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59" r:id="rId11"/>
    <p:sldId id="273" r:id="rId12"/>
    <p:sldId id="265" r:id="rId13"/>
    <p:sldId id="289" r:id="rId14"/>
    <p:sldId id="284" r:id="rId15"/>
    <p:sldId id="268" r:id="rId16"/>
    <p:sldId id="269" r:id="rId17"/>
    <p:sldId id="270" r:id="rId18"/>
    <p:sldId id="286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tập chung</a:t>
            </a: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230874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210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9781" y="22308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6880" y="385573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797" y="38462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2029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4277" y="384626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877327"/>
            <a:ext cx="7668342" cy="320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146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6074"/>
            <a:ext cx="5472608" cy="35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7" y="1257920"/>
            <a:ext cx="7740352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6225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757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Bài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160189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15766"/>
            <a:ext cx="984008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23318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45731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300192" y="2787774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9579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97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057555" y="2310616"/>
            <a:ext cx="832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4754" y="3534103"/>
            <a:ext cx="833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4686" y="3534103"/>
            <a:ext cx="82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5" y="3480143"/>
            <a:ext cx="820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8002"/>
            <a:ext cx="9180512" cy="45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263</Words>
  <Application>Microsoft Office PowerPoint</Application>
  <PresentationFormat>On-screen Show (16:9)</PresentationFormat>
  <Paragraphs>88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VNI-Times</vt:lpstr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                       Luyện tập chung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155</cp:revision>
  <dcterms:created xsi:type="dcterms:W3CDTF">2014-04-01T16:27:38Z</dcterms:created>
  <dcterms:modified xsi:type="dcterms:W3CDTF">2025-04-03T00:52:33Z</dcterms:modified>
</cp:coreProperties>
</file>