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99" r:id="rId4"/>
    <p:sldMasterId id="2147483723" r:id="rId5"/>
    <p:sldMasterId id="2147483735" r:id="rId6"/>
  </p:sldMasterIdLst>
  <p:notesMasterIdLst>
    <p:notesMasterId r:id="rId22"/>
  </p:notesMasterIdLst>
  <p:sldIdLst>
    <p:sldId id="256" r:id="rId7"/>
    <p:sldId id="279" r:id="rId8"/>
    <p:sldId id="278" r:id="rId9"/>
    <p:sldId id="282" r:id="rId10"/>
    <p:sldId id="281" r:id="rId11"/>
    <p:sldId id="268" r:id="rId12"/>
    <p:sldId id="287" r:id="rId13"/>
    <p:sldId id="260" r:id="rId14"/>
    <p:sldId id="289" r:id="rId15"/>
    <p:sldId id="291" r:id="rId16"/>
    <p:sldId id="292" r:id="rId17"/>
    <p:sldId id="296" r:id="rId18"/>
    <p:sldId id="300" r:id="rId19"/>
    <p:sldId id="302" r:id="rId20"/>
    <p:sldId id="285" r:id="rId2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FFCCFF"/>
    <a:srgbClr val="0000CC"/>
    <a:srgbClr val="66FFFF"/>
    <a:srgbClr val="FFFF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8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48006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722C07-8FF5-42E7-85B5-14F1C37A3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272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9F13-65BC-4222-9CA0-85DBCF67D4B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06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2253854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2253854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327C-76B2-4C53-9136-AA546F70B6D1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29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6B91-7EC2-4645-8DCD-A11964620D8E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19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6A97C-7A84-46F9-B5BF-C7147C723D7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54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D7C0-1CCE-4B8C-A9D0-3C230B33BCB3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42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BBB4C-972A-4C6F-B47B-E45189C6F17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8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4643-85E1-4A0D-879F-538037E9899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06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1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3716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C2947-5E6A-47D8-B99A-47CBD1C5A4FB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50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3B993-4908-4766-BA10-FBFA2D8C0CC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17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4BD4-DD68-43B1-8867-B08D8A83013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39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2CE4290-5880-4BF7-B88C-CDE80B94016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62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8EDD0-C54D-4C56-A987-465D7D387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944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0448A-3302-46DF-9EA7-7AF9988055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38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9281B-FE8E-4AD4-ADE1-654F94CC61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408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2557D-438E-48F5-8B13-C96E8CFAAD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425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12ABE-F877-4ACA-9139-E50617E31D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3893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0E72B-76EE-48D7-A9B5-74241DCD82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3901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82AF4-BCD7-4D92-870D-C8ADBE00E3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0213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D39F8-5448-4738-9E98-BCB0143B08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5541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ABBC0-003B-4DB4-A738-A19B813914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1601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E92F5-871B-43FE-9996-0A1F4EE04A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0350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CCF65-1BBA-4DD8-B9EC-15A9E4D4C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7275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4CF5D-4C1D-4980-B14E-B14C6E9905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5184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0EB3F-D2BE-4A78-91A4-5322A7553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620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CE938-30EB-4379-98BE-806775F50F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2726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F69A7-C693-476E-BAD6-59CD3C53F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0143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7871E-F94E-4291-B348-E2DA3C7957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6543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CFD4D-D455-443C-9322-A8A6AF53F2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5186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3BF7A-55BE-4820-8082-3AD66AD786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1510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A5270-0CC3-4D2D-A18D-EA68BBA78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3804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7B170-8F6F-4706-AF06-B72057F29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3123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9FC27-F1B0-43F6-A238-649C7D2B0E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6264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C9F6A-B346-4A71-8F79-4D38A3F3F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7907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0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137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211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324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396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887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724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815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064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418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79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1108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75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D1A7F20A-FE46-4DFE-B2C2-51644DF439EE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0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273844" indent="-191691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5535" indent="-171450" algn="l" rtl="0" eaLnBrk="0" fontAlgn="base" hangingPunct="0">
        <a:spcBef>
          <a:spcPts val="244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4129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7659D7E3-8687-45A5-9E26-6AFFD7236AF3}" type="slidenum">
              <a:rPr lang="en-US" altLang="en-US" smtClean="0">
                <a:latin typeface="VNI-Avo" pitchFamily="2" charset="0"/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02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84438C93-4E1B-426B-8140-1C42241DC4B6}" type="slidenum">
              <a:rPr lang="en-US" altLang="en-US" smtClean="0">
                <a:latin typeface="VNI-Avo" pitchFamily="2" charset="0"/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58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5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err="1">
                <a:solidFill>
                  <a:schemeClr val="bg1"/>
                </a:solidFill>
              </a:rPr>
              <a:t>Bài</a:t>
            </a:r>
            <a:r>
              <a:rPr lang="en-US" sz="4000" b="1">
                <a:solidFill>
                  <a:schemeClr val="bg1"/>
                </a:solidFill>
              </a:rPr>
              <a:t> 33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3528" y="2211710"/>
            <a:ext cx="717794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Luyện tập chung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맑은 고딕" pitchFamily="50" charset="-127"/>
              <a:cs typeface="Arial" pitchFamily="34" charset="0"/>
            </a:endParaRP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99620" y="4011910"/>
            <a:ext cx="463455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NĂM HỌC 2020 - 2021\ảnh giáo án toán 1\trò chơi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30" y="-33886"/>
            <a:ext cx="9161954" cy="505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/>
          <p:cNvSpPr/>
          <p:nvPr/>
        </p:nvSpPr>
        <p:spPr>
          <a:xfrm>
            <a:off x="-25230" y="21800"/>
            <a:ext cx="720080" cy="96577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kern="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5736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7" name="Picture 3" descr="D:\NĂM HỌC 2020 - 2021\ảnh giáo án toán 1\trò chơi2.jpg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2"/>
            <a:ext cx="93235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19"/>
          <p:cNvSpPr/>
          <p:nvPr/>
        </p:nvSpPr>
        <p:spPr>
          <a:xfrm>
            <a:off x="1912643" y="1382233"/>
            <a:ext cx="4629308" cy="2884155"/>
          </a:xfrm>
          <a:custGeom>
            <a:avLst/>
            <a:gdLst>
              <a:gd name="connsiteX0" fmla="*/ 33115 w 4629308"/>
              <a:gd name="connsiteY0" fmla="*/ 0 h 2884155"/>
              <a:gd name="connsiteX1" fmla="*/ 1075106 w 4629308"/>
              <a:gd name="connsiteY1" fmla="*/ 191386 h 2884155"/>
              <a:gd name="connsiteX2" fmla="*/ 756129 w 4629308"/>
              <a:gd name="connsiteY2" fmla="*/ 382772 h 2884155"/>
              <a:gd name="connsiteX3" fmla="*/ 43748 w 4629308"/>
              <a:gd name="connsiteY3" fmla="*/ 574158 h 2884155"/>
              <a:gd name="connsiteX4" fmla="*/ 139441 w 4629308"/>
              <a:gd name="connsiteY4" fmla="*/ 744279 h 2884155"/>
              <a:gd name="connsiteX5" fmla="*/ 649804 w 4629308"/>
              <a:gd name="connsiteY5" fmla="*/ 956930 h 2884155"/>
              <a:gd name="connsiteX6" fmla="*/ 1202697 w 4629308"/>
              <a:gd name="connsiteY6" fmla="*/ 818707 h 2884155"/>
              <a:gd name="connsiteX7" fmla="*/ 2244687 w 4629308"/>
              <a:gd name="connsiteY7" fmla="*/ 786809 h 2884155"/>
              <a:gd name="connsiteX8" fmla="*/ 3509962 w 4629308"/>
              <a:gd name="connsiteY8" fmla="*/ 978195 h 2884155"/>
              <a:gd name="connsiteX9" fmla="*/ 3626920 w 4629308"/>
              <a:gd name="connsiteY9" fmla="*/ 1265274 h 2884155"/>
              <a:gd name="connsiteX10" fmla="*/ 3233515 w 4629308"/>
              <a:gd name="connsiteY10" fmla="*/ 1488558 h 2884155"/>
              <a:gd name="connsiteX11" fmla="*/ 3318576 w 4629308"/>
              <a:gd name="connsiteY11" fmla="*/ 1562986 h 2884155"/>
              <a:gd name="connsiteX12" fmla="*/ 3977794 w 4629308"/>
              <a:gd name="connsiteY12" fmla="*/ 1828800 h 2884155"/>
              <a:gd name="connsiteX13" fmla="*/ 4030957 w 4629308"/>
              <a:gd name="connsiteY13" fmla="*/ 2094614 h 2884155"/>
              <a:gd name="connsiteX14" fmla="*/ 3531227 w 4629308"/>
              <a:gd name="connsiteY14" fmla="*/ 2360427 h 2884155"/>
              <a:gd name="connsiteX15" fmla="*/ 3626920 w 4629308"/>
              <a:gd name="connsiteY15" fmla="*/ 2573079 h 2884155"/>
              <a:gd name="connsiteX16" fmla="*/ 4541320 w 4629308"/>
              <a:gd name="connsiteY16" fmla="*/ 2849525 h 2884155"/>
              <a:gd name="connsiteX17" fmla="*/ 4541320 w 4629308"/>
              <a:gd name="connsiteY17" fmla="*/ 2870790 h 288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9308" h="2884155">
                <a:moveTo>
                  <a:pt x="33115" y="0"/>
                </a:moveTo>
                <a:cubicBezTo>
                  <a:pt x="493859" y="63795"/>
                  <a:pt x="954604" y="127591"/>
                  <a:pt x="1075106" y="191386"/>
                </a:cubicBezTo>
                <a:cubicBezTo>
                  <a:pt x="1195608" y="255181"/>
                  <a:pt x="928022" y="318977"/>
                  <a:pt x="756129" y="382772"/>
                </a:cubicBezTo>
                <a:cubicBezTo>
                  <a:pt x="584236" y="446567"/>
                  <a:pt x="146529" y="513907"/>
                  <a:pt x="43748" y="574158"/>
                </a:cubicBezTo>
                <a:cubicBezTo>
                  <a:pt x="-59033" y="634409"/>
                  <a:pt x="38432" y="680484"/>
                  <a:pt x="139441" y="744279"/>
                </a:cubicBezTo>
                <a:cubicBezTo>
                  <a:pt x="240450" y="808074"/>
                  <a:pt x="472595" y="944525"/>
                  <a:pt x="649804" y="956930"/>
                </a:cubicBezTo>
                <a:cubicBezTo>
                  <a:pt x="827013" y="969335"/>
                  <a:pt x="936883" y="847061"/>
                  <a:pt x="1202697" y="818707"/>
                </a:cubicBezTo>
                <a:cubicBezTo>
                  <a:pt x="1468511" y="790354"/>
                  <a:pt x="1860143" y="760228"/>
                  <a:pt x="2244687" y="786809"/>
                </a:cubicBezTo>
                <a:cubicBezTo>
                  <a:pt x="2629231" y="813390"/>
                  <a:pt x="3279590" y="898451"/>
                  <a:pt x="3509962" y="978195"/>
                </a:cubicBezTo>
                <a:cubicBezTo>
                  <a:pt x="3740334" y="1057939"/>
                  <a:pt x="3672994" y="1180214"/>
                  <a:pt x="3626920" y="1265274"/>
                </a:cubicBezTo>
                <a:cubicBezTo>
                  <a:pt x="3580846" y="1350334"/>
                  <a:pt x="3284906" y="1438939"/>
                  <a:pt x="3233515" y="1488558"/>
                </a:cubicBezTo>
                <a:cubicBezTo>
                  <a:pt x="3182124" y="1538177"/>
                  <a:pt x="3194530" y="1506279"/>
                  <a:pt x="3318576" y="1562986"/>
                </a:cubicBezTo>
                <a:cubicBezTo>
                  <a:pt x="3442622" y="1619693"/>
                  <a:pt x="3859064" y="1740195"/>
                  <a:pt x="3977794" y="1828800"/>
                </a:cubicBezTo>
                <a:cubicBezTo>
                  <a:pt x="4096524" y="1917405"/>
                  <a:pt x="4105385" y="2006010"/>
                  <a:pt x="4030957" y="2094614"/>
                </a:cubicBezTo>
                <a:cubicBezTo>
                  <a:pt x="3956529" y="2183218"/>
                  <a:pt x="3598566" y="2280683"/>
                  <a:pt x="3531227" y="2360427"/>
                </a:cubicBezTo>
                <a:cubicBezTo>
                  <a:pt x="3463888" y="2440171"/>
                  <a:pt x="3458571" y="2491563"/>
                  <a:pt x="3626920" y="2573079"/>
                </a:cubicBezTo>
                <a:cubicBezTo>
                  <a:pt x="3795269" y="2654595"/>
                  <a:pt x="4388920" y="2799907"/>
                  <a:pt x="4541320" y="2849525"/>
                </a:cubicBezTo>
                <a:cubicBezTo>
                  <a:pt x="4693720" y="2899143"/>
                  <a:pt x="4617520" y="2884966"/>
                  <a:pt x="4541320" y="287079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9600" b="1"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835696" y="1203598"/>
            <a:ext cx="288032" cy="1786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5868144" y="2067694"/>
            <a:ext cx="3456384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30+31+32=93bước</a:t>
            </a:r>
            <a:endParaRPr lang="en-US" alt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59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7" name="Picture 3" descr="D:\NĂM HỌC 2020 - 2021\ảnh giáo án toán 1\trò chơi2.jpg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2"/>
            <a:ext cx="93235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1835696" y="1203598"/>
            <a:ext cx="288032" cy="1786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Freeform 4"/>
          <p:cNvSpPr/>
          <p:nvPr/>
        </p:nvSpPr>
        <p:spPr>
          <a:xfrm>
            <a:off x="1796295" y="1392865"/>
            <a:ext cx="2073208" cy="2636875"/>
          </a:xfrm>
          <a:custGeom>
            <a:avLst/>
            <a:gdLst>
              <a:gd name="connsiteX0" fmla="*/ 181361 w 2073208"/>
              <a:gd name="connsiteY0" fmla="*/ 0 h 2636875"/>
              <a:gd name="connsiteX1" fmla="*/ 1074496 w 2073208"/>
              <a:gd name="connsiteY1" fmla="*/ 159488 h 2636875"/>
              <a:gd name="connsiteX2" fmla="*/ 1074496 w 2073208"/>
              <a:gd name="connsiteY2" fmla="*/ 159488 h 2636875"/>
              <a:gd name="connsiteX3" fmla="*/ 1106393 w 2073208"/>
              <a:gd name="connsiteY3" fmla="*/ 170121 h 2636875"/>
              <a:gd name="connsiteX4" fmla="*/ 1180821 w 2073208"/>
              <a:gd name="connsiteY4" fmla="*/ 202019 h 2636875"/>
              <a:gd name="connsiteX5" fmla="*/ 978803 w 2073208"/>
              <a:gd name="connsiteY5" fmla="*/ 361507 h 2636875"/>
              <a:gd name="connsiteX6" fmla="*/ 85668 w 2073208"/>
              <a:gd name="connsiteY6" fmla="*/ 531628 h 2636875"/>
              <a:gd name="connsiteX7" fmla="*/ 372747 w 2073208"/>
              <a:gd name="connsiteY7" fmla="*/ 818707 h 2636875"/>
              <a:gd name="connsiteX8" fmla="*/ 638561 w 2073208"/>
              <a:gd name="connsiteY8" fmla="*/ 956930 h 2636875"/>
              <a:gd name="connsiteX9" fmla="*/ 607 w 2073208"/>
              <a:gd name="connsiteY9" fmla="*/ 1148316 h 2636875"/>
              <a:gd name="connsiteX10" fmla="*/ 542868 w 2073208"/>
              <a:gd name="connsiteY10" fmla="*/ 1541721 h 2636875"/>
              <a:gd name="connsiteX11" fmla="*/ 1542328 w 2073208"/>
              <a:gd name="connsiteY11" fmla="*/ 1658679 h 2636875"/>
              <a:gd name="connsiteX12" fmla="*/ 2042058 w 2073208"/>
              <a:gd name="connsiteY12" fmla="*/ 2009554 h 2636875"/>
              <a:gd name="connsiteX13" fmla="*/ 1925100 w 2073208"/>
              <a:gd name="connsiteY13" fmla="*/ 2360428 h 2636875"/>
              <a:gd name="connsiteX14" fmla="*/ 1148924 w 2073208"/>
              <a:gd name="connsiteY14" fmla="*/ 2636875 h 2636875"/>
              <a:gd name="connsiteX15" fmla="*/ 1148924 w 2073208"/>
              <a:gd name="connsiteY15" fmla="*/ 2636875 h 263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73208" h="2636875">
                <a:moveTo>
                  <a:pt x="181361" y="0"/>
                </a:moveTo>
                <a:lnTo>
                  <a:pt x="1074496" y="159488"/>
                </a:lnTo>
                <a:lnTo>
                  <a:pt x="1074496" y="159488"/>
                </a:lnTo>
                <a:cubicBezTo>
                  <a:pt x="1079812" y="161260"/>
                  <a:pt x="1088672" y="163032"/>
                  <a:pt x="1106393" y="170121"/>
                </a:cubicBezTo>
                <a:cubicBezTo>
                  <a:pt x="1124114" y="177210"/>
                  <a:pt x="1202086" y="170121"/>
                  <a:pt x="1180821" y="202019"/>
                </a:cubicBezTo>
                <a:cubicBezTo>
                  <a:pt x="1159556" y="233917"/>
                  <a:pt x="1161328" y="306572"/>
                  <a:pt x="978803" y="361507"/>
                </a:cubicBezTo>
                <a:cubicBezTo>
                  <a:pt x="796278" y="416442"/>
                  <a:pt x="186677" y="455428"/>
                  <a:pt x="85668" y="531628"/>
                </a:cubicBezTo>
                <a:cubicBezTo>
                  <a:pt x="-15341" y="607828"/>
                  <a:pt x="280598" y="747823"/>
                  <a:pt x="372747" y="818707"/>
                </a:cubicBezTo>
                <a:cubicBezTo>
                  <a:pt x="464896" y="889591"/>
                  <a:pt x="700584" y="901995"/>
                  <a:pt x="638561" y="956930"/>
                </a:cubicBezTo>
                <a:cubicBezTo>
                  <a:pt x="576538" y="1011865"/>
                  <a:pt x="16556" y="1050851"/>
                  <a:pt x="607" y="1148316"/>
                </a:cubicBezTo>
                <a:cubicBezTo>
                  <a:pt x="-15342" y="1245781"/>
                  <a:pt x="285914" y="1456660"/>
                  <a:pt x="542868" y="1541721"/>
                </a:cubicBezTo>
                <a:cubicBezTo>
                  <a:pt x="799822" y="1626782"/>
                  <a:pt x="1292463" y="1580707"/>
                  <a:pt x="1542328" y="1658679"/>
                </a:cubicBezTo>
                <a:cubicBezTo>
                  <a:pt x="1792193" y="1736651"/>
                  <a:pt x="1978263" y="1892596"/>
                  <a:pt x="2042058" y="2009554"/>
                </a:cubicBezTo>
                <a:cubicBezTo>
                  <a:pt x="2105853" y="2126512"/>
                  <a:pt x="2073956" y="2255875"/>
                  <a:pt x="1925100" y="2360428"/>
                </a:cubicBezTo>
                <a:cubicBezTo>
                  <a:pt x="1776244" y="2464982"/>
                  <a:pt x="1148924" y="2636875"/>
                  <a:pt x="1148924" y="2636875"/>
                </a:cubicBezTo>
                <a:lnTo>
                  <a:pt x="1148924" y="2636875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Down Arrow 5"/>
          <p:cNvSpPr/>
          <p:nvPr/>
        </p:nvSpPr>
        <p:spPr>
          <a:xfrm>
            <a:off x="3059832" y="3867894"/>
            <a:ext cx="432048" cy="16184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2627784" y="4155926"/>
            <a:ext cx="3600400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30+15+21= 66 bước</a:t>
            </a:r>
            <a:endParaRPr lang="en-US" alt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7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animBg="1"/>
      <p:bldP spid="6" grpId="0" animBg="1"/>
      <p:bldP spid="6" grpId="1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7" name="Picture 3" descr="D:\NĂM HỌC 2020 - 2021\ảnh giáo án toán 1\trò chơi2.jpg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642" y="0"/>
            <a:ext cx="9465154" cy="515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19"/>
          <p:cNvSpPr/>
          <p:nvPr/>
        </p:nvSpPr>
        <p:spPr>
          <a:xfrm>
            <a:off x="1912643" y="1382233"/>
            <a:ext cx="4629308" cy="2884155"/>
          </a:xfrm>
          <a:custGeom>
            <a:avLst/>
            <a:gdLst>
              <a:gd name="connsiteX0" fmla="*/ 33115 w 4629308"/>
              <a:gd name="connsiteY0" fmla="*/ 0 h 2884155"/>
              <a:gd name="connsiteX1" fmla="*/ 1075106 w 4629308"/>
              <a:gd name="connsiteY1" fmla="*/ 191386 h 2884155"/>
              <a:gd name="connsiteX2" fmla="*/ 756129 w 4629308"/>
              <a:gd name="connsiteY2" fmla="*/ 382772 h 2884155"/>
              <a:gd name="connsiteX3" fmla="*/ 43748 w 4629308"/>
              <a:gd name="connsiteY3" fmla="*/ 574158 h 2884155"/>
              <a:gd name="connsiteX4" fmla="*/ 139441 w 4629308"/>
              <a:gd name="connsiteY4" fmla="*/ 744279 h 2884155"/>
              <a:gd name="connsiteX5" fmla="*/ 649804 w 4629308"/>
              <a:gd name="connsiteY5" fmla="*/ 956930 h 2884155"/>
              <a:gd name="connsiteX6" fmla="*/ 1202697 w 4629308"/>
              <a:gd name="connsiteY6" fmla="*/ 818707 h 2884155"/>
              <a:gd name="connsiteX7" fmla="*/ 2244687 w 4629308"/>
              <a:gd name="connsiteY7" fmla="*/ 786809 h 2884155"/>
              <a:gd name="connsiteX8" fmla="*/ 3509962 w 4629308"/>
              <a:gd name="connsiteY8" fmla="*/ 978195 h 2884155"/>
              <a:gd name="connsiteX9" fmla="*/ 3626920 w 4629308"/>
              <a:gd name="connsiteY9" fmla="*/ 1265274 h 2884155"/>
              <a:gd name="connsiteX10" fmla="*/ 3233515 w 4629308"/>
              <a:gd name="connsiteY10" fmla="*/ 1488558 h 2884155"/>
              <a:gd name="connsiteX11" fmla="*/ 3318576 w 4629308"/>
              <a:gd name="connsiteY11" fmla="*/ 1562986 h 2884155"/>
              <a:gd name="connsiteX12" fmla="*/ 3977794 w 4629308"/>
              <a:gd name="connsiteY12" fmla="*/ 1828800 h 2884155"/>
              <a:gd name="connsiteX13" fmla="*/ 4030957 w 4629308"/>
              <a:gd name="connsiteY13" fmla="*/ 2094614 h 2884155"/>
              <a:gd name="connsiteX14" fmla="*/ 3531227 w 4629308"/>
              <a:gd name="connsiteY14" fmla="*/ 2360427 h 2884155"/>
              <a:gd name="connsiteX15" fmla="*/ 3626920 w 4629308"/>
              <a:gd name="connsiteY15" fmla="*/ 2573079 h 2884155"/>
              <a:gd name="connsiteX16" fmla="*/ 4541320 w 4629308"/>
              <a:gd name="connsiteY16" fmla="*/ 2849525 h 2884155"/>
              <a:gd name="connsiteX17" fmla="*/ 4541320 w 4629308"/>
              <a:gd name="connsiteY17" fmla="*/ 2870790 h 288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9308" h="2884155">
                <a:moveTo>
                  <a:pt x="33115" y="0"/>
                </a:moveTo>
                <a:cubicBezTo>
                  <a:pt x="493859" y="63795"/>
                  <a:pt x="954604" y="127591"/>
                  <a:pt x="1075106" y="191386"/>
                </a:cubicBezTo>
                <a:cubicBezTo>
                  <a:pt x="1195608" y="255181"/>
                  <a:pt x="928022" y="318977"/>
                  <a:pt x="756129" y="382772"/>
                </a:cubicBezTo>
                <a:cubicBezTo>
                  <a:pt x="584236" y="446567"/>
                  <a:pt x="146529" y="513907"/>
                  <a:pt x="43748" y="574158"/>
                </a:cubicBezTo>
                <a:cubicBezTo>
                  <a:pt x="-59033" y="634409"/>
                  <a:pt x="38432" y="680484"/>
                  <a:pt x="139441" y="744279"/>
                </a:cubicBezTo>
                <a:cubicBezTo>
                  <a:pt x="240450" y="808074"/>
                  <a:pt x="472595" y="944525"/>
                  <a:pt x="649804" y="956930"/>
                </a:cubicBezTo>
                <a:cubicBezTo>
                  <a:pt x="827013" y="969335"/>
                  <a:pt x="936883" y="847061"/>
                  <a:pt x="1202697" y="818707"/>
                </a:cubicBezTo>
                <a:cubicBezTo>
                  <a:pt x="1468511" y="790354"/>
                  <a:pt x="1860143" y="760228"/>
                  <a:pt x="2244687" y="786809"/>
                </a:cubicBezTo>
                <a:cubicBezTo>
                  <a:pt x="2629231" y="813390"/>
                  <a:pt x="3279590" y="898451"/>
                  <a:pt x="3509962" y="978195"/>
                </a:cubicBezTo>
                <a:cubicBezTo>
                  <a:pt x="3740334" y="1057939"/>
                  <a:pt x="3672994" y="1180214"/>
                  <a:pt x="3626920" y="1265274"/>
                </a:cubicBezTo>
                <a:cubicBezTo>
                  <a:pt x="3580846" y="1350334"/>
                  <a:pt x="3284906" y="1438939"/>
                  <a:pt x="3233515" y="1488558"/>
                </a:cubicBezTo>
                <a:cubicBezTo>
                  <a:pt x="3182124" y="1538177"/>
                  <a:pt x="3194530" y="1506279"/>
                  <a:pt x="3318576" y="1562986"/>
                </a:cubicBezTo>
                <a:cubicBezTo>
                  <a:pt x="3442622" y="1619693"/>
                  <a:pt x="3859064" y="1740195"/>
                  <a:pt x="3977794" y="1828800"/>
                </a:cubicBezTo>
                <a:cubicBezTo>
                  <a:pt x="4096524" y="1917405"/>
                  <a:pt x="4105385" y="2006010"/>
                  <a:pt x="4030957" y="2094614"/>
                </a:cubicBezTo>
                <a:cubicBezTo>
                  <a:pt x="3956529" y="2183218"/>
                  <a:pt x="3598566" y="2280683"/>
                  <a:pt x="3531227" y="2360427"/>
                </a:cubicBezTo>
                <a:cubicBezTo>
                  <a:pt x="3463888" y="2440171"/>
                  <a:pt x="3458571" y="2491563"/>
                  <a:pt x="3626920" y="2573079"/>
                </a:cubicBezTo>
                <a:cubicBezTo>
                  <a:pt x="3795269" y="2654595"/>
                  <a:pt x="4388920" y="2799907"/>
                  <a:pt x="4541320" y="2849525"/>
                </a:cubicBezTo>
                <a:cubicBezTo>
                  <a:pt x="4693720" y="2899143"/>
                  <a:pt x="4617520" y="2884966"/>
                  <a:pt x="4541320" y="287079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9600" b="1"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835696" y="1203598"/>
            <a:ext cx="288032" cy="1786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Freeform 7"/>
          <p:cNvSpPr/>
          <p:nvPr/>
        </p:nvSpPr>
        <p:spPr>
          <a:xfrm>
            <a:off x="1796295" y="1392865"/>
            <a:ext cx="2073208" cy="2636875"/>
          </a:xfrm>
          <a:custGeom>
            <a:avLst/>
            <a:gdLst>
              <a:gd name="connsiteX0" fmla="*/ 181361 w 2073208"/>
              <a:gd name="connsiteY0" fmla="*/ 0 h 2636875"/>
              <a:gd name="connsiteX1" fmla="*/ 1074496 w 2073208"/>
              <a:gd name="connsiteY1" fmla="*/ 159488 h 2636875"/>
              <a:gd name="connsiteX2" fmla="*/ 1074496 w 2073208"/>
              <a:gd name="connsiteY2" fmla="*/ 159488 h 2636875"/>
              <a:gd name="connsiteX3" fmla="*/ 1106393 w 2073208"/>
              <a:gd name="connsiteY3" fmla="*/ 170121 h 2636875"/>
              <a:gd name="connsiteX4" fmla="*/ 1180821 w 2073208"/>
              <a:gd name="connsiteY4" fmla="*/ 202019 h 2636875"/>
              <a:gd name="connsiteX5" fmla="*/ 978803 w 2073208"/>
              <a:gd name="connsiteY5" fmla="*/ 361507 h 2636875"/>
              <a:gd name="connsiteX6" fmla="*/ 85668 w 2073208"/>
              <a:gd name="connsiteY6" fmla="*/ 531628 h 2636875"/>
              <a:gd name="connsiteX7" fmla="*/ 372747 w 2073208"/>
              <a:gd name="connsiteY7" fmla="*/ 818707 h 2636875"/>
              <a:gd name="connsiteX8" fmla="*/ 638561 w 2073208"/>
              <a:gd name="connsiteY8" fmla="*/ 956930 h 2636875"/>
              <a:gd name="connsiteX9" fmla="*/ 607 w 2073208"/>
              <a:gd name="connsiteY9" fmla="*/ 1148316 h 2636875"/>
              <a:gd name="connsiteX10" fmla="*/ 542868 w 2073208"/>
              <a:gd name="connsiteY10" fmla="*/ 1541721 h 2636875"/>
              <a:gd name="connsiteX11" fmla="*/ 1542328 w 2073208"/>
              <a:gd name="connsiteY11" fmla="*/ 1658679 h 2636875"/>
              <a:gd name="connsiteX12" fmla="*/ 2042058 w 2073208"/>
              <a:gd name="connsiteY12" fmla="*/ 2009554 h 2636875"/>
              <a:gd name="connsiteX13" fmla="*/ 1925100 w 2073208"/>
              <a:gd name="connsiteY13" fmla="*/ 2360428 h 2636875"/>
              <a:gd name="connsiteX14" fmla="*/ 1148924 w 2073208"/>
              <a:gd name="connsiteY14" fmla="*/ 2636875 h 2636875"/>
              <a:gd name="connsiteX15" fmla="*/ 1148924 w 2073208"/>
              <a:gd name="connsiteY15" fmla="*/ 2636875 h 263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73208" h="2636875">
                <a:moveTo>
                  <a:pt x="181361" y="0"/>
                </a:moveTo>
                <a:lnTo>
                  <a:pt x="1074496" y="159488"/>
                </a:lnTo>
                <a:lnTo>
                  <a:pt x="1074496" y="159488"/>
                </a:lnTo>
                <a:cubicBezTo>
                  <a:pt x="1079812" y="161260"/>
                  <a:pt x="1088672" y="163032"/>
                  <a:pt x="1106393" y="170121"/>
                </a:cubicBezTo>
                <a:cubicBezTo>
                  <a:pt x="1124114" y="177210"/>
                  <a:pt x="1202086" y="170121"/>
                  <a:pt x="1180821" y="202019"/>
                </a:cubicBezTo>
                <a:cubicBezTo>
                  <a:pt x="1159556" y="233917"/>
                  <a:pt x="1161328" y="306572"/>
                  <a:pt x="978803" y="361507"/>
                </a:cubicBezTo>
                <a:cubicBezTo>
                  <a:pt x="796278" y="416442"/>
                  <a:pt x="186677" y="455428"/>
                  <a:pt x="85668" y="531628"/>
                </a:cubicBezTo>
                <a:cubicBezTo>
                  <a:pt x="-15341" y="607828"/>
                  <a:pt x="280598" y="747823"/>
                  <a:pt x="372747" y="818707"/>
                </a:cubicBezTo>
                <a:cubicBezTo>
                  <a:pt x="464896" y="889591"/>
                  <a:pt x="700584" y="901995"/>
                  <a:pt x="638561" y="956930"/>
                </a:cubicBezTo>
                <a:cubicBezTo>
                  <a:pt x="576538" y="1011865"/>
                  <a:pt x="16556" y="1050851"/>
                  <a:pt x="607" y="1148316"/>
                </a:cubicBezTo>
                <a:cubicBezTo>
                  <a:pt x="-15342" y="1245781"/>
                  <a:pt x="285914" y="1456660"/>
                  <a:pt x="542868" y="1541721"/>
                </a:cubicBezTo>
                <a:cubicBezTo>
                  <a:pt x="799822" y="1626782"/>
                  <a:pt x="1292463" y="1580707"/>
                  <a:pt x="1542328" y="1658679"/>
                </a:cubicBezTo>
                <a:cubicBezTo>
                  <a:pt x="1792193" y="1736651"/>
                  <a:pt x="1978263" y="1892596"/>
                  <a:pt x="2042058" y="2009554"/>
                </a:cubicBezTo>
                <a:cubicBezTo>
                  <a:pt x="2105853" y="2126512"/>
                  <a:pt x="2073956" y="2255875"/>
                  <a:pt x="1925100" y="2360428"/>
                </a:cubicBezTo>
                <a:cubicBezTo>
                  <a:pt x="1776244" y="2464982"/>
                  <a:pt x="1148924" y="2636875"/>
                  <a:pt x="1148924" y="2636875"/>
                </a:cubicBezTo>
                <a:lnTo>
                  <a:pt x="1148924" y="2636875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Freeform 3"/>
          <p:cNvSpPr/>
          <p:nvPr/>
        </p:nvSpPr>
        <p:spPr>
          <a:xfrm>
            <a:off x="2232837" y="1180214"/>
            <a:ext cx="4335034" cy="74428"/>
          </a:xfrm>
          <a:custGeom>
            <a:avLst/>
            <a:gdLst>
              <a:gd name="connsiteX0" fmla="*/ 0 w 4335034"/>
              <a:gd name="connsiteY0" fmla="*/ 74428 h 74428"/>
              <a:gd name="connsiteX1" fmla="*/ 3806456 w 4335034"/>
              <a:gd name="connsiteY1" fmla="*/ 53163 h 74428"/>
              <a:gd name="connsiteX2" fmla="*/ 4210493 w 4335034"/>
              <a:gd name="connsiteY2" fmla="*/ 0 h 7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5034" h="74428">
                <a:moveTo>
                  <a:pt x="0" y="74428"/>
                </a:moveTo>
                <a:lnTo>
                  <a:pt x="3806456" y="53163"/>
                </a:lnTo>
                <a:cubicBezTo>
                  <a:pt x="4508205" y="40758"/>
                  <a:pt x="4359349" y="20379"/>
                  <a:pt x="4210493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5796136" y="1851670"/>
            <a:ext cx="1584176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93 bước</a:t>
            </a:r>
            <a:endParaRPr lang="en-US" alt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-53012" y="1851670"/>
            <a:ext cx="1672684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66 bước</a:t>
            </a:r>
            <a:endParaRPr lang="en-US" alt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40"/>
          <p:cNvSpPr txBox="1">
            <a:spLocks noChangeArrowheads="1"/>
          </p:cNvSpPr>
          <p:nvPr/>
        </p:nvSpPr>
        <p:spPr bwMode="auto">
          <a:xfrm>
            <a:off x="3995936" y="120966"/>
            <a:ext cx="1728192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 bước</a:t>
            </a:r>
            <a:endParaRPr lang="en-US" alt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69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8" grpId="0" animBg="1"/>
      <p:bldP spid="4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1500" y="1230097"/>
            <a:ext cx="8748971" cy="1569660"/>
            <a:chOff x="791580" y="1606029"/>
            <a:chExt cx="8748971" cy="1569660"/>
          </a:xfrm>
        </p:grpSpPr>
        <p:sp>
          <p:nvSpPr>
            <p:cNvPr id="11" name="Oval 10"/>
            <p:cNvSpPr/>
            <p:nvPr/>
          </p:nvSpPr>
          <p:spPr>
            <a:xfrm>
              <a:off x="791580" y="1839216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5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0" y="1606029"/>
              <a:ext cx="802889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     </a:t>
              </a:r>
            </a:p>
            <a:p>
              <a:endParaRPr lang="en-US" sz="3600" b="1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600" b="1">
                  <a:latin typeface="Times New Roman" pitchFamily="18" charset="0"/>
                  <a:cs typeface="Times New Roman" pitchFamily="18" charset="0"/>
                </a:rPr>
                <a:t>      b,  Nhà dế trũi gần nhà dế mèn nhất.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1971" y="12023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883"/>
            <a:ext cx="2016224" cy="806616"/>
          </a:xfrm>
          <a:prstGeom prst="rect">
            <a:avLst/>
          </a:prstGeom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99620" y="4011910"/>
            <a:ext cx="463455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27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987574"/>
            <a:ext cx="30452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1768078"/>
            <a:ext cx="32825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2322076"/>
            <a:ext cx="3864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355382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51520" y="1073881"/>
            <a:ext cx="8496944" cy="2995737"/>
          </a:xfrm>
        </p:spPr>
        <p:txBody>
          <a:bodyPr/>
          <a:lstStyle/>
          <a:p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non”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7" name="Heart 6"/>
          <p:cNvSpPr/>
          <p:nvPr/>
        </p:nvSpPr>
        <p:spPr>
          <a:xfrm>
            <a:off x="3995936" y="2715766"/>
            <a:ext cx="648072" cy="43204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6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ĂM HỌC 2020 - 2021\ảnh giáo án toán 1\logo bà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02" y="576146"/>
            <a:ext cx="306705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251520" y="1948468"/>
            <a:ext cx="514350" cy="4572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43608" y="1851670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000" b="1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66)</a:t>
            </a:r>
            <a:endParaRPr lang="en-US" sz="3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344836" y="3075806"/>
            <a:ext cx="1952374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>
                <a:solidFill>
                  <a:prstClr val="black"/>
                </a:solidFill>
              </a:rPr>
              <a:t>23 +5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2649092" y="3075806"/>
            <a:ext cx="1828800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>
                <a:solidFill>
                  <a:prstClr val="black"/>
                </a:solidFill>
              </a:rPr>
              <a:t>67 + 2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12" name="Text Box 38"/>
          <p:cNvSpPr txBox="1">
            <a:spLocks noChangeArrowheads="1"/>
          </p:cNvSpPr>
          <p:nvPr/>
        </p:nvSpPr>
        <p:spPr bwMode="auto">
          <a:xfrm>
            <a:off x="4737324" y="3058025"/>
            <a:ext cx="2039332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48 - 3</a:t>
            </a:r>
          </a:p>
        </p:txBody>
      </p:sp>
      <p:sp>
        <p:nvSpPr>
          <p:cNvPr id="13" name="Text Box 38"/>
          <p:cNvSpPr txBox="1">
            <a:spLocks noChangeArrowheads="1"/>
          </p:cNvSpPr>
          <p:nvPr/>
        </p:nvSpPr>
        <p:spPr bwMode="auto">
          <a:xfrm>
            <a:off x="7020272" y="3075806"/>
            <a:ext cx="2039332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>
                <a:solidFill>
                  <a:prstClr val="black"/>
                </a:solidFill>
              </a:rPr>
              <a:t>95 - 41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526245" y="22148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33: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96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5201978" y="2778578"/>
            <a:ext cx="9001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  <a:p>
            <a:pPr eaLnBrk="1" hangingPunct="1"/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  <a:endParaRPr lang="vi-VN" alt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2960702" y="2813090"/>
            <a:ext cx="6463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</a:p>
          <a:p>
            <a:pPr eaLnBrk="1" hangingPunct="1"/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endParaRPr lang="vi-VN" alt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981819" y="3145553"/>
            <a:ext cx="10941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35178" y="3213170"/>
            <a:ext cx="11108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483768" y="3145554"/>
            <a:ext cx="800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1113785" y="2868556"/>
            <a:ext cx="8322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  <a:p>
            <a:pPr eaLnBrk="1" hangingPunct="1"/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  <a:endParaRPr lang="vi-VN" alt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1116806" y="3996890"/>
            <a:ext cx="8334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2960702" y="3987056"/>
            <a:ext cx="8203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5126798" y="3978332"/>
            <a:ext cx="8203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D:\NĂM HỌC 2020 - 2021\ảnh giáo án toán 1\logo bà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71"/>
            <a:ext cx="306705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2"/>
          <p:cNvSpPr>
            <a:spLocks noChangeArrowheads="1"/>
          </p:cNvSpPr>
          <p:nvPr/>
        </p:nvSpPr>
        <p:spPr bwMode="auto">
          <a:xfrm>
            <a:off x="323528" y="1347614"/>
            <a:ext cx="514350" cy="4572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115616" y="1250816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000" b="1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66)</a:t>
            </a:r>
            <a:endParaRPr lang="en-US" sz="3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40"/>
          <p:cNvSpPr txBox="1">
            <a:spLocks noChangeArrowheads="1"/>
          </p:cNvSpPr>
          <p:nvPr/>
        </p:nvSpPr>
        <p:spPr bwMode="auto">
          <a:xfrm>
            <a:off x="323528" y="2001300"/>
            <a:ext cx="1440160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>
                <a:solidFill>
                  <a:prstClr val="black"/>
                </a:solidFill>
              </a:rPr>
              <a:t>23 +5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21" name="Text Box 35"/>
          <p:cNvSpPr txBox="1">
            <a:spLocks noChangeArrowheads="1"/>
          </p:cNvSpPr>
          <p:nvPr/>
        </p:nvSpPr>
        <p:spPr bwMode="auto">
          <a:xfrm>
            <a:off x="2483768" y="2001300"/>
            <a:ext cx="1584176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>
                <a:solidFill>
                  <a:prstClr val="black"/>
                </a:solidFill>
              </a:rPr>
              <a:t>67 + 2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24" name="Text Box 38"/>
          <p:cNvSpPr txBox="1">
            <a:spLocks noChangeArrowheads="1"/>
          </p:cNvSpPr>
          <p:nvPr/>
        </p:nvSpPr>
        <p:spPr bwMode="auto">
          <a:xfrm>
            <a:off x="4753904" y="2034095"/>
            <a:ext cx="1464760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48 - 3</a:t>
            </a:r>
          </a:p>
        </p:txBody>
      </p:sp>
      <p:sp>
        <p:nvSpPr>
          <p:cNvPr id="25" name="Text Box 38"/>
          <p:cNvSpPr txBox="1">
            <a:spLocks noChangeArrowheads="1"/>
          </p:cNvSpPr>
          <p:nvPr/>
        </p:nvSpPr>
        <p:spPr bwMode="auto">
          <a:xfrm>
            <a:off x="6732240" y="2001300"/>
            <a:ext cx="1800200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95 - 41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6732240" y="3090088"/>
            <a:ext cx="10941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7092279" y="2781391"/>
            <a:ext cx="82034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  <a:p>
            <a:pPr eaLnBrk="1" hangingPunct="1"/>
            <a:r>
              <a:rPr lang="en-US" alt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vi-VN" altLang="en-US" sz="36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7092278" y="3981368"/>
            <a:ext cx="8203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31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 animBg="1"/>
      <p:bldP spid="19" grpId="0"/>
      <p:bldP spid="20" grpId="0" animBg="1"/>
      <p:bldP spid="21" grpId="0" animBg="1"/>
      <p:bldP spid="24" grpId="0" animBg="1"/>
      <p:bldP spid="25" grpId="0" animBg="1"/>
      <p:bldP spid="26" grpId="0"/>
      <p:bldP spid="27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áº¿t quáº£ hÃ¬nh áº£nh cho frame c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06" y="114300"/>
            <a:ext cx="9268626" cy="526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539552" y="1143000"/>
            <a:ext cx="5543550" cy="2857500"/>
          </a:xfrm>
          <a:prstGeom prst="roundRect">
            <a:avLst>
              <a:gd name="adj" fmla="val 49106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</a:t>
            </a:r>
          </a:p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-Quan </a:t>
            </a:r>
            <a:r>
              <a:rPr lang="en-US" altLang="en-US" sz="3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+ hay -)</a:t>
            </a:r>
          </a:p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651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1"/>
          <p:cNvSpPr txBox="1">
            <a:spLocks noChangeArrowheads="1"/>
          </p:cNvSpPr>
          <p:nvPr/>
        </p:nvSpPr>
        <p:spPr bwMode="auto">
          <a:xfrm>
            <a:off x="-828600" y="13785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114243" y="1063611"/>
            <a:ext cx="720080" cy="72008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kern="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2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30" y="23114"/>
            <a:ext cx="2016224" cy="806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973" y="358327"/>
            <a:ext cx="1478539" cy="1478539"/>
          </a:xfrm>
          <a:prstGeom prst="rect">
            <a:avLst/>
          </a:prstGeom>
        </p:spPr>
      </p:pic>
      <p:sp>
        <p:nvSpPr>
          <p:cNvPr id="14" name="Text Box 40"/>
          <p:cNvSpPr txBox="1">
            <a:spLocks noChangeArrowheads="1"/>
          </p:cNvSpPr>
          <p:nvPr/>
        </p:nvSpPr>
        <p:spPr bwMode="auto">
          <a:xfrm>
            <a:off x="834323" y="1122454"/>
            <a:ext cx="1040036" cy="6694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7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2050" name="Picture 2" descr="D:\NĂM HỌC 2020 - 2021\ảnh giáo án toán 1\bài 2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30" y="1761770"/>
            <a:ext cx="9213261" cy="338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4277379" y="2211934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7812360" y="2211934"/>
            <a:ext cx="723509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4307286" y="3677717"/>
            <a:ext cx="70475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7884368" y="3677717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10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14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1"/>
          <p:cNvSpPr txBox="1">
            <a:spLocks noChangeArrowheads="1"/>
          </p:cNvSpPr>
          <p:nvPr/>
        </p:nvSpPr>
        <p:spPr bwMode="auto">
          <a:xfrm>
            <a:off x="-828600" y="13785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Luyện tập chung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-25230" y="722890"/>
            <a:ext cx="720080" cy="72008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kern="0" noProof="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3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981"/>
            <a:ext cx="2016224" cy="806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-18745"/>
            <a:ext cx="1478539" cy="1478539"/>
          </a:xfrm>
          <a:prstGeom prst="rect">
            <a:avLst/>
          </a:prstGeom>
        </p:spPr>
      </p:pic>
      <p:sp>
        <p:nvSpPr>
          <p:cNvPr id="14" name="Text Box 40"/>
          <p:cNvSpPr txBox="1">
            <a:spLocks noChangeArrowheads="1"/>
          </p:cNvSpPr>
          <p:nvPr/>
        </p:nvSpPr>
        <p:spPr bwMode="auto">
          <a:xfrm>
            <a:off x="827584" y="790380"/>
            <a:ext cx="1152128" cy="6694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 ?</a:t>
            </a:r>
            <a:endParaRPr lang="en-US" altLang="en-US" sz="37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NĂM HỌC 2020 - 2021\ảnh giáo án toán 1\bài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670"/>
            <a:ext cx="9144000" cy="329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1364662" y="3174419"/>
            <a:ext cx="543042" cy="64633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499992" y="3194512"/>
            <a:ext cx="543042" cy="64633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3779912" y="3174418"/>
            <a:ext cx="54304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7110351" y="3174415"/>
            <a:ext cx="54304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7759051" y="2388715"/>
            <a:ext cx="54304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54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22" grpId="0" animBg="1"/>
      <p:bldP spid="23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9580" y="1115698"/>
            <a:ext cx="8924908" cy="1248364"/>
            <a:chOff x="827584" y="1491630"/>
            <a:chExt cx="8712967" cy="12483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0" y="1606029"/>
              <a:ext cx="8028891" cy="1133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thị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74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Gió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lay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rụng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21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thị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" y="324411"/>
            <a:ext cx="2016224" cy="806616"/>
          </a:xfrm>
          <a:prstGeom prst="rect">
            <a:avLst/>
          </a:prstGeom>
        </p:spPr>
      </p:pic>
      <p:pic>
        <p:nvPicPr>
          <p:cNvPr id="4098" name="Picture 2" descr="D:\NĂM HỌC 2020 - 2021\ảnh giáo án toán 1\bài 4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102" y="2061094"/>
            <a:ext cx="4010000" cy="308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2775884" y="2866438"/>
            <a:ext cx="558998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1948300" y="2866438"/>
            <a:ext cx="558998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1047692" y="2863201"/>
            <a:ext cx="558998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3563714" y="2863203"/>
            <a:ext cx="558998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475180" y="2863202"/>
            <a:ext cx="558998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99620" y="4011910"/>
            <a:ext cx="463455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6" grpId="0" animBg="1"/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9580" y="1115698"/>
            <a:ext cx="8712967" cy="945396"/>
            <a:chOff x="827584" y="1491630"/>
            <a:chExt cx="8712967" cy="945396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0" y="1606029"/>
              <a:ext cx="80288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Trên cây thị có 74 quả.Gió lay làm rụng 21 quả.Hỏi trên cây còn lại bao nhiêu quả thị?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61"/>
            <a:ext cx="2016224" cy="806616"/>
          </a:xfrm>
          <a:prstGeom prst="rect">
            <a:avLst/>
          </a:prstGeom>
        </p:spPr>
      </p:pic>
      <p:pic>
        <p:nvPicPr>
          <p:cNvPr id="4098" name="Picture 2" descr="D:\NĂM HỌC 2020 - 2021\ảnh giáo án toán 1\bài 4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97728"/>
            <a:ext cx="2595886" cy="294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1008112" y="273901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1733621" y="2739010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2453701" y="2739011"/>
            <a:ext cx="66362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3134774" y="2739009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3890639" y="273901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771EBE-705B-C3A2-876E-3E7C806C6A91}"/>
              </a:ext>
            </a:extLst>
          </p:cNvPr>
          <p:cNvSpPr txBox="1"/>
          <p:nvPr/>
        </p:nvSpPr>
        <p:spPr>
          <a:xfrm>
            <a:off x="530451" y="3590237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14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293</Words>
  <Application>Microsoft Office PowerPoint</Application>
  <PresentationFormat>On-screen Show (16:9)</PresentationFormat>
  <Paragraphs>90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33" baseType="lpstr">
      <vt:lpstr>Aharoni</vt:lpstr>
      <vt:lpstr>Arial</vt:lpstr>
      <vt:lpstr>Calibri</vt:lpstr>
      <vt:lpstr>Calibri Light</vt:lpstr>
      <vt:lpstr>Constantia</vt:lpstr>
      <vt:lpstr>Lucida Sans Unicode</vt:lpstr>
      <vt:lpstr>Times New Roman</vt:lpstr>
      <vt:lpstr>Verdana</vt:lpstr>
      <vt:lpstr>VNI-Avo</vt:lpstr>
      <vt:lpstr>Wingdings</vt:lpstr>
      <vt:lpstr>Wingdings 2</vt:lpstr>
      <vt:lpstr>Wingdings 3</vt:lpstr>
      <vt:lpstr>Office Theme</vt:lpstr>
      <vt:lpstr>Custom Design</vt:lpstr>
      <vt:lpstr>Concourse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208</cp:revision>
  <dcterms:created xsi:type="dcterms:W3CDTF">2014-04-01T16:27:38Z</dcterms:created>
  <dcterms:modified xsi:type="dcterms:W3CDTF">2025-04-10T00:49:56Z</dcterms:modified>
</cp:coreProperties>
</file>