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43"/>
  </p:notesMasterIdLst>
  <p:sldIdLst>
    <p:sldId id="521" r:id="rId9"/>
    <p:sldId id="553" r:id="rId10"/>
    <p:sldId id="522" r:id="rId11"/>
    <p:sldId id="515" r:id="rId12"/>
    <p:sldId id="523" r:id="rId13"/>
    <p:sldId id="304" r:id="rId14"/>
    <p:sldId id="524" r:id="rId15"/>
    <p:sldId id="539" r:id="rId16"/>
    <p:sldId id="306" r:id="rId17"/>
    <p:sldId id="540" r:id="rId18"/>
    <p:sldId id="541" r:id="rId19"/>
    <p:sldId id="542" r:id="rId20"/>
    <p:sldId id="516" r:id="rId21"/>
    <p:sldId id="543" r:id="rId22"/>
    <p:sldId id="544" r:id="rId23"/>
    <p:sldId id="545" r:id="rId24"/>
    <p:sldId id="546" r:id="rId25"/>
    <p:sldId id="547" r:id="rId26"/>
    <p:sldId id="526" r:id="rId27"/>
    <p:sldId id="529" r:id="rId28"/>
    <p:sldId id="530" r:id="rId29"/>
    <p:sldId id="548" r:id="rId30"/>
    <p:sldId id="532" r:id="rId31"/>
    <p:sldId id="534" r:id="rId32"/>
    <p:sldId id="549" r:id="rId33"/>
    <p:sldId id="550" r:id="rId34"/>
    <p:sldId id="551" r:id="rId35"/>
    <p:sldId id="552" r:id="rId36"/>
    <p:sldId id="537" r:id="rId37"/>
    <p:sldId id="538" r:id="rId38"/>
    <p:sldId id="535" r:id="rId39"/>
    <p:sldId id="554" r:id="rId40"/>
    <p:sldId id="555" r:id="rId41"/>
    <p:sldId id="5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2022/6/26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2022/6/26</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3B0B6D7-55EA-4ACB-AEA3-FDCEE1E4BF4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B0ED0CD-5510-4BD2-80F6-561C76E475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01A6CADA-E1A9-47BD-976C-2930037D3F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3.emf"/><Relationship Id="rId5" Type="http://schemas.openxmlformats.org/officeDocument/2006/relationships/image" Target="../media/image12.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microsoft.com/office/2007/relationships/hdphoto" Target="../media/hdphoto2.wdp"/><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
        <p:nvSpPr>
          <p:cNvPr id="6" name="TextBox 5">
            <a:extLst>
              <a:ext uri="{FF2B5EF4-FFF2-40B4-BE49-F238E27FC236}">
                <a16:creationId xmlns:a16="http://schemas.microsoft.com/office/drawing/2014/main" id="{97C938F0-6715-458B-8A2E-1D552A5DE9FA}"/>
              </a:ext>
            </a:extLst>
          </p:cNvPr>
          <p:cNvSpPr txBox="1"/>
          <p:nvPr/>
        </p:nvSpPr>
        <p:spPr>
          <a:xfrm>
            <a:off x="2657475" y="6238875"/>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2149</Words>
  <Application>Microsoft Office PowerPoint</Application>
  <PresentationFormat>Widescreen</PresentationFormat>
  <Paragraphs>169</Paragraphs>
  <Slides>34</Slides>
  <Notes>12</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34</vt:i4>
      </vt:variant>
    </vt:vector>
  </HeadingPairs>
  <TitlesOfParts>
    <vt:vector size="51" baseType="lpstr">
      <vt:lpstr>等线</vt:lpstr>
      <vt:lpstr>等线 Light</vt:lpstr>
      <vt:lpstr>微软雅黑</vt:lpstr>
      <vt:lpstr>微软雅黑</vt:lpstr>
      <vt:lpstr>Arial</vt:lpstr>
      <vt:lpstr>Arial-Rounded</vt:lpstr>
      <vt:lpstr>Calibri</vt:lpstr>
      <vt:lpstr>Calibri Light</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21</cp:revision>
  <dcterms:created xsi:type="dcterms:W3CDTF">2022-06-25T06:18:34Z</dcterms:created>
  <dcterms:modified xsi:type="dcterms:W3CDTF">2022-06-26T01:31:04Z</dcterms:modified>
</cp:coreProperties>
</file>