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9" r:id="rId2"/>
    <p:sldMasterId id="2147483685" r:id="rId3"/>
  </p:sldMasterIdLst>
  <p:notesMasterIdLst>
    <p:notesMasterId r:id="rId32"/>
  </p:notesMasterIdLst>
  <p:sldIdLst>
    <p:sldId id="652" r:id="rId4"/>
    <p:sldId id="653" r:id="rId5"/>
    <p:sldId id="654" r:id="rId6"/>
    <p:sldId id="655" r:id="rId7"/>
    <p:sldId id="656" r:id="rId8"/>
    <p:sldId id="2644" r:id="rId9"/>
    <p:sldId id="658" r:id="rId10"/>
    <p:sldId id="318" r:id="rId11"/>
    <p:sldId id="274" r:id="rId12"/>
    <p:sldId id="2649" r:id="rId13"/>
    <p:sldId id="281" r:id="rId14"/>
    <p:sldId id="2645" r:id="rId15"/>
    <p:sldId id="2650" r:id="rId16"/>
    <p:sldId id="284" r:id="rId17"/>
    <p:sldId id="2651" r:id="rId18"/>
    <p:sldId id="285" r:id="rId19"/>
    <p:sldId id="2652" r:id="rId20"/>
    <p:sldId id="312" r:id="rId21"/>
    <p:sldId id="292" r:id="rId22"/>
    <p:sldId id="2656" r:id="rId23"/>
    <p:sldId id="293" r:id="rId24"/>
    <p:sldId id="294" r:id="rId25"/>
    <p:sldId id="2640" r:id="rId26"/>
    <p:sldId id="2653" r:id="rId27"/>
    <p:sldId id="2654" r:id="rId28"/>
    <p:sldId id="319" r:id="rId29"/>
    <p:sldId id="313" r:id="rId30"/>
    <p:sldId id="265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0" d="100"/>
          <a:sy n="90" d="100"/>
        </p:scale>
        <p:origin x="72" y="7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458EA-1700-4385-8CD3-DB3E7EDEC580}" type="datetimeFigureOut">
              <a:rPr lang="en-US" smtClean="0"/>
              <a:t>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BAB48-6B27-4AE2-80B5-071A98593B82}" type="slidenum">
              <a:rPr lang="en-US" smtClean="0"/>
              <a:t>‹#›</a:t>
            </a:fld>
            <a:endParaRPr lang="en-US"/>
          </a:p>
        </p:txBody>
      </p:sp>
    </p:spTree>
    <p:extLst>
      <p:ext uri="{BB962C8B-B14F-4D97-AF65-F5344CB8AC3E}">
        <p14:creationId xmlns:p14="http://schemas.microsoft.com/office/powerpoint/2010/main" val="366742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84869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spTree>
    <p:extLst>
      <p:ext uri="{BB962C8B-B14F-4D97-AF65-F5344CB8AC3E}">
        <p14:creationId xmlns:p14="http://schemas.microsoft.com/office/powerpoint/2010/main" val="422484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a:ln/>
        </p:spPr>
        <p:txBody>
          <a:bodyPr/>
          <a:lstStyle>
            <a:lvl1pPr>
              <a:defRPr/>
            </a:lvl1pPr>
          </a:lstStyle>
          <a:p>
            <a:fld id="{E61B7351-5DE8-4033-90D8-F1CB796A0E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5175831"/>
      </p:ext>
    </p:extLst>
  </p:cSld>
  <p:clrMapOvr>
    <a:masterClrMapping/>
  </p:clrMapOvr>
  <p:transition spd="med">
    <p:newsflash/>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xmlns=""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42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F7867E-1896-4462-ACEE-6C262B3E0D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F1260374-5444-4ABC-B63F-AC7091116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00A17B84-AAAA-4571-8935-036C69FC1A5D}"/>
              </a:ext>
            </a:extLst>
          </p:cNvPr>
          <p:cNvSpPr>
            <a:spLocks noGrp="1"/>
          </p:cNvSpPr>
          <p:nvPr>
            <p:ph type="dt" sz="half" idx="10"/>
          </p:nvPr>
        </p:nvSpPr>
        <p:spPr/>
        <p:txBody>
          <a:bodyPr/>
          <a:lstStyle/>
          <a:p>
            <a:fld id="{C579690C-FD19-4EC8-B8B4-296DD396E793}" type="datetimeFigureOut">
              <a:rPr lang="zh-CN" altLang="en-US" smtClean="0"/>
              <a:pPr/>
              <a:t>2025/1/5</a:t>
            </a:fld>
            <a:endParaRPr lang="zh-CN" altLang="en-US"/>
          </a:p>
        </p:txBody>
      </p:sp>
      <p:sp>
        <p:nvSpPr>
          <p:cNvPr id="5" name="页脚占位符 4">
            <a:extLst>
              <a:ext uri="{FF2B5EF4-FFF2-40B4-BE49-F238E27FC236}">
                <a16:creationId xmlns:a16="http://schemas.microsoft.com/office/drawing/2014/main" xmlns="" id="{87C50A9E-FF9F-4ACC-9AAE-996D941BC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F3E60BA-4BD0-405B-A68A-A8798D337BE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705294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BFA69AC-DBCE-4037-BE43-32B912EFE44E}"/>
              </a:ext>
            </a:extLst>
          </p:cNvPr>
          <p:cNvSpPr>
            <a:spLocks noGrp="1"/>
          </p:cNvSpPr>
          <p:nvPr>
            <p:ph type="dt" sz="half" idx="10"/>
          </p:nvPr>
        </p:nvSpPr>
        <p:spPr/>
        <p:txBody>
          <a:bodyPr/>
          <a:lstStyle/>
          <a:p>
            <a:fld id="{C579690C-FD19-4EC8-B8B4-296DD396E793}" type="datetimeFigureOut">
              <a:rPr lang="zh-CN" altLang="en-US" smtClean="0"/>
              <a:pPr/>
              <a:t>2025/1/5</a:t>
            </a:fld>
            <a:endParaRPr lang="zh-CN" altLang="en-US"/>
          </a:p>
        </p:txBody>
      </p:sp>
      <p:sp>
        <p:nvSpPr>
          <p:cNvPr id="5" name="页脚占位符 4">
            <a:extLst>
              <a:ext uri="{FF2B5EF4-FFF2-40B4-BE49-F238E27FC236}">
                <a16:creationId xmlns:a16="http://schemas.microsoft.com/office/drawing/2014/main" xmlns="" id="{9ECE4563-E3E8-4B4F-99AC-B8A6BB1147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1EBF175-F2C3-44AD-ABE0-77A4E21EE8A3}"/>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424630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172ADE-14B6-41D5-8928-F6E0C170FAD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0DDD73C-4E62-4870-AD6A-1F7A3CDD5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4B79D8B-AC1D-4999-94A9-2334884CBBBA}"/>
              </a:ext>
            </a:extLst>
          </p:cNvPr>
          <p:cNvSpPr>
            <a:spLocks noGrp="1"/>
          </p:cNvSpPr>
          <p:nvPr>
            <p:ph type="dt" sz="half" idx="10"/>
          </p:nvPr>
        </p:nvSpPr>
        <p:spPr/>
        <p:txBody>
          <a:bodyPr/>
          <a:lstStyle/>
          <a:p>
            <a:fld id="{C579690C-FD19-4EC8-B8B4-296DD396E793}" type="datetimeFigureOut">
              <a:rPr lang="zh-CN" altLang="en-US" smtClean="0"/>
              <a:pPr/>
              <a:t>2025/1/5</a:t>
            </a:fld>
            <a:endParaRPr lang="zh-CN" altLang="en-US"/>
          </a:p>
        </p:txBody>
      </p:sp>
      <p:sp>
        <p:nvSpPr>
          <p:cNvPr id="5" name="页脚占位符 4">
            <a:extLst>
              <a:ext uri="{FF2B5EF4-FFF2-40B4-BE49-F238E27FC236}">
                <a16:creationId xmlns:a16="http://schemas.microsoft.com/office/drawing/2014/main" xmlns="" id="{3B30A3E7-BA58-4438-9CCB-A6FD9A6D28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7D3E0A7-ABC8-438E-84FE-5320D3779D2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19261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6AF977-206F-43C9-8D52-1B4CFC0A31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F2C05CA-671A-4DCE-91B2-0DBC7428F0C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AA8EEA5-75E4-4168-84F7-B70183A1389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8232CE6-DA90-4850-BC97-9164DFB4EE5E}"/>
              </a:ext>
            </a:extLst>
          </p:cNvPr>
          <p:cNvSpPr>
            <a:spLocks noGrp="1"/>
          </p:cNvSpPr>
          <p:nvPr>
            <p:ph type="dt" sz="half" idx="10"/>
          </p:nvPr>
        </p:nvSpPr>
        <p:spPr/>
        <p:txBody>
          <a:bodyPr/>
          <a:lstStyle/>
          <a:p>
            <a:fld id="{C579690C-FD19-4EC8-B8B4-296DD396E793}" type="datetimeFigureOut">
              <a:rPr lang="zh-CN" altLang="en-US" smtClean="0"/>
              <a:pPr/>
              <a:t>2025/1/5</a:t>
            </a:fld>
            <a:endParaRPr lang="zh-CN" altLang="en-US"/>
          </a:p>
        </p:txBody>
      </p:sp>
      <p:sp>
        <p:nvSpPr>
          <p:cNvPr id="6" name="页脚占位符 5">
            <a:extLst>
              <a:ext uri="{FF2B5EF4-FFF2-40B4-BE49-F238E27FC236}">
                <a16:creationId xmlns:a16="http://schemas.microsoft.com/office/drawing/2014/main" xmlns="" id="{42FDD065-4EF5-401D-A933-0C76239FE3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6DD19AE-36D5-479E-BD0C-123BC428FA22}"/>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44568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E736EF-4B81-4596-BA1E-427C89B35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DBBBE73-DE97-4C66-8B22-35296AD9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1E54C764-7673-4B73-AC78-2AF167024D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701194F-8A28-4432-B185-B7D45C6C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8BE0759-CFCA-45A4-8DFD-89C5533B4A8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BDBECAB1-1233-4391-AC87-6033218C7F21}"/>
              </a:ext>
            </a:extLst>
          </p:cNvPr>
          <p:cNvSpPr>
            <a:spLocks noGrp="1"/>
          </p:cNvSpPr>
          <p:nvPr>
            <p:ph type="dt" sz="half" idx="10"/>
          </p:nvPr>
        </p:nvSpPr>
        <p:spPr/>
        <p:txBody>
          <a:bodyPr/>
          <a:lstStyle/>
          <a:p>
            <a:fld id="{C579690C-FD19-4EC8-B8B4-296DD396E793}" type="datetimeFigureOut">
              <a:rPr lang="zh-CN" altLang="en-US" smtClean="0"/>
              <a:pPr/>
              <a:t>2025/1/5</a:t>
            </a:fld>
            <a:endParaRPr lang="zh-CN" altLang="en-US"/>
          </a:p>
        </p:txBody>
      </p:sp>
      <p:sp>
        <p:nvSpPr>
          <p:cNvPr id="8" name="页脚占位符 7">
            <a:extLst>
              <a:ext uri="{FF2B5EF4-FFF2-40B4-BE49-F238E27FC236}">
                <a16:creationId xmlns:a16="http://schemas.microsoft.com/office/drawing/2014/main" xmlns="" id="{8A422336-E8AD-4F18-BF93-CE90FCB0F1D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3EA2F5C-5D3A-41CB-B1BB-875DCB12D49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043786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34787B-FCD2-4A0C-BD9E-E8F0418AEA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84BE482-4658-4C4C-8A85-9F16F98BBC69}"/>
              </a:ext>
            </a:extLst>
          </p:cNvPr>
          <p:cNvSpPr>
            <a:spLocks noGrp="1"/>
          </p:cNvSpPr>
          <p:nvPr>
            <p:ph type="dt" sz="half" idx="10"/>
          </p:nvPr>
        </p:nvSpPr>
        <p:spPr/>
        <p:txBody>
          <a:bodyPr/>
          <a:lstStyle/>
          <a:p>
            <a:fld id="{C579690C-FD19-4EC8-B8B4-296DD396E793}" type="datetimeFigureOut">
              <a:rPr lang="zh-CN" altLang="en-US" smtClean="0"/>
              <a:pPr/>
              <a:t>2025/1/5</a:t>
            </a:fld>
            <a:endParaRPr lang="zh-CN" altLang="en-US"/>
          </a:p>
        </p:txBody>
      </p:sp>
      <p:sp>
        <p:nvSpPr>
          <p:cNvPr id="4" name="页脚占位符 3">
            <a:extLst>
              <a:ext uri="{FF2B5EF4-FFF2-40B4-BE49-F238E27FC236}">
                <a16:creationId xmlns:a16="http://schemas.microsoft.com/office/drawing/2014/main" xmlns="" id="{3FB064A0-976A-4C26-9560-7C18A225C2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8EE27D61-368D-4698-84BB-E8B72AA92D8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10091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79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21C1987-28A8-4E61-8428-9C9400682D03}"/>
              </a:ext>
            </a:extLst>
          </p:cNvPr>
          <p:cNvSpPr>
            <a:spLocks noGrp="1"/>
          </p:cNvSpPr>
          <p:nvPr>
            <p:ph type="dt" sz="half" idx="10"/>
          </p:nvPr>
        </p:nvSpPr>
        <p:spPr/>
        <p:txBody>
          <a:bodyPr/>
          <a:lstStyle/>
          <a:p>
            <a:fld id="{C579690C-FD19-4EC8-B8B4-296DD396E793}" type="datetimeFigureOut">
              <a:rPr lang="zh-CN" altLang="en-US" smtClean="0"/>
              <a:pPr/>
              <a:t>2025/1/5</a:t>
            </a:fld>
            <a:endParaRPr lang="zh-CN" altLang="en-US"/>
          </a:p>
        </p:txBody>
      </p:sp>
      <p:sp>
        <p:nvSpPr>
          <p:cNvPr id="3" name="页脚占位符 2">
            <a:extLst>
              <a:ext uri="{FF2B5EF4-FFF2-40B4-BE49-F238E27FC236}">
                <a16:creationId xmlns:a16="http://schemas.microsoft.com/office/drawing/2014/main" xmlns="" id="{CD49A94F-4380-49D0-9818-6213C112F9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3E1B4-7290-44C2-9A6A-600E92B0F1AF}"/>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792516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DB946D1-6CAA-4527-B992-EE5C8AED7D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A2853A0-74E4-47C7-80B5-89BF8360D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07FC519-08CE-404D-94C4-827D22011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E46F2EA-41E7-43BE-B729-4F4073EF32CF}"/>
              </a:ext>
            </a:extLst>
          </p:cNvPr>
          <p:cNvSpPr>
            <a:spLocks noGrp="1"/>
          </p:cNvSpPr>
          <p:nvPr>
            <p:ph type="dt" sz="half" idx="10"/>
          </p:nvPr>
        </p:nvSpPr>
        <p:spPr/>
        <p:txBody>
          <a:bodyPr/>
          <a:lstStyle/>
          <a:p>
            <a:fld id="{C579690C-FD19-4EC8-B8B4-296DD396E793}" type="datetimeFigureOut">
              <a:rPr lang="zh-CN" altLang="en-US" smtClean="0"/>
              <a:pPr/>
              <a:t>2025/1/5</a:t>
            </a:fld>
            <a:endParaRPr lang="zh-CN" altLang="en-US"/>
          </a:p>
        </p:txBody>
      </p:sp>
      <p:sp>
        <p:nvSpPr>
          <p:cNvPr id="6" name="页脚占位符 5">
            <a:extLst>
              <a:ext uri="{FF2B5EF4-FFF2-40B4-BE49-F238E27FC236}">
                <a16:creationId xmlns:a16="http://schemas.microsoft.com/office/drawing/2014/main" xmlns="" id="{6EFA738E-0F88-42F5-85E5-3D66777A0E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E5EE737-1602-4717-8886-321D0A6920DB}"/>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524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C70875-E4C6-40AB-B812-9FE37509C7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DFAA209-EAB4-4C21-BB18-C1B77D065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xmlns="" id="{EEB7F994-A2AA-4165-9D48-24D41E343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8ACCA04-AD64-4A77-BE47-9D66F92EFD5D}"/>
              </a:ext>
            </a:extLst>
          </p:cNvPr>
          <p:cNvSpPr>
            <a:spLocks noGrp="1"/>
          </p:cNvSpPr>
          <p:nvPr>
            <p:ph type="dt" sz="half" idx="10"/>
          </p:nvPr>
        </p:nvSpPr>
        <p:spPr/>
        <p:txBody>
          <a:bodyPr/>
          <a:lstStyle/>
          <a:p>
            <a:fld id="{C579690C-FD19-4EC8-B8B4-296DD396E793}" type="datetimeFigureOut">
              <a:rPr lang="zh-CN" altLang="en-US" smtClean="0"/>
              <a:pPr/>
              <a:t>2025/1/5</a:t>
            </a:fld>
            <a:endParaRPr lang="zh-CN" altLang="en-US"/>
          </a:p>
        </p:txBody>
      </p:sp>
      <p:sp>
        <p:nvSpPr>
          <p:cNvPr id="6" name="页脚占位符 5">
            <a:extLst>
              <a:ext uri="{FF2B5EF4-FFF2-40B4-BE49-F238E27FC236}">
                <a16:creationId xmlns:a16="http://schemas.microsoft.com/office/drawing/2014/main" xmlns="" id="{A2BF8E01-4F5C-4227-A065-0A66952407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3560601-8473-42F7-B10E-25746607D63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98576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C56F56-513C-49F9-A370-5AF715941D5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793AB4D-E679-4ABF-8141-4D19DAA19A4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686ABAB-2647-458F-8FD4-A194120B6F8C}"/>
              </a:ext>
            </a:extLst>
          </p:cNvPr>
          <p:cNvSpPr>
            <a:spLocks noGrp="1"/>
          </p:cNvSpPr>
          <p:nvPr>
            <p:ph type="dt" sz="half" idx="10"/>
          </p:nvPr>
        </p:nvSpPr>
        <p:spPr/>
        <p:txBody>
          <a:bodyPr/>
          <a:lstStyle/>
          <a:p>
            <a:fld id="{C579690C-FD19-4EC8-B8B4-296DD396E793}" type="datetimeFigureOut">
              <a:rPr lang="zh-CN" altLang="en-US" smtClean="0"/>
              <a:pPr/>
              <a:t>2025/1/5</a:t>
            </a:fld>
            <a:endParaRPr lang="zh-CN" altLang="en-US"/>
          </a:p>
        </p:txBody>
      </p:sp>
      <p:sp>
        <p:nvSpPr>
          <p:cNvPr id="5" name="页脚占位符 4">
            <a:extLst>
              <a:ext uri="{FF2B5EF4-FFF2-40B4-BE49-F238E27FC236}">
                <a16:creationId xmlns:a16="http://schemas.microsoft.com/office/drawing/2014/main" xmlns="" id="{705A4328-E745-456C-814A-F01D009D8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7AAE645-117E-4ABE-ACA9-4278C0761447}"/>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09058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F75341E-F70A-428F-9988-B355E31001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07DEB83-B5D5-4DCA-B8E2-3789A613CB0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3D999C4-85EC-4DB7-B69E-A85068712829}"/>
              </a:ext>
            </a:extLst>
          </p:cNvPr>
          <p:cNvSpPr>
            <a:spLocks noGrp="1"/>
          </p:cNvSpPr>
          <p:nvPr>
            <p:ph type="dt" sz="half" idx="10"/>
          </p:nvPr>
        </p:nvSpPr>
        <p:spPr/>
        <p:txBody>
          <a:bodyPr/>
          <a:lstStyle/>
          <a:p>
            <a:fld id="{C579690C-FD19-4EC8-B8B4-296DD396E793}" type="datetimeFigureOut">
              <a:rPr lang="zh-CN" altLang="en-US" smtClean="0"/>
              <a:pPr/>
              <a:t>2025/1/5</a:t>
            </a:fld>
            <a:endParaRPr lang="zh-CN" altLang="en-US"/>
          </a:p>
        </p:txBody>
      </p:sp>
      <p:sp>
        <p:nvSpPr>
          <p:cNvPr id="5" name="页脚占位符 4">
            <a:extLst>
              <a:ext uri="{FF2B5EF4-FFF2-40B4-BE49-F238E27FC236}">
                <a16:creationId xmlns:a16="http://schemas.microsoft.com/office/drawing/2014/main" xmlns="" id="{B9FC55E6-9B52-44F7-9ADC-1FC4272F67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910959D-9692-4C08-8E43-06AC4916E7B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17838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xmlns=""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3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6164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12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7583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9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1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6"/>
        <p:cNvGrpSpPr/>
        <p:nvPr/>
      </p:nvGrpSpPr>
      <p:grpSpPr>
        <a:xfrm>
          <a:off x="0" y="0"/>
          <a:ext cx="0" cy="0"/>
          <a:chOff x="0" y="0"/>
          <a:chExt cx="0" cy="0"/>
        </a:xfrm>
      </p:grpSpPr>
      <p:sp>
        <p:nvSpPr>
          <p:cNvPr id="77" name="Google Shape;77;p4"/>
          <p:cNvSpPr/>
          <p:nvPr/>
        </p:nvSpPr>
        <p:spPr>
          <a:xfrm rot="9167139">
            <a:off x="5054820" y="-685057"/>
            <a:ext cx="6772836" cy="797663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 name="Google Shape;78;p4"/>
          <p:cNvGrpSpPr/>
          <p:nvPr/>
        </p:nvGrpSpPr>
        <p:grpSpPr>
          <a:xfrm>
            <a:off x="234254" y="500774"/>
            <a:ext cx="5272441" cy="5604964"/>
            <a:chOff x="1712498" y="767350"/>
            <a:chExt cx="5272441" cy="5604964"/>
          </a:xfrm>
        </p:grpSpPr>
        <p:sp>
          <p:nvSpPr>
            <p:cNvPr id="79"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86" name="Google Shape;86;p4"/>
          <p:cNvSpPr txBox="1">
            <a:spLocks noGrp="1"/>
          </p:cNvSpPr>
          <p:nvPr>
            <p:ph type="title"/>
          </p:nvPr>
        </p:nvSpPr>
        <p:spPr>
          <a:xfrm>
            <a:off x="1169425" y="1418325"/>
            <a:ext cx="3895800" cy="41604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b="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87" name="Google Shape;87;p4"/>
          <p:cNvSpPr txBox="1">
            <a:spLocks noGrp="1"/>
          </p:cNvSpPr>
          <p:nvPr>
            <p:ph type="body" idx="1"/>
          </p:nvPr>
        </p:nvSpPr>
        <p:spPr>
          <a:xfrm rot="-721606">
            <a:off x="6612571" y="508403"/>
            <a:ext cx="4096108" cy="583564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88" name="Google Shape;88;p4"/>
          <p:cNvGrpSpPr/>
          <p:nvPr/>
        </p:nvGrpSpPr>
        <p:grpSpPr>
          <a:xfrm rot="-10661423">
            <a:off x="11146622" y="-787022"/>
            <a:ext cx="957505" cy="4380657"/>
            <a:chOff x="8286350" y="2240498"/>
            <a:chExt cx="957493" cy="4380603"/>
          </a:xfrm>
        </p:grpSpPr>
        <p:sp>
          <p:nvSpPr>
            <p:cNvPr id="89" name="Google Shape;89;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 name="Google Shape;97;p4"/>
          <p:cNvGrpSpPr/>
          <p:nvPr/>
        </p:nvGrpSpPr>
        <p:grpSpPr>
          <a:xfrm rot="-1341854">
            <a:off x="10669025" y="2459898"/>
            <a:ext cx="957510" cy="4380680"/>
            <a:chOff x="8286350" y="2240498"/>
            <a:chExt cx="957493" cy="4380603"/>
          </a:xfrm>
        </p:grpSpPr>
        <p:sp>
          <p:nvSpPr>
            <p:cNvPr id="98" name="Google Shape;98;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8950" y="-6035040"/>
            <a:ext cx="2918460" cy="4968240"/>
          </a:xfrm>
          <a:prstGeom prst="rect">
            <a:avLst/>
          </a:prstGeom>
        </p:spPr>
      </p:pic>
    </p:spTree>
    <p:extLst>
      <p:ext uri="{BB962C8B-B14F-4D97-AF65-F5344CB8AC3E}">
        <p14:creationId xmlns:p14="http://schemas.microsoft.com/office/powerpoint/2010/main" val="242184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5252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Just Another Hand"/>
              <a:buNone/>
              <a:defRPr sz="4000" b="1">
                <a:solidFill>
                  <a:schemeClr val="dk1"/>
                </a:solidFill>
                <a:latin typeface="Just Another Hand"/>
                <a:ea typeface="Just Another Hand"/>
                <a:cs typeface="Just Another Hand"/>
                <a:sym typeface="Just Another Hand"/>
              </a:defRPr>
            </a:lvl1pPr>
            <a:lvl2pPr lvl="1">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1pPr>
            <a:lvl2pPr marL="914400" lvl="1"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2pPr>
            <a:lvl3pPr marL="1371600" lvl="2"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3pPr>
            <a:lvl4pPr marL="1828800" lvl="3"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4pPr>
            <a:lvl5pPr marL="2286000" lvl="4"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5pPr>
            <a:lvl6pPr marL="2743200" lvl="5"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6pPr>
            <a:lvl7pPr marL="3200400" lvl="6"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7pPr>
            <a:lvl8pPr marL="3657600" lvl="7"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8pPr>
            <a:lvl9pPr marL="4114800" lvl="8" indent="-349250">
              <a:lnSpc>
                <a:spcPct val="115000"/>
              </a:lnSpc>
              <a:spcBef>
                <a:spcPts val="2100"/>
              </a:spcBef>
              <a:spcAft>
                <a:spcPts val="2100"/>
              </a:spcAft>
              <a:buClr>
                <a:schemeClr val="dk2"/>
              </a:buClr>
              <a:buSzPts val="1900"/>
              <a:buFont typeface="Maven Pro"/>
              <a:buChar char="■"/>
              <a:defRPr sz="1900">
                <a:solidFill>
                  <a:schemeClr val="dk2"/>
                </a:solidFill>
                <a:latin typeface="Maven Pro"/>
                <a:ea typeface="Maven Pro"/>
                <a:cs typeface="Maven Pro"/>
                <a:sym typeface="Maven Pro"/>
              </a:defRPr>
            </a:lvl9pPr>
          </a:lstStyle>
          <a:p>
            <a:endParaRPr dirty="0"/>
          </a:p>
        </p:txBody>
      </p:sp>
    </p:spTree>
    <p:extLst>
      <p:ext uri="{BB962C8B-B14F-4D97-AF65-F5344CB8AC3E}">
        <p14:creationId xmlns:p14="http://schemas.microsoft.com/office/powerpoint/2010/main" val="387171121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7E8DA72-EEBE-45C5-9E5D-EFE96DBDA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02F5870C-8639-4EB7-8DA6-CFE301C69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AE8343F0-38C3-4458-834E-6B3A3E5FE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C579690C-FD19-4EC8-B8B4-296DD396E793}" type="datetimeFigureOut">
              <a:rPr lang="zh-CN" altLang="en-US" smtClean="0"/>
              <a:pPr/>
              <a:t>2025/1/5</a:t>
            </a:fld>
            <a:endParaRPr lang="zh-CN" altLang="en-US" dirty="0"/>
          </a:p>
        </p:txBody>
      </p:sp>
      <p:sp>
        <p:nvSpPr>
          <p:cNvPr id="5" name="页脚占位符 4">
            <a:extLst>
              <a:ext uri="{FF2B5EF4-FFF2-40B4-BE49-F238E27FC236}">
                <a16:creationId xmlns:a16="http://schemas.microsoft.com/office/drawing/2014/main" xmlns="" id="{B4FD6FFE-D4A0-4AB4-940A-1C7ADBB39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a16="http://schemas.microsoft.com/office/drawing/2014/main" xmlns="" id="{8E8F6B1A-CAE5-4A54-8D4C-207B1051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C9083C8-9651-44F2-9022-28D8621D5902}" type="slidenum">
              <a:rPr lang="zh-CN" altLang="en-US" smtClean="0"/>
              <a:pPr/>
              <a:t>‹#›</a:t>
            </a:fld>
            <a:endParaRPr lang="zh-CN" altLang="en-US" dirty="0"/>
          </a:p>
        </p:txBody>
      </p:sp>
    </p:spTree>
    <p:extLst>
      <p:ext uri="{BB962C8B-B14F-4D97-AF65-F5344CB8AC3E}">
        <p14:creationId xmlns:p14="http://schemas.microsoft.com/office/powerpoint/2010/main" val="22235166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44.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4.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5.xml"/><Relationship Id="rId6" Type="http://schemas.microsoft.com/office/2007/relationships/hdphoto" Target="../media/hdphoto5.wdp"/><Relationship Id="rId11"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microsoft.com/office/2007/relationships/hdphoto" Target="../media/hdphoto4.wdp"/><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microsoft.com/office/2007/relationships/hdphoto" Target="../media/hdphoto4.wdp"/><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microsoft.com/office/2007/relationships/hdphoto" Target="../media/hdphoto6.wdp"/><Relationship Id="rId5" Type="http://schemas.microsoft.com/office/2007/relationships/hdphoto" Target="../media/hdphoto5.wdp"/><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0.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5" name="图片 3" descr="4ef6b7c9486052b6069210c143670dcb">
            <a:extLst>
              <a:ext uri="{FF2B5EF4-FFF2-40B4-BE49-F238E27FC236}">
                <a16:creationId xmlns:a16="http://schemas.microsoft.com/office/drawing/2014/main" xmlns="" id="{92110B0A-1A60-4D2A-8FB0-D9F788C57914}"/>
              </a:ext>
            </a:extLst>
          </p:cNvPr>
          <p:cNvPicPr>
            <a:picLocks noChangeAspect="1"/>
          </p:cNvPicPr>
          <p:nvPr/>
        </p:nvPicPr>
        <p:blipFill>
          <a:blip r:embed="rId7"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16" name="组合 26">
            <a:extLst>
              <a:ext uri="{FF2B5EF4-FFF2-40B4-BE49-F238E27FC236}">
                <a16:creationId xmlns:a16="http://schemas.microsoft.com/office/drawing/2014/main" xmlns="" id="{52133A1A-AF28-4D2C-AC26-C3CD80DB1B53}"/>
              </a:ext>
            </a:extLst>
          </p:cNvPr>
          <p:cNvGrpSpPr/>
          <p:nvPr/>
        </p:nvGrpSpPr>
        <p:grpSpPr>
          <a:xfrm>
            <a:off x="2983607" y="762000"/>
            <a:ext cx="5622279" cy="3733722"/>
            <a:chOff x="1652956" y="-308918"/>
            <a:chExt cx="5139669" cy="3632184"/>
          </a:xfrm>
        </p:grpSpPr>
        <p:pic>
          <p:nvPicPr>
            <p:cNvPr id="17" name="Picture 9" descr="C:\Users\Administrator\Desktop\新作卡通用图\1130.png">
              <a:extLst>
                <a:ext uri="{FF2B5EF4-FFF2-40B4-BE49-F238E27FC236}">
                  <a16:creationId xmlns:a16="http://schemas.microsoft.com/office/drawing/2014/main" xmlns="" id="{9A5755D6-2C7A-4B0F-A363-BC4DA7614E0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我图PPT\00001PNG素材\儿童卡通\fty.png">
              <a:extLst>
                <a:ext uri="{FF2B5EF4-FFF2-40B4-BE49-F238E27FC236}">
                  <a16:creationId xmlns:a16="http://schemas.microsoft.com/office/drawing/2014/main" xmlns="" id="{96893BD7-2193-4F31-B729-9FFD7ACCE19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xmlns="" id="{EC010796-E536-46A3-A9BF-5949AA4D5EE5}"/>
              </a:ext>
            </a:extLst>
          </p:cNvPr>
          <p:cNvGrpSpPr/>
          <p:nvPr/>
        </p:nvGrpSpPr>
        <p:grpSpPr>
          <a:xfrm>
            <a:off x="3186604" y="481020"/>
            <a:ext cx="5818792" cy="823718"/>
            <a:chOff x="3130643" y="201459"/>
            <a:chExt cx="5818792" cy="823718"/>
          </a:xfrm>
        </p:grpSpPr>
        <p:sp>
          <p:nvSpPr>
            <p:cNvPr id="20" name="Google Shape;1244;p45">
              <a:extLst>
                <a:ext uri="{FF2B5EF4-FFF2-40B4-BE49-F238E27FC236}">
                  <a16:creationId xmlns:a16="http://schemas.microsoft.com/office/drawing/2014/main" xmlns="" id="{61989570-5A81-4A19-921B-76ECB7D4C627}"/>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xmlns="" id="{1CBEA9E0-7D75-4F31-843B-9C00EFED8652}"/>
                </a:ext>
              </a:extLst>
            </p:cNvPr>
            <p:cNvSpPr txBox="1"/>
            <p:nvPr/>
          </p:nvSpPr>
          <p:spPr>
            <a:xfrm>
              <a:off x="3130643" y="393603"/>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LẮNG NGHE ĐỌC MẪU</a:t>
              </a:r>
            </a:p>
          </p:txBody>
        </p:sp>
      </p:grpSp>
      <p:sp>
        <p:nvSpPr>
          <p:cNvPr id="22" name="TextBox 28">
            <a:extLst>
              <a:ext uri="{FF2B5EF4-FFF2-40B4-BE49-F238E27FC236}">
                <a16:creationId xmlns:a16="http://schemas.microsoft.com/office/drawing/2014/main" xmlns="" id="{18E0C056-70BC-4546-AB34-E65671228097}"/>
              </a:ext>
            </a:extLst>
          </p:cNvPr>
          <p:cNvSpPr txBox="1"/>
          <p:nvPr/>
        </p:nvSpPr>
        <p:spPr>
          <a:xfrm>
            <a:off x="4824515" y="4842832"/>
            <a:ext cx="2926080" cy="2015168"/>
          </a:xfrm>
          <a:prstGeom prst="cloud">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23" name="TextBox 28">
            <a:extLst>
              <a:ext uri="{FF2B5EF4-FFF2-40B4-BE49-F238E27FC236}">
                <a16:creationId xmlns:a16="http://schemas.microsoft.com/office/drawing/2014/main" xmlns="" id="{7780E333-2E5D-4988-9D61-D8B83EA5DA49}"/>
              </a:ext>
            </a:extLst>
          </p:cNvPr>
          <p:cNvSpPr txBox="1"/>
          <p:nvPr/>
        </p:nvSpPr>
        <p:spPr>
          <a:xfrm>
            <a:off x="8949435" y="2252260"/>
            <a:ext cx="3124835" cy="2032894"/>
          </a:xfrm>
          <a:prstGeom prst="cloud">
            <a:avLst/>
          </a:prstGeom>
          <a:solidFill>
            <a:srgbClr val="FFC0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TAI NGHE</a:t>
            </a:r>
          </a:p>
        </p:txBody>
      </p:sp>
      <p:sp>
        <p:nvSpPr>
          <p:cNvPr id="24" name="TextBox 28">
            <a:extLst>
              <a:ext uri="{FF2B5EF4-FFF2-40B4-BE49-F238E27FC236}">
                <a16:creationId xmlns:a16="http://schemas.microsoft.com/office/drawing/2014/main" xmlns="" id="{52ECDFD0-9610-4B6E-B1B1-6FEE3FB8EA65}"/>
              </a:ext>
            </a:extLst>
          </p:cNvPr>
          <p:cNvSpPr txBox="1"/>
          <p:nvPr/>
        </p:nvSpPr>
        <p:spPr>
          <a:xfrm>
            <a:off x="235712" y="1749745"/>
            <a:ext cx="2813050" cy="2059017"/>
          </a:xfrm>
          <a:prstGeom prst="cloud">
            <a:avLst/>
          </a:prstGeom>
          <a:solidFill>
            <a:srgbClr val="FFFF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TAY DÒ</a:t>
            </a:r>
          </a:p>
        </p:txBody>
      </p:sp>
      <p:pic>
        <p:nvPicPr>
          <p:cNvPr id="25" name="Picture 4" descr="Check out Arrow icon created by 4B Icons | Graphic design posters, Mini  drawings, Desktop wallpaper art">
            <a:extLst>
              <a:ext uri="{FF2B5EF4-FFF2-40B4-BE49-F238E27FC236}">
                <a16:creationId xmlns:a16="http://schemas.microsoft.com/office/drawing/2014/main" xmlns="" id="{8EEBBB76-E1EC-4495-934B-0A432EF1A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xmlns="" id="{02A2F7BF-752A-4BC7-B7E7-D28F61C4FE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xmlns="" id="{23FBFD8F-6724-4F64-AE04-1BE1115A68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034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50" fill="hold"/>
                                        <p:tgtEl>
                                          <p:spTgt spid="16"/>
                                        </p:tgtEl>
                                        <p:attrNameLst>
                                          <p:attrName>ppt_w</p:attrName>
                                        </p:attrNameLst>
                                      </p:cBhvr>
                                      <p:tavLst>
                                        <p:tav tm="0">
                                          <p:val>
                                            <p:strVal val="#ppt_w*0.70"/>
                                          </p:val>
                                        </p:tav>
                                        <p:tav tm="100000">
                                          <p:val>
                                            <p:strVal val="#ppt_w"/>
                                          </p:val>
                                        </p:tav>
                                      </p:tavLst>
                                    </p:anim>
                                    <p:anim calcmode="lin" valueType="num">
                                      <p:cBhvr>
                                        <p:cTn id="13" dur="250" fill="hold"/>
                                        <p:tgtEl>
                                          <p:spTgt spid="16"/>
                                        </p:tgtEl>
                                        <p:attrNameLst>
                                          <p:attrName>ppt_h</p:attrName>
                                        </p:attrNameLst>
                                      </p:cBhvr>
                                      <p:tavLst>
                                        <p:tav tm="0">
                                          <p:val>
                                            <p:strVal val="#ppt_h"/>
                                          </p:val>
                                        </p:tav>
                                        <p:tav tm="100000">
                                          <p:val>
                                            <p:strVal val="#ppt_h"/>
                                          </p:val>
                                        </p:tav>
                                      </p:tavLst>
                                    </p:anim>
                                    <p:animEffect transition="in" filter="fade">
                                      <p:cBhvr>
                                        <p:cTn id="14" dur="250"/>
                                        <p:tgtEl>
                                          <p:spTgt spid="1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fltVal val="0.5"/>
                                          </p:val>
                                        </p:tav>
                                        <p:tav tm="100000">
                                          <p:val>
                                            <p:strVal val="#ppt_x"/>
                                          </p:val>
                                        </p:tav>
                                      </p:tavLst>
                                    </p:anim>
                                    <p:anim calcmode="lin" valueType="num">
                                      <p:cBhvr>
                                        <p:cTn id="26" dur="500" fill="hold"/>
                                        <p:tgtEl>
                                          <p:spTgt spid="24"/>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fltVal val="0.5"/>
                                          </p:val>
                                        </p:tav>
                                        <p:tav tm="100000">
                                          <p:val>
                                            <p:strVal val="#ppt_x"/>
                                          </p:val>
                                        </p:tav>
                                      </p:tavLst>
                                    </p:anim>
                                    <p:anim calcmode="lin" valueType="num">
                                      <p:cBhvr>
                                        <p:cTn id="38" dur="500" fill="hold"/>
                                        <p:tgtEl>
                                          <p:spTgt spid="22"/>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fltVal val="0.5"/>
                                          </p:val>
                                        </p:tav>
                                        <p:tav tm="100000">
                                          <p:val>
                                            <p:strVal val="#ppt_x"/>
                                          </p:val>
                                        </p:tav>
                                      </p:tavLst>
                                    </p:anim>
                                    <p:anim calcmode="lin" valueType="num">
                                      <p:cBhvr>
                                        <p:cTn id="50"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xmlns=""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AE3685E5-C149-4C9E-8FB1-B72A3B1FCD77}"/>
                </a:ext>
              </a:extLst>
            </p:cNvPr>
            <p:cNvSpPr txBox="1"/>
            <p:nvPr/>
          </p:nvSpPr>
          <p:spPr>
            <a:xfrm>
              <a:off x="482427" y="1706692"/>
              <a:ext cx="11076957" cy="4899452"/>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algn="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(Vũ Hùng)</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xmlns=""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xmlns="" id="{9B73A9CC-FB0E-4B66-81DE-8DFC3D00E472}"/>
              </a:ext>
            </a:extLst>
          </p:cNvPr>
          <p:cNvSpPr txBox="1"/>
          <p:nvPr/>
        </p:nvSpPr>
        <p:spPr>
          <a:xfrm>
            <a:off x="4170140" y="233547"/>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xmlns=""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xmlns=""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xmlns=""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xmlns="" id="{224DBA12-5E0F-4F72-9623-11CB680F646C}"/>
              </a:ext>
            </a:extLst>
          </p:cNvPr>
          <p:cNvSpPr txBox="1"/>
          <p:nvPr/>
        </p:nvSpPr>
        <p:spPr>
          <a:xfrm>
            <a:off x="3819612" y="1018472"/>
            <a:ext cx="47416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11405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xmlns=""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xmlns=""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xmlns=""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xmlns=""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xmlns=""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xmlns=""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xmlns="" id="{224DBA12-5E0F-4F72-9623-11CB680F646C}"/>
              </a:ext>
            </a:extLst>
          </p:cNvPr>
          <p:cNvSpPr txBox="1"/>
          <p:nvPr/>
        </p:nvSpPr>
        <p:spPr>
          <a:xfrm>
            <a:off x="3819612" y="1018472"/>
            <a:ext cx="47416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ardrop 10">
            <a:extLst>
              <a:ext uri="{FF2B5EF4-FFF2-40B4-BE49-F238E27FC236}">
                <a16:creationId xmlns:a16="http://schemas.microsoft.com/office/drawing/2014/main" xmlns="" id="{AD9FDF7C-2B11-4F54-B670-10A9DE30268F}"/>
              </a:ext>
            </a:extLst>
          </p:cNvPr>
          <p:cNvSpPr/>
          <p:nvPr/>
        </p:nvSpPr>
        <p:spPr>
          <a:xfrm>
            <a:off x="260466" y="157041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3" name="Teardrop 12">
            <a:extLst>
              <a:ext uri="{FF2B5EF4-FFF2-40B4-BE49-F238E27FC236}">
                <a16:creationId xmlns:a16="http://schemas.microsoft.com/office/drawing/2014/main" xmlns="" id="{22CBFBE6-52E0-4C2C-A154-759151EFA9EB}"/>
              </a:ext>
            </a:extLst>
          </p:cNvPr>
          <p:cNvSpPr/>
          <p:nvPr/>
        </p:nvSpPr>
        <p:spPr>
          <a:xfrm>
            <a:off x="225738" y="3422478"/>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xmlns="" id="{2D78520F-FA2D-4B60-A860-F4F364A03C92}"/>
              </a:ext>
            </a:extLst>
          </p:cNvPr>
          <p:cNvSpPr/>
          <p:nvPr/>
        </p:nvSpPr>
        <p:spPr>
          <a:xfrm>
            <a:off x="225739" y="526705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6" name="Rounded Rectangle 15">
            <a:extLst>
              <a:ext uri="{FF2B5EF4-FFF2-40B4-BE49-F238E27FC236}">
                <a16:creationId xmlns:a16="http://schemas.microsoft.com/office/drawing/2014/main" xmlns="" id="{1D978805-115F-41AB-B582-FEC50A2E61A2}"/>
              </a:ext>
            </a:extLst>
          </p:cNvPr>
          <p:cNvSpPr/>
          <p:nvPr/>
        </p:nvSpPr>
        <p:spPr>
          <a:xfrm>
            <a:off x="755873" y="1603247"/>
            <a:ext cx="10933005" cy="1767274"/>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21">
            <a:extLst>
              <a:ext uri="{FF2B5EF4-FFF2-40B4-BE49-F238E27FC236}">
                <a16:creationId xmlns:a16="http://schemas.microsoft.com/office/drawing/2014/main" xmlns="" id="{7198EA6E-9D54-44DF-A84F-996FF823E56D}"/>
              </a:ext>
            </a:extLst>
          </p:cNvPr>
          <p:cNvSpPr/>
          <p:nvPr/>
        </p:nvSpPr>
        <p:spPr>
          <a:xfrm>
            <a:off x="755873" y="3448288"/>
            <a:ext cx="11076957" cy="1432197"/>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9" name="Rounded Rectangle 23">
            <a:extLst>
              <a:ext uri="{FF2B5EF4-FFF2-40B4-BE49-F238E27FC236}">
                <a16:creationId xmlns:a16="http://schemas.microsoft.com/office/drawing/2014/main" xmlns="" id="{7B1DA0DD-0243-4F37-9345-037B8B19F42F}"/>
              </a:ext>
            </a:extLst>
          </p:cNvPr>
          <p:cNvSpPr/>
          <p:nvPr/>
        </p:nvSpPr>
        <p:spPr>
          <a:xfrm>
            <a:off x="721145" y="4880485"/>
            <a:ext cx="11069684" cy="185181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Tree>
    <p:extLst>
      <p:ext uri="{BB962C8B-B14F-4D97-AF65-F5344CB8AC3E}">
        <p14:creationId xmlns:p14="http://schemas.microsoft.com/office/powerpoint/2010/main" val="1418763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fltVal val="0.5"/>
                                          </p:val>
                                        </p:tav>
                                        <p:tav tm="100000">
                                          <p:val>
                                            <p:strVal val="#ppt_x"/>
                                          </p:val>
                                        </p:tav>
                                      </p:tavLst>
                                    </p:anim>
                                    <p:anim calcmode="lin" valueType="num">
                                      <p:cBhvr>
                                        <p:cTn id="43" dur="500" fill="hold"/>
                                        <p:tgtEl>
                                          <p:spTgt spid="13"/>
                                        </p:tgtEl>
                                        <p:attrNameLst>
                                          <p:attrName>ppt_y</p:attrName>
                                        </p:attrNameLst>
                                      </p:cBhvr>
                                      <p:tavLst>
                                        <p:tav tm="0">
                                          <p:val>
                                            <p:fltVal val="0.5"/>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fltVal val="0.5"/>
                                          </p:val>
                                        </p:tav>
                                        <p:tav tm="100000">
                                          <p:val>
                                            <p:strVal val="#ppt_x"/>
                                          </p:val>
                                        </p:tav>
                                      </p:tavLst>
                                    </p:anim>
                                    <p:anim calcmode="lin" valueType="num">
                                      <p:cBhvr>
                                        <p:cTn id="55" dur="500" fill="hold"/>
                                        <p:tgtEl>
                                          <p:spTgt spid="14"/>
                                        </p:tgtEl>
                                        <p:attrNameLst>
                                          <p:attrName>ppt_y</p:attrName>
                                        </p:attrNameLst>
                                      </p:cBhvr>
                                      <p:tavLst>
                                        <p:tav tm="0">
                                          <p:val>
                                            <p:fltVal val="0.5"/>
                                          </p:val>
                                        </p:tav>
                                        <p:tav tm="100000">
                                          <p:val>
                                            <p:strVal val="#ppt_y"/>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 grpId="0" animBg="1"/>
      <p:bldP spid="13" grpId="0" animBg="1"/>
      <p:bldP spid="14" grpId="0" animBg="1"/>
      <p:bldP spid="16"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toy, vector graphics&#10;&#10;Description automatically generated">
            <a:extLst>
              <a:ext uri="{FF2B5EF4-FFF2-40B4-BE49-F238E27FC236}">
                <a16:creationId xmlns:a16="http://schemas.microsoft.com/office/drawing/2014/main" xmlns="" id="{286365D1-0EBC-4A54-A55A-BD101FE27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9" name="Group 28">
            <a:extLst>
              <a:ext uri="{FF2B5EF4-FFF2-40B4-BE49-F238E27FC236}">
                <a16:creationId xmlns:a16="http://schemas.microsoft.com/office/drawing/2014/main" xmlns="" id="{4B2E9879-572C-4FD6-B4E3-1C79A1DBE705}"/>
              </a:ext>
            </a:extLst>
          </p:cNvPr>
          <p:cNvGrpSpPr/>
          <p:nvPr/>
        </p:nvGrpSpPr>
        <p:grpSpPr>
          <a:xfrm>
            <a:off x="6000767" y="1737621"/>
            <a:ext cx="3677724" cy="1043679"/>
            <a:chOff x="6410789" y="819970"/>
            <a:chExt cx="4322439" cy="1121761"/>
          </a:xfrm>
        </p:grpSpPr>
        <p:pic>
          <p:nvPicPr>
            <p:cNvPr id="30" name="Picture 29">
              <a:extLst>
                <a:ext uri="{FF2B5EF4-FFF2-40B4-BE49-F238E27FC236}">
                  <a16:creationId xmlns:a16="http://schemas.microsoft.com/office/drawing/2014/main" xmlns="" id="{C245FA60-0A39-4857-892A-4A3FD626638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xmlns="" id="{2D6D0638-0345-47A8-93FA-1425E8205EBA}"/>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róc</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rách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xmlns="" id="{029A0396-6069-4625-84EC-01B4DAEB4E10}"/>
              </a:ext>
            </a:extLst>
          </p:cNvPr>
          <p:cNvGrpSpPr/>
          <p:nvPr/>
        </p:nvGrpSpPr>
        <p:grpSpPr>
          <a:xfrm>
            <a:off x="5972538" y="2902245"/>
            <a:ext cx="3781464" cy="1043679"/>
            <a:chOff x="6410789" y="2733385"/>
            <a:chExt cx="4322439" cy="1121761"/>
          </a:xfrm>
        </p:grpSpPr>
        <p:pic>
          <p:nvPicPr>
            <p:cNvPr id="33" name="Picture 32">
              <a:extLst>
                <a:ext uri="{FF2B5EF4-FFF2-40B4-BE49-F238E27FC236}">
                  <a16:creationId xmlns:a16="http://schemas.microsoft.com/office/drawing/2014/main" xmlns="" id="{56FAABD7-C216-4BC9-BD58-F9AE61E98CB1}"/>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34" name="TextBox 33">
              <a:extLst>
                <a:ext uri="{FF2B5EF4-FFF2-40B4-BE49-F238E27FC236}">
                  <a16:creationId xmlns:a16="http://schemas.microsoft.com/office/drawing/2014/main" xmlns="" id="{102D20F3-22C3-40A2-9D6F-A961D0972D5B}"/>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long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lanh</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xmlns="" id="{344CF430-274B-4F08-877B-DDA7046E8C31}"/>
              </a:ext>
            </a:extLst>
          </p:cNvPr>
          <p:cNvGrpSpPr/>
          <p:nvPr/>
        </p:nvGrpSpPr>
        <p:grpSpPr>
          <a:xfrm>
            <a:off x="5987497" y="4085953"/>
            <a:ext cx="3781464" cy="1043680"/>
            <a:chOff x="6404693" y="4731628"/>
            <a:chExt cx="4328535" cy="1121761"/>
          </a:xfrm>
        </p:grpSpPr>
        <p:pic>
          <p:nvPicPr>
            <p:cNvPr id="36" name="Picture 35">
              <a:extLst>
                <a:ext uri="{FF2B5EF4-FFF2-40B4-BE49-F238E27FC236}">
                  <a16:creationId xmlns:a16="http://schemas.microsoft.com/office/drawing/2014/main" xmlns="" id="{04A9D138-5DC3-4057-AC88-3BC187EE3656}"/>
                </a:ext>
              </a:extLst>
            </p:cNvPr>
            <p:cNvPicPr>
              <a:picLocks noChangeAspect="1"/>
            </p:cNvPicPr>
            <p:nvPr/>
          </p:nvPicPr>
          <p:blipFill>
            <a:blip r:embed="rId7">
              <a:duotone>
                <a:prstClr val="black"/>
                <a:srgbClr val="31AA44">
                  <a:tint val="45000"/>
                  <a:satMod val="400000"/>
                </a:srgbClr>
              </a:duotone>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04693" y="4731628"/>
              <a:ext cx="4328535" cy="1121761"/>
            </a:xfrm>
            <a:prstGeom prst="rect">
              <a:avLst/>
            </a:prstGeom>
          </p:spPr>
        </p:pic>
        <p:sp>
          <p:nvSpPr>
            <p:cNvPr id="37" name="TextBox 36">
              <a:extLst>
                <a:ext uri="{FF2B5EF4-FFF2-40B4-BE49-F238E27FC236}">
                  <a16:creationId xmlns:a16="http://schemas.microsoft.com/office/drawing/2014/main" xmlns="" id="{D7A2E6E4-2C9D-4577-B939-C6C0071DCAF9}"/>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đẫm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sương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37">
            <a:extLst>
              <a:ext uri="{FF2B5EF4-FFF2-40B4-BE49-F238E27FC236}">
                <a16:creationId xmlns:a16="http://schemas.microsoft.com/office/drawing/2014/main" xmlns="" id="{2B40B061-79D6-424D-BE55-1555590FF62D}"/>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9" name="Group 38">
            <a:extLst>
              <a:ext uri="{FF2B5EF4-FFF2-40B4-BE49-F238E27FC236}">
                <a16:creationId xmlns:a16="http://schemas.microsoft.com/office/drawing/2014/main" xmlns="" id="{BCDB1306-F760-468A-9567-CE95B4B768DE}"/>
              </a:ext>
            </a:extLst>
          </p:cNvPr>
          <p:cNvGrpSpPr/>
          <p:nvPr/>
        </p:nvGrpSpPr>
        <p:grpSpPr>
          <a:xfrm>
            <a:off x="5879347" y="502768"/>
            <a:ext cx="3781463" cy="1121761"/>
            <a:chOff x="6410789" y="819970"/>
            <a:chExt cx="4322439" cy="1121761"/>
          </a:xfrm>
        </p:grpSpPr>
        <p:pic>
          <p:nvPicPr>
            <p:cNvPr id="40" name="Picture 39">
              <a:extLst>
                <a:ext uri="{FF2B5EF4-FFF2-40B4-BE49-F238E27FC236}">
                  <a16:creationId xmlns:a16="http://schemas.microsoft.com/office/drawing/2014/main" xmlns="" id="{5F5E9D7D-9372-48BC-94AB-1FFBE1BDC7D2}"/>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41" name="TextBox 40">
              <a:extLst>
                <a:ext uri="{FF2B5EF4-FFF2-40B4-BE49-F238E27FC236}">
                  <a16:creationId xmlns:a16="http://schemas.microsoft.com/office/drawing/2014/main" xmlns="" id="{4BE13F64-3B82-468F-AD33-FD61DB6C0C28}"/>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trùng</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điệp</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48808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ppt_x</p:attrName>
                                        </p:attrNameLst>
                                      </p:cBhvr>
                                      <p:tavLst>
                                        <p:tav tm="0">
                                          <p:val>
                                            <p:strVal val="#ppt_x-#ppt_w*1.125000"/>
                                          </p:val>
                                        </p:tav>
                                        <p:tav tm="100000">
                                          <p:val>
                                            <p:strVal val="#ppt_x"/>
                                          </p:val>
                                        </p:tav>
                                      </p:tavLst>
                                    </p:anim>
                                    <p:animEffect transition="in" filter="wipe(right)">
                                      <p:cBhvr>
                                        <p:cTn id="8" dur="5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ppt_x</p:attrName>
                                        </p:attrNameLst>
                                      </p:cBhvr>
                                      <p:tavLst>
                                        <p:tav tm="0">
                                          <p:val>
                                            <p:strVal val="#ppt_x-#ppt_w*1.125000"/>
                                          </p:val>
                                        </p:tav>
                                        <p:tav tm="100000">
                                          <p:val>
                                            <p:strVal val="#ppt_x"/>
                                          </p:val>
                                        </p:tav>
                                      </p:tavLst>
                                    </p:anim>
                                    <p:animEffect transition="in" filter="wipe(righ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p:tgtEl>
                                          <p:spTgt spid="35"/>
                                        </p:tgtEl>
                                        <p:attrNameLst>
                                          <p:attrName>ppt_x</p:attrName>
                                        </p:attrNameLst>
                                      </p:cBhvr>
                                      <p:tavLst>
                                        <p:tav tm="0">
                                          <p:val>
                                            <p:strVal val="#ppt_x-#ppt_w*1.125000"/>
                                          </p:val>
                                        </p:tav>
                                        <p:tav tm="100000">
                                          <p:val>
                                            <p:strVal val="#ppt_x"/>
                                          </p:val>
                                        </p:tav>
                                      </p:tavLst>
                                    </p:anim>
                                    <p:animEffect transition="in" filter="wipe(right)">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xmlns="" id="{0AA4D46F-CE84-4E46-9B72-D4546629EF37}"/>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xmlns="" id="{F26C9CC0-57C8-4AE8-A178-E309C759912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xmlns="" id="{9D92DF4A-7399-4831-BB2A-ED4D1573D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xmlns="" id="{AF07A5FD-7DAC-4392-9F10-0062BEC305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xmlns="" id="{193E68A0-E534-4934-80B4-EE2BE7934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7" name="Group 6">
            <a:extLst>
              <a:ext uri="{FF2B5EF4-FFF2-40B4-BE49-F238E27FC236}">
                <a16:creationId xmlns:a16="http://schemas.microsoft.com/office/drawing/2014/main" xmlns="" id="{5B9CD622-5419-42CB-9AD3-DAFD019C0258}"/>
              </a:ext>
            </a:extLst>
          </p:cNvPr>
          <p:cNvGrpSpPr/>
          <p:nvPr/>
        </p:nvGrpSpPr>
        <p:grpSpPr>
          <a:xfrm>
            <a:off x="1791579" y="2076005"/>
            <a:ext cx="8292221" cy="3562796"/>
            <a:chOff x="2650888" y="992979"/>
            <a:chExt cx="7445374" cy="3086150"/>
          </a:xfrm>
        </p:grpSpPr>
        <p:sp>
          <p:nvSpPr>
            <p:cNvPr id="8" name="Rectangle: Rounded Corners 7">
              <a:extLst>
                <a:ext uri="{FF2B5EF4-FFF2-40B4-BE49-F238E27FC236}">
                  <a16:creationId xmlns:a16="http://schemas.microsoft.com/office/drawing/2014/main" xmlns="" id="{5D10D888-FF77-4C76-9FB8-C6B96AACAF5B}"/>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9" name="Picture 8">
              <a:extLst>
                <a:ext uri="{FF2B5EF4-FFF2-40B4-BE49-F238E27FC236}">
                  <a16:creationId xmlns:a16="http://schemas.microsoft.com/office/drawing/2014/main" xmlns="" id="{A1C78300-7E2A-4C99-A254-3A0332243400}"/>
                </a:ext>
              </a:extLst>
            </p:cNvPr>
            <p:cNvPicPr>
              <a:picLocks noChangeAspect="1"/>
            </p:cNvPicPr>
            <p:nvPr/>
          </p:nvPicPr>
          <p:blipFill>
            <a:blip r:embed="rId4"/>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5001826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F569681F-782B-43C2-A249-A46DBE329B55}"/>
              </a:ext>
            </a:extLst>
          </p:cNvPr>
          <p:cNvGrpSpPr/>
          <p:nvPr/>
        </p:nvGrpSpPr>
        <p:grpSpPr>
          <a:xfrm>
            <a:off x="260466" y="1009227"/>
            <a:ext cx="11671066" cy="6279093"/>
            <a:chOff x="56475" y="1219192"/>
            <a:chExt cx="11671066" cy="5845381"/>
          </a:xfrm>
        </p:grpSpPr>
        <p:sp>
          <p:nvSpPr>
            <p:cNvPr id="17" name="Rectangle: Rounded Corners 16">
              <a:extLst>
                <a:ext uri="{FF2B5EF4-FFF2-40B4-BE49-F238E27FC236}">
                  <a16:creationId xmlns:a16="http://schemas.microsoft.com/office/drawing/2014/main" xmlns=""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AE3685E5-C149-4C9E-8FB1-B72A3B1FCD77}"/>
                </a:ext>
              </a:extLst>
            </p:cNvPr>
            <p:cNvSpPr txBox="1"/>
            <p:nvPr/>
          </p:nvSpPr>
          <p:spPr>
            <a:xfrm>
              <a:off x="56475" y="1706692"/>
              <a:ext cx="11502909" cy="5357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xmlns=""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xmlns=""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theo</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nhóm</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xmlns=""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xmlns=""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xmlns=""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xmlns="" id="{224DBA12-5E0F-4F72-9623-11CB680F646C}"/>
              </a:ext>
            </a:extLst>
          </p:cNvPr>
          <p:cNvSpPr txBox="1"/>
          <p:nvPr/>
        </p:nvSpPr>
        <p:spPr>
          <a:xfrm>
            <a:off x="3819612" y="1018472"/>
            <a:ext cx="420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3705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xmlns="" id="{7646AF66-5822-4621-BC40-F00B47C21EA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xmlns="" id="{8B76A7FA-1B54-4729-9DF9-0FAF753B3BF6}"/>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xmlns="" id="{81010F80-F887-4F8C-8CAC-EC26D70C62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xmlns="" id="{B780B2A6-FFDC-45C1-968D-C5FF530DF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xmlns="" id="{32B351EA-E5C2-4FB5-9DCB-438BB0C28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9" name="Picture 8">
            <a:extLst>
              <a:ext uri="{FF2B5EF4-FFF2-40B4-BE49-F238E27FC236}">
                <a16:creationId xmlns:a16="http://schemas.microsoft.com/office/drawing/2014/main" xmlns="" id="{CDCB9616-DBFB-408A-BA18-A10C8D978A59}"/>
              </a:ext>
            </a:extLst>
          </p:cNvPr>
          <p:cNvPicPr>
            <a:picLocks noChangeAspect="1"/>
          </p:cNvPicPr>
          <p:nvPr/>
        </p:nvPicPr>
        <p:blipFill>
          <a:blip r:embed="rId4"/>
          <a:stretch>
            <a:fillRect/>
          </a:stretch>
        </p:blipFill>
        <p:spPr>
          <a:xfrm>
            <a:off x="1858913" y="1192622"/>
            <a:ext cx="8474174" cy="5121084"/>
          </a:xfrm>
          <a:prstGeom prst="rect">
            <a:avLst/>
          </a:prstGeom>
        </p:spPr>
      </p:pic>
    </p:spTree>
    <p:extLst>
      <p:ext uri="{BB962C8B-B14F-4D97-AF65-F5344CB8AC3E}">
        <p14:creationId xmlns:p14="http://schemas.microsoft.com/office/powerpoint/2010/main" val="39254981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F569681F-782B-43C2-A249-A46DBE329B55}"/>
              </a:ext>
            </a:extLst>
          </p:cNvPr>
          <p:cNvGrpSpPr/>
          <p:nvPr/>
        </p:nvGrpSpPr>
        <p:grpSpPr>
          <a:xfrm>
            <a:off x="260466" y="1009227"/>
            <a:ext cx="11671066" cy="6279093"/>
            <a:chOff x="56475" y="1219192"/>
            <a:chExt cx="11671066" cy="5845381"/>
          </a:xfrm>
        </p:grpSpPr>
        <p:sp>
          <p:nvSpPr>
            <p:cNvPr id="17" name="Rectangle: Rounded Corners 16">
              <a:extLst>
                <a:ext uri="{FF2B5EF4-FFF2-40B4-BE49-F238E27FC236}">
                  <a16:creationId xmlns:a16="http://schemas.microsoft.com/office/drawing/2014/main" xmlns=""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AE3685E5-C149-4C9E-8FB1-B72A3B1FCD77}"/>
                </a:ext>
              </a:extLst>
            </p:cNvPr>
            <p:cNvSpPr txBox="1"/>
            <p:nvPr/>
          </p:nvSpPr>
          <p:spPr>
            <a:xfrm>
              <a:off x="482427" y="1706692"/>
              <a:ext cx="11076957" cy="5357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xmlns=""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xmlns=""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toàn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bài</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xmlns=""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xmlns=""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xmlns=""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xmlns="" id="{224DBA12-5E0F-4F72-9623-11CB680F646C}"/>
              </a:ext>
            </a:extLst>
          </p:cNvPr>
          <p:cNvSpPr txBox="1"/>
          <p:nvPr/>
        </p:nvSpPr>
        <p:spPr>
          <a:xfrm>
            <a:off x="3819612" y="1018472"/>
            <a:ext cx="420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50096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xmlns="" id="{9E4E612C-CB01-4C4A-B8CC-B0526CB5A04E}"/>
              </a:ext>
            </a:extLst>
          </p:cNvPr>
          <p:cNvSpPr/>
          <p:nvPr/>
        </p:nvSpPr>
        <p:spPr>
          <a:xfrm>
            <a:off x="3896545" y="1295857"/>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xmlns=""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xmlns=""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xmlns=""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xmlns="" id="{7D77B639-4FC9-4C7E-934D-563E63BA579B}"/>
              </a:ext>
            </a:extLst>
          </p:cNvPr>
          <p:cNvSpPr txBox="1"/>
          <p:nvPr/>
        </p:nvSpPr>
        <p:spPr>
          <a:xfrm>
            <a:off x="3743604" y="1376894"/>
            <a:ext cx="6368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 </a:t>
            </a:r>
            <a:b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b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HIỂU</a:t>
            </a:r>
          </a:p>
        </p:txBody>
      </p:sp>
    </p:spTree>
    <p:extLst>
      <p:ext uri="{BB962C8B-B14F-4D97-AF65-F5344CB8AC3E}">
        <p14:creationId xmlns:p14="http://schemas.microsoft.com/office/powerpoint/2010/main" val="169211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xmlns="" id="{6E07FF65-7826-415F-A33A-B7B6463BF45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xmlns="" id="{229E9795-4EDF-4015-9C32-00BF739669C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Giải</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nghĩa</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từ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khó</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hiểu</a:t>
            </a:r>
            <a:endPar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10" name="思想气泡: 云 1">
            <a:extLst>
              <a:ext uri="{FF2B5EF4-FFF2-40B4-BE49-F238E27FC236}">
                <a16:creationId xmlns:a16="http://schemas.microsoft.com/office/drawing/2014/main" xmlns="" id="{504032C7-4407-499F-9E0C-E9F346EB3AD9}"/>
              </a:ext>
            </a:extLst>
          </p:cNvPr>
          <p:cNvSpPr/>
          <p:nvPr/>
        </p:nvSpPr>
        <p:spPr>
          <a:xfrm rot="21103547" flipH="1">
            <a:off x="4886843" y="1330916"/>
            <a:ext cx="6625468" cy="3889577"/>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xmlns="" id="{98E09271-C5ED-4394-84F3-77D6DE225CB4}"/>
              </a:ext>
            </a:extLst>
          </p:cNvPr>
          <p:cNvSpPr txBox="1"/>
          <p:nvPr/>
        </p:nvSpPr>
        <p:spPr>
          <a:xfrm>
            <a:off x="5305510" y="2121542"/>
            <a:ext cx="624346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Trong bài </a:t>
            </a:r>
            <a:r>
              <a:rPr kumimoji="0" lang="en-US" sz="44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Cánh</a:t>
            </a:r>
            <a:r>
              <a:rPr kumimoji="0" lang="en-US" sz="4400" b="0" i="0" u="none" strike="noStrike" kern="1200" cap="none" spc="0" normalizeH="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rừng</a:t>
            </a:r>
            <a:r>
              <a:rPr kumimoji="0" lang="en-US" sz="4400" b="0" i="0" u="none" strike="noStrike" kern="1200" cap="none" spc="0" normalizeH="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trong</a:t>
            </a:r>
            <a:r>
              <a:rPr kumimoji="0" lang="en-US" sz="4400" b="0" i="0" u="none" strike="noStrike" kern="1200" cap="none" spc="0" normalizeH="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nắng</a:t>
            </a:r>
            <a:r>
              <a:rPr kumimoji="0" lang="vi-VN" sz="4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có từ nào em chưa hiểu nghĩa? </a:t>
            </a:r>
            <a:endParaRPr kumimoji="0" lang="en-US" sz="4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7" name="Picture 6" descr="A picture containing text, toy, vector graphics&#10;&#10;Description automatically generated">
            <a:extLst>
              <a:ext uri="{FF2B5EF4-FFF2-40B4-BE49-F238E27FC236}">
                <a16:creationId xmlns:a16="http://schemas.microsoft.com/office/drawing/2014/main" xmlns="" id="{D07288E1-D254-4179-8285-2C28B2B1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34" y="1856479"/>
            <a:ext cx="4662965" cy="4368075"/>
          </a:xfrm>
          <a:prstGeom prst="rect">
            <a:avLst/>
          </a:prstGeom>
        </p:spPr>
      </p:pic>
    </p:spTree>
    <p:extLst>
      <p:ext uri="{BB962C8B-B14F-4D97-AF65-F5344CB8AC3E}">
        <p14:creationId xmlns:p14="http://schemas.microsoft.com/office/powerpoint/2010/main" val="33452718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800"/>
          </a:p>
        </p:txBody>
      </p:sp>
      <p:sp>
        <p:nvSpPr>
          <p:cNvPr id="3" name="Content Placeholder 2"/>
          <p:cNvSpPr>
            <a:spLocks noGrp="1"/>
          </p:cNvSpPr>
          <p:nvPr>
            <p:ph idx="1"/>
          </p:nvPr>
        </p:nvSpPr>
        <p:spPr/>
        <p:txBody>
          <a:bodyPr/>
          <a:lstStyle/>
          <a:p>
            <a:endParaRPr lang="en-US" sz="4800"/>
          </a:p>
        </p:txBody>
      </p:sp>
      <p:pic>
        <p:nvPicPr>
          <p:cNvPr id="1029" name="Picture 5" descr="C:\Users\HP\Desktop\3799644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6">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20" y="1714500"/>
            <a:ext cx="2234330"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Giải</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0" name="ô 10"/>
          <p:cNvSpPr/>
          <p:nvPr/>
        </p:nvSpPr>
        <p:spPr>
          <a:xfrm>
            <a:off x="3595779" y="1714501"/>
            <a:ext cx="204302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Cứu</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1" name="ô 9"/>
          <p:cNvSpPr/>
          <p:nvPr/>
        </p:nvSpPr>
        <p:spPr>
          <a:xfrm>
            <a:off x="9410700" y="1714502"/>
            <a:ext cx="2349500"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Xanh</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2" name="ô 11"/>
          <p:cNvSpPr/>
          <p:nvPr/>
        </p:nvSpPr>
        <p:spPr>
          <a:xfrm>
            <a:off x="6345329" y="1714501"/>
            <a:ext cx="24938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Rừng</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Chơi</a:t>
            </a:r>
            <a:endPar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13" name="口哨欢快儿童旅行视频儿童节配乐">
            <a:hlinkClick r:id="" action="ppaction://media"/>
            <a:extLst>
              <a:ext uri="{FF2B5EF4-FFF2-40B4-BE49-F238E27FC236}">
                <a16:creationId xmlns:a16="http://schemas.microsoft.com/office/drawing/2014/main" xmlns="" id="{84AC020A-4CCF-46E4-BD04-08D3BD3B01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0"/>
            <a:ext cx="609600" cy="609600"/>
          </a:xfrm>
          <a:prstGeom prst="rect">
            <a:avLst/>
          </a:prstGeom>
        </p:spPr>
      </p:pic>
    </p:spTree>
    <p:extLst>
      <p:ext uri="{BB962C8B-B14F-4D97-AF65-F5344CB8AC3E}">
        <p14:creationId xmlns:p14="http://schemas.microsoft.com/office/powerpoint/2010/main" val="353372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iterate type="lt">
                                    <p:tmPct val="0"/>
                                  </p:iterate>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iterate type="lt">
                                    <p:tmPct val="0"/>
                                  </p:iterate>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37" dur="500" accel="50000" decel="50000" autoRev="1" fill="hold">
                                          <p:stCondLst>
                                            <p:cond delay="0"/>
                                          </p:stCondLst>
                                        </p:cTn>
                                        <p:tgtEl>
                                          <p:spTgt spid="9"/>
                                        </p:tgtEl>
                                        <p:attrNameLst>
                                          <p:attrName>ppt_x</p:attrName>
                                          <p:attrName>ppt_y</p:attrName>
                                        </p:attrNameLst>
                                      </p:cBhvr>
                                    </p:animMotion>
                                    <p:animRot by="1500000">
                                      <p:cBhvr>
                                        <p:cTn id="38" dur="250" fill="hold">
                                          <p:stCondLst>
                                            <p:cond delay="0"/>
                                          </p:stCondLst>
                                        </p:cTn>
                                        <p:tgtEl>
                                          <p:spTgt spid="9"/>
                                        </p:tgtEl>
                                        <p:attrNameLst>
                                          <p:attrName>r</p:attrName>
                                        </p:attrNameLst>
                                      </p:cBhvr>
                                    </p:animRot>
                                    <p:animRot by="-1500000">
                                      <p:cBhvr>
                                        <p:cTn id="39" dur="250" fill="hold">
                                          <p:stCondLst>
                                            <p:cond delay="250"/>
                                          </p:stCondLst>
                                        </p:cTn>
                                        <p:tgtEl>
                                          <p:spTgt spid="9"/>
                                        </p:tgtEl>
                                        <p:attrNameLst>
                                          <p:attrName>r</p:attrName>
                                        </p:attrNameLst>
                                      </p:cBhvr>
                                    </p:animRot>
                                    <p:animRot by="-1500000">
                                      <p:cBhvr>
                                        <p:cTn id="40" dur="250" fill="hold">
                                          <p:stCondLst>
                                            <p:cond delay="500"/>
                                          </p:stCondLst>
                                        </p:cTn>
                                        <p:tgtEl>
                                          <p:spTgt spid="9"/>
                                        </p:tgtEl>
                                        <p:attrNameLst>
                                          <p:attrName>r</p:attrName>
                                        </p:attrNameLst>
                                      </p:cBhvr>
                                    </p:animRot>
                                    <p:animRot by="1500000">
                                      <p:cBhvr>
                                        <p:cTn id="41" dur="250" fill="hold">
                                          <p:stCondLst>
                                            <p:cond delay="750"/>
                                          </p:stCondLst>
                                        </p:cTn>
                                        <p:tgtEl>
                                          <p:spTgt spid="9"/>
                                        </p:tgtEl>
                                        <p:attrNameLst>
                                          <p:attrName>r</p:attrName>
                                        </p:attrNameLst>
                                      </p:cBhvr>
                                    </p:animRot>
                                  </p:childTnLst>
                                </p:cTn>
                              </p:par>
                              <p:par>
                                <p:cTn id="42"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3" dur="500" accel="50000" decel="50000" autoRev="1" fill="hold">
                                          <p:stCondLst>
                                            <p:cond delay="0"/>
                                          </p:stCondLst>
                                        </p:cTn>
                                        <p:tgtEl>
                                          <p:spTgt spid="10"/>
                                        </p:tgtEl>
                                        <p:attrNameLst>
                                          <p:attrName>ppt_x</p:attrName>
                                          <p:attrName>ppt_y</p:attrName>
                                        </p:attrNameLst>
                                      </p:cBhvr>
                                    </p:animMotion>
                                    <p:animRot by="1500000">
                                      <p:cBhvr>
                                        <p:cTn id="44" dur="250" fill="hold">
                                          <p:stCondLst>
                                            <p:cond delay="0"/>
                                          </p:stCondLst>
                                        </p:cTn>
                                        <p:tgtEl>
                                          <p:spTgt spid="10"/>
                                        </p:tgtEl>
                                        <p:attrNameLst>
                                          <p:attrName>r</p:attrName>
                                        </p:attrNameLst>
                                      </p:cBhvr>
                                    </p:animRot>
                                    <p:animRot by="-1500000">
                                      <p:cBhvr>
                                        <p:cTn id="45" dur="250" fill="hold">
                                          <p:stCondLst>
                                            <p:cond delay="250"/>
                                          </p:stCondLst>
                                        </p:cTn>
                                        <p:tgtEl>
                                          <p:spTgt spid="10"/>
                                        </p:tgtEl>
                                        <p:attrNameLst>
                                          <p:attrName>r</p:attrName>
                                        </p:attrNameLst>
                                      </p:cBhvr>
                                    </p:animRot>
                                    <p:animRot by="-1500000">
                                      <p:cBhvr>
                                        <p:cTn id="46" dur="250" fill="hold">
                                          <p:stCondLst>
                                            <p:cond delay="500"/>
                                          </p:stCondLst>
                                        </p:cTn>
                                        <p:tgtEl>
                                          <p:spTgt spid="10"/>
                                        </p:tgtEl>
                                        <p:attrNameLst>
                                          <p:attrName>r</p:attrName>
                                        </p:attrNameLst>
                                      </p:cBhvr>
                                    </p:animRot>
                                    <p:animRot by="1500000">
                                      <p:cBhvr>
                                        <p:cTn id="47" dur="250" fill="hold">
                                          <p:stCondLst>
                                            <p:cond delay="750"/>
                                          </p:stCondLst>
                                        </p:cTn>
                                        <p:tgtEl>
                                          <p:spTgt spid="10"/>
                                        </p:tgtEl>
                                        <p:attrNameLst>
                                          <p:attrName>r</p:attrName>
                                        </p:attrNameLst>
                                      </p:cBhvr>
                                    </p:animRot>
                                  </p:childTnLst>
                                </p:cTn>
                              </p:par>
                              <p:par>
                                <p:cTn id="4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9" dur="500" accel="50000" decel="50000" autoRev="1" fill="hold">
                                          <p:stCondLst>
                                            <p:cond delay="0"/>
                                          </p:stCondLst>
                                        </p:cTn>
                                        <p:tgtEl>
                                          <p:spTgt spid="12"/>
                                        </p:tgtEl>
                                        <p:attrNameLst>
                                          <p:attrName>ppt_x</p:attrName>
                                          <p:attrName>ppt_y</p:attrName>
                                        </p:attrNameLst>
                                      </p:cBhvr>
                                    </p:animMotion>
                                    <p:animRot by="1500000">
                                      <p:cBhvr>
                                        <p:cTn id="50" dur="250" fill="hold">
                                          <p:stCondLst>
                                            <p:cond delay="0"/>
                                          </p:stCondLst>
                                        </p:cTn>
                                        <p:tgtEl>
                                          <p:spTgt spid="12"/>
                                        </p:tgtEl>
                                        <p:attrNameLst>
                                          <p:attrName>r</p:attrName>
                                        </p:attrNameLst>
                                      </p:cBhvr>
                                    </p:animRot>
                                    <p:animRot by="-1500000">
                                      <p:cBhvr>
                                        <p:cTn id="51" dur="250" fill="hold">
                                          <p:stCondLst>
                                            <p:cond delay="250"/>
                                          </p:stCondLst>
                                        </p:cTn>
                                        <p:tgtEl>
                                          <p:spTgt spid="12"/>
                                        </p:tgtEl>
                                        <p:attrNameLst>
                                          <p:attrName>r</p:attrName>
                                        </p:attrNameLst>
                                      </p:cBhvr>
                                    </p:animRot>
                                    <p:animRot by="-1500000">
                                      <p:cBhvr>
                                        <p:cTn id="52" dur="250" fill="hold">
                                          <p:stCondLst>
                                            <p:cond delay="500"/>
                                          </p:stCondLst>
                                        </p:cTn>
                                        <p:tgtEl>
                                          <p:spTgt spid="12"/>
                                        </p:tgtEl>
                                        <p:attrNameLst>
                                          <p:attrName>r</p:attrName>
                                        </p:attrNameLst>
                                      </p:cBhvr>
                                    </p:animRot>
                                    <p:animRot by="1500000">
                                      <p:cBhvr>
                                        <p:cTn id="53" dur="250" fill="hold">
                                          <p:stCondLst>
                                            <p:cond delay="750"/>
                                          </p:stCondLst>
                                        </p:cTn>
                                        <p:tgtEl>
                                          <p:spTgt spid="12"/>
                                        </p:tgtEl>
                                        <p:attrNameLst>
                                          <p:attrName>r</p:attrName>
                                        </p:attrNameLst>
                                      </p:cBhvr>
                                    </p:animRot>
                                  </p:childTnLst>
                                </p:cTn>
                              </p:par>
                              <p:par>
                                <p:cTn id="54"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55" dur="500" accel="50000" decel="50000" autoRev="1" fill="hold">
                                          <p:stCondLst>
                                            <p:cond delay="0"/>
                                          </p:stCondLst>
                                        </p:cTn>
                                        <p:tgtEl>
                                          <p:spTgt spid="11"/>
                                        </p:tgtEl>
                                        <p:attrNameLst>
                                          <p:attrName>ppt_x</p:attrName>
                                          <p:attrName>ppt_y</p:attrName>
                                        </p:attrNameLst>
                                      </p:cBhvr>
                                    </p:animMotion>
                                    <p:animRot by="1500000">
                                      <p:cBhvr>
                                        <p:cTn id="56" dur="250" fill="hold">
                                          <p:stCondLst>
                                            <p:cond delay="0"/>
                                          </p:stCondLst>
                                        </p:cTn>
                                        <p:tgtEl>
                                          <p:spTgt spid="11"/>
                                        </p:tgtEl>
                                        <p:attrNameLst>
                                          <p:attrName>r</p:attrName>
                                        </p:attrNameLst>
                                      </p:cBhvr>
                                    </p:animRot>
                                    <p:animRot by="-1500000">
                                      <p:cBhvr>
                                        <p:cTn id="57" dur="250" fill="hold">
                                          <p:stCondLst>
                                            <p:cond delay="250"/>
                                          </p:stCondLst>
                                        </p:cTn>
                                        <p:tgtEl>
                                          <p:spTgt spid="11"/>
                                        </p:tgtEl>
                                        <p:attrNameLst>
                                          <p:attrName>r</p:attrName>
                                        </p:attrNameLst>
                                      </p:cBhvr>
                                    </p:animRot>
                                    <p:animRot by="-1500000">
                                      <p:cBhvr>
                                        <p:cTn id="58" dur="250" fill="hold">
                                          <p:stCondLst>
                                            <p:cond delay="500"/>
                                          </p:stCondLst>
                                        </p:cTn>
                                        <p:tgtEl>
                                          <p:spTgt spid="11"/>
                                        </p:tgtEl>
                                        <p:attrNameLst>
                                          <p:attrName>r</p:attrName>
                                        </p:attrNameLst>
                                      </p:cBhvr>
                                    </p:animRot>
                                    <p:animRot by="1500000">
                                      <p:cBhvr>
                                        <p:cTn id="59" dur="250" fill="hold">
                                          <p:stCondLst>
                                            <p:cond delay="750"/>
                                          </p:stCondLst>
                                        </p:cTn>
                                        <p:tgtEl>
                                          <p:spTgt spid="11"/>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67" repeatCount="indefinite" fill="remove" display="0">
                  <p:stCondLst>
                    <p:cond delay="indefinite"/>
                  </p:stCondLst>
                  <p:endCondLst>
                    <p:cond evt="onStopAudio" delay="0">
                      <p:tgtEl>
                        <p:sldTgt/>
                      </p:tgtEl>
                    </p:cond>
                  </p:endCondLst>
                </p:cTn>
                <p:tgtEl>
                  <p:spTgt spid="1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iêm ngưỡng vẻ hùng vĩ tuyệt đẹp của núi rừng Hà Giang - Vĩnh Long Online">
            <a:extLst>
              <a:ext uri="{FF2B5EF4-FFF2-40B4-BE49-F238E27FC236}">
                <a16:creationId xmlns:a16="http://schemas.microsoft.com/office/drawing/2014/main" xmlns="" id="{13AA4D74-555E-40DE-B54E-B00B29E9E5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2F26EF60-53E7-4DF9-9061-EDCED727C168}"/>
              </a:ext>
            </a:extLst>
          </p:cNvPr>
          <p:cNvSpPr txBox="1"/>
          <p:nvPr/>
        </p:nvSpPr>
        <p:spPr>
          <a:xfrm>
            <a:off x="3905250" y="2840355"/>
            <a:ext cx="4610100" cy="2865120"/>
          </a:xfrm>
          <a:prstGeom prst="ellipse">
            <a:avLst/>
          </a:prstGeom>
          <a:solidFill>
            <a:srgbClr val="FFFFFF"/>
          </a:solidFill>
          <a:ln w="174625" cmpd="thinThick">
            <a:solidFill>
              <a:srgbClr val="FFFFFF"/>
            </a:solidFill>
          </a:ln>
        </p:spPr>
        <p:txBody>
          <a:bodyPr vert="horz" lIns="91440" tIns="45720" rIns="91440" bIns="45720" rtlCol="0" anchor="ctr">
            <a:normAutofit fontScale="92500"/>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điệp</a:t>
            </a:r>
            <a:r>
              <a:rPr kumimoji="0" lang="en-US" sz="3600" b="1" i="0" u="none"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endParaRPr kumimoji="0" lang="en-US" sz="3600" b="1" i="1" u="sng"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41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3C239EA0-7F04-4C4B-8C3B-2CA4A5A69966}"/>
              </a:ext>
            </a:extLst>
          </p:cNvPr>
          <p:cNvGrpSpPr/>
          <p:nvPr/>
        </p:nvGrpSpPr>
        <p:grpSpPr>
          <a:xfrm>
            <a:off x="3756860" y="181635"/>
            <a:ext cx="4662490" cy="703914"/>
            <a:chOff x="3764755" y="267285"/>
            <a:chExt cx="4662490" cy="703914"/>
          </a:xfrm>
        </p:grpSpPr>
        <p:sp>
          <p:nvSpPr>
            <p:cNvPr id="3" name="任意多边形: 形状 40">
              <a:extLst>
                <a:ext uri="{FF2B5EF4-FFF2-40B4-BE49-F238E27FC236}">
                  <a16:creationId xmlns:a16="http://schemas.microsoft.com/office/drawing/2014/main" xmlns="" id="{09753B43-024F-4356-846F-4B72A70A0D4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xmlns="" id="{DA4DD916-3C85-4017-8E2E-83E52D72993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xmlns="" id="{C89EB7E8-F630-40CB-977A-A669C4945655}"/>
              </a:ext>
            </a:extLst>
          </p:cNvPr>
          <p:cNvGrpSpPr/>
          <p:nvPr/>
        </p:nvGrpSpPr>
        <p:grpSpPr>
          <a:xfrm>
            <a:off x="133350" y="2089069"/>
            <a:ext cx="5501442" cy="1517203"/>
            <a:chOff x="3764755" y="267284"/>
            <a:chExt cx="4662490" cy="1517203"/>
          </a:xfrm>
          <a:solidFill>
            <a:schemeClr val="accent4">
              <a:lumMod val="60000"/>
              <a:lumOff val="40000"/>
            </a:schemeClr>
          </a:solidFill>
        </p:grpSpPr>
        <p:sp>
          <p:nvSpPr>
            <p:cNvPr id="10" name="任意多边形: 形状 40">
              <a:extLst>
                <a:ext uri="{FF2B5EF4-FFF2-40B4-BE49-F238E27FC236}">
                  <a16:creationId xmlns:a16="http://schemas.microsoft.com/office/drawing/2014/main" xmlns="" id="{04BE5DA6-EA9E-4C19-9C51-A6FF938A1B6F}"/>
                </a:ext>
              </a:extLst>
            </p:cNvPr>
            <p:cNvSpPr/>
            <p:nvPr/>
          </p:nvSpPr>
          <p:spPr>
            <a:xfrm>
              <a:off x="3764755" y="267284"/>
              <a:ext cx="4662490" cy="1517203"/>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689A0EC7-7ADA-4F4B-9C6D-62E0A2E3CCCA}"/>
                </a:ext>
              </a:extLst>
            </p:cNvPr>
            <p:cNvSpPr txBox="1"/>
            <p:nvPr/>
          </p:nvSpPr>
          <p:spPr>
            <a:xfrm>
              <a:off x="3994876" y="326855"/>
              <a:ext cx="4432369" cy="95410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2800" b="1"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xmlns="" id="{E20CE6AF-E72A-4616-B8ED-ED3DCE9ADA5D}"/>
              </a:ext>
            </a:extLst>
          </p:cNvPr>
          <p:cNvGrpSpPr/>
          <p:nvPr/>
        </p:nvGrpSpPr>
        <p:grpSpPr>
          <a:xfrm>
            <a:off x="5886286" y="2078233"/>
            <a:ext cx="6112007" cy="1207980"/>
            <a:chOff x="3032587" y="281481"/>
            <a:chExt cx="5132320" cy="1755209"/>
          </a:xfrm>
          <a:solidFill>
            <a:srgbClr val="CCFFCC"/>
          </a:solidFill>
        </p:grpSpPr>
        <p:sp>
          <p:nvSpPr>
            <p:cNvPr id="13" name="任意多边形: 形状 40">
              <a:extLst>
                <a:ext uri="{FF2B5EF4-FFF2-40B4-BE49-F238E27FC236}">
                  <a16:creationId xmlns:a16="http://schemas.microsoft.com/office/drawing/2014/main" xmlns="" id="{AD4D3C1B-5C33-47BC-96F7-CC7DDE26743A}"/>
                </a:ext>
              </a:extLst>
            </p:cNvPr>
            <p:cNvSpPr/>
            <p:nvPr/>
          </p:nvSpPr>
          <p:spPr>
            <a:xfrm>
              <a:off x="3032587" y="281481"/>
              <a:ext cx="5097573" cy="175520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xmlns="" id="{3FE8D257-2728-4F04-99AD-966EE88571E9}"/>
                </a:ext>
              </a:extLst>
            </p:cNvPr>
            <p:cNvSpPr txBox="1"/>
            <p:nvPr/>
          </p:nvSpPr>
          <p:spPr>
            <a:xfrm>
              <a:off x="3134975" y="432437"/>
              <a:ext cx="5029932" cy="1386329"/>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xmlns="" id="{C03A3879-9545-4D2E-8DDB-B702E1A5DC33}"/>
              </a:ext>
            </a:extLst>
          </p:cNvPr>
          <p:cNvGrpSpPr/>
          <p:nvPr/>
        </p:nvGrpSpPr>
        <p:grpSpPr>
          <a:xfrm>
            <a:off x="321909" y="4509374"/>
            <a:ext cx="4926366" cy="1799112"/>
            <a:chOff x="3567080" y="-251321"/>
            <a:chExt cx="4662490" cy="210742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grpSpPr>
        <p:sp>
          <p:nvSpPr>
            <p:cNvPr id="16" name="任意多边形: 形状 40">
              <a:extLst>
                <a:ext uri="{FF2B5EF4-FFF2-40B4-BE49-F238E27FC236}">
                  <a16:creationId xmlns:a16="http://schemas.microsoft.com/office/drawing/2014/main" xmlns="" id="{23AA58DD-3EF8-475D-8EC2-527AB72047FA}"/>
                </a:ext>
              </a:extLst>
            </p:cNvPr>
            <p:cNvSpPr/>
            <p:nvPr/>
          </p:nvSpPr>
          <p:spPr>
            <a:xfrm>
              <a:off x="3567080" y="-251321"/>
              <a:ext cx="4662490" cy="210742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xmlns="" id="{EF60E0CA-7ED8-4007-B14B-59C01259034F}"/>
                </a:ext>
              </a:extLst>
            </p:cNvPr>
            <p:cNvSpPr txBox="1"/>
            <p:nvPr/>
          </p:nvSpPr>
          <p:spPr>
            <a:xfrm>
              <a:off x="3700059" y="-63340"/>
              <a:ext cx="4529511" cy="1838648"/>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3200" b="1"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xmlns="" id="{D896DEAC-6FAD-40A2-8332-D3478DD6B72D}"/>
              </a:ext>
            </a:extLst>
          </p:cNvPr>
          <p:cNvGrpSpPr/>
          <p:nvPr/>
        </p:nvGrpSpPr>
        <p:grpSpPr>
          <a:xfrm>
            <a:off x="6182755" y="4492604"/>
            <a:ext cx="5477687" cy="1815882"/>
            <a:chOff x="3764755" y="264892"/>
            <a:chExt cx="3892249" cy="1515902"/>
          </a:xfrm>
          <a:solidFill>
            <a:srgbClr val="FFE1E1"/>
          </a:solidFill>
        </p:grpSpPr>
        <p:sp>
          <p:nvSpPr>
            <p:cNvPr id="19" name="任意多边形: 形状 40">
              <a:extLst>
                <a:ext uri="{FF2B5EF4-FFF2-40B4-BE49-F238E27FC236}">
                  <a16:creationId xmlns:a16="http://schemas.microsoft.com/office/drawing/2014/main" xmlns="" id="{AB43A6C4-F229-4307-9528-3D9ABAD337A6}"/>
                </a:ext>
              </a:extLst>
            </p:cNvPr>
            <p:cNvSpPr/>
            <p:nvPr/>
          </p:nvSpPr>
          <p:spPr>
            <a:xfrm>
              <a:off x="3764755" y="267285"/>
              <a:ext cx="3892249" cy="134249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4400" b="0" i="0" u="none" strike="noStrike" kern="1200" cap="none" spc="0" normalizeH="0" baseline="0" noProof="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xmlns="" id="{6A9F33B4-D70F-4B35-8F8A-7E4AFD287CC8}"/>
                </a:ext>
              </a:extLst>
            </p:cNvPr>
            <p:cNvSpPr txBox="1"/>
            <p:nvPr/>
          </p:nvSpPr>
          <p:spPr>
            <a:xfrm>
              <a:off x="3805382" y="264892"/>
              <a:ext cx="3810994" cy="15159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xmlns="" id="{1DB1BADC-F19F-4F9F-BC7A-711DC4EAD8C5}"/>
              </a:ext>
            </a:extLst>
          </p:cNvPr>
          <p:cNvGrpSpPr/>
          <p:nvPr/>
        </p:nvGrpSpPr>
        <p:grpSpPr>
          <a:xfrm>
            <a:off x="2129510" y="847751"/>
            <a:ext cx="1071181" cy="1418688"/>
            <a:chOff x="146740" y="1875824"/>
            <a:chExt cx="1071181" cy="1418688"/>
          </a:xfrm>
        </p:grpSpPr>
        <p:pic>
          <p:nvPicPr>
            <p:cNvPr id="24" name="Picture 23" descr="Icon&#10;&#10;Description automatically generated with low confidence">
              <a:extLst>
                <a:ext uri="{FF2B5EF4-FFF2-40B4-BE49-F238E27FC236}">
                  <a16:creationId xmlns:a16="http://schemas.microsoft.com/office/drawing/2014/main" xmlns="" id="{1651291A-B715-4C26-8004-6E3D285153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25" name="Oval 24">
              <a:extLst>
                <a:ext uri="{FF2B5EF4-FFF2-40B4-BE49-F238E27FC236}">
                  <a16:creationId xmlns:a16="http://schemas.microsoft.com/office/drawing/2014/main" xmlns="" id="{5E63A806-6CD2-4743-AF7F-A592CCB011F5}"/>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xmlns="" id="{3CDFC409-A5E6-4E7E-999E-2CD2F8868EAD}"/>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34" name="Group 33">
            <a:extLst>
              <a:ext uri="{FF2B5EF4-FFF2-40B4-BE49-F238E27FC236}">
                <a16:creationId xmlns:a16="http://schemas.microsoft.com/office/drawing/2014/main" xmlns="" id="{7DDFF4B1-8B68-457E-B9D0-939DD6E30864}"/>
              </a:ext>
            </a:extLst>
          </p:cNvPr>
          <p:cNvGrpSpPr/>
          <p:nvPr/>
        </p:nvGrpSpPr>
        <p:grpSpPr>
          <a:xfrm>
            <a:off x="8386009" y="836914"/>
            <a:ext cx="1071181" cy="1418688"/>
            <a:chOff x="146740" y="1875824"/>
            <a:chExt cx="1071181" cy="1418688"/>
          </a:xfrm>
        </p:grpSpPr>
        <p:pic>
          <p:nvPicPr>
            <p:cNvPr id="35" name="Picture 34" descr="Icon&#10;&#10;Description automatically generated with low confidence">
              <a:extLst>
                <a:ext uri="{FF2B5EF4-FFF2-40B4-BE49-F238E27FC236}">
                  <a16:creationId xmlns:a16="http://schemas.microsoft.com/office/drawing/2014/main" xmlns="" id="{1B2480D4-DA07-4DF4-AB5A-20A03AB4DA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36" name="Oval 35">
              <a:extLst>
                <a:ext uri="{FF2B5EF4-FFF2-40B4-BE49-F238E27FC236}">
                  <a16:creationId xmlns:a16="http://schemas.microsoft.com/office/drawing/2014/main" xmlns="" id="{0CAA0761-7D50-427B-BC7C-FC7AA9ADF3E7}"/>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xmlns="" id="{A2CE1EA0-68AB-4D60-AD5F-49B011136C72}"/>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8" name="Group 37">
            <a:extLst>
              <a:ext uri="{FF2B5EF4-FFF2-40B4-BE49-F238E27FC236}">
                <a16:creationId xmlns:a16="http://schemas.microsoft.com/office/drawing/2014/main" xmlns="" id="{D06307A5-F599-4D13-8AEF-634ED8B7801C}"/>
              </a:ext>
            </a:extLst>
          </p:cNvPr>
          <p:cNvGrpSpPr/>
          <p:nvPr/>
        </p:nvGrpSpPr>
        <p:grpSpPr>
          <a:xfrm>
            <a:off x="2117564" y="3286213"/>
            <a:ext cx="1071181" cy="1418688"/>
            <a:chOff x="146740" y="1875824"/>
            <a:chExt cx="1071181" cy="1418688"/>
          </a:xfrm>
        </p:grpSpPr>
        <p:pic>
          <p:nvPicPr>
            <p:cNvPr id="39" name="Picture 38" descr="Icon&#10;&#10;Description automatically generated with low confidence">
              <a:extLst>
                <a:ext uri="{FF2B5EF4-FFF2-40B4-BE49-F238E27FC236}">
                  <a16:creationId xmlns:a16="http://schemas.microsoft.com/office/drawing/2014/main" xmlns="" id="{BBFAB242-423C-4B79-B72A-53862ACE40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0" name="Oval 39">
              <a:extLst>
                <a:ext uri="{FF2B5EF4-FFF2-40B4-BE49-F238E27FC236}">
                  <a16:creationId xmlns:a16="http://schemas.microsoft.com/office/drawing/2014/main" xmlns="" id="{27C79826-A1D0-451A-8031-2ECF41E15588}"/>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xmlns="" id="{42491E9E-A1AA-4592-8A1F-76A8550D8F32}"/>
                </a:ext>
              </a:extLst>
            </p:cNvPr>
            <p:cNvSpPr txBox="1"/>
            <p:nvPr/>
          </p:nvSpPr>
          <p:spPr>
            <a:xfrm>
              <a:off x="459476" y="2373254"/>
              <a:ext cx="453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nvGrpSpPr>
          <p:cNvPr id="42" name="Group 41">
            <a:extLst>
              <a:ext uri="{FF2B5EF4-FFF2-40B4-BE49-F238E27FC236}">
                <a16:creationId xmlns:a16="http://schemas.microsoft.com/office/drawing/2014/main" xmlns="" id="{01C5E16B-6BBC-4565-A5C3-98425798CD0F}"/>
              </a:ext>
            </a:extLst>
          </p:cNvPr>
          <p:cNvGrpSpPr/>
          <p:nvPr/>
        </p:nvGrpSpPr>
        <p:grpSpPr>
          <a:xfrm>
            <a:off x="8467666" y="3108843"/>
            <a:ext cx="1071181" cy="1418688"/>
            <a:chOff x="146740" y="1875824"/>
            <a:chExt cx="1071181" cy="1418688"/>
          </a:xfrm>
        </p:grpSpPr>
        <p:pic>
          <p:nvPicPr>
            <p:cNvPr id="43" name="Picture 42" descr="Icon&#10;&#10;Description automatically generated with low confidence">
              <a:extLst>
                <a:ext uri="{FF2B5EF4-FFF2-40B4-BE49-F238E27FC236}">
                  <a16:creationId xmlns:a16="http://schemas.microsoft.com/office/drawing/2014/main" xmlns="" id="{69DC1929-B8FC-4DFE-9E8C-5E62647CF5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4" name="Oval 43">
              <a:extLst>
                <a:ext uri="{FF2B5EF4-FFF2-40B4-BE49-F238E27FC236}">
                  <a16:creationId xmlns:a16="http://schemas.microsoft.com/office/drawing/2014/main" xmlns="" id="{319E36A7-0664-43C5-851F-B16A2E795E9B}"/>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xmlns="" id="{3667E315-7457-475C-B469-18345C5E0E96}"/>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7872044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5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27"/>
                                        </p:tgtEl>
                                        <p:attrNameLst>
                                          <p:attrName>ppt_x</p:attrName>
                                          <p:attrName>ppt_y</p:attrName>
                                        </p:attrNameLst>
                                      </p:cBhvr>
                                    </p:animMotion>
                                    <p:animEffect transition="in" filter="fade">
                                      <p:cBhvr>
                                        <p:cTn id="27" dur="500"/>
                                        <p:tgtEl>
                                          <p:spTgt spid="27"/>
                                        </p:tgtEl>
                                      </p:cBhvr>
                                    </p:animEffect>
                                  </p:childTnLst>
                                </p:cTn>
                              </p:par>
                              <p:par>
                                <p:cTn id="28" presetID="1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Scale>
                                      <p:cBhvr>
                                        <p:cTn id="36"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34"/>
                                        </p:tgtEl>
                                        <p:attrNameLst>
                                          <p:attrName>ppt_x</p:attrName>
                                          <p:attrName>ppt_y</p:attrName>
                                        </p:attrNameLst>
                                      </p:cBhvr>
                                    </p:animMotion>
                                    <p:animEffect transition="in" filter="fade">
                                      <p:cBhvr>
                                        <p:cTn id="38" dur="500"/>
                                        <p:tgtEl>
                                          <p:spTgt spid="34"/>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Scale>
                                      <p:cBhvr>
                                        <p:cTn id="47" dur="5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38"/>
                                        </p:tgtEl>
                                        <p:attrNameLst>
                                          <p:attrName>ppt_x</p:attrName>
                                          <p:attrName>ppt_y</p:attrName>
                                        </p:attrNameLst>
                                      </p:cBhvr>
                                    </p:animMotion>
                                    <p:animEffect transition="in" filter="fade">
                                      <p:cBhvr>
                                        <p:cTn id="49" dur="500"/>
                                        <p:tgtEl>
                                          <p:spTgt spid="38"/>
                                        </p:tgtEl>
                                      </p:cBhvr>
                                    </p:animEffect>
                                  </p:childTnLst>
                                </p:cTn>
                              </p:par>
                              <p:par>
                                <p:cTn id="50" presetID="12" presetClass="entr" presetSubtype="4"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p:tgtEl>
                                          <p:spTgt spid="15"/>
                                        </p:tgtEl>
                                        <p:attrNameLst>
                                          <p:attrName>ppt_y</p:attrName>
                                        </p:attrNameLst>
                                      </p:cBhvr>
                                      <p:tavLst>
                                        <p:tav tm="0">
                                          <p:val>
                                            <p:strVal val="#ppt_y+#ppt_h*1.125000"/>
                                          </p:val>
                                        </p:tav>
                                        <p:tav tm="100000">
                                          <p:val>
                                            <p:strVal val="#ppt_y"/>
                                          </p:val>
                                        </p:tav>
                                      </p:tavLst>
                                    </p:anim>
                                    <p:animEffect transition="in" filter="wipe(up)">
                                      <p:cBhvr>
                                        <p:cTn id="53" dur="500"/>
                                        <p:tgtEl>
                                          <p:spTgt spid="15"/>
                                        </p:tgtEl>
                                      </p:cBhvr>
                                    </p:animEffect>
                                  </p:childTnLst>
                                </p:cTn>
                              </p:par>
                              <p:par>
                                <p:cTn id="54" presetID="37"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900" decel="100000" fill="hold"/>
                                        <p:tgtEl>
                                          <p:spTgt spid="42"/>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900" decel="100000" fill="hold"/>
                                        <p:tgtEl>
                                          <p:spTgt spid="1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622E899D-6BF6-4374-AEF9-30C72758884A}"/>
              </a:ext>
            </a:extLst>
          </p:cNvPr>
          <p:cNvGrpSpPr/>
          <p:nvPr/>
        </p:nvGrpSpPr>
        <p:grpSpPr>
          <a:xfrm flipH="1">
            <a:off x="6434382" y="2444063"/>
            <a:ext cx="5757618" cy="3517824"/>
            <a:chOff x="2556286" y="1772165"/>
            <a:chExt cx="4191353" cy="1092157"/>
          </a:xfrm>
        </p:grpSpPr>
        <p:sp>
          <p:nvSpPr>
            <p:cNvPr id="11" name="任意多边形: 形状 40">
              <a:extLst>
                <a:ext uri="{FF2B5EF4-FFF2-40B4-BE49-F238E27FC236}">
                  <a16:creationId xmlns:a16="http://schemas.microsoft.com/office/drawing/2014/main" xmlns="" id="{E8BFEBA6-EA4E-4094-A1F3-45E97D102D4D}"/>
                </a:ext>
              </a:extLst>
            </p:cNvPr>
            <p:cNvSpPr/>
            <p:nvPr/>
          </p:nvSpPr>
          <p:spPr>
            <a:xfrm>
              <a:off x="2556286" y="1772165"/>
              <a:ext cx="4191353" cy="10921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xmlns="" id="{DCD36154-41F4-4E63-A6BC-519511837EA2}"/>
                </a:ext>
              </a:extLst>
            </p:cNvPr>
            <p:cNvSpPr txBox="1"/>
            <p:nvPr/>
          </p:nvSpPr>
          <p:spPr>
            <a:xfrm>
              <a:off x="2771514" y="1907079"/>
              <a:ext cx="3831517" cy="888647"/>
            </a:xfrm>
            <a:prstGeom prst="rect">
              <a:avLst/>
            </a:prstGeom>
            <a:noFill/>
          </p:spPr>
          <p:txBody>
            <a:bodyPr wrap="square" rtlCol="0">
              <a:spAutoFit/>
            </a:bodyPr>
            <a:lstStyle/>
            <a:p>
              <a:pPr algn="just"/>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âm</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thanh</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suối</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róc</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rách</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hót</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líu</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lo.</a:t>
              </a:r>
              <a:endPar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xmlns="" id="{5BE568DC-69E2-4907-8FB7-21F0FE214D7E}"/>
              </a:ext>
            </a:extLst>
          </p:cNvPr>
          <p:cNvGrpSpPr/>
          <p:nvPr/>
        </p:nvGrpSpPr>
        <p:grpSpPr>
          <a:xfrm>
            <a:off x="2684016" y="409423"/>
            <a:ext cx="8363211" cy="1526457"/>
            <a:chOff x="3527130" y="557940"/>
            <a:chExt cx="4958189"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xmlns="" id="{DA41BD8F-3C9B-4BB9-88BF-95C68AE51336}"/>
                </a:ext>
              </a:extLst>
            </p:cNvPr>
            <p:cNvSpPr/>
            <p:nvPr/>
          </p:nvSpPr>
          <p:spPr>
            <a:xfrm>
              <a:off x="3527130" y="557940"/>
              <a:ext cx="4958189"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xmlns="" id="{97F0D426-995E-4680-8A8C-356CAFD42D06}"/>
                </a:ext>
              </a:extLst>
            </p:cNvPr>
            <p:cNvSpPr txBox="1"/>
            <p:nvPr/>
          </p:nvSpPr>
          <p:spPr>
            <a:xfrm>
              <a:off x="4230764" y="659448"/>
              <a:ext cx="4254555"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3600" b="1"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xmlns=""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xmlns=""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xmlns=""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xmlns=""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grpSp>
      <p:sp>
        <p:nvSpPr>
          <p:cNvPr id="12" name="思想气泡: 云 1">
            <a:extLst>
              <a:ext uri="{FF2B5EF4-FFF2-40B4-BE49-F238E27FC236}">
                <a16:creationId xmlns:a16="http://schemas.microsoft.com/office/drawing/2014/main" xmlns="" id="{A9B747F8-E268-4829-BF3E-396B4EC7CC01}"/>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xmlns="" id="{B264DDBA-B39E-4CF2-B058-355EFEFF0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 name="TextBox 1">
            <a:extLst>
              <a:ext uri="{FF2B5EF4-FFF2-40B4-BE49-F238E27FC236}">
                <a16:creationId xmlns:a16="http://schemas.microsoft.com/office/drawing/2014/main" xmlns="" id="{A8297743-1D48-4EFF-BA76-3981E333E626}"/>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hai và tìm những âm thanh mà các bạn nhỏ nghe được trong rừng.</a:t>
            </a:r>
          </a:p>
        </p:txBody>
      </p:sp>
    </p:spTree>
    <p:extLst>
      <p:ext uri="{BB962C8B-B14F-4D97-AF65-F5344CB8AC3E}">
        <p14:creationId xmlns:p14="http://schemas.microsoft.com/office/powerpoint/2010/main" val="425851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fltVal val="0.5"/>
                                          </p:val>
                                        </p:tav>
                                        <p:tav tm="100000">
                                          <p:val>
                                            <p:strVal val="#ppt_x"/>
                                          </p:val>
                                        </p:tav>
                                      </p:tavLst>
                                    </p:anim>
                                    <p:anim calcmode="lin" valueType="num">
                                      <p:cBhvr>
                                        <p:cTn id="35"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xmlns=""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xmlns="" id="{DCD36154-41F4-4E63-A6BC-519511837EA2}"/>
                </a:ext>
              </a:extLst>
            </p:cNvPr>
            <p:cNvSpPr txBox="1"/>
            <p:nvPr/>
          </p:nvSpPr>
          <p:spPr>
            <a:xfrm>
              <a:off x="2784712" y="2072116"/>
              <a:ext cx="3356770" cy="686471"/>
            </a:xfrm>
            <a:prstGeom prst="rect">
              <a:avLst/>
            </a:prstGeom>
            <a:noFill/>
          </p:spPr>
          <p:txBody>
            <a:bodyPr wrap="square" rtlCol="0">
              <a:spAutoFit/>
            </a:bodyPr>
            <a:lstStyle/>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 cối:</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Vươn ngọn lên cao tít đón nắng</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Nhiều cây thân thẳng tắp, lá tròn xoe</a:t>
              </a:r>
            </a:p>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vật:</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Những con sóc nâu cong đuôi nhảy thoăn thoắt qua các cành cây. Thấy có người đi tới, chúng dừng cả lại, nhìn ngơ ngác.</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xmlns=""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xmlns=""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xmlns="" id="{97F0D426-995E-4680-8A8C-356CAFD42D06}"/>
                </a:ext>
              </a:extLst>
            </p:cNvPr>
            <p:cNvSpPr txBox="1"/>
            <p:nvPr/>
          </p:nvSpPr>
          <p:spPr>
            <a:xfrm>
              <a:off x="3738719" y="635188"/>
              <a:ext cx="4286440"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xmlns=""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xmlns=""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xmlns=""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xmlns=""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2</a:t>
              </a:r>
              <a:endPar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sp>
        <p:nvSpPr>
          <p:cNvPr id="12" name="思想气泡: 云 1">
            <a:extLst>
              <a:ext uri="{FF2B5EF4-FFF2-40B4-BE49-F238E27FC236}">
                <a16:creationId xmlns:a16="http://schemas.microsoft.com/office/drawing/2014/main" xmlns=""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xmlns=""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xmlns="" id="{A63C0C0F-3968-451F-948A-5D9A6C7DC98F}"/>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ba của bài đọc để tìm những chi tiết miêu tả cây cối và con vật trong rừng.</a:t>
            </a:r>
          </a:p>
        </p:txBody>
      </p:sp>
    </p:spTree>
    <p:extLst>
      <p:ext uri="{BB962C8B-B14F-4D97-AF65-F5344CB8AC3E}">
        <p14:creationId xmlns:p14="http://schemas.microsoft.com/office/powerpoint/2010/main" val="1291450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622E899D-6BF6-4374-AEF9-30C72758884A}"/>
              </a:ext>
            </a:extLst>
          </p:cNvPr>
          <p:cNvGrpSpPr/>
          <p:nvPr/>
        </p:nvGrpSpPr>
        <p:grpSpPr>
          <a:xfrm flipH="1">
            <a:off x="6281928" y="2476265"/>
            <a:ext cx="5110296" cy="4148750"/>
            <a:chOff x="2389820" y="1960395"/>
            <a:chExt cx="4191353" cy="833645"/>
          </a:xfrm>
        </p:grpSpPr>
        <p:sp>
          <p:nvSpPr>
            <p:cNvPr id="11" name="任意多边形: 形状 40">
              <a:extLst>
                <a:ext uri="{FF2B5EF4-FFF2-40B4-BE49-F238E27FC236}">
                  <a16:creationId xmlns:a16="http://schemas.microsoft.com/office/drawing/2014/main" xmlns=""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xmlns="" id="{DCD36154-41F4-4E63-A6BC-519511837EA2}"/>
                </a:ext>
              </a:extLst>
            </p:cNvPr>
            <p:cNvSpPr txBox="1"/>
            <p:nvPr/>
          </p:nvSpPr>
          <p:spPr>
            <a:xfrm>
              <a:off x="2603015" y="2072116"/>
              <a:ext cx="3802178" cy="636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cho các bạn nhỏ về những cánh rừng thuở xưa.</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xmlns=""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xmlns=""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xmlns="" id="{97F0D426-995E-4680-8A8C-356CAFD42D06}"/>
                </a:ext>
              </a:extLst>
            </p:cNvPr>
            <p:cNvSpPr txBox="1"/>
            <p:nvPr/>
          </p:nvSpPr>
          <p:spPr>
            <a:xfrm>
              <a:off x="3593736" y="635188"/>
              <a:ext cx="4387296"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xmlns=""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xmlns=""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xmlns=""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xmlns=""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grpSp>
      <p:sp>
        <p:nvSpPr>
          <p:cNvPr id="12" name="思想气泡: 云 1">
            <a:extLst>
              <a:ext uri="{FF2B5EF4-FFF2-40B4-BE49-F238E27FC236}">
                <a16:creationId xmlns:a16="http://schemas.microsoft.com/office/drawing/2014/main" xmlns=""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xmlns=""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xmlns="" id="{A63C0C0F-3968-451F-948A-5D9A6C7DC98F}"/>
              </a:ext>
            </a:extLst>
          </p:cNvPr>
          <p:cNvSpPr txBox="1"/>
          <p:nvPr/>
        </p:nvSpPr>
        <p:spPr>
          <a:xfrm>
            <a:off x="2328782" y="3524702"/>
            <a:ext cx="370213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đọc kĩ đoạn văn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2761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xmlns=""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xmlns="" id="{DCD36154-41F4-4E63-A6BC-519511837EA2}"/>
                </a:ext>
              </a:extLst>
            </p:cNvPr>
            <p:cNvSpPr txBox="1"/>
            <p:nvPr/>
          </p:nvSpPr>
          <p:spPr>
            <a:xfrm>
              <a:off x="2552856" y="2072116"/>
              <a:ext cx="3835779" cy="6122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xmlns="" id="{5BE568DC-69E2-4907-8FB7-21F0FE214D7E}"/>
              </a:ext>
            </a:extLst>
          </p:cNvPr>
          <p:cNvGrpSpPr/>
          <p:nvPr/>
        </p:nvGrpSpPr>
        <p:grpSpPr>
          <a:xfrm>
            <a:off x="2684016" y="409423"/>
            <a:ext cx="8919720" cy="2066842"/>
            <a:chOff x="3527130" y="557940"/>
            <a:chExt cx="4682400" cy="2066842"/>
          </a:xfrm>
          <a:solidFill>
            <a:schemeClr val="accent4">
              <a:lumMod val="60000"/>
              <a:lumOff val="40000"/>
            </a:schemeClr>
          </a:solidFill>
        </p:grpSpPr>
        <p:sp>
          <p:nvSpPr>
            <p:cNvPr id="15" name="任意多边形: 形状 40">
              <a:extLst>
                <a:ext uri="{FF2B5EF4-FFF2-40B4-BE49-F238E27FC236}">
                  <a16:creationId xmlns:a16="http://schemas.microsoft.com/office/drawing/2014/main" xmlns="" id="{DA41BD8F-3C9B-4BB9-88BF-95C68AE51336}"/>
                </a:ext>
              </a:extLst>
            </p:cNvPr>
            <p:cNvSpPr/>
            <p:nvPr/>
          </p:nvSpPr>
          <p:spPr>
            <a:xfrm>
              <a:off x="3527130" y="557940"/>
              <a:ext cx="4682400" cy="20668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xmlns="" id="{97F0D426-995E-4680-8A8C-356CAFD42D06}"/>
                </a:ext>
              </a:extLst>
            </p:cNvPr>
            <p:cNvSpPr txBox="1"/>
            <p:nvPr/>
          </p:nvSpPr>
          <p:spPr>
            <a:xfrm>
              <a:off x="3690743" y="635188"/>
              <a:ext cx="4407754" cy="193899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xmlns=""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xmlns=""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xmlns=""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xmlns=""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4</a:t>
              </a:r>
            </a:p>
          </p:txBody>
        </p:sp>
      </p:grpSp>
      <p:sp>
        <p:nvSpPr>
          <p:cNvPr id="12" name="思想气泡: 云 1">
            <a:extLst>
              <a:ext uri="{FF2B5EF4-FFF2-40B4-BE49-F238E27FC236}">
                <a16:creationId xmlns:a16="http://schemas.microsoft.com/office/drawing/2014/main" xmlns=""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xmlns=""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xmlns="" id="{A63C0C0F-3968-451F-948A-5D9A6C7DC98F}"/>
              </a:ext>
            </a:extLst>
          </p:cNvPr>
          <p:cNvSpPr txBox="1"/>
          <p:nvPr/>
        </p:nvSpPr>
        <p:spPr>
          <a:xfrm>
            <a:off x="2368134" y="3703647"/>
            <a:ext cx="3702138" cy="1200329"/>
          </a:xfrm>
          <a:prstGeom prst="rect">
            <a:avLst/>
          </a:prstGeom>
          <a:noFill/>
        </p:spPr>
        <p:txBody>
          <a:bodyPr wrap="square" rtlCol="0">
            <a:spAutoFit/>
          </a:bodyPr>
          <a:lstStyle/>
          <a:p>
            <a:pPr lvl="0"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spTree>
    <p:extLst>
      <p:ext uri="{BB962C8B-B14F-4D97-AF65-F5344CB8AC3E}">
        <p14:creationId xmlns:p14="http://schemas.microsoft.com/office/powerpoint/2010/main" val="244821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0AEACE4E-E550-4042-9114-E0BE0430D90E}"/>
              </a:ext>
            </a:extLst>
          </p:cNvPr>
          <p:cNvGrpSpPr/>
          <p:nvPr/>
        </p:nvGrpSpPr>
        <p:grpSpPr>
          <a:xfrm>
            <a:off x="1373087" y="2590801"/>
            <a:ext cx="9445826" cy="3394364"/>
            <a:chOff x="533772" y="2590801"/>
            <a:chExt cx="9445826" cy="3394364"/>
          </a:xfrm>
        </p:grpSpPr>
        <p:sp>
          <p:nvSpPr>
            <p:cNvPr id="19" name="Rectangle: Rounded Corners 18">
              <a:extLst>
                <a:ext uri="{FF2B5EF4-FFF2-40B4-BE49-F238E27FC236}">
                  <a16:creationId xmlns:a16="http://schemas.microsoft.com/office/drawing/2014/main" xmlns="" id="{60A15E6E-E549-4F44-941D-BE6110C5BE38}"/>
                </a:ext>
              </a:extLst>
            </p:cNvPr>
            <p:cNvSpPr/>
            <p:nvPr/>
          </p:nvSpPr>
          <p:spPr>
            <a:xfrm>
              <a:off x="533772" y="2590801"/>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extLst>
                <a:ext uri="{C807C97D-BFC1-408E-A445-0C87EB9F89A2}">
                  <ask:lineSketchStyleProps xmlns:ask="http://schemas.microsoft.com/office/drawing/2018/sketchyshapes" xmlns="" sd="1073210678">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679305B8-2E42-461F-AF6C-F80D638D5C5C}"/>
                </a:ext>
              </a:extLst>
            </p:cNvPr>
            <p:cNvSpPr txBox="1"/>
            <p:nvPr/>
          </p:nvSpPr>
          <p:spPr>
            <a:xfrm>
              <a:off x="939921" y="2812512"/>
              <a:ext cx="8505471" cy="2689582"/>
            </a:xfrm>
            <a:prstGeom prst="rect">
              <a:avLst/>
            </a:prstGeom>
            <a:noFill/>
          </p:spPr>
          <p:txBody>
            <a:bodyPr wrap="square" rtlCol="0">
              <a:spAutoFit/>
            </a:bodyPr>
            <a:lstStyle/>
            <a:p>
              <a:pPr marL="0" marR="0" lvl="0" indent="360045" algn="just" defTabSz="914400" rtl="0" eaLnBrk="1" fontAlgn="auto" latinLnBrk="0" hangingPunct="1">
                <a:lnSpc>
                  <a:spcPct val="120000"/>
                </a:lnSpc>
                <a:spcBef>
                  <a:spcPts val="0"/>
                </a:spcBef>
                <a:spcAft>
                  <a:spcPts val="0"/>
                </a:spcAft>
                <a:buClrTx/>
                <a:buSzTx/>
                <a:buFontTx/>
                <a:buNone/>
                <a:tabLst/>
                <a:defRPr/>
              </a:pP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đọc kể về một buổi được ông đưa vào thăm rừng Trường Sơn của hai bạn nhỏ. Cảnh vật trong rừng hiện lên rất đỗi bình yên.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任意多边形: 形状 40">
            <a:extLst>
              <a:ext uri="{FF2B5EF4-FFF2-40B4-BE49-F238E27FC236}">
                <a16:creationId xmlns:a16="http://schemas.microsoft.com/office/drawing/2014/main" xmlns="" id="{A3F2C773-5B05-40CD-9BFF-F50002E553BF}"/>
              </a:ext>
            </a:extLst>
          </p:cNvPr>
          <p:cNvSpPr/>
          <p:nvPr/>
        </p:nvSpPr>
        <p:spPr>
          <a:xfrm>
            <a:off x="1214559" y="476636"/>
            <a:ext cx="9070148"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5" name="TextBox 14">
            <a:extLst>
              <a:ext uri="{FF2B5EF4-FFF2-40B4-BE49-F238E27FC236}">
                <a16:creationId xmlns:a16="http://schemas.microsoft.com/office/drawing/2014/main" xmlns="" id="{75B1DD88-5C9E-4079-9D64-F4D3869E2F3B}"/>
              </a:ext>
            </a:extLst>
          </p:cNvPr>
          <p:cNvSpPr txBox="1"/>
          <p:nvPr/>
        </p:nvSpPr>
        <p:spPr>
          <a:xfrm>
            <a:off x="1457477" y="570305"/>
            <a:ext cx="8894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Nội</a:t>
            </a:r>
            <a:r>
              <a:rPr kumimoji="0" lang="en-US" sz="48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dung </a:t>
            </a:r>
            <a:r>
              <a:rPr kumimoji="0" lang="en-US" sz="48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chính</a:t>
            </a:r>
            <a:r>
              <a:rPr kumimoji="0" lang="en-US" sz="48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của</a:t>
            </a:r>
            <a:r>
              <a:rPr kumimoji="0" lang="en-US" sz="48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err="1">
                <a:ln>
                  <a:noFill/>
                </a:ln>
                <a:solidFill>
                  <a:srgbClr val="E14F48"/>
                </a:solidFill>
                <a:effectLst/>
                <a:uLnTx/>
                <a:uFillTx/>
                <a:latin typeface="Calibri" panose="020F0502020204030204" pitchFamily="34" charset="0"/>
                <a:ea typeface="+mn-ea"/>
                <a:cs typeface="Calibri" panose="020F0502020204030204" pitchFamily="34" charset="0"/>
              </a:rPr>
              <a:t>bài</a:t>
            </a:r>
            <a:r>
              <a:rPr kumimoji="0" lang="en-US" sz="4800" b="1"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 đọc </a:t>
            </a:r>
            <a:r>
              <a:rPr kumimoji="0" lang="en-US" sz="48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là </a:t>
            </a:r>
            <a:r>
              <a:rPr kumimoji="0" lang="en-US" sz="48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gì</a:t>
            </a:r>
            <a:r>
              <a:rPr kumimoji="0" lang="en-US" sz="48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a:t>
            </a:r>
          </a:p>
        </p:txBody>
      </p:sp>
      <p:pic>
        <p:nvPicPr>
          <p:cNvPr id="18" name="Picture 17" descr="A picture containing circle&#10;&#10;Description automatically generated">
            <a:extLst>
              <a:ext uri="{FF2B5EF4-FFF2-40B4-BE49-F238E27FC236}">
                <a16:creationId xmlns:a16="http://schemas.microsoft.com/office/drawing/2014/main" xmlns="" id="{DA819CA1-0B28-4BFC-9C15-C33BE6523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718" y="570304"/>
            <a:ext cx="1277209" cy="1268961"/>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xmlns="" id="{C455E2C1-434C-492E-AECF-1E176117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2197" y="204124"/>
            <a:ext cx="1573519" cy="1563358"/>
          </a:xfrm>
          <a:prstGeom prst="rect">
            <a:avLst/>
          </a:prstGeom>
        </p:spPr>
      </p:pic>
    </p:spTree>
    <p:extLst>
      <p:ext uri="{BB962C8B-B14F-4D97-AF65-F5344CB8AC3E}">
        <p14:creationId xmlns:p14="http://schemas.microsoft.com/office/powerpoint/2010/main" val="2073183281"/>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xmlns="" id="{BD716C0A-942C-4227-B4B6-3ADD1C4D6DB5}"/>
              </a:ext>
            </a:extLst>
          </p:cNvPr>
          <p:cNvPicPr>
            <a:picLocks noChangeAspect="1"/>
          </p:cNvPicPr>
          <p:nvPr/>
        </p:nvPicPr>
        <p:blipFill rotWithShape="1">
          <a:blip r:embed="rId2">
            <a:extLst>
              <a:ext uri="{28A0092B-C50C-407E-A947-70E740481C1C}">
                <a14:useLocalDpi xmlns:a14="http://schemas.microsoft.com/office/drawing/2010/main" val="0"/>
              </a:ext>
            </a:extLst>
          </a:blip>
          <a:srcRect r="1524"/>
          <a:stretch/>
        </p:blipFill>
        <p:spPr>
          <a:xfrm>
            <a:off x="2812143" y="-842560"/>
            <a:ext cx="9379857" cy="6858000"/>
          </a:xfrm>
          <a:prstGeom prst="rect">
            <a:avLst/>
          </a:prstGeom>
        </p:spPr>
      </p:pic>
      <p:grpSp>
        <p:nvGrpSpPr>
          <p:cNvPr id="6" name="组合 5">
            <a:extLst>
              <a:ext uri="{FF2B5EF4-FFF2-40B4-BE49-F238E27FC236}">
                <a16:creationId xmlns:a16="http://schemas.microsoft.com/office/drawing/2014/main" xmlns=""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xmlns="" id="{9E4E612C-CB01-4C4A-B8CC-B0526CB5A04E}"/>
              </a:ext>
            </a:extLst>
          </p:cNvPr>
          <p:cNvSpPr/>
          <p:nvPr/>
        </p:nvSpPr>
        <p:spPr>
          <a:xfrm>
            <a:off x="5337940" y="711015"/>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xmlns=""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xmlns=""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xmlns=""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1" name="图片 5">
            <a:extLst>
              <a:ext uri="{FF2B5EF4-FFF2-40B4-BE49-F238E27FC236}">
                <a16:creationId xmlns:a16="http://schemas.microsoft.com/office/drawing/2014/main" xmlns="" id="{7E9713F6-1C7C-4540-A0D4-F1399BF186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04663">
            <a:off x="-576552" y="1428748"/>
            <a:ext cx="6096012" cy="6096012"/>
          </a:xfrm>
          <a:prstGeom prst="rect">
            <a:avLst/>
          </a:prstGeom>
        </p:spPr>
      </p:pic>
      <p:pic>
        <p:nvPicPr>
          <p:cNvPr id="2" name="Picture 1">
            <a:extLst>
              <a:ext uri="{FF2B5EF4-FFF2-40B4-BE49-F238E27FC236}">
                <a16:creationId xmlns:a16="http://schemas.microsoft.com/office/drawing/2014/main" xmlns="" id="{C36D24AC-A686-4679-91D6-670249A7B37D}"/>
              </a:ext>
            </a:extLst>
          </p:cNvPr>
          <p:cNvPicPr>
            <a:picLocks noChangeAspect="1"/>
          </p:cNvPicPr>
          <p:nvPr/>
        </p:nvPicPr>
        <p:blipFill>
          <a:blip r:embed="rId9"/>
          <a:stretch>
            <a:fillRect/>
          </a:stretch>
        </p:blipFill>
        <p:spPr>
          <a:xfrm>
            <a:off x="5142127" y="528907"/>
            <a:ext cx="6364776" cy="2517866"/>
          </a:xfrm>
          <a:prstGeom prst="rect">
            <a:avLst/>
          </a:prstGeom>
        </p:spPr>
      </p:pic>
    </p:spTree>
    <p:extLst>
      <p:ext uri="{BB962C8B-B14F-4D97-AF65-F5344CB8AC3E}">
        <p14:creationId xmlns:p14="http://schemas.microsoft.com/office/powerpoint/2010/main" val="13810156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F569681F-782B-43C2-A249-A46DBE329B55}"/>
              </a:ext>
            </a:extLst>
          </p:cNvPr>
          <p:cNvGrpSpPr/>
          <p:nvPr/>
        </p:nvGrpSpPr>
        <p:grpSpPr>
          <a:xfrm>
            <a:off x="260466" y="1009227"/>
            <a:ext cx="11671066" cy="6162134"/>
            <a:chOff x="56475" y="1219192"/>
            <a:chExt cx="11671066" cy="5736501"/>
          </a:xfrm>
        </p:grpSpPr>
        <p:sp>
          <p:nvSpPr>
            <p:cNvPr id="17" name="Rectangle: Rounded Corners 16">
              <a:extLst>
                <a:ext uri="{FF2B5EF4-FFF2-40B4-BE49-F238E27FC236}">
                  <a16:creationId xmlns:a16="http://schemas.microsoft.com/office/drawing/2014/main" xmlns=""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xmln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AE3685E5-C149-4C9E-8FB1-B72A3B1FCD77}"/>
                </a:ext>
              </a:extLst>
            </p:cNvPr>
            <p:cNvSpPr txBox="1"/>
            <p:nvPr/>
          </p:nvSpPr>
          <p:spPr>
            <a:xfrm>
              <a:off x="482426" y="1597812"/>
              <a:ext cx="11076957" cy="5357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xmlns=""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xmlns=""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Luyện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lại</a:t>
            </a:r>
            <a:endPar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xmlns=""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xmlns=""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xmlns=""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xmlns="" id="{224DBA12-5E0F-4F72-9623-11CB680F646C}"/>
              </a:ext>
            </a:extLst>
          </p:cNvPr>
          <p:cNvSpPr txBox="1"/>
          <p:nvPr/>
        </p:nvSpPr>
        <p:spPr>
          <a:xfrm>
            <a:off x="3819612" y="1018472"/>
            <a:ext cx="420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139944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Hiện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rừng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đang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một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đám</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cháy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rất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lớn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hãy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cùng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anh</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giải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cứu</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các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con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vật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bị</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mắc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kẹt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nhé</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p>
        </p:txBody>
      </p:sp>
    </p:spTree>
    <p:extLst>
      <p:ext uri="{BB962C8B-B14F-4D97-AF65-F5344CB8AC3E}">
        <p14:creationId xmlns:p14="http://schemas.microsoft.com/office/powerpoint/2010/main" val="27153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81150" y="114300"/>
            <a:ext cx="10268448" cy="1895287"/>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trước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em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học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là</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239499" y="2344357"/>
            <a:ext cx="3296646"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267075" y="3371325"/>
            <a:ext cx="32966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Quê</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hương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9926" y="154953"/>
            <a:ext cx="7162800" cy="226022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Về</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thăm</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quê</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vườn</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đặc</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biệt</a:t>
            </a:r>
            <a:endPar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803515" y="38681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Không</a:t>
            </a:r>
            <a:r>
              <a:rPr kumimoji="0" lang="en-US" sz="36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3600" b="0" i="0" u="none" strike="noStrike" kern="1200" cap="none" spc="0" normalizeH="0" noProof="0" dirty="0" err="1">
                <a:ln>
                  <a:noFill/>
                </a:ln>
                <a:solidFill>
                  <a:prstClr val="black"/>
                </a:solidFill>
                <a:effectLst/>
                <a:uLnTx/>
                <a:uFillTx/>
                <a:latin typeface="#9Slide03 AmpleSoft Bold" pitchFamily="2" charset="0"/>
                <a:ea typeface="+mn-ea"/>
                <a:cs typeface="+mn-cs"/>
              </a:rPr>
              <a:t>có</a:t>
            </a:r>
            <a:r>
              <a:rPr kumimoji="0" lang="en-US" sz="36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3600" b="0" i="0" u="none" strike="noStrike" kern="1200" cap="none" spc="0" normalizeH="0" noProof="0" dirty="0" err="1">
                <a:ln>
                  <a:noFill/>
                </a:ln>
                <a:solidFill>
                  <a:prstClr val="black"/>
                </a:solidFill>
                <a:effectLst/>
                <a:uLnTx/>
                <a:uFillTx/>
                <a:latin typeface="#9Slide03 AmpleSoft Bold" pitchFamily="2" charset="0"/>
                <a:ea typeface="+mn-ea"/>
                <a:cs typeface="+mn-cs"/>
              </a:rPr>
              <a:t>gì</a:t>
            </a:r>
            <a:endParaRPr kumimoji="0" lang="en-US" sz="36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6963684" y="3853774"/>
            <a:ext cx="30313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36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36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36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3600" b="0" i="0" u="none" strike="noStrike" kern="1200" cap="none" spc="0" normalizeH="0" noProof="0" dirty="0" err="1">
                <a:ln>
                  <a:noFill/>
                </a:ln>
                <a:solidFill>
                  <a:prstClr val="black"/>
                </a:solidFill>
                <a:effectLst/>
                <a:uLnTx/>
                <a:uFillTx/>
                <a:latin typeface="#9Slide03 AmpleSoft Bold" pitchFamily="2" charset="0"/>
                <a:ea typeface="+mn-ea"/>
                <a:cs typeface="+mn-cs"/>
              </a:rPr>
              <a:t>quả</a:t>
            </a:r>
            <a:endParaRPr kumimoji="0" lang="en-US" sz="36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7870" y="2629291"/>
            <a:ext cx="3238611"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9Slide03 AmpleSoft Bold" pitchFamily="2" charset="0"/>
                <a:ea typeface="+mn-ea"/>
                <a:cs typeface="+mn-cs"/>
              </a:rPr>
              <a:t>Con </a:t>
            </a:r>
            <a:r>
              <a:rPr kumimoji="0" lang="en-US" sz="36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nhiều</a:t>
            </a:r>
            <a:r>
              <a:rPr kumimoji="0" lang="en-US" sz="36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3600" b="0" i="0" u="none" strike="noStrike" kern="1200" cap="none" spc="0" normalizeH="0" noProof="0" dirty="0" err="1">
                <a:ln>
                  <a:noFill/>
                </a:ln>
                <a:solidFill>
                  <a:prstClr val="black"/>
                </a:solidFill>
                <a:effectLst/>
                <a:uLnTx/>
                <a:uFillTx/>
                <a:latin typeface="#9Slide03 AmpleSoft Bold" pitchFamily="2" charset="0"/>
                <a:ea typeface="+mn-ea"/>
                <a:cs typeface="+mn-cs"/>
              </a:rPr>
              <a:t>rau</a:t>
            </a:r>
            <a:endParaRPr kumimoji="0" lang="en-US" sz="36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3753880" y="2700126"/>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36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36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36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3600" b="0" i="0" u="none" strike="noStrike" kern="1200" cap="none" spc="0" normalizeH="0" noProof="0" dirty="0" err="1">
                <a:ln>
                  <a:noFill/>
                </a:ln>
                <a:solidFill>
                  <a:prstClr val="black"/>
                </a:solidFill>
                <a:effectLst/>
                <a:uLnTx/>
                <a:uFillTx/>
                <a:latin typeface="#9Slide03 AmpleSoft Bold" pitchFamily="2" charset="0"/>
                <a:ea typeface="+mn-ea"/>
                <a:cs typeface="+mn-cs"/>
              </a:rPr>
              <a:t>cây</a:t>
            </a:r>
            <a:endParaRPr kumimoji="0" lang="en-US" sz="36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5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736616" y="240478"/>
            <a:ext cx="5969943" cy="176910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Bìa</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cây</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thôi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736617" y="3422271"/>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Vở</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736616" y="235705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Rừng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Sách</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Cứng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0719771" y="4766307"/>
            <a:ext cx="1034576" cy="11173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4120" y="3692412"/>
            <a:ext cx="872772" cy="1349234"/>
          </a:xfrm>
          <a:prstGeom prst="rect">
            <a:avLst/>
          </a:prstGeom>
        </p:spPr>
      </p:pic>
    </p:spTree>
    <p:extLst>
      <p:ext uri="{BB962C8B-B14F-4D97-AF65-F5344CB8AC3E}">
        <p14:creationId xmlns:p14="http://schemas.microsoft.com/office/powerpoint/2010/main" val="54296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1000" fill="hold"/>
                                        <p:tgtEl>
                                          <p:spTgt spid="44"/>
                                        </p:tgtEl>
                                        <p:attrNameLst>
                                          <p:attrName>ppt_w</p:attrName>
                                        </p:attrNameLst>
                                      </p:cBhvr>
                                      <p:tavLst>
                                        <p:tav tm="0">
                                          <p:val>
                                            <p:fltVal val="0"/>
                                          </p:val>
                                        </p:tav>
                                        <p:tav tm="100000">
                                          <p:val>
                                            <p:strVal val="#ppt_w"/>
                                          </p:val>
                                        </p:tav>
                                      </p:tavLst>
                                    </p:anim>
                                    <p:anim calcmode="lin" valueType="num">
                                      <p:cBhvr>
                                        <p:cTn id="40" dur="1000" fill="hold"/>
                                        <p:tgtEl>
                                          <p:spTgt spid="44"/>
                                        </p:tgtEl>
                                        <p:attrNameLst>
                                          <p:attrName>ppt_h</p:attrName>
                                        </p:attrNameLst>
                                      </p:cBhvr>
                                      <p:tavLst>
                                        <p:tav tm="0">
                                          <p:val>
                                            <p:fltVal val="0"/>
                                          </p:val>
                                        </p:tav>
                                        <p:tav tm="100000">
                                          <p:val>
                                            <p:strVal val="#ppt_h"/>
                                          </p:val>
                                        </p:tav>
                                      </p:tavLst>
                                    </p:anim>
                                    <p:anim calcmode="lin" valueType="num">
                                      <p:cBhvr>
                                        <p:cTn id="41" dur="1000" fill="hold"/>
                                        <p:tgtEl>
                                          <p:spTgt spid="44"/>
                                        </p:tgtEl>
                                        <p:attrNameLst>
                                          <p:attrName>style.rotation</p:attrName>
                                        </p:attrNameLst>
                                      </p:cBhvr>
                                      <p:tavLst>
                                        <p:tav tm="0">
                                          <p:val>
                                            <p:fltVal val="90"/>
                                          </p:val>
                                        </p:tav>
                                        <p:tav tm="100000">
                                          <p:val>
                                            <p:fltVal val="0"/>
                                          </p:val>
                                        </p:tav>
                                      </p:tavLst>
                                    </p:anim>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79693" y="269190"/>
            <a:ext cx="3596675" cy="19433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rPr>
              <a:t>Quan </a:t>
            </a:r>
            <a:r>
              <a:rPr kumimoji="0" lang="en-US" sz="32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sát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tranh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cho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biết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em</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thích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hình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ảnh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nào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nhất</a:t>
            </a:r>
            <a:r>
              <a:rPr lang="en-US" sz="3200" dirty="0">
                <a:solidFill>
                  <a:prstClr val="white"/>
                </a:solidFill>
                <a:latin typeface="#9Slide03 AmpleSoft Bold" pitchFamily="2" charset="0"/>
              </a:rPr>
              <a:t>?</a:t>
            </a:r>
            <a:endPar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3346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501912"/>
            <a:ext cx="872772" cy="1349234"/>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276730"/>
            <a:ext cx="1388816" cy="1499921"/>
          </a:xfrm>
          <a:prstGeom prst="rect">
            <a:avLst/>
          </a:prstGeom>
        </p:spPr>
      </p:pic>
      <p:pic>
        <p:nvPicPr>
          <p:cNvPr id="39" name="Picture 9"/>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0855350" y="4164755"/>
            <a:ext cx="882756" cy="2198564"/>
          </a:xfrm>
          <a:prstGeom prst="rect">
            <a:avLst/>
          </a:prstGeom>
          <a:noFill/>
          <a:extLst>
            <a:ext uri="{909E8E84-426E-40DD-AFC4-6F175D3DCCD1}">
              <a14:hiddenFill xmlns:a14="http://schemas.microsoft.com/office/drawing/2010/main">
                <a:solidFill>
                  <a:srgbClr val="FFFFFF"/>
                </a:solidFill>
              </a14:hiddenFill>
            </a:ext>
          </a:extLst>
        </p:spPr>
      </p:pic>
      <p:sp>
        <p:nvSpPr>
          <p:cNvPr id="45" name="ô 9">
            <a:extLst>
              <a:ext uri="{FF2B5EF4-FFF2-40B4-BE49-F238E27FC236}">
                <a16:creationId xmlns:a16="http://schemas.microsoft.com/office/drawing/2014/main" xmlns="" id="{6F535897-9247-4166-A999-7F2366AB5AF3}"/>
              </a:ext>
            </a:extLst>
          </p:cNvPr>
          <p:cNvSpPr/>
          <p:nvPr/>
        </p:nvSpPr>
        <p:spPr>
          <a:xfrm>
            <a:off x="5750900" y="4623371"/>
            <a:ext cx="5820772"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Giờ</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tụi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mình</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đã</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được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an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cảm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các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nhiều</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nhé</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p>
        </p:txBody>
      </p:sp>
      <p:pic>
        <p:nvPicPr>
          <p:cNvPr id="6" name="Picture 5">
            <a:extLst>
              <a:ext uri="{FF2B5EF4-FFF2-40B4-BE49-F238E27FC236}">
                <a16:creationId xmlns:a16="http://schemas.microsoft.com/office/drawing/2014/main" xmlns="" id="{BBA3C3A7-6593-4295-B36C-8475B10B7503}"/>
              </a:ext>
            </a:extLst>
          </p:cNvPr>
          <p:cNvPicPr>
            <a:picLocks noChangeAspect="1"/>
          </p:cNvPicPr>
          <p:nvPr/>
        </p:nvPicPr>
        <p:blipFill>
          <a:blip r:embed="rId15"/>
          <a:stretch>
            <a:fillRect/>
          </a:stretch>
        </p:blipFill>
        <p:spPr>
          <a:xfrm>
            <a:off x="4794608" y="231778"/>
            <a:ext cx="6889372" cy="3618368"/>
          </a:xfrm>
          <a:prstGeom prst="rect">
            <a:avLst/>
          </a:prstGeom>
        </p:spPr>
      </p:pic>
    </p:spTree>
    <p:extLst>
      <p:ext uri="{BB962C8B-B14F-4D97-AF65-F5344CB8AC3E}">
        <p14:creationId xmlns:p14="http://schemas.microsoft.com/office/powerpoint/2010/main" val="4206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path" presetSubtype="0" accel="50000" decel="50000" fill="hold" nodeType="click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25" dur="2000" fill="hold"/>
                                        <p:tgtEl>
                                          <p:spTgt spid="39"/>
                                        </p:tgtEl>
                                        <p:attrNameLst>
                                          <p:attrName>ppt_x</p:attrName>
                                          <p:attrName>ppt_y</p:attrName>
                                        </p:attrNameLst>
                                      </p:cBhvr>
                                      <p:rCtr x="-4922" y="-2315"/>
                                    </p:animMotion>
                                  </p:childTnLst>
                                </p:cTn>
                              </p:par>
                            </p:childTnLst>
                          </p:cTn>
                        </p:par>
                        <p:par>
                          <p:cTn id="26" fill="hold">
                            <p:stCondLst>
                              <p:cond delay="2000"/>
                            </p:stCondLst>
                            <p:childTnLst>
                              <p:par>
                                <p:cTn id="27" presetID="35" presetClass="path" presetSubtype="0" accel="50000" decel="50000" fill="hold" nodeType="afterEffect">
                                  <p:stCondLst>
                                    <p:cond delay="0"/>
                                  </p:stCondLst>
                                  <p:childTnLst>
                                    <p:animMotion origin="layout" path="M -0.09843 3.33333E-6 L -0.59531 0.01389 " pathEditMode="relative" rAng="0" ptsTypes="AA">
                                      <p:cBhvr>
                                        <p:cTn id="28" dur="2000" fill="hold"/>
                                        <p:tgtEl>
                                          <p:spTgt spid="39"/>
                                        </p:tgtEl>
                                        <p:attrNameLst>
                                          <p:attrName>ppt_x</p:attrName>
                                          <p:attrName>ppt_y</p:attrName>
                                        </p:attrNameLst>
                                      </p:cBhvr>
                                      <p:rCtr x="-24844" y="694"/>
                                    </p:animMotion>
                                  </p:childTnLst>
                                </p:cTn>
                              </p:par>
                              <p:par>
                                <p:cTn id="29" presetID="35" presetClass="path" presetSubtype="0" accel="50000" decel="50000" fill="hold" nodeType="withEffect">
                                  <p:stCondLst>
                                    <p:cond delay="0"/>
                                  </p:stCondLst>
                                  <p:childTnLst>
                                    <p:animMotion origin="layout" path="M 1.04167E-6 1.48148E-6 L -0.48906 0.01667 " pathEditMode="relative" rAng="0" ptsTypes="AA">
                                      <p:cBhvr>
                                        <p:cTn id="30" dur="2000" fill="hold"/>
                                        <p:tgtEl>
                                          <p:spTgt spid="38"/>
                                        </p:tgtEl>
                                        <p:attrNameLst>
                                          <p:attrName>ppt_x</p:attrName>
                                          <p:attrName>ppt_y</p:attrName>
                                        </p:attrNameLst>
                                      </p:cBhvr>
                                      <p:rCtr x="-24453" y="833"/>
                                    </p:animMotion>
                                  </p:childTnLst>
                                </p:cTn>
                              </p:par>
                            </p:childTnLst>
                          </p:cTn>
                        </p:par>
                        <p:par>
                          <p:cTn id="31" fill="hold">
                            <p:stCondLst>
                              <p:cond delay="4000"/>
                            </p:stCondLst>
                            <p:childTnLst>
                              <p:par>
                                <p:cTn id="32"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33" dur="2000" fill="hold"/>
                                        <p:tgtEl>
                                          <p:spTgt spid="39"/>
                                        </p:tgtEl>
                                        <p:attrNameLst>
                                          <p:attrName>ppt_x</p:attrName>
                                          <p:attrName>ppt_y</p:attrName>
                                        </p:attrNameLst>
                                      </p:cBhvr>
                                      <p:rCtr x="-12500" y="-3171"/>
                                    </p:animMotion>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3000" b="-38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19B0818-B9FE-43E0-9972-0B5DACC9FBB2}"/>
              </a:ext>
            </a:extLst>
          </p:cNvPr>
          <p:cNvGrpSpPr/>
          <p:nvPr/>
        </p:nvGrpSpPr>
        <p:grpSpPr>
          <a:xfrm>
            <a:off x="85344" y="1593588"/>
            <a:ext cx="11887200" cy="1938993"/>
            <a:chOff x="3710740" y="1721924"/>
            <a:chExt cx="4909930" cy="1938993"/>
          </a:xfrm>
          <a:solidFill>
            <a:schemeClr val="bg1"/>
          </a:solidFill>
        </p:grpSpPr>
        <p:sp>
          <p:nvSpPr>
            <p:cNvPr id="3" name="TextBox 2">
              <a:extLst>
                <a:ext uri="{FF2B5EF4-FFF2-40B4-BE49-F238E27FC236}">
                  <a16:creationId xmlns:a16="http://schemas.microsoft.com/office/drawing/2014/main" xmlns="" id="{989D9236-29F6-4432-A987-504D0C4C9CC8}"/>
                </a:ext>
              </a:extLst>
            </p:cNvPr>
            <p:cNvSpPr txBox="1"/>
            <p:nvPr/>
          </p:nvSpPr>
          <p:spPr>
            <a:xfrm>
              <a:off x="3710740" y="2737587"/>
              <a:ext cx="4909929" cy="92333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mtClean="0">
                  <a:solidFill>
                    <a:srgbClr val="FF0000"/>
                  </a:solidFill>
                  <a:latin typeface="Times New Roman" panose="02020603050405020304" pitchFamily="18" charset="0"/>
                  <a:cs typeface="Times New Roman" panose="02020603050405020304" pitchFamily="18" charset="0"/>
                </a:rPr>
                <a:t>Đọc: Cánh rừng trong nắng (tiết 1+2)</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106D6B70-4121-4D8A-9C9B-467F2BA4FD09}"/>
                </a:ext>
              </a:extLst>
            </p:cNvPr>
            <p:cNvSpPr txBox="1"/>
            <p:nvPr/>
          </p:nvSpPr>
          <p:spPr>
            <a:xfrm>
              <a:off x="3710741" y="1721924"/>
              <a:ext cx="4909929" cy="1015663"/>
            </a:xfrm>
            <a:prstGeom prst="rect">
              <a:avLst/>
            </a:prstGeom>
            <a:grp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smtClean="0">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 </a:t>
              </a:r>
              <a:r>
                <a:rPr kumimoji="0" lang="en-US" sz="6000" b="1" i="0" u="none" strike="noStrike" kern="1200" cap="none" spc="0" normalizeH="0" baseline="0" noProof="0" smtClean="0">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t>
              </a:r>
              <a:r>
                <a:rPr kumimoji="0" lang="vi-VN" sz="6000" b="1" i="0" u="none" strike="noStrike" kern="1200" cap="none" spc="0" normalizeH="0" baseline="0" noProof="0" smtClean="0">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iệt</a:t>
              </a:r>
              <a:endParaRPr kumimoji="0" lang="en-US" sz="6000" b="1" i="0" u="none" strike="noStrike" kern="1200" cap="none" spc="0" normalizeH="0" baseline="0" noProof="0" dirty="0">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1779657556"/>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xmlns="" id="{9E4E612C-CB01-4C4A-B8CC-B0526CB5A04E}"/>
              </a:ext>
            </a:extLst>
          </p:cNvPr>
          <p:cNvSpPr/>
          <p:nvPr/>
        </p:nvSpPr>
        <p:spPr>
          <a:xfrm>
            <a:off x="3531133" y="1428352"/>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xmlns=""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xmlns=""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xmlns=""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xmlns="" id="{7D77B639-4FC9-4C7E-934D-563E63BA579B}"/>
              </a:ext>
            </a:extLst>
          </p:cNvPr>
          <p:cNvSpPr txBox="1"/>
          <p:nvPr/>
        </p:nvSpPr>
        <p:spPr>
          <a:xfrm>
            <a:off x="3531133" y="1666932"/>
            <a:ext cx="6368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THÀNH TIẾNG</a:t>
            </a:r>
          </a:p>
        </p:txBody>
      </p:sp>
    </p:spTree>
    <p:extLst>
      <p:ext uri="{BB962C8B-B14F-4D97-AF65-F5344CB8AC3E}">
        <p14:creationId xmlns:p14="http://schemas.microsoft.com/office/powerpoint/2010/main" val="12893683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1401</Words>
  <Application>Microsoft Office PowerPoint</Application>
  <PresentationFormat>Custom</PresentationFormat>
  <Paragraphs>129</Paragraphs>
  <Slides>28</Slides>
  <Notes>1</Notes>
  <HiddenSlides>0</HiddenSlides>
  <MMClips>1</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Office 主题​​</vt:lpstr>
      <vt:lpstr>1_SlidesMania</vt:lpstr>
      <vt:lpstr>2-0927-4</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PC</cp:lastModifiedBy>
  <cp:revision>35</cp:revision>
  <dcterms:created xsi:type="dcterms:W3CDTF">2022-06-02T14:40:37Z</dcterms:created>
  <dcterms:modified xsi:type="dcterms:W3CDTF">2025-01-05T13:51:26Z</dcterms:modified>
</cp:coreProperties>
</file>