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1"/>
  </p:notesMasterIdLst>
  <p:sldIdLst>
    <p:sldId id="295" r:id="rId5"/>
    <p:sldId id="296" r:id="rId6"/>
    <p:sldId id="257" r:id="rId7"/>
    <p:sldId id="289" r:id="rId8"/>
    <p:sldId id="290" r:id="rId9"/>
    <p:sldId id="273" r:id="rId10"/>
    <p:sldId id="272" r:id="rId11"/>
    <p:sldId id="297" r:id="rId12"/>
    <p:sldId id="299" r:id="rId13"/>
    <p:sldId id="303" r:id="rId14"/>
    <p:sldId id="304" r:id="rId15"/>
    <p:sldId id="270" r:id="rId16"/>
    <p:sldId id="305" r:id="rId17"/>
    <p:sldId id="291" r:id="rId18"/>
    <p:sldId id="269" r:id="rId19"/>
    <p:sldId id="306" r:id="rId20"/>
    <p:sldId id="307" r:id="rId21"/>
    <p:sldId id="308" r:id="rId22"/>
    <p:sldId id="256" r:id="rId23"/>
    <p:sldId id="344" r:id="rId24"/>
    <p:sldId id="345" r:id="rId25"/>
    <p:sldId id="346" r:id="rId26"/>
    <p:sldId id="347" r:id="rId27"/>
    <p:sldId id="350" r:id="rId28"/>
    <p:sldId id="348" r:id="rId29"/>
    <p:sldId id="3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8" d="100"/>
          <a:sy n="78" d="100"/>
        </p:scale>
        <p:origin x="-420"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7AE637-26D1-45C1-84A3-F3CCC43A373A}"/>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5" name="Footer Placeholder 4">
            <a:extLst>
              <a:ext uri="{FF2B5EF4-FFF2-40B4-BE49-F238E27FC236}">
                <a16:creationId xmlns:a16="http://schemas.microsoft.com/office/drawing/2014/main" xmlns=""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FD7854-050B-4E97-9718-3FC152889C63}"/>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6" name="Footer Placeholder 5">
            <a:extLst>
              <a:ext uri="{FF2B5EF4-FFF2-40B4-BE49-F238E27FC236}">
                <a16:creationId xmlns:a16="http://schemas.microsoft.com/office/drawing/2014/main" xmlns=""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CEC5BF-8F1C-4F31-AA06-A54543E1AF73}"/>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8" name="Footer Placeholder 7">
            <a:extLst>
              <a:ext uri="{FF2B5EF4-FFF2-40B4-BE49-F238E27FC236}">
                <a16:creationId xmlns:a16="http://schemas.microsoft.com/office/drawing/2014/main" xmlns=""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E51B27-7BDC-40B5-98A5-339EB554D0BB}"/>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4" name="Footer Placeholder 3">
            <a:extLst>
              <a:ext uri="{FF2B5EF4-FFF2-40B4-BE49-F238E27FC236}">
                <a16:creationId xmlns:a16="http://schemas.microsoft.com/office/drawing/2014/main" xmlns=""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8C4BB7-DA49-4807-B294-06C536D95526}"/>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3" name="Footer Placeholder 2">
            <a:extLst>
              <a:ext uri="{FF2B5EF4-FFF2-40B4-BE49-F238E27FC236}">
                <a16:creationId xmlns:a16="http://schemas.microsoft.com/office/drawing/2014/main" xmlns=""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E50A46-2380-4365-8650-CB329E3DA09B}"/>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6" name="Footer Placeholder 5">
            <a:extLst>
              <a:ext uri="{FF2B5EF4-FFF2-40B4-BE49-F238E27FC236}">
                <a16:creationId xmlns:a16="http://schemas.microsoft.com/office/drawing/2014/main" xmlns=""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D20613-C09E-4976-90D1-ED4936E360F4}"/>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6" name="Footer Placeholder 5">
            <a:extLst>
              <a:ext uri="{FF2B5EF4-FFF2-40B4-BE49-F238E27FC236}">
                <a16:creationId xmlns:a16="http://schemas.microsoft.com/office/drawing/2014/main" xmlns=""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18F82-7554-4F3F-8812-B4268137DF3B}"/>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5" name="Footer Placeholder 4">
            <a:extLst>
              <a:ext uri="{FF2B5EF4-FFF2-40B4-BE49-F238E27FC236}">
                <a16:creationId xmlns:a16="http://schemas.microsoft.com/office/drawing/2014/main" xmlns=""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487D3-4E3D-45BB-B39D-D25A133A5368}"/>
              </a:ext>
            </a:extLst>
          </p:cNvPr>
          <p:cNvSpPr>
            <a:spLocks noGrp="1"/>
          </p:cNvSpPr>
          <p:nvPr>
            <p:ph type="dt" sz="half" idx="10"/>
          </p:nvPr>
        </p:nvSpPr>
        <p:spPr/>
        <p:txBody>
          <a:bodyPr/>
          <a:lstStyle/>
          <a:p>
            <a:fld id="{86A24088-B0E7-4590-8691-F99230761135}" type="datetimeFigureOut">
              <a:rPr lang="en-US" smtClean="0"/>
              <a:t>1/5/2025</a:t>
            </a:fld>
            <a:endParaRPr lang="en-US"/>
          </a:p>
        </p:txBody>
      </p:sp>
      <p:sp>
        <p:nvSpPr>
          <p:cNvPr id="5" name="Footer Placeholder 4">
            <a:extLst>
              <a:ext uri="{FF2B5EF4-FFF2-40B4-BE49-F238E27FC236}">
                <a16:creationId xmlns:a16="http://schemas.microsoft.com/office/drawing/2014/main" xmlns=""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FB3135E7-E49D-4A45-96A3-17E1939DEA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1/5/2025</a:t>
            </a:fld>
            <a:endParaRPr lang="en-US"/>
          </a:p>
        </p:txBody>
      </p:sp>
      <p:sp>
        <p:nvSpPr>
          <p:cNvPr id="5" name="Footer Placeholder 4">
            <a:extLst>
              <a:ext uri="{FF2B5EF4-FFF2-40B4-BE49-F238E27FC236}">
                <a16:creationId xmlns:a16="http://schemas.microsoft.com/office/drawing/2014/main" xmlns=""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70BCDE62-7E22-4FDE-B0E7-D917AA95FE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34.xml"/><Relationship Id="rId7" Type="http://schemas.openxmlformats.org/officeDocument/2006/relationships/image" Target="../media/image4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6.wdp"/><Relationship Id="rId18" Type="http://schemas.openxmlformats.org/officeDocument/2006/relationships/slide" Target="slide24.xml"/><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3.png"/><Relationship Id="rId17" Type="http://schemas.openxmlformats.org/officeDocument/2006/relationships/slide" Target="slide23.xml"/><Relationship Id="rId2" Type="http://schemas.openxmlformats.org/officeDocument/2006/relationships/notesSlide" Target="../notesSlides/notesSlide17.xml"/><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34.xml"/><Relationship Id="rId6" Type="http://schemas.openxmlformats.org/officeDocument/2006/relationships/image" Target="../media/image50.png"/><Relationship Id="rId11" Type="http://schemas.openxmlformats.org/officeDocument/2006/relationships/slide" Target="slide22.xml"/><Relationship Id="rId5" Type="http://schemas.openxmlformats.org/officeDocument/2006/relationships/image" Target="../media/image49.png"/><Relationship Id="rId15" Type="http://schemas.openxmlformats.org/officeDocument/2006/relationships/slide" Target="slide25.xml"/><Relationship Id="rId10" Type="http://schemas.openxmlformats.org/officeDocument/2006/relationships/slide" Target="slide21.xml"/><Relationship Id="rId19"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slide" Target="slide20.xml"/><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0.png"/><Relationship Id="rId5" Type="http://schemas.openxmlformats.org/officeDocument/2006/relationships/slide" Target="slide19.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19.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xmlns=""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xmlns=""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xmlns=""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xmlns="" id="{F5E977B2-9B61-4F86-9D11-6078450FE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xmlns=""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pic>
        <p:nvPicPr>
          <p:cNvPr id="20" name="Picture 19">
            <a:extLst>
              <a:ext uri="{FF2B5EF4-FFF2-40B4-BE49-F238E27FC236}">
                <a16:creationId xmlns:a16="http://schemas.microsoft.com/office/drawing/2014/main" xmlns="" id="{ED2B6597-D77C-4D7A-81F2-8835989F21B4}"/>
              </a:ext>
            </a:extLst>
          </p:cNvPr>
          <p:cNvPicPr>
            <a:picLocks noChangeAspect="1"/>
          </p:cNvPicPr>
          <p:nvPr/>
        </p:nvPicPr>
        <p:blipFill>
          <a:blip r:embed="rId7"/>
          <a:stretch>
            <a:fillRect/>
          </a:stretch>
        </p:blipFill>
        <p:spPr>
          <a:xfrm>
            <a:off x="4266348" y="3628565"/>
            <a:ext cx="6194073" cy="2493480"/>
          </a:xfrm>
          <a:prstGeom prst="rect">
            <a:avLst/>
          </a:prstGeom>
        </p:spPr>
      </p:pic>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61093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xmlns=""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xmlns=""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xmlns=""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xmlns=""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xmlns=""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xmlns=""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xmlns=""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xmlns="" id="{F929502D-E4CD-48F5-ADE6-F48587FB4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xmlns="" id="{6C542024-93ED-4636-8F7E-CD9BC314C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xmlns=""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xmlns=""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xmlns=""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xmlns=""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xmlns=""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xmlns=""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xmlns=""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xmlns=""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xmlns=""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xmlns=""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xmlns=""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xmlns=""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xmlns=""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xmlns=""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xmlns=""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xmlns="" id="{F59C07F2-659C-46A1-BA84-6FD5AE84BDE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61093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xmlns=""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xmlns=""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xmlns=""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xmlns=""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xmlns=""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xmlns=""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xmlns=""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xmlns=""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xmlns=""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xmlns=""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xmlns=""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xmlns="" id="{54C06A87-7263-4642-ADA2-3B5873644DF9}"/>
              </a:ext>
            </a:extLst>
          </p:cNvPr>
          <p:cNvSpPr txBox="1"/>
          <p:nvPr/>
        </p:nvSpPr>
        <p:spPr>
          <a:xfrm>
            <a:off x="268558" y="4034210"/>
            <a:ext cx="707102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xmlns="" id="{748CA743-A9FD-4453-A725-FABE437485EB}"/>
              </a:ext>
            </a:extLst>
          </p:cNvPr>
          <p:cNvSpPr txBox="1"/>
          <p:nvPr/>
        </p:nvSpPr>
        <p:spPr>
          <a:xfrm>
            <a:off x="320524" y="5454582"/>
            <a:ext cx="7348244"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xmlns=""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xmlns="" id="{CA9D9C5C-3220-49A6-9A8B-7F244943B1B2}"/>
              </a:ext>
            </a:extLst>
          </p:cNvPr>
          <p:cNvSpPr/>
          <p:nvPr/>
        </p:nvSpPr>
        <p:spPr>
          <a:xfrm>
            <a:off x="1471959" y="2300500"/>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xmlns=""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xmlns=""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xmlns="" id="{DDE5F0D6-21FE-446C-9CDC-403874460AB4}"/>
              </a:ext>
            </a:extLst>
          </p:cNvPr>
          <p:cNvSpPr/>
          <p:nvPr/>
        </p:nvSpPr>
        <p:spPr>
          <a:xfrm>
            <a:off x="1525723" y="1500022"/>
            <a:ext cx="10916647" cy="461665"/>
          </a:xfrm>
          <a:prstGeom prst="rect">
            <a:avLst/>
          </a:prstGeom>
        </p:spPr>
        <p:txBody>
          <a:bodyPr wrap="square">
            <a:spAutoFit/>
          </a:bodyPr>
          <a:lstStyle/>
          <a:p>
            <a:pPr lvl="0"/>
            <a:r>
              <a:rPr lang="vi-VN" sz="24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4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E764063C-03BA-4128-8D93-7C39C977F4E9}"/>
              </a:ext>
            </a:extLst>
          </p:cNvPr>
          <p:cNvSpPr/>
          <p:nvPr/>
        </p:nvSpPr>
        <p:spPr>
          <a:xfrm>
            <a:off x="1598684" y="3401041"/>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xmlns=""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xmlns="" id="{3D59C57E-DBEA-45D5-9C96-D16DD2AFC74E}"/>
                </a:ext>
              </a:extLst>
            </p:cNvPr>
            <p:cNvSpPr/>
            <p:nvPr/>
          </p:nvSpPr>
          <p:spPr>
            <a:xfrm>
              <a:off x="1532497" y="4536707"/>
              <a:ext cx="8215874" cy="693635"/>
            </a:xfrm>
            <a:custGeom>
              <a:avLst/>
              <a:gdLst>
                <a:gd name="connsiteX0" fmla="*/ 0 w 10428507"/>
                <a:gd name="connsiteY0" fmla="*/ 146769 h 880597"/>
                <a:gd name="connsiteX1" fmla="*/ 146769 w 10428507"/>
                <a:gd name="connsiteY1" fmla="*/ 0 h 880597"/>
                <a:gd name="connsiteX2" fmla="*/ 540244 w 10428507"/>
                <a:gd name="connsiteY2" fmla="*/ 0 h 880597"/>
                <a:gd name="connsiteX3" fmla="*/ 933720 w 10428507"/>
                <a:gd name="connsiteY3" fmla="*/ 0 h 880597"/>
                <a:gd name="connsiteX4" fmla="*/ 1631244 w 10428507"/>
                <a:gd name="connsiteY4" fmla="*/ 0 h 880597"/>
                <a:gd name="connsiteX5" fmla="*/ 1923369 w 10428507"/>
                <a:gd name="connsiteY5" fmla="*/ 0 h 880597"/>
                <a:gd name="connsiteX6" fmla="*/ 2418194 w 10428507"/>
                <a:gd name="connsiteY6" fmla="*/ 0 h 880597"/>
                <a:gd name="connsiteX7" fmla="*/ 2811670 w 10428507"/>
                <a:gd name="connsiteY7" fmla="*/ 0 h 880597"/>
                <a:gd name="connsiteX8" fmla="*/ 3306495 w 10428507"/>
                <a:gd name="connsiteY8" fmla="*/ 0 h 880597"/>
                <a:gd name="connsiteX9" fmla="*/ 3699970 w 10428507"/>
                <a:gd name="connsiteY9" fmla="*/ 0 h 880597"/>
                <a:gd name="connsiteX10" fmla="*/ 4296145 w 10428507"/>
                <a:gd name="connsiteY10" fmla="*/ 0 h 880597"/>
                <a:gd name="connsiteX11" fmla="*/ 4689620 w 10428507"/>
                <a:gd name="connsiteY11" fmla="*/ 0 h 880597"/>
                <a:gd name="connsiteX12" fmla="*/ 5184445 w 10428507"/>
                <a:gd name="connsiteY12" fmla="*/ 0 h 880597"/>
                <a:gd name="connsiteX13" fmla="*/ 5780619 w 10428507"/>
                <a:gd name="connsiteY13" fmla="*/ 0 h 880597"/>
                <a:gd name="connsiteX14" fmla="*/ 6376794 w 10428507"/>
                <a:gd name="connsiteY14" fmla="*/ 0 h 880597"/>
                <a:gd name="connsiteX15" fmla="*/ 7175668 w 10428507"/>
                <a:gd name="connsiteY15" fmla="*/ 0 h 880597"/>
                <a:gd name="connsiteX16" fmla="*/ 7873192 w 10428507"/>
                <a:gd name="connsiteY16" fmla="*/ 0 h 880597"/>
                <a:gd name="connsiteX17" fmla="*/ 8165318 w 10428507"/>
                <a:gd name="connsiteY17" fmla="*/ 0 h 880597"/>
                <a:gd name="connsiteX18" fmla="*/ 8964192 w 10428507"/>
                <a:gd name="connsiteY18" fmla="*/ 0 h 880597"/>
                <a:gd name="connsiteX19" fmla="*/ 9763066 w 10428507"/>
                <a:gd name="connsiteY19" fmla="*/ 0 h 880597"/>
                <a:gd name="connsiteX20" fmla="*/ 10281738 w 10428507"/>
                <a:gd name="connsiteY20" fmla="*/ 0 h 880597"/>
                <a:gd name="connsiteX21" fmla="*/ 10428507 w 10428507"/>
                <a:gd name="connsiteY21" fmla="*/ 146769 h 880597"/>
                <a:gd name="connsiteX22" fmla="*/ 10428507 w 10428507"/>
                <a:gd name="connsiteY22" fmla="*/ 733828 h 880597"/>
                <a:gd name="connsiteX23" fmla="*/ 10281738 w 10428507"/>
                <a:gd name="connsiteY23" fmla="*/ 880597 h 880597"/>
                <a:gd name="connsiteX24" fmla="*/ 9584214 w 10428507"/>
                <a:gd name="connsiteY24" fmla="*/ 880597 h 880597"/>
                <a:gd name="connsiteX25" fmla="*/ 8785340 w 10428507"/>
                <a:gd name="connsiteY25" fmla="*/ 880597 h 880597"/>
                <a:gd name="connsiteX26" fmla="*/ 8189165 w 10428507"/>
                <a:gd name="connsiteY26" fmla="*/ 880597 h 880597"/>
                <a:gd name="connsiteX27" fmla="*/ 7491641 w 10428507"/>
                <a:gd name="connsiteY27" fmla="*/ 880597 h 880597"/>
                <a:gd name="connsiteX28" fmla="*/ 6996816 w 10428507"/>
                <a:gd name="connsiteY28" fmla="*/ 880597 h 880597"/>
                <a:gd name="connsiteX29" fmla="*/ 6704690 w 10428507"/>
                <a:gd name="connsiteY29" fmla="*/ 880597 h 880597"/>
                <a:gd name="connsiteX30" fmla="*/ 6412565 w 10428507"/>
                <a:gd name="connsiteY30" fmla="*/ 880597 h 880597"/>
                <a:gd name="connsiteX31" fmla="*/ 6019089 w 10428507"/>
                <a:gd name="connsiteY31" fmla="*/ 880597 h 880597"/>
                <a:gd name="connsiteX32" fmla="*/ 5625614 w 10428507"/>
                <a:gd name="connsiteY32" fmla="*/ 880597 h 880597"/>
                <a:gd name="connsiteX33" fmla="*/ 5232139 w 10428507"/>
                <a:gd name="connsiteY33" fmla="*/ 880597 h 880597"/>
                <a:gd name="connsiteX34" fmla="*/ 4433265 w 10428507"/>
                <a:gd name="connsiteY34" fmla="*/ 880597 h 880597"/>
                <a:gd name="connsiteX35" fmla="*/ 3735740 w 10428507"/>
                <a:gd name="connsiteY35" fmla="*/ 880597 h 880597"/>
                <a:gd name="connsiteX36" fmla="*/ 3240915 w 10428507"/>
                <a:gd name="connsiteY36" fmla="*/ 880597 h 880597"/>
                <a:gd name="connsiteX37" fmla="*/ 2746090 w 10428507"/>
                <a:gd name="connsiteY37" fmla="*/ 880597 h 880597"/>
                <a:gd name="connsiteX38" fmla="*/ 2453965 w 10428507"/>
                <a:gd name="connsiteY38" fmla="*/ 880597 h 880597"/>
                <a:gd name="connsiteX39" fmla="*/ 1756441 w 10428507"/>
                <a:gd name="connsiteY39" fmla="*/ 880597 h 880597"/>
                <a:gd name="connsiteX40" fmla="*/ 1058916 w 10428507"/>
                <a:gd name="connsiteY40" fmla="*/ 880597 h 880597"/>
                <a:gd name="connsiteX41" fmla="*/ 146769 w 10428507"/>
                <a:gd name="connsiteY41" fmla="*/ 880597 h 880597"/>
                <a:gd name="connsiteX42" fmla="*/ 0 w 10428507"/>
                <a:gd name="connsiteY42" fmla="*/ 733828 h 880597"/>
                <a:gd name="connsiteX43" fmla="*/ 0 w 10428507"/>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880597" fill="none" extrusionOk="0">
                  <a:moveTo>
                    <a:pt x="0" y="146769"/>
                  </a:moveTo>
                  <a:cubicBezTo>
                    <a:pt x="9116" y="73598"/>
                    <a:pt x="65716" y="-3968"/>
                    <a:pt x="146769" y="0"/>
                  </a:cubicBezTo>
                  <a:cubicBezTo>
                    <a:pt x="283022" y="-10548"/>
                    <a:pt x="346139" y="26159"/>
                    <a:pt x="540244" y="0"/>
                  </a:cubicBezTo>
                  <a:cubicBezTo>
                    <a:pt x="734349" y="-26159"/>
                    <a:pt x="817066" y="2925"/>
                    <a:pt x="933720" y="0"/>
                  </a:cubicBezTo>
                  <a:cubicBezTo>
                    <a:pt x="1050374" y="-2925"/>
                    <a:pt x="1342163" y="44549"/>
                    <a:pt x="1631244" y="0"/>
                  </a:cubicBezTo>
                  <a:cubicBezTo>
                    <a:pt x="1920325" y="-44549"/>
                    <a:pt x="1833410" y="17947"/>
                    <a:pt x="1923369" y="0"/>
                  </a:cubicBezTo>
                  <a:cubicBezTo>
                    <a:pt x="2013328" y="-17947"/>
                    <a:pt x="2240147" y="10462"/>
                    <a:pt x="2418194" y="0"/>
                  </a:cubicBezTo>
                  <a:cubicBezTo>
                    <a:pt x="2596241" y="-10462"/>
                    <a:pt x="2715375" y="32230"/>
                    <a:pt x="2811670" y="0"/>
                  </a:cubicBezTo>
                  <a:cubicBezTo>
                    <a:pt x="2907965" y="-32230"/>
                    <a:pt x="3079765" y="36148"/>
                    <a:pt x="3306495" y="0"/>
                  </a:cubicBezTo>
                  <a:cubicBezTo>
                    <a:pt x="3533225" y="-36148"/>
                    <a:pt x="3516381" y="37242"/>
                    <a:pt x="3699970" y="0"/>
                  </a:cubicBezTo>
                  <a:cubicBezTo>
                    <a:pt x="3883559" y="-37242"/>
                    <a:pt x="4115691" y="5028"/>
                    <a:pt x="4296145" y="0"/>
                  </a:cubicBezTo>
                  <a:cubicBezTo>
                    <a:pt x="4476600" y="-5028"/>
                    <a:pt x="4529611" y="32624"/>
                    <a:pt x="4689620" y="0"/>
                  </a:cubicBezTo>
                  <a:cubicBezTo>
                    <a:pt x="4849629" y="-32624"/>
                    <a:pt x="4993080" y="19065"/>
                    <a:pt x="5184445" y="0"/>
                  </a:cubicBezTo>
                  <a:cubicBezTo>
                    <a:pt x="5375810" y="-19065"/>
                    <a:pt x="5652723" y="48222"/>
                    <a:pt x="5780619" y="0"/>
                  </a:cubicBezTo>
                  <a:cubicBezTo>
                    <a:pt x="5908515" y="-48222"/>
                    <a:pt x="6251294" y="47980"/>
                    <a:pt x="6376794" y="0"/>
                  </a:cubicBezTo>
                  <a:cubicBezTo>
                    <a:pt x="6502295" y="-47980"/>
                    <a:pt x="6897183" y="73811"/>
                    <a:pt x="7175668" y="0"/>
                  </a:cubicBezTo>
                  <a:cubicBezTo>
                    <a:pt x="7454153" y="-73811"/>
                    <a:pt x="7606068" y="82113"/>
                    <a:pt x="7873192" y="0"/>
                  </a:cubicBezTo>
                  <a:cubicBezTo>
                    <a:pt x="8140316" y="-82113"/>
                    <a:pt x="8093454" y="20025"/>
                    <a:pt x="8165318" y="0"/>
                  </a:cubicBezTo>
                  <a:cubicBezTo>
                    <a:pt x="8237182" y="-20025"/>
                    <a:pt x="8791322" y="91642"/>
                    <a:pt x="8964192" y="0"/>
                  </a:cubicBezTo>
                  <a:cubicBezTo>
                    <a:pt x="9137062" y="-91642"/>
                    <a:pt x="9550371" y="20634"/>
                    <a:pt x="9763066" y="0"/>
                  </a:cubicBezTo>
                  <a:cubicBezTo>
                    <a:pt x="9975761" y="-20634"/>
                    <a:pt x="10076471" y="1283"/>
                    <a:pt x="10281738" y="0"/>
                  </a:cubicBezTo>
                  <a:cubicBezTo>
                    <a:pt x="10371791" y="-2268"/>
                    <a:pt x="10445640" y="53453"/>
                    <a:pt x="10428507" y="146769"/>
                  </a:cubicBezTo>
                  <a:cubicBezTo>
                    <a:pt x="10431946" y="373311"/>
                    <a:pt x="10374883" y="505338"/>
                    <a:pt x="10428507" y="733828"/>
                  </a:cubicBezTo>
                  <a:cubicBezTo>
                    <a:pt x="10408301" y="818317"/>
                    <a:pt x="10358384" y="897819"/>
                    <a:pt x="10281738" y="880597"/>
                  </a:cubicBezTo>
                  <a:cubicBezTo>
                    <a:pt x="10005880" y="938048"/>
                    <a:pt x="9910135" y="808426"/>
                    <a:pt x="9584214" y="880597"/>
                  </a:cubicBezTo>
                  <a:cubicBezTo>
                    <a:pt x="9258293" y="952768"/>
                    <a:pt x="9020555" y="831621"/>
                    <a:pt x="8785340" y="880597"/>
                  </a:cubicBezTo>
                  <a:cubicBezTo>
                    <a:pt x="8550125" y="929573"/>
                    <a:pt x="8368825" y="817960"/>
                    <a:pt x="8189165" y="880597"/>
                  </a:cubicBezTo>
                  <a:cubicBezTo>
                    <a:pt x="8009505" y="943234"/>
                    <a:pt x="7789914" y="868080"/>
                    <a:pt x="7491641" y="880597"/>
                  </a:cubicBezTo>
                  <a:cubicBezTo>
                    <a:pt x="7193368" y="893114"/>
                    <a:pt x="7163277" y="831410"/>
                    <a:pt x="6996816" y="880597"/>
                  </a:cubicBezTo>
                  <a:cubicBezTo>
                    <a:pt x="6830355" y="929784"/>
                    <a:pt x="6775582" y="869191"/>
                    <a:pt x="6704690" y="880597"/>
                  </a:cubicBezTo>
                  <a:cubicBezTo>
                    <a:pt x="6633798" y="892003"/>
                    <a:pt x="6488555" y="867542"/>
                    <a:pt x="6412565" y="880597"/>
                  </a:cubicBezTo>
                  <a:cubicBezTo>
                    <a:pt x="6336575" y="893652"/>
                    <a:pt x="6161202" y="857926"/>
                    <a:pt x="6019089" y="880597"/>
                  </a:cubicBezTo>
                  <a:cubicBezTo>
                    <a:pt x="5876976" y="903268"/>
                    <a:pt x="5715461" y="837293"/>
                    <a:pt x="5625614" y="880597"/>
                  </a:cubicBezTo>
                  <a:cubicBezTo>
                    <a:pt x="5535767" y="923901"/>
                    <a:pt x="5398766" y="875946"/>
                    <a:pt x="5232139" y="880597"/>
                  </a:cubicBezTo>
                  <a:cubicBezTo>
                    <a:pt x="5065513" y="885248"/>
                    <a:pt x="4676322" y="813227"/>
                    <a:pt x="4433265" y="880597"/>
                  </a:cubicBezTo>
                  <a:cubicBezTo>
                    <a:pt x="4190208" y="947967"/>
                    <a:pt x="3937626" y="826375"/>
                    <a:pt x="3735740" y="880597"/>
                  </a:cubicBezTo>
                  <a:cubicBezTo>
                    <a:pt x="3533854" y="934819"/>
                    <a:pt x="3359297" y="845233"/>
                    <a:pt x="3240915" y="880597"/>
                  </a:cubicBezTo>
                  <a:cubicBezTo>
                    <a:pt x="3122534" y="915961"/>
                    <a:pt x="2868607" y="875755"/>
                    <a:pt x="2746090" y="880597"/>
                  </a:cubicBezTo>
                  <a:cubicBezTo>
                    <a:pt x="2623573" y="885439"/>
                    <a:pt x="2522164" y="872838"/>
                    <a:pt x="2453965" y="880597"/>
                  </a:cubicBezTo>
                  <a:cubicBezTo>
                    <a:pt x="2385767" y="888356"/>
                    <a:pt x="1958669" y="855495"/>
                    <a:pt x="1756441" y="880597"/>
                  </a:cubicBezTo>
                  <a:cubicBezTo>
                    <a:pt x="1554213" y="905699"/>
                    <a:pt x="1334019" y="823808"/>
                    <a:pt x="1058916" y="880597"/>
                  </a:cubicBezTo>
                  <a:cubicBezTo>
                    <a:pt x="783813" y="937386"/>
                    <a:pt x="508599" y="772239"/>
                    <a:pt x="146769" y="880597"/>
                  </a:cubicBezTo>
                  <a:cubicBezTo>
                    <a:pt x="56890" y="867052"/>
                    <a:pt x="18538" y="800526"/>
                    <a:pt x="0" y="733828"/>
                  </a:cubicBezTo>
                  <a:cubicBezTo>
                    <a:pt x="-36979" y="571089"/>
                    <a:pt x="38711" y="277403"/>
                    <a:pt x="0" y="146769"/>
                  </a:cubicBezTo>
                  <a:close/>
                </a:path>
                <a:path w="10428507" h="880597" stroke="0" extrusionOk="0">
                  <a:moveTo>
                    <a:pt x="0" y="146769"/>
                  </a:moveTo>
                  <a:cubicBezTo>
                    <a:pt x="-1893" y="65152"/>
                    <a:pt x="80565" y="11308"/>
                    <a:pt x="146769" y="0"/>
                  </a:cubicBezTo>
                  <a:cubicBezTo>
                    <a:pt x="395867" y="-67757"/>
                    <a:pt x="661368" y="22266"/>
                    <a:pt x="844293" y="0"/>
                  </a:cubicBezTo>
                  <a:cubicBezTo>
                    <a:pt x="1027218" y="-22266"/>
                    <a:pt x="1311608" y="12785"/>
                    <a:pt x="1541818" y="0"/>
                  </a:cubicBezTo>
                  <a:cubicBezTo>
                    <a:pt x="1772028" y="-12785"/>
                    <a:pt x="1971929" y="54900"/>
                    <a:pt x="2239342" y="0"/>
                  </a:cubicBezTo>
                  <a:cubicBezTo>
                    <a:pt x="2506755" y="-54900"/>
                    <a:pt x="2835071" y="3386"/>
                    <a:pt x="3038216" y="0"/>
                  </a:cubicBezTo>
                  <a:cubicBezTo>
                    <a:pt x="3241361" y="-3386"/>
                    <a:pt x="3333875" y="37698"/>
                    <a:pt x="3431691" y="0"/>
                  </a:cubicBezTo>
                  <a:cubicBezTo>
                    <a:pt x="3529508" y="-37698"/>
                    <a:pt x="3792584" y="27210"/>
                    <a:pt x="4027866" y="0"/>
                  </a:cubicBezTo>
                  <a:cubicBezTo>
                    <a:pt x="4263149" y="-27210"/>
                    <a:pt x="4309555" y="5404"/>
                    <a:pt x="4522691" y="0"/>
                  </a:cubicBezTo>
                  <a:cubicBezTo>
                    <a:pt x="4735827" y="-5404"/>
                    <a:pt x="4803184" y="22053"/>
                    <a:pt x="4916166" y="0"/>
                  </a:cubicBezTo>
                  <a:cubicBezTo>
                    <a:pt x="5029149" y="-22053"/>
                    <a:pt x="5359578" y="13583"/>
                    <a:pt x="5613691" y="0"/>
                  </a:cubicBezTo>
                  <a:cubicBezTo>
                    <a:pt x="5867804" y="-13583"/>
                    <a:pt x="5784702" y="12912"/>
                    <a:pt x="5905816" y="0"/>
                  </a:cubicBezTo>
                  <a:cubicBezTo>
                    <a:pt x="6026931" y="-12912"/>
                    <a:pt x="6073628" y="10518"/>
                    <a:pt x="6197942" y="0"/>
                  </a:cubicBezTo>
                  <a:cubicBezTo>
                    <a:pt x="6322256" y="-10518"/>
                    <a:pt x="6682593" y="34317"/>
                    <a:pt x="6895466" y="0"/>
                  </a:cubicBezTo>
                  <a:cubicBezTo>
                    <a:pt x="7108339" y="-34317"/>
                    <a:pt x="7201662" y="17904"/>
                    <a:pt x="7288941" y="0"/>
                  </a:cubicBezTo>
                  <a:cubicBezTo>
                    <a:pt x="7376221" y="-17904"/>
                    <a:pt x="7602060" y="18846"/>
                    <a:pt x="7682417" y="0"/>
                  </a:cubicBezTo>
                  <a:cubicBezTo>
                    <a:pt x="7762774" y="-18846"/>
                    <a:pt x="8161952" y="29260"/>
                    <a:pt x="8481291" y="0"/>
                  </a:cubicBezTo>
                  <a:cubicBezTo>
                    <a:pt x="8800630" y="-29260"/>
                    <a:pt x="8953377" y="50709"/>
                    <a:pt x="9280165" y="0"/>
                  </a:cubicBezTo>
                  <a:cubicBezTo>
                    <a:pt x="9606953" y="-50709"/>
                    <a:pt x="9794284" y="109530"/>
                    <a:pt x="10281738" y="0"/>
                  </a:cubicBezTo>
                  <a:cubicBezTo>
                    <a:pt x="10363755" y="-6763"/>
                    <a:pt x="10431828" y="73575"/>
                    <a:pt x="10428507" y="146769"/>
                  </a:cubicBezTo>
                  <a:cubicBezTo>
                    <a:pt x="10448161" y="387889"/>
                    <a:pt x="10383994" y="450246"/>
                    <a:pt x="10428507" y="733828"/>
                  </a:cubicBezTo>
                  <a:cubicBezTo>
                    <a:pt x="10429271" y="811694"/>
                    <a:pt x="10346675" y="870411"/>
                    <a:pt x="10281738" y="880597"/>
                  </a:cubicBezTo>
                  <a:cubicBezTo>
                    <a:pt x="9983546" y="949382"/>
                    <a:pt x="9870750" y="865771"/>
                    <a:pt x="9584214" y="880597"/>
                  </a:cubicBezTo>
                  <a:cubicBezTo>
                    <a:pt x="9297678" y="895423"/>
                    <a:pt x="9158052" y="820370"/>
                    <a:pt x="8988039" y="880597"/>
                  </a:cubicBezTo>
                  <a:cubicBezTo>
                    <a:pt x="8818026" y="940824"/>
                    <a:pt x="8756332" y="870250"/>
                    <a:pt x="8695913" y="880597"/>
                  </a:cubicBezTo>
                  <a:cubicBezTo>
                    <a:pt x="8635494" y="890944"/>
                    <a:pt x="8424561" y="866590"/>
                    <a:pt x="8302438" y="880597"/>
                  </a:cubicBezTo>
                  <a:cubicBezTo>
                    <a:pt x="8180316" y="894604"/>
                    <a:pt x="8069320" y="863986"/>
                    <a:pt x="8010313" y="880597"/>
                  </a:cubicBezTo>
                  <a:cubicBezTo>
                    <a:pt x="7951306" y="897208"/>
                    <a:pt x="7754813" y="836188"/>
                    <a:pt x="7616837" y="880597"/>
                  </a:cubicBezTo>
                  <a:cubicBezTo>
                    <a:pt x="7478861" y="925006"/>
                    <a:pt x="7127442" y="835704"/>
                    <a:pt x="6919313" y="880597"/>
                  </a:cubicBezTo>
                  <a:cubicBezTo>
                    <a:pt x="6711184" y="925490"/>
                    <a:pt x="6682991" y="858304"/>
                    <a:pt x="6525838" y="880597"/>
                  </a:cubicBezTo>
                  <a:cubicBezTo>
                    <a:pt x="6368685" y="902890"/>
                    <a:pt x="6101216" y="870897"/>
                    <a:pt x="5929663" y="880597"/>
                  </a:cubicBezTo>
                  <a:cubicBezTo>
                    <a:pt x="5758111" y="890297"/>
                    <a:pt x="5583946" y="867933"/>
                    <a:pt x="5434838" y="880597"/>
                  </a:cubicBezTo>
                  <a:cubicBezTo>
                    <a:pt x="5285730" y="893261"/>
                    <a:pt x="5134009" y="870916"/>
                    <a:pt x="5041363" y="880597"/>
                  </a:cubicBezTo>
                  <a:cubicBezTo>
                    <a:pt x="4948717" y="890278"/>
                    <a:pt x="4489842" y="805788"/>
                    <a:pt x="4242489" y="880597"/>
                  </a:cubicBezTo>
                  <a:cubicBezTo>
                    <a:pt x="3995136" y="955406"/>
                    <a:pt x="3957238" y="870679"/>
                    <a:pt x="3849014" y="880597"/>
                  </a:cubicBezTo>
                  <a:cubicBezTo>
                    <a:pt x="3740790" y="890515"/>
                    <a:pt x="3480889" y="808429"/>
                    <a:pt x="3151489" y="880597"/>
                  </a:cubicBezTo>
                  <a:cubicBezTo>
                    <a:pt x="2822089" y="952765"/>
                    <a:pt x="2879025" y="849487"/>
                    <a:pt x="2758014" y="880597"/>
                  </a:cubicBezTo>
                  <a:cubicBezTo>
                    <a:pt x="2637004" y="911707"/>
                    <a:pt x="2529870" y="873820"/>
                    <a:pt x="2364539" y="880597"/>
                  </a:cubicBezTo>
                  <a:cubicBezTo>
                    <a:pt x="2199209" y="887374"/>
                    <a:pt x="1936444" y="821718"/>
                    <a:pt x="1565665" y="880597"/>
                  </a:cubicBezTo>
                  <a:cubicBezTo>
                    <a:pt x="1194886" y="939476"/>
                    <a:pt x="1131495" y="810884"/>
                    <a:pt x="868140" y="880597"/>
                  </a:cubicBezTo>
                  <a:cubicBezTo>
                    <a:pt x="604786" y="950310"/>
                    <a:pt x="331303" y="840482"/>
                    <a:pt x="146769" y="880597"/>
                  </a:cubicBezTo>
                  <a:cubicBezTo>
                    <a:pt x="47223" y="887765"/>
                    <a:pt x="9763" y="835993"/>
                    <a:pt x="0" y="733828"/>
                  </a:cubicBezTo>
                  <a:cubicBezTo>
                    <a:pt x="-36747" y="542334"/>
                    <a:pt x="63626" y="371027"/>
                    <a:pt x="0" y="146769"/>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xmlns=""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xmlns=""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xmlns=""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xmlns=""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xmlns=""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xmlns=""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xmlns=""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xmlns=""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xmlns="" id="{83231C96-503A-49F7-955B-C485A16BD4B8}"/>
                </a:ext>
              </a:extLst>
            </p:cNvPr>
            <p:cNvSpPr/>
            <p:nvPr/>
          </p:nvSpPr>
          <p:spPr>
            <a:xfrm>
              <a:off x="1532497" y="4536707"/>
              <a:ext cx="8215874" cy="693635"/>
            </a:xfrm>
            <a:custGeom>
              <a:avLst/>
              <a:gdLst>
                <a:gd name="connsiteX0" fmla="*/ 0 w 10427629"/>
                <a:gd name="connsiteY0" fmla="*/ 146769 h 880597"/>
                <a:gd name="connsiteX1" fmla="*/ 146769 w 10427629"/>
                <a:gd name="connsiteY1" fmla="*/ 0 h 880597"/>
                <a:gd name="connsiteX2" fmla="*/ 540210 w 10427629"/>
                <a:gd name="connsiteY2" fmla="*/ 0 h 880597"/>
                <a:gd name="connsiteX3" fmla="*/ 933651 w 10427629"/>
                <a:gd name="connsiteY3" fmla="*/ 0 h 880597"/>
                <a:gd name="connsiteX4" fmla="*/ 1631115 w 10427629"/>
                <a:gd name="connsiteY4" fmla="*/ 0 h 880597"/>
                <a:gd name="connsiteX5" fmla="*/ 1923216 w 10427629"/>
                <a:gd name="connsiteY5" fmla="*/ 0 h 880597"/>
                <a:gd name="connsiteX6" fmla="*/ 2417998 w 10427629"/>
                <a:gd name="connsiteY6" fmla="*/ 0 h 880597"/>
                <a:gd name="connsiteX7" fmla="*/ 2811439 w 10427629"/>
                <a:gd name="connsiteY7" fmla="*/ 0 h 880597"/>
                <a:gd name="connsiteX8" fmla="*/ 3306221 w 10427629"/>
                <a:gd name="connsiteY8" fmla="*/ 0 h 880597"/>
                <a:gd name="connsiteX9" fmla="*/ 3699662 w 10427629"/>
                <a:gd name="connsiteY9" fmla="*/ 0 h 880597"/>
                <a:gd name="connsiteX10" fmla="*/ 4295785 w 10427629"/>
                <a:gd name="connsiteY10" fmla="*/ 0 h 880597"/>
                <a:gd name="connsiteX11" fmla="*/ 4689226 w 10427629"/>
                <a:gd name="connsiteY11" fmla="*/ 0 h 880597"/>
                <a:gd name="connsiteX12" fmla="*/ 5184008 w 10427629"/>
                <a:gd name="connsiteY12" fmla="*/ 0 h 880597"/>
                <a:gd name="connsiteX13" fmla="*/ 5780131 w 10427629"/>
                <a:gd name="connsiteY13" fmla="*/ 0 h 880597"/>
                <a:gd name="connsiteX14" fmla="*/ 6376254 w 10427629"/>
                <a:gd name="connsiteY14" fmla="*/ 0 h 880597"/>
                <a:gd name="connsiteX15" fmla="*/ 7175059 w 10427629"/>
                <a:gd name="connsiteY15" fmla="*/ 0 h 880597"/>
                <a:gd name="connsiteX16" fmla="*/ 7872523 w 10427629"/>
                <a:gd name="connsiteY16" fmla="*/ 0 h 880597"/>
                <a:gd name="connsiteX17" fmla="*/ 8164623 w 10427629"/>
                <a:gd name="connsiteY17" fmla="*/ 0 h 880597"/>
                <a:gd name="connsiteX18" fmla="*/ 8963428 w 10427629"/>
                <a:gd name="connsiteY18" fmla="*/ 0 h 880597"/>
                <a:gd name="connsiteX19" fmla="*/ 9762233 w 10427629"/>
                <a:gd name="connsiteY19" fmla="*/ 0 h 880597"/>
                <a:gd name="connsiteX20" fmla="*/ 10280860 w 10427629"/>
                <a:gd name="connsiteY20" fmla="*/ 0 h 880597"/>
                <a:gd name="connsiteX21" fmla="*/ 10427629 w 10427629"/>
                <a:gd name="connsiteY21" fmla="*/ 146769 h 880597"/>
                <a:gd name="connsiteX22" fmla="*/ 10427629 w 10427629"/>
                <a:gd name="connsiteY22" fmla="*/ 733828 h 880597"/>
                <a:gd name="connsiteX23" fmla="*/ 10280860 w 10427629"/>
                <a:gd name="connsiteY23" fmla="*/ 880597 h 880597"/>
                <a:gd name="connsiteX24" fmla="*/ 9583396 w 10427629"/>
                <a:gd name="connsiteY24" fmla="*/ 880597 h 880597"/>
                <a:gd name="connsiteX25" fmla="*/ 8784591 w 10427629"/>
                <a:gd name="connsiteY25" fmla="*/ 880597 h 880597"/>
                <a:gd name="connsiteX26" fmla="*/ 8188468 w 10427629"/>
                <a:gd name="connsiteY26" fmla="*/ 880597 h 880597"/>
                <a:gd name="connsiteX27" fmla="*/ 7491004 w 10427629"/>
                <a:gd name="connsiteY27" fmla="*/ 880597 h 880597"/>
                <a:gd name="connsiteX28" fmla="*/ 6996222 w 10427629"/>
                <a:gd name="connsiteY28" fmla="*/ 880597 h 880597"/>
                <a:gd name="connsiteX29" fmla="*/ 6704122 w 10427629"/>
                <a:gd name="connsiteY29" fmla="*/ 880597 h 880597"/>
                <a:gd name="connsiteX30" fmla="*/ 6412022 w 10427629"/>
                <a:gd name="connsiteY30" fmla="*/ 880597 h 880597"/>
                <a:gd name="connsiteX31" fmla="*/ 6018581 w 10427629"/>
                <a:gd name="connsiteY31" fmla="*/ 880597 h 880597"/>
                <a:gd name="connsiteX32" fmla="*/ 5625139 w 10427629"/>
                <a:gd name="connsiteY32" fmla="*/ 880597 h 880597"/>
                <a:gd name="connsiteX33" fmla="*/ 5231698 w 10427629"/>
                <a:gd name="connsiteY33" fmla="*/ 880597 h 880597"/>
                <a:gd name="connsiteX34" fmla="*/ 4432893 w 10427629"/>
                <a:gd name="connsiteY34" fmla="*/ 880597 h 880597"/>
                <a:gd name="connsiteX35" fmla="*/ 3735429 w 10427629"/>
                <a:gd name="connsiteY35" fmla="*/ 880597 h 880597"/>
                <a:gd name="connsiteX36" fmla="*/ 3240647 w 10427629"/>
                <a:gd name="connsiteY36" fmla="*/ 880597 h 880597"/>
                <a:gd name="connsiteX37" fmla="*/ 2745865 w 10427629"/>
                <a:gd name="connsiteY37" fmla="*/ 880597 h 880597"/>
                <a:gd name="connsiteX38" fmla="*/ 2453765 w 10427629"/>
                <a:gd name="connsiteY38" fmla="*/ 880597 h 880597"/>
                <a:gd name="connsiteX39" fmla="*/ 1756301 w 10427629"/>
                <a:gd name="connsiteY39" fmla="*/ 880597 h 880597"/>
                <a:gd name="connsiteX40" fmla="*/ 1058837 w 10427629"/>
                <a:gd name="connsiteY40" fmla="*/ 880597 h 880597"/>
                <a:gd name="connsiteX41" fmla="*/ 146769 w 10427629"/>
                <a:gd name="connsiteY41" fmla="*/ 880597 h 880597"/>
                <a:gd name="connsiteX42" fmla="*/ 0 w 10427629"/>
                <a:gd name="connsiteY42" fmla="*/ 733828 h 880597"/>
                <a:gd name="connsiteX43" fmla="*/ 0 w 10427629"/>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7629" h="880597" fill="none" extrusionOk="0">
                  <a:moveTo>
                    <a:pt x="0" y="146769"/>
                  </a:moveTo>
                  <a:cubicBezTo>
                    <a:pt x="9116" y="73598"/>
                    <a:pt x="65716" y="-3968"/>
                    <a:pt x="146769" y="0"/>
                  </a:cubicBezTo>
                  <a:cubicBezTo>
                    <a:pt x="338087" y="-34218"/>
                    <a:pt x="344277" y="27192"/>
                    <a:pt x="540210" y="0"/>
                  </a:cubicBezTo>
                  <a:cubicBezTo>
                    <a:pt x="736143" y="-27192"/>
                    <a:pt x="823296" y="22572"/>
                    <a:pt x="933651" y="0"/>
                  </a:cubicBezTo>
                  <a:cubicBezTo>
                    <a:pt x="1044006" y="-22572"/>
                    <a:pt x="1301952" y="77092"/>
                    <a:pt x="1631115" y="0"/>
                  </a:cubicBezTo>
                  <a:cubicBezTo>
                    <a:pt x="1960278" y="-77092"/>
                    <a:pt x="1838770" y="28986"/>
                    <a:pt x="1923216" y="0"/>
                  </a:cubicBezTo>
                  <a:cubicBezTo>
                    <a:pt x="2007662" y="-28986"/>
                    <a:pt x="2265614" y="55810"/>
                    <a:pt x="2417998" y="0"/>
                  </a:cubicBezTo>
                  <a:cubicBezTo>
                    <a:pt x="2570382" y="-55810"/>
                    <a:pt x="2644229" y="30575"/>
                    <a:pt x="2811439" y="0"/>
                  </a:cubicBezTo>
                  <a:cubicBezTo>
                    <a:pt x="2978649" y="-30575"/>
                    <a:pt x="3093991" y="1145"/>
                    <a:pt x="3306221" y="0"/>
                  </a:cubicBezTo>
                  <a:cubicBezTo>
                    <a:pt x="3518451" y="-1145"/>
                    <a:pt x="3545231" y="23187"/>
                    <a:pt x="3699662" y="0"/>
                  </a:cubicBezTo>
                  <a:cubicBezTo>
                    <a:pt x="3854093" y="-23187"/>
                    <a:pt x="4012272" y="5534"/>
                    <a:pt x="4295785" y="0"/>
                  </a:cubicBezTo>
                  <a:cubicBezTo>
                    <a:pt x="4579298" y="-5534"/>
                    <a:pt x="4526635" y="42759"/>
                    <a:pt x="4689226" y="0"/>
                  </a:cubicBezTo>
                  <a:cubicBezTo>
                    <a:pt x="4851817" y="-42759"/>
                    <a:pt x="4991457" y="51809"/>
                    <a:pt x="5184008" y="0"/>
                  </a:cubicBezTo>
                  <a:cubicBezTo>
                    <a:pt x="5376559" y="-51809"/>
                    <a:pt x="5519448" y="57122"/>
                    <a:pt x="5780131" y="0"/>
                  </a:cubicBezTo>
                  <a:cubicBezTo>
                    <a:pt x="6040814" y="-57122"/>
                    <a:pt x="6217272" y="6372"/>
                    <a:pt x="6376254" y="0"/>
                  </a:cubicBezTo>
                  <a:cubicBezTo>
                    <a:pt x="6535236" y="-6372"/>
                    <a:pt x="6916792" y="45868"/>
                    <a:pt x="7175059" y="0"/>
                  </a:cubicBezTo>
                  <a:cubicBezTo>
                    <a:pt x="7433326" y="-45868"/>
                    <a:pt x="7709659" y="68288"/>
                    <a:pt x="7872523" y="0"/>
                  </a:cubicBezTo>
                  <a:cubicBezTo>
                    <a:pt x="8035387" y="-68288"/>
                    <a:pt x="8074532" y="187"/>
                    <a:pt x="8164623" y="0"/>
                  </a:cubicBezTo>
                  <a:cubicBezTo>
                    <a:pt x="8254714" y="-187"/>
                    <a:pt x="8627935" y="52548"/>
                    <a:pt x="8963428" y="0"/>
                  </a:cubicBezTo>
                  <a:cubicBezTo>
                    <a:pt x="9298922" y="-52548"/>
                    <a:pt x="9366174" y="14476"/>
                    <a:pt x="9762233" y="0"/>
                  </a:cubicBezTo>
                  <a:cubicBezTo>
                    <a:pt x="10158293" y="-14476"/>
                    <a:pt x="10142871" y="43640"/>
                    <a:pt x="10280860" y="0"/>
                  </a:cubicBezTo>
                  <a:cubicBezTo>
                    <a:pt x="10370913" y="-2268"/>
                    <a:pt x="10444762" y="53453"/>
                    <a:pt x="10427629" y="146769"/>
                  </a:cubicBezTo>
                  <a:cubicBezTo>
                    <a:pt x="10431068" y="373311"/>
                    <a:pt x="10374005" y="505338"/>
                    <a:pt x="10427629" y="733828"/>
                  </a:cubicBezTo>
                  <a:cubicBezTo>
                    <a:pt x="10407423" y="818317"/>
                    <a:pt x="10357506" y="897819"/>
                    <a:pt x="10280860" y="880597"/>
                  </a:cubicBezTo>
                  <a:cubicBezTo>
                    <a:pt x="10003268" y="928967"/>
                    <a:pt x="9776609" y="818522"/>
                    <a:pt x="9583396" y="880597"/>
                  </a:cubicBezTo>
                  <a:cubicBezTo>
                    <a:pt x="9390183" y="942672"/>
                    <a:pt x="8968062" y="863051"/>
                    <a:pt x="8784591" y="880597"/>
                  </a:cubicBezTo>
                  <a:cubicBezTo>
                    <a:pt x="8601121" y="898143"/>
                    <a:pt x="8327307" y="835898"/>
                    <a:pt x="8188468" y="880597"/>
                  </a:cubicBezTo>
                  <a:cubicBezTo>
                    <a:pt x="8049629" y="925296"/>
                    <a:pt x="7775315" y="804921"/>
                    <a:pt x="7491004" y="880597"/>
                  </a:cubicBezTo>
                  <a:cubicBezTo>
                    <a:pt x="7206693" y="956273"/>
                    <a:pt x="7106671" y="856809"/>
                    <a:pt x="6996222" y="880597"/>
                  </a:cubicBezTo>
                  <a:cubicBezTo>
                    <a:pt x="6885773" y="904385"/>
                    <a:pt x="6774944" y="849003"/>
                    <a:pt x="6704122" y="880597"/>
                  </a:cubicBezTo>
                  <a:cubicBezTo>
                    <a:pt x="6633300" y="912191"/>
                    <a:pt x="6517321" y="864953"/>
                    <a:pt x="6412022" y="880597"/>
                  </a:cubicBezTo>
                  <a:cubicBezTo>
                    <a:pt x="6306723" y="896241"/>
                    <a:pt x="6137354" y="856169"/>
                    <a:pt x="6018581" y="880597"/>
                  </a:cubicBezTo>
                  <a:cubicBezTo>
                    <a:pt x="5899808" y="905025"/>
                    <a:pt x="5722588" y="853463"/>
                    <a:pt x="5625139" y="880597"/>
                  </a:cubicBezTo>
                  <a:cubicBezTo>
                    <a:pt x="5527690" y="907731"/>
                    <a:pt x="5419683" y="849360"/>
                    <a:pt x="5231698" y="880597"/>
                  </a:cubicBezTo>
                  <a:cubicBezTo>
                    <a:pt x="5043713" y="911834"/>
                    <a:pt x="4642030" y="820346"/>
                    <a:pt x="4432893" y="880597"/>
                  </a:cubicBezTo>
                  <a:cubicBezTo>
                    <a:pt x="4223756" y="940848"/>
                    <a:pt x="3886683" y="864394"/>
                    <a:pt x="3735429" y="880597"/>
                  </a:cubicBezTo>
                  <a:cubicBezTo>
                    <a:pt x="3584175" y="896800"/>
                    <a:pt x="3357820" y="851650"/>
                    <a:pt x="3240647" y="880597"/>
                  </a:cubicBezTo>
                  <a:cubicBezTo>
                    <a:pt x="3123474" y="909544"/>
                    <a:pt x="2952103" y="859811"/>
                    <a:pt x="2745865" y="880597"/>
                  </a:cubicBezTo>
                  <a:cubicBezTo>
                    <a:pt x="2539627" y="901383"/>
                    <a:pt x="2581099" y="863937"/>
                    <a:pt x="2453765" y="880597"/>
                  </a:cubicBezTo>
                  <a:cubicBezTo>
                    <a:pt x="2326431" y="897257"/>
                    <a:pt x="1935387" y="810526"/>
                    <a:pt x="1756301" y="880597"/>
                  </a:cubicBezTo>
                  <a:cubicBezTo>
                    <a:pt x="1577215" y="950668"/>
                    <a:pt x="1291580" y="857837"/>
                    <a:pt x="1058837" y="880597"/>
                  </a:cubicBezTo>
                  <a:cubicBezTo>
                    <a:pt x="826094" y="903357"/>
                    <a:pt x="432227" y="818465"/>
                    <a:pt x="146769" y="880597"/>
                  </a:cubicBezTo>
                  <a:cubicBezTo>
                    <a:pt x="56890" y="867052"/>
                    <a:pt x="18538" y="800526"/>
                    <a:pt x="0" y="733828"/>
                  </a:cubicBezTo>
                  <a:cubicBezTo>
                    <a:pt x="-36979" y="571089"/>
                    <a:pt x="38711" y="277403"/>
                    <a:pt x="0" y="146769"/>
                  </a:cubicBezTo>
                  <a:close/>
                </a:path>
                <a:path w="10427629" h="880597" stroke="0" extrusionOk="0">
                  <a:moveTo>
                    <a:pt x="0" y="146769"/>
                  </a:moveTo>
                  <a:cubicBezTo>
                    <a:pt x="-1893" y="65152"/>
                    <a:pt x="80565" y="11308"/>
                    <a:pt x="146769" y="0"/>
                  </a:cubicBezTo>
                  <a:cubicBezTo>
                    <a:pt x="428535" y="-32693"/>
                    <a:pt x="535825" y="52458"/>
                    <a:pt x="844233" y="0"/>
                  </a:cubicBezTo>
                  <a:cubicBezTo>
                    <a:pt x="1152641" y="-52458"/>
                    <a:pt x="1339242" y="44653"/>
                    <a:pt x="1541697" y="0"/>
                  </a:cubicBezTo>
                  <a:cubicBezTo>
                    <a:pt x="1744152" y="-44653"/>
                    <a:pt x="2012656" y="15078"/>
                    <a:pt x="2239161" y="0"/>
                  </a:cubicBezTo>
                  <a:cubicBezTo>
                    <a:pt x="2465666" y="-15078"/>
                    <a:pt x="2648662" y="1210"/>
                    <a:pt x="3037966" y="0"/>
                  </a:cubicBezTo>
                  <a:cubicBezTo>
                    <a:pt x="3427270" y="-1210"/>
                    <a:pt x="3319329" y="19894"/>
                    <a:pt x="3431407" y="0"/>
                  </a:cubicBezTo>
                  <a:cubicBezTo>
                    <a:pt x="3543485" y="-19894"/>
                    <a:pt x="3868495" y="65550"/>
                    <a:pt x="4027530" y="0"/>
                  </a:cubicBezTo>
                  <a:cubicBezTo>
                    <a:pt x="4186565" y="-65550"/>
                    <a:pt x="4303441" y="20360"/>
                    <a:pt x="4522312" y="0"/>
                  </a:cubicBezTo>
                  <a:cubicBezTo>
                    <a:pt x="4741183" y="-20360"/>
                    <a:pt x="4819253" y="38333"/>
                    <a:pt x="4915753" y="0"/>
                  </a:cubicBezTo>
                  <a:cubicBezTo>
                    <a:pt x="5012253" y="-38333"/>
                    <a:pt x="5271132" y="73661"/>
                    <a:pt x="5613217" y="0"/>
                  </a:cubicBezTo>
                  <a:cubicBezTo>
                    <a:pt x="5955302" y="-73661"/>
                    <a:pt x="5824715" y="7602"/>
                    <a:pt x="5905317" y="0"/>
                  </a:cubicBezTo>
                  <a:cubicBezTo>
                    <a:pt x="5985919" y="-7602"/>
                    <a:pt x="6122309" y="4872"/>
                    <a:pt x="6197417" y="0"/>
                  </a:cubicBezTo>
                  <a:cubicBezTo>
                    <a:pt x="6272525" y="-4872"/>
                    <a:pt x="6621820" y="37244"/>
                    <a:pt x="6894881" y="0"/>
                  </a:cubicBezTo>
                  <a:cubicBezTo>
                    <a:pt x="7167942" y="-37244"/>
                    <a:pt x="7133219" y="10893"/>
                    <a:pt x="7288323" y="0"/>
                  </a:cubicBezTo>
                  <a:cubicBezTo>
                    <a:pt x="7443427" y="-10893"/>
                    <a:pt x="7525924" y="2448"/>
                    <a:pt x="7681764" y="0"/>
                  </a:cubicBezTo>
                  <a:cubicBezTo>
                    <a:pt x="7837604" y="-2448"/>
                    <a:pt x="8164185" y="35867"/>
                    <a:pt x="8480569" y="0"/>
                  </a:cubicBezTo>
                  <a:cubicBezTo>
                    <a:pt x="8796953" y="-35867"/>
                    <a:pt x="8971856" y="87170"/>
                    <a:pt x="9279373" y="0"/>
                  </a:cubicBezTo>
                  <a:cubicBezTo>
                    <a:pt x="9586890" y="-87170"/>
                    <a:pt x="9999566" y="45431"/>
                    <a:pt x="10280860" y="0"/>
                  </a:cubicBezTo>
                  <a:cubicBezTo>
                    <a:pt x="10362877" y="-6763"/>
                    <a:pt x="10430950" y="73575"/>
                    <a:pt x="10427629" y="146769"/>
                  </a:cubicBezTo>
                  <a:cubicBezTo>
                    <a:pt x="10447283" y="387889"/>
                    <a:pt x="10383116" y="450246"/>
                    <a:pt x="10427629" y="733828"/>
                  </a:cubicBezTo>
                  <a:cubicBezTo>
                    <a:pt x="10428393" y="811694"/>
                    <a:pt x="10345797" y="870411"/>
                    <a:pt x="10280860" y="880597"/>
                  </a:cubicBezTo>
                  <a:cubicBezTo>
                    <a:pt x="9964194" y="928563"/>
                    <a:pt x="9797560" y="799277"/>
                    <a:pt x="9583396" y="880597"/>
                  </a:cubicBezTo>
                  <a:cubicBezTo>
                    <a:pt x="9369232" y="961917"/>
                    <a:pt x="9255929" y="822864"/>
                    <a:pt x="8987273" y="880597"/>
                  </a:cubicBezTo>
                  <a:cubicBezTo>
                    <a:pt x="8718617" y="938330"/>
                    <a:pt x="8820890" y="850990"/>
                    <a:pt x="8695173" y="880597"/>
                  </a:cubicBezTo>
                  <a:cubicBezTo>
                    <a:pt x="8569456" y="910204"/>
                    <a:pt x="8486748" y="858749"/>
                    <a:pt x="8301732" y="880597"/>
                  </a:cubicBezTo>
                  <a:cubicBezTo>
                    <a:pt x="8116716" y="902445"/>
                    <a:pt x="8068475" y="867210"/>
                    <a:pt x="8009631" y="880597"/>
                  </a:cubicBezTo>
                  <a:cubicBezTo>
                    <a:pt x="7950787" y="893984"/>
                    <a:pt x="7703727" y="850591"/>
                    <a:pt x="7616190" y="880597"/>
                  </a:cubicBezTo>
                  <a:cubicBezTo>
                    <a:pt x="7528653" y="910603"/>
                    <a:pt x="7177773" y="799992"/>
                    <a:pt x="6918726" y="880597"/>
                  </a:cubicBezTo>
                  <a:cubicBezTo>
                    <a:pt x="6659679" y="961202"/>
                    <a:pt x="6650892" y="839529"/>
                    <a:pt x="6525285" y="880597"/>
                  </a:cubicBezTo>
                  <a:cubicBezTo>
                    <a:pt x="6399678" y="921665"/>
                    <a:pt x="6169546" y="827116"/>
                    <a:pt x="5929162" y="880597"/>
                  </a:cubicBezTo>
                  <a:cubicBezTo>
                    <a:pt x="5688778" y="934078"/>
                    <a:pt x="5623529" y="834534"/>
                    <a:pt x="5434380" y="880597"/>
                  </a:cubicBezTo>
                  <a:cubicBezTo>
                    <a:pt x="5245231" y="926660"/>
                    <a:pt x="5220175" y="843118"/>
                    <a:pt x="5040939" y="880597"/>
                  </a:cubicBezTo>
                  <a:cubicBezTo>
                    <a:pt x="4861703" y="918076"/>
                    <a:pt x="4604171" y="850489"/>
                    <a:pt x="4242134" y="880597"/>
                  </a:cubicBezTo>
                  <a:cubicBezTo>
                    <a:pt x="3880098" y="910705"/>
                    <a:pt x="4042260" y="846183"/>
                    <a:pt x="3848693" y="880597"/>
                  </a:cubicBezTo>
                  <a:cubicBezTo>
                    <a:pt x="3655126" y="915011"/>
                    <a:pt x="3400937" y="812356"/>
                    <a:pt x="3151229" y="880597"/>
                  </a:cubicBezTo>
                  <a:cubicBezTo>
                    <a:pt x="2901521" y="948838"/>
                    <a:pt x="2905298" y="837389"/>
                    <a:pt x="2757788" y="880597"/>
                  </a:cubicBezTo>
                  <a:cubicBezTo>
                    <a:pt x="2610278" y="923805"/>
                    <a:pt x="2548304" y="876748"/>
                    <a:pt x="2364347" y="880597"/>
                  </a:cubicBezTo>
                  <a:cubicBezTo>
                    <a:pt x="2180390" y="884446"/>
                    <a:pt x="1836492" y="839235"/>
                    <a:pt x="1565542" y="880597"/>
                  </a:cubicBezTo>
                  <a:cubicBezTo>
                    <a:pt x="1294592" y="921959"/>
                    <a:pt x="1106075" y="816093"/>
                    <a:pt x="868078" y="880597"/>
                  </a:cubicBezTo>
                  <a:cubicBezTo>
                    <a:pt x="630081" y="945101"/>
                    <a:pt x="421578" y="836628"/>
                    <a:pt x="146769" y="880597"/>
                  </a:cubicBezTo>
                  <a:cubicBezTo>
                    <a:pt x="47223" y="887765"/>
                    <a:pt x="9763" y="835993"/>
                    <a:pt x="0" y="733828"/>
                  </a:cubicBezTo>
                  <a:cubicBezTo>
                    <a:pt x="-36747" y="542334"/>
                    <a:pt x="63626" y="371027"/>
                    <a:pt x="0" y="146769"/>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xmlns=""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FA2652-CA45-4A4F-901E-5CBE41A2E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xmlns="" id="{9E6E1755-6DCA-4C3F-9893-F446F700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xmlns=""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xmlns="" id="{34A51B6B-17CB-4CA6-9934-376086987B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xmlns="" id="{22532792-FA33-4593-9EE4-F454E827E5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xmlns="" id="{19E22309-963D-422D-A90B-EA37AB45F8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xmlns="" id="{51CB4689-4874-4E06-984E-572747ADC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8" action="ppaction://hlinksldjump"/>
            <a:extLst>
              <a:ext uri="{FF2B5EF4-FFF2-40B4-BE49-F238E27FC236}">
                <a16:creationId xmlns:a16="http://schemas.microsoft.com/office/drawing/2014/main" xmlns=""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pic>
        <p:nvPicPr>
          <p:cNvPr id="10" name="Zen Garden In-Game - Laura Shigihara - NhacCuaTui.MP3">
            <a:hlinkClick r:id="" action="ppaction://media"/>
            <a:extLst>
              <a:ext uri="{FF2B5EF4-FFF2-40B4-BE49-F238E27FC236}">
                <a16:creationId xmlns:a16="http://schemas.microsoft.com/office/drawing/2014/main" xmlns="" id="{5E0DAB95-8124-4ED3-BB95-9A83294A1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66" y="191478"/>
            <a:ext cx="609600" cy="609600"/>
          </a:xfrm>
          <a:prstGeom prst="rect">
            <a:avLst/>
          </a:prstGeom>
        </p:spPr>
      </p:pic>
    </p:spTree>
    <p:extLst>
      <p:ext uri="{BB962C8B-B14F-4D97-AF65-F5344CB8AC3E}">
        <p14:creationId xmlns:p14="http://schemas.microsoft.com/office/powerpoint/2010/main" val="240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B81C29F-B0BF-4B72-B9B8-56E8ABF462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xmlns="" id="{27EFDE0F-F056-4A2C-B154-53C63A80F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xmlns="" id="{200A7FEE-D16C-4D21-A85A-E3C3B1048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xmlns="" id="{35ACA9E9-3273-4AD1-BF41-E522DD13D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xmlns=""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xmlns="" id="{D2198587-C16C-4350-9B4E-1984C68DED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xmlns="" id="{D3009DBE-80D2-468B-BC5D-8587D5637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xmlns="" id="{920A851A-287E-43FC-A873-CC7411E0FF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9" action="ppaction://hlinksldjump"/>
            <a:extLst>
              <a:ext uri="{FF2B5EF4-FFF2-40B4-BE49-F238E27FC236}">
                <a16:creationId xmlns:a16="http://schemas.microsoft.com/office/drawing/2014/main" xmlns=""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0" action="ppaction://hlinksldjump"/>
            <a:extLst>
              <a:ext uri="{FF2B5EF4-FFF2-40B4-BE49-F238E27FC236}">
                <a16:creationId xmlns:a16="http://schemas.microsoft.com/office/drawing/2014/main" xmlns=""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1" action="ppaction://hlinksldjump"/>
            <a:extLst>
              <a:ext uri="{FF2B5EF4-FFF2-40B4-BE49-F238E27FC236}">
                <a16:creationId xmlns:a16="http://schemas.microsoft.com/office/drawing/2014/main" xmlns=""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xmlns="" id="{84C144AF-8F9D-4EE2-8AC8-ABCD0339CEA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xmlns="" id="{4855FE77-97C4-47F1-A1BA-F7DD8019B3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xmlns="" id="{D737B5ED-7538-434E-950A-34EE2E2CAE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xmlns="" id="{2513FD76-F008-45B0-9091-BB668BCFFF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xmlns=""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5" action="ppaction://hlinksldjump"/>
            <a:extLst>
              <a:ext uri="{FF2B5EF4-FFF2-40B4-BE49-F238E27FC236}">
                <a16:creationId xmlns:a16="http://schemas.microsoft.com/office/drawing/2014/main" xmlns=""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xmlns="" id="{6DCC4C9A-42FA-4AA3-B09F-470F4C2321A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xmlns="" id="{2C20596B-B1B9-4D8A-9061-8518DDC0F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xmlns="" id="{42D4C8C0-1DF7-4378-82A9-D4709B3304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7" action="ppaction://hlinksldjump"/>
            <a:extLst>
              <a:ext uri="{FF2B5EF4-FFF2-40B4-BE49-F238E27FC236}">
                <a16:creationId xmlns:a16="http://schemas.microsoft.com/office/drawing/2014/main" xmlns=""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8" action="ppaction://hlinksldjump"/>
            <a:extLst>
              <a:ext uri="{FF2B5EF4-FFF2-40B4-BE49-F238E27FC236}">
                <a16:creationId xmlns:a16="http://schemas.microsoft.com/office/drawing/2014/main" xmlns=""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xmlns="" id="{1EFFF66C-1A53-481C-8A07-6952C431BC3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xmlns="" id="{96E27339-B147-4467-A603-D5AF5C34CC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xmlns="" id="{C2680DA8-D541-4587-AFF7-359D377B3F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xmlns="" id="{D1A6D9DE-16FC-490C-8CFB-33E3B32C9F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xmlns="" id="{A6740F0F-C942-48E5-A648-0A46F58AC47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xmlns=""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xmlns=""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ên con đường đến trường">
            <a:hlinkClick r:id="" action="ppaction://media"/>
            <a:extLst>
              <a:ext uri="{FF2B5EF4-FFF2-40B4-BE49-F238E27FC236}">
                <a16:creationId xmlns:a16="http://schemas.microsoft.com/office/drawing/2014/main" xmlns="" id="{25B8FE08-941C-4B69-9FF3-507B1DC242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54628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xmlns=""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7" name="Rectangle 6">
            <a:extLst>
              <a:ext uri="{FF2B5EF4-FFF2-40B4-BE49-F238E27FC236}">
                <a16:creationId xmlns:a16="http://schemas.microsoft.com/office/drawing/2014/main" xmlns="" id="{57129CBA-AB00-46D9-BA65-557E4E278E95}"/>
              </a:ext>
            </a:extLst>
          </p:cNvPr>
          <p:cNvSpPr/>
          <p:nvPr/>
        </p:nvSpPr>
        <p:spPr>
          <a:xfrm>
            <a:off x="1447798" y="5084395"/>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Bề mặt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Hai bên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lúp xúp nhưng bụi cây cỏ dại, cây lạc tiên</a:t>
            </a:r>
          </a:p>
        </p:txBody>
      </p:sp>
      <p:pic>
        <p:nvPicPr>
          <p:cNvPr id="12" name="Picture 11">
            <a:extLst>
              <a:ext uri="{FF2B5EF4-FFF2-40B4-BE49-F238E27FC236}">
                <a16:creationId xmlns:a16="http://schemas.microsoft.com/office/drawing/2014/main" xmlns=""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xmlns=""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1F4F5359-8316-4B8B-B964-C80012F25CE0}"/>
              </a:ext>
            </a:extLst>
          </p:cNvPr>
          <p:cNvPicPr>
            <a:picLocks noChangeAspect="1"/>
          </p:cNvPicPr>
          <p:nvPr/>
        </p:nvPicPr>
        <p:blipFill>
          <a:blip r:embed="rId6"/>
          <a:stretch>
            <a:fillRect/>
          </a:stretch>
        </p:blipFill>
        <p:spPr>
          <a:xfrm>
            <a:off x="1750738" y="3615117"/>
            <a:ext cx="9023897" cy="1237846"/>
          </a:xfrm>
          <a:prstGeom prst="rect">
            <a:avLst/>
          </a:prstGeom>
        </p:spPr>
      </p:pic>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xmlns=""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566CFBB1-FD8B-4792-AB2A-BD0CACA18994}"/>
              </a:ext>
            </a:extLst>
          </p:cNvPr>
          <p:cNvSpPr/>
          <p:nvPr/>
        </p:nvSpPr>
        <p:spPr>
          <a:xfrm>
            <a:off x="1600200" y="4457700"/>
            <a:ext cx="1002982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những ngày nắng: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 dưới chân xốp nhẹ như bông</a:t>
            </a:r>
          </a:p>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mùa mưa: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đường lầy lội và trơn trượt.</a:t>
            </a:r>
          </a:p>
        </p:txBody>
      </p:sp>
      <p:pic>
        <p:nvPicPr>
          <p:cNvPr id="13" name="Picture 12">
            <a:extLst>
              <a:ext uri="{FF2B5EF4-FFF2-40B4-BE49-F238E27FC236}">
                <a16:creationId xmlns:a16="http://schemas.microsoft.com/office/drawing/2014/main" xmlns=""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xmlns=""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xmlns=""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8" name="Rectangle 7">
            <a:extLst>
              <a:ext uri="{FF2B5EF4-FFF2-40B4-BE49-F238E27FC236}">
                <a16:creationId xmlns:a16="http://schemas.microsoft.com/office/drawing/2014/main" xmlns=""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nhỏ không nghỉ buổi học nào kể cả khi trời mưa rét vì vào những ngày này, cô giáo thường đón đường, đi cùng các bạn nhỏ vào lớp.</a:t>
            </a:r>
          </a:p>
        </p:txBody>
      </p:sp>
      <p:sp>
        <p:nvSpPr>
          <p:cNvPr id="14" name="Arrow: Right 13">
            <a:hlinkClick r:id="rId4" action="ppaction://hlinksldjump"/>
            <a:extLst>
              <a:ext uri="{FF2B5EF4-FFF2-40B4-BE49-F238E27FC236}">
                <a16:creationId xmlns:a16="http://schemas.microsoft.com/office/drawing/2014/main" xmlns=""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8" name="Rectangle 7">
            <a:extLst>
              <a:ext uri="{FF2B5EF4-FFF2-40B4-BE49-F238E27FC236}">
                <a16:creationId xmlns:a16="http://schemas.microsoft.com/office/drawing/2014/main" xmlns="" id="{5E25267F-A38E-4B74-A147-67C49BA172CA}"/>
              </a:ext>
            </a:extLst>
          </p:cNvPr>
          <p:cNvSpPr/>
          <p:nvPr/>
        </p:nvSpPr>
        <p:spPr>
          <a:xfrm>
            <a:off x="2352675" y="3990976"/>
            <a:ext cx="8658226" cy="14465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8" name="Rectangle 7">
            <a:extLst>
              <a:ext uri="{FF2B5EF4-FFF2-40B4-BE49-F238E27FC236}">
                <a16:creationId xmlns:a16="http://schemas.microsoft.com/office/drawing/2014/main" xmlns="" id="{5E25267F-A38E-4B74-A147-67C49BA172CA}"/>
              </a:ext>
            </a:extLst>
          </p:cNvPr>
          <p:cNvSpPr/>
          <p:nvPr/>
        </p:nvSpPr>
        <p:spPr>
          <a:xfrm>
            <a:off x="847724" y="3990976"/>
            <a:ext cx="10655737"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thấy các bạn nhỏ trong bài đọc là những bạn nhỏ chăm chỉ, ngoan ngoãn. Dù đường đến trường rất khó khăn, nguy hiểm nhưng các bạn không hề ngần ngại, đi học đầy đủ dù trời có mưa hay nắng.</a:t>
            </a:r>
          </a:p>
        </p:txBody>
      </p:sp>
      <p:sp>
        <p:nvSpPr>
          <p:cNvPr id="14" name="Arrow: Right 13">
            <a:hlinkClick r:id="rId3"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xmlns=""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xmlns=""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xmlns=""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xmlns=""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xmlns=""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xmlns=""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xmlns=""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xmlns=""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xmlns=""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xmlns=""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xmlns=""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xmlns=""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xmlns=""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xmlns=""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xmlns=""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xmlns=""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xmlns=""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xmlns=""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xmlns=""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xmlns=""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xmlns=""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xmlns=""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xmlns=""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xmlns=""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xmlns=""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28906"/>
            <a:ext cx="10810360" cy="61093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pic>
        <p:nvPicPr>
          <p:cNvPr id="10" name="Picture 9">
            <a:extLst>
              <a:ext uri="{FF2B5EF4-FFF2-40B4-BE49-F238E27FC236}">
                <a16:creationId xmlns:a16="http://schemas.microsoft.com/office/drawing/2014/main" xmlns="" id="{0B8569DB-2E12-4E6A-9ABE-F773014502FC}"/>
              </a:ext>
            </a:extLst>
          </p:cNvPr>
          <p:cNvPicPr>
            <a:picLocks noChangeAspect="1"/>
          </p:cNvPicPr>
          <p:nvPr/>
        </p:nvPicPr>
        <p:blipFill>
          <a:blip r:embed="rId8"/>
          <a:stretch>
            <a:fillRect/>
          </a:stretch>
        </p:blipFill>
        <p:spPr>
          <a:xfrm>
            <a:off x="3035808" y="903610"/>
            <a:ext cx="4410658" cy="804222"/>
          </a:xfrm>
          <a:prstGeom prst="rect">
            <a:avLst/>
          </a:prstGeom>
        </p:spPr>
      </p:pic>
      <p:sp>
        <p:nvSpPr>
          <p:cNvPr id="11" name="TextBox 10">
            <a:extLst>
              <a:ext uri="{FF2B5EF4-FFF2-40B4-BE49-F238E27FC236}">
                <a16:creationId xmlns:a16="http://schemas.microsoft.com/office/drawing/2014/main" xmlns="" id="{E2558708-28FB-44D2-9EB5-9368B242B5CB}"/>
              </a:ext>
            </a:extLst>
          </p:cNvPr>
          <p:cNvSpPr txBox="1"/>
          <p:nvPr/>
        </p:nvSpPr>
        <p:spPr>
          <a:xfrm>
            <a:off x="1109472" y="1874619"/>
            <a:ext cx="8802624" cy="1569660"/>
          </a:xfrm>
          <a:prstGeom prst="rect">
            <a:avLst/>
          </a:prstGeom>
          <a:noFill/>
        </p:spPr>
        <p:txBody>
          <a:bodyPr wrap="square" rtlCol="0">
            <a:spAutoFit/>
          </a:bodyPr>
          <a:lstStyle/>
          <a:p>
            <a:pPr algn="ctr"/>
            <a:r>
              <a:rPr lang="en-US" sz="4800" b="1" smtClean="0">
                <a:solidFill>
                  <a:srgbClr val="FF0000"/>
                </a:solidFill>
                <a:latin typeface="Coiny" panose="02000903060500060000" pitchFamily="2" charset="0"/>
              </a:rPr>
              <a:t>Đọc: Con đường đến trường (tiết 1+2)</a:t>
            </a:r>
            <a:endParaRPr lang="en-US" sz="4800" b="1" dirty="0">
              <a:solidFill>
                <a:srgbClr val="FF0000"/>
              </a:solidFill>
              <a:latin typeface="Coiny" panose="0200090306050006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remove"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11430"/>
            <a:ext cx="12209780" cy="6880860"/>
          </a:xfrm>
          <a:prstGeom prst="rect">
            <a:avLst/>
          </a:prstGeom>
        </p:spPr>
      </p:pic>
      <p:grpSp>
        <p:nvGrpSpPr>
          <p:cNvPr id="15" name="Group 14">
            <a:extLst>
              <a:ext uri="{FF2B5EF4-FFF2-40B4-BE49-F238E27FC236}">
                <a16:creationId xmlns:a16="http://schemas.microsoft.com/office/drawing/2014/main" xmlns="" id="{5BFB3EC3-825E-43C5-986C-DFB56E3AF24C}"/>
              </a:ext>
            </a:extLst>
          </p:cNvPr>
          <p:cNvGrpSpPr/>
          <p:nvPr/>
        </p:nvGrpSpPr>
        <p:grpSpPr>
          <a:xfrm>
            <a:off x="5991224" y="1302025"/>
            <a:ext cx="5476875" cy="1392236"/>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xmlns="" id="{265834C2-F059-4A5B-B336-68D3FB74FFC1}"/>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xmlns="" id="{046512DA-09FC-4795-A309-AC807D8BA58A}"/>
                </a:ext>
              </a:extLst>
            </p:cNvPr>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FE4FCB8-8113-4840-8970-5EACAD9B23C0}"/>
              </a:ext>
            </a:extLst>
          </p:cNvPr>
          <p:cNvGrpSpPr/>
          <p:nvPr/>
        </p:nvGrpSpPr>
        <p:grpSpPr>
          <a:xfrm>
            <a:off x="1924049" y="378100"/>
            <a:ext cx="8048626" cy="1392236"/>
            <a:chOff x="5835193" y="1564848"/>
            <a:chExt cx="4157220" cy="867267"/>
          </a:xfrm>
          <a:solidFill>
            <a:srgbClr val="BDEEFF"/>
          </a:solidFill>
        </p:grpSpPr>
        <p:sp>
          <p:nvSpPr>
            <p:cNvPr id="6" name="Rounded Rectangular Callout 28">
              <a:extLst>
                <a:ext uri="{FF2B5EF4-FFF2-40B4-BE49-F238E27FC236}">
                  <a16:creationId xmlns:a16="http://schemas.microsoft.com/office/drawing/2014/main" xmlns=""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xmlns="" id="{02B94306-4F06-48E4-9FC3-E969143CA850}"/>
                </a:ext>
              </a:extLst>
            </p:cNvPr>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xmlns=""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xmlns=""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xmlns=""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xmlns="" id="{424837E6-F2D3-4264-B16A-5E7A21A8C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xmlns=""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xmlns=""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xmlns=""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xmlns=""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xmlns="" id="{83E261F3-8E45-47DA-95FD-153DB60EDFDD}"/>
              </a:ext>
            </a:extLst>
          </p:cNvPr>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a:extLst>
              <a:ext uri="{FF2B5EF4-FFF2-40B4-BE49-F238E27FC236}">
                <a16:creationId xmlns:a16="http://schemas.microsoft.com/office/drawing/2014/main" xmlns=""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xmlns=""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xmlns=""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xmlns=""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xmlns=""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xmlns=""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xmlns=""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xmlns=""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xmlns=""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xmlns="" id="{A9DC614F-D4DA-40A8-9C28-3CB5775B0D6C}"/>
              </a:ext>
            </a:extLst>
          </p:cNvPr>
          <p:cNvSpPr/>
          <p:nvPr/>
        </p:nvSpPr>
        <p:spPr>
          <a:xfrm>
            <a:off x="762001" y="939941"/>
            <a:ext cx="10810360" cy="6109365"/>
          </a:xfrm>
          <a:prstGeom prst="rect">
            <a:avLst/>
          </a:prstGeom>
        </p:spPr>
        <p:txBody>
          <a:bodyPr wrap="square">
            <a:spAutoFit/>
          </a:bodyPr>
          <a:lstStyle/>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3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xmlns=""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xmlns=""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xmlns=""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xmlns=""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xmlns=""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thaảng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xmlns=""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xmlns=""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xmlns=""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xmlns=""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xmlns=""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xmlns=""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xmlns=""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xmlns=""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xmlns=""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xmlns=""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1660</Words>
  <Application>Microsoft Office PowerPoint</Application>
  <PresentationFormat>Custom</PresentationFormat>
  <Paragraphs>123</Paragraphs>
  <Slides>26</Slides>
  <Notes>19</Notes>
  <HiddenSlides>0</HiddenSlides>
  <MMClips>3</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32</cp:revision>
  <dcterms:created xsi:type="dcterms:W3CDTF">2022-06-20T14:51:39Z</dcterms:created>
  <dcterms:modified xsi:type="dcterms:W3CDTF">2025-01-05T14:36:13Z</dcterms:modified>
</cp:coreProperties>
</file>