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2"/>
  </p:notesMasterIdLst>
  <p:sldIdLst>
    <p:sldId id="256" r:id="rId3"/>
    <p:sldId id="261" r:id="rId4"/>
    <p:sldId id="270" r:id="rId5"/>
    <p:sldId id="309" r:id="rId6"/>
    <p:sldId id="311" r:id="rId7"/>
    <p:sldId id="264" r:id="rId8"/>
    <p:sldId id="274" r:id="rId9"/>
    <p:sldId id="259" r:id="rId10"/>
    <p:sldId id="278" r:id="rId11"/>
    <p:sldId id="276" r:id="rId12"/>
    <p:sldId id="312" r:id="rId13"/>
    <p:sldId id="313" r:id="rId14"/>
    <p:sldId id="287" r:id="rId15"/>
    <p:sldId id="314" r:id="rId16"/>
    <p:sldId id="288" r:id="rId17"/>
    <p:sldId id="315" r:id="rId18"/>
    <p:sldId id="290" r:id="rId19"/>
    <p:sldId id="289" r:id="rId20"/>
    <p:sldId id="291" r:id="rId21"/>
    <p:sldId id="275" r:id="rId22"/>
    <p:sldId id="294" r:id="rId23"/>
    <p:sldId id="272" r:id="rId24"/>
    <p:sldId id="295" r:id="rId25"/>
    <p:sldId id="296" r:id="rId26"/>
    <p:sldId id="316" r:id="rId27"/>
    <p:sldId id="297" r:id="rId28"/>
    <p:sldId id="299" r:id="rId29"/>
    <p:sldId id="303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4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6.xml"/><Relationship Id="rId7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10" Type="http://schemas.microsoft.com/office/2007/relationships/hdphoto" Target="../media/hdphoto9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1.xml"/><Relationship Id="rId7" Type="http://schemas.openxmlformats.org/officeDocument/2006/relationships/image" Target="../media/image2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2.wdp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16.xml"/><Relationship Id="rId7" Type="http://schemas.openxmlformats.org/officeDocument/2006/relationships/image" Target="../media/image4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Relationship Id="rId9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microsoft.com/office/2007/relationships/hdphoto" Target="../media/hdphoto4.wdp"/><Relationship Id="rId2" Type="http://schemas.openxmlformats.org/officeDocument/2006/relationships/image" Target="../media/image2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xmlns="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xmlns="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xmlns="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xmlns="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xmlns="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xmlns="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xmlns="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xmlns="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xmlns="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xmlns="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xmlns="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xmlns="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381332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xmlns="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xmlns="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259794" cy="1284957"/>
            <a:chOff x="553540" y="1069809"/>
            <a:chExt cx="1776593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xmlns="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6794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xmlns="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xmlns="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xmlns="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xmlns="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xmlns="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xmlns="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xmlns="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xmlns="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xmlns="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xmlns="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xmlns="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xmlns="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xmlns="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xmlns="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xmlns="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xmlns="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xmlns="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xmlns="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xmlns="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xmlns="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xmlns="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xmlns="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764478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xmlns="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xmlns="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xmlns="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xmlns="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5"/>
            <a:ext cx="11703499" cy="1738818"/>
            <a:chOff x="1596788" y="4426148"/>
            <a:chExt cx="8884693" cy="1486964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482839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xmlns="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AAA6346-7046-4D73-90F8-9382CFA908DD}"/>
              </a:ext>
            </a:extLst>
          </p:cNvPr>
          <p:cNvGrpSpPr/>
          <p:nvPr/>
        </p:nvGrpSpPr>
        <p:grpSpPr>
          <a:xfrm>
            <a:off x="1500447" y="2422994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xmlns="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96433" y="3258155"/>
            <a:ext cx="8509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xmlns="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xmlns="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xmlns="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xmlns="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xmlns="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xmlns="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xmlns="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xmlns="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xmlns="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xmlns="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xmlns="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xmlns="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xmlns="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xmlns="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xmlns="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xmlns="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xmlns="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xmlns="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xmlns="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xmlns="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xmlns="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xmlns="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xmlns="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xmlns="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xmlns="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xmlns="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xmlns="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626" y="2621610"/>
            <a:ext cx="8062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accent1"/>
                </a:solidFill>
              </a:rPr>
              <a:t>               Tiếng Việt</a:t>
            </a:r>
          </a:p>
          <a:p>
            <a:r>
              <a:rPr lang="en-US" sz="4400" b="1" smtClean="0">
                <a:solidFill>
                  <a:schemeClr val="accent1"/>
                </a:solidFill>
              </a:rPr>
              <a:t>Đọc: Đi học vui sao (tiết 1+2)</a:t>
            </a:r>
            <a:endParaRPr lang="en-US" sz="4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xmlns="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1166</Words>
  <Application>Microsoft Office PowerPoint</Application>
  <PresentationFormat>Custom</PresentationFormat>
  <Paragraphs>229</Paragraphs>
  <Slides>29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PC</cp:lastModifiedBy>
  <cp:revision>26</cp:revision>
  <dcterms:created xsi:type="dcterms:W3CDTF">2022-06-20T01:54:47Z</dcterms:created>
  <dcterms:modified xsi:type="dcterms:W3CDTF">2025-01-05T14:30:25Z</dcterms:modified>
</cp:coreProperties>
</file>