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324" r:id="rId3"/>
    <p:sldId id="325" r:id="rId4"/>
    <p:sldId id="326" r:id="rId5"/>
    <p:sldId id="2656" r:id="rId6"/>
    <p:sldId id="2632" r:id="rId7"/>
    <p:sldId id="2631" r:id="rId8"/>
    <p:sldId id="2658" r:id="rId9"/>
    <p:sldId id="2659" r:id="rId10"/>
    <p:sldId id="2638" r:id="rId11"/>
    <p:sldId id="2662" r:id="rId12"/>
    <p:sldId id="2663" r:id="rId13"/>
    <p:sldId id="2639" r:id="rId14"/>
    <p:sldId id="2664" r:id="rId15"/>
    <p:sldId id="2665" r:id="rId16"/>
    <p:sldId id="2640" r:id="rId17"/>
    <p:sldId id="2641" r:id="rId18"/>
    <p:sldId id="2642" r:id="rId19"/>
    <p:sldId id="2669" r:id="rId20"/>
    <p:sldId id="2670" r:id="rId21"/>
    <p:sldId id="2671" r:id="rId22"/>
    <p:sldId id="2643" r:id="rId23"/>
    <p:sldId id="2644" r:id="rId24"/>
    <p:sldId id="2645" r:id="rId25"/>
    <p:sldId id="2646" r:id="rId26"/>
    <p:sldId id="2647" r:id="rId27"/>
    <p:sldId id="2666" r:id="rId28"/>
    <p:sldId id="2649" r:id="rId29"/>
    <p:sldId id="2650" r:id="rId30"/>
    <p:sldId id="2651" r:id="rId31"/>
    <p:sldId id="2654" r:id="rId32"/>
    <p:sldId id="2667" r:id="rId33"/>
    <p:sldId id="26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8" d="100"/>
          <a:sy n="78" d="100"/>
        </p:scale>
        <p:origin x="-420"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68.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9.png"/><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68.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3.wdp"/><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68.png"/><Relationship Id="rId5" Type="http://schemas.microsoft.com/office/2007/relationships/hdphoto" Target="../media/hdphoto5.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8.xml"/><Relationship Id="rId5" Type="http://schemas.microsoft.com/office/2007/relationships/hdphoto" Target="../media/hdphoto17.wdp"/><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18.wdp"/><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8.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xmlns=""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a:t>
            </a: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5205982" cy="4890943"/>
            <a:chOff x="2210738" y="-1461943"/>
            <a:chExt cx="7010490"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4" y="-1461943"/>
              <a:ext cx="5900324" cy="4890943"/>
              <a:chOff x="3637969" y="-666044"/>
              <a:chExt cx="5014597"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9" y="-666044"/>
                <a:ext cx="5014596"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556431"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755136"/>
            <a:ext cx="5636729" cy="3001727"/>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xmlns=""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xmlns=""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xmlns=""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889248"/>
            <a:ext cx="5636729" cy="2867615"/>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xmlns=""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xmlns=""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xmlns=""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xmlns=""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xmlns=""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xmlns=""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xmlns=""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xmlns=""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xmlns=""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xmlns=""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xmlns=""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xmlns=""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xmlns=""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xmlns=""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xmlns=""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fontScale="92500" lnSpcReduction="10000"/>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xmlns="" id="{3F283F5F-2722-40D6-8B1A-EEBD209101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xmlns=""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xmlns=""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xmlns=""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xmlns=""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xmlns=""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a:extLst>
              <a:ext uri="{FF2B5EF4-FFF2-40B4-BE49-F238E27FC236}">
                <a16:creationId xmlns:a16="http://schemas.microsoft.com/office/drawing/2014/main" xmlns="" id="{83EE7986-1F03-40B6-8A79-5DECC58C8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xmlns="" id="{ECD541BE-BA41-4A18-9049-E267C88E75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xmlns=""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xmlns=""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xmlns=""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xmlns=""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xmlns=""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xmlns=""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xmlns=""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xmlns=""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xmlns=""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xmlns=""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xmlns=""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xmlns=""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xmlns=""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xmlns=""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xmlns=""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xmlns=""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xmlns=""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xmlns=""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xmlns=""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xmlns=""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xmlns=""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xmlns=""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xmlns=""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xmlns=""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xmlns=""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xmlns=""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xmlns="" id="{54536851-C3E2-4527-90F3-946962F9FCC3}"/>
              </a:ext>
            </a:extLst>
          </p:cNvPr>
          <p:cNvGrpSpPr/>
          <p:nvPr/>
        </p:nvGrpSpPr>
        <p:grpSpPr>
          <a:xfrm>
            <a:off x="1853047" y="284784"/>
            <a:ext cx="10107305" cy="856397"/>
            <a:chOff x="1603464" y="2459552"/>
            <a:chExt cx="9533109" cy="856397"/>
          </a:xfrm>
        </p:grpSpPr>
        <p:sp>
          <p:nvSpPr>
            <p:cNvPr id="3" name="矩形 11">
              <a:extLst>
                <a:ext uri="{FF2B5EF4-FFF2-40B4-BE49-F238E27FC236}">
                  <a16:creationId xmlns:a16="http://schemas.microsoft.com/office/drawing/2014/main" xmlns=""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xmlns=""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xmlns="" id="{E2BA98FE-49B1-407A-B695-96564ADAF41F}"/>
              </a:ext>
            </a:extLst>
          </p:cNvPr>
          <p:cNvSpPr txBox="1"/>
          <p:nvPr/>
        </p:nvSpPr>
        <p:spPr>
          <a:xfrm>
            <a:off x="2794981" y="471304"/>
            <a:ext cx="8988947"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a:t>
            </a:r>
            <a:r>
              <a:rPr lang="vi-VN" sz="3600" b="1">
                <a:latin typeface="Arial-Rounded" panose="020B0500000000000000" pitchFamily="34" charset="0"/>
                <a:ea typeface="Arial-Rounded" panose="020B0500000000000000" pitchFamily="34" charset="0"/>
                <a:cs typeface="Arial-Rounded" panose="020B0500000000000000" pitchFamily="34" charset="0"/>
              </a:rPr>
              <a:t>trước </a:t>
            </a:r>
            <a:r>
              <a:rPr lang="vi-VN" sz="3600" b="1" smtClean="0">
                <a:latin typeface="Arial-Rounded" panose="020B0500000000000000" pitchFamily="34" charset="0"/>
                <a:ea typeface="Arial-Rounded" panose="020B0500000000000000" pitchFamily="34" charset="0"/>
                <a:cs typeface="Arial-Rounded" panose="020B0500000000000000" pitchFamily="34" charset="0"/>
              </a:rPr>
              <a:t>mắtThắng</a:t>
            </a:r>
            <a:r>
              <a:rPr lang="vi-VN"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xmlns=""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xmlns=""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xmlns=""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xmlns=""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xmlns=""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xmlns=""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xmlns=""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xmlns=""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xmlns=""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xmlns=""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xmlns=""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xmlns=""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xmlns=""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xmlns="" id="{8E874B57-C13F-4492-904A-54B93BDE5A78}"/>
              </a:ext>
            </a:extLst>
          </p:cNvPr>
          <p:cNvGrpSpPr/>
          <p:nvPr/>
        </p:nvGrpSpPr>
        <p:grpSpPr>
          <a:xfrm>
            <a:off x="2840360" y="1677851"/>
            <a:ext cx="7327768" cy="5856422"/>
            <a:chOff x="2210738" y="-1461943"/>
            <a:chExt cx="9699177" cy="5856422"/>
          </a:xfrm>
        </p:grpSpPr>
        <p:grpSp>
          <p:nvGrpSpPr>
            <p:cNvPr id="14" name="Group 13">
              <a:extLst>
                <a:ext uri="{FF2B5EF4-FFF2-40B4-BE49-F238E27FC236}">
                  <a16:creationId xmlns:a16="http://schemas.microsoft.com/office/drawing/2014/main" xmlns="" id="{1AD21669-2603-4FDC-B214-F449536B2D87}"/>
                </a:ext>
              </a:extLst>
            </p:cNvPr>
            <p:cNvGrpSpPr/>
            <p:nvPr/>
          </p:nvGrpSpPr>
          <p:grpSpPr>
            <a:xfrm>
              <a:off x="3320903" y="-1461943"/>
              <a:ext cx="8589012" cy="5856422"/>
              <a:chOff x="3637968" y="-666044"/>
              <a:chExt cx="7299672" cy="5566426"/>
            </a:xfrm>
          </p:grpSpPr>
          <p:pic>
            <p:nvPicPr>
              <p:cNvPr id="16" name="Picture 4">
                <a:extLst>
                  <a:ext uri="{FF2B5EF4-FFF2-40B4-BE49-F238E27FC236}">
                    <a16:creationId xmlns:a16="http://schemas.microsoft.com/office/drawing/2014/main" xmlns=""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299672"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xmlns=""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xmlns=""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xmlns=""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xmlns=""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xmlns=""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xmlns=""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xmlns=""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xmlns=""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xmlns="" id="{848F7FBA-E073-4B08-87BA-8DBD8A78FB33}"/>
              </a:ext>
            </a:extLst>
          </p:cNvPr>
          <p:cNvSpPr/>
          <p:nvPr/>
        </p:nvSpPr>
        <p:spPr>
          <a:xfrm>
            <a:off x="4352544" y="2936329"/>
            <a:ext cx="3889017" cy="980351"/>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4400" b="0" i="0" u="none" strike="noStrike" kern="0" cap="none" spc="0" normalizeH="0" baseline="0" noProof="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4400" b="0" i="0" u="none" strike="noStrike" kern="0" cap="none" spc="0" normalizeH="0" baseline="0" noProof="0" smtClean="0">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44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xmlns="" id="{12C3AB74-C67E-416A-856D-A96CA41F1EF8}"/>
              </a:ext>
            </a:extLst>
          </p:cNvPr>
          <p:cNvSpPr txBox="1"/>
          <p:nvPr/>
        </p:nvSpPr>
        <p:spPr>
          <a:xfrm>
            <a:off x="330199" y="4062984"/>
            <a:ext cx="36829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smtClean="0">
                <a:ln>
                  <a:noFill/>
                </a:ln>
                <a:solidFill>
                  <a:srgbClr val="FFFF00"/>
                </a:solidFill>
                <a:effectLst/>
                <a:uLnTx/>
                <a:uFillTx/>
                <a:latin typeface="Times New Roman" panose="02020603050405020304" pitchFamily="18" charset="0"/>
                <a:ea typeface="微软雅黑"/>
                <a:cs typeface="Times New Roman" panose="02020603050405020304" pitchFamily="18" charset="0"/>
              </a:rPr>
              <a:t>Đọc:</a:t>
            </a:r>
            <a:endParaRPr kumimoji="0" lang="en-US" sz="8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2">
            <a:extLst>
              <a:ext uri="{FF2B5EF4-FFF2-40B4-BE49-F238E27FC236}">
                <a16:creationId xmlns:a16="http://schemas.microsoft.com/office/drawing/2014/main" xmlns="" id="{890EE2D2-1ECA-4CD1-A001-6467A66D2F62}"/>
              </a:ext>
            </a:extLst>
          </p:cNvPr>
          <p:cNvPicPr>
            <a:picLocks noChangeAspect="1"/>
          </p:cNvPicPr>
          <p:nvPr/>
        </p:nvPicPr>
        <p:blipFill>
          <a:blip r:embed="rId3"/>
          <a:stretch>
            <a:fillRect/>
          </a:stretch>
        </p:blipFill>
        <p:spPr>
          <a:xfrm>
            <a:off x="2691814" y="3916680"/>
            <a:ext cx="8608298" cy="2365453"/>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xmlns=""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xmlns=""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xmlns=""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xmlns=""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xmlns=""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xmlns=""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xmlns=""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xmlns=""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xmlns=""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xmlns=""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xmlns=""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xmlns=""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xmlns=""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xmlns=""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xmlns=""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xmlns=""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xmlns=""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xmlns=""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xmlns=""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xmlns=""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a:t>
            </a: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0" y="2762876"/>
            <a:ext cx="4864607" cy="4890943"/>
            <a:chOff x="2210738" y="-1461943"/>
            <a:chExt cx="941057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816096"/>
            <a:ext cx="5636729" cy="2940767"/>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góp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xmlns="" id="{F6EBAA44-A043-4FDB-98D4-BFEC0F1E3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xmlns=""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xmlns=""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xmlns=""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xmlns=""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xmlns=""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xmlns=""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xmlns=""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xmlns=""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xmlns=""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xmlns=""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xmlns=""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xmlns=""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a:t>
            </a:r>
            <a:r>
              <a:rPr kumimoji="0" lang="vi-VN" sz="28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726225"/>
            <a:ext cx="5636729" cy="3030638"/>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xmlns=""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xmlns=""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xmlns=""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xmlns=""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xmlns=""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xmlns=""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xmlns=""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1933</Words>
  <Application>Microsoft Office PowerPoint</Application>
  <PresentationFormat>Custom</PresentationFormat>
  <Paragraphs>147</Paragraphs>
  <Slides>32</Slides>
  <Notes>5</Notes>
  <HiddenSlides>0</HiddenSlides>
  <MMClips>1</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37</cp:revision>
  <dcterms:created xsi:type="dcterms:W3CDTF">2022-06-07T14:39:20Z</dcterms:created>
  <dcterms:modified xsi:type="dcterms:W3CDTF">2025-01-05T13:59:57Z</dcterms:modified>
</cp:coreProperties>
</file>