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257" r:id="rId3"/>
    <p:sldId id="258" r:id="rId4"/>
    <p:sldId id="283" r:id="rId5"/>
    <p:sldId id="284" r:id="rId6"/>
    <p:sldId id="285" r:id="rId7"/>
    <p:sldId id="286" r:id="rId8"/>
    <p:sldId id="287" r:id="rId9"/>
    <p:sldId id="1496" r:id="rId10"/>
    <p:sldId id="1514" r:id="rId11"/>
    <p:sldId id="1510" r:id="rId12"/>
    <p:sldId id="1515" r:id="rId13"/>
    <p:sldId id="1538" r:id="rId14"/>
    <p:sldId id="1521" r:id="rId15"/>
    <p:sldId id="1547" r:id="rId16"/>
    <p:sldId id="1522" r:id="rId17"/>
    <p:sldId id="1504" r:id="rId18"/>
    <p:sldId id="1497" r:id="rId19"/>
    <p:sldId id="1498" r:id="rId20"/>
    <p:sldId id="1523" r:id="rId21"/>
    <p:sldId id="1540" r:id="rId22"/>
    <p:sldId id="1541" r:id="rId23"/>
    <p:sldId id="1542" r:id="rId24"/>
    <p:sldId id="1544" r:id="rId25"/>
    <p:sldId id="1499" r:id="rId26"/>
    <p:sldId id="1531" r:id="rId27"/>
    <p:sldId id="1500" r:id="rId28"/>
    <p:sldId id="154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8" d="100"/>
          <a:sy n="78" d="100"/>
        </p:scale>
        <p:origin x="-4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071E84B-DCC5-479C-B7CD-4269B31A2088}"/>
              </a:ext>
            </a:extLst>
          </p:cNvPr>
          <p:cNvSpPr>
            <a:spLocks noGrp="1"/>
          </p:cNvSpPr>
          <p:nvPr>
            <p:ph type="dt" sz="half" idx="10"/>
          </p:nvPr>
        </p:nvSpPr>
        <p:spPr/>
        <p:txBody>
          <a:bodyPr/>
          <a:lstStyle/>
          <a:p>
            <a:fld id="{39A3C6C5-9E25-4AA0-932E-9A15EDE19516}"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xmlns=""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FB16795-8776-415B-B3A6-67AFCBA6EC61}"/>
              </a:ext>
            </a:extLst>
          </p:cNvPr>
          <p:cNvSpPr>
            <a:spLocks noGrp="1"/>
          </p:cNvSpPr>
          <p:nvPr>
            <p:ph type="dt" sz="half" idx="10"/>
          </p:nvPr>
        </p:nvSpPr>
        <p:spPr/>
        <p:txBody>
          <a:bodyPr/>
          <a:lstStyle/>
          <a:p>
            <a:fld id="{39A3C6C5-9E25-4AA0-932E-9A15EDE19516}"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xmlns=""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3E2255-0E1B-43FA-8807-065C43DCEC81}"/>
              </a:ext>
            </a:extLst>
          </p:cNvPr>
          <p:cNvSpPr>
            <a:spLocks noGrp="1"/>
          </p:cNvSpPr>
          <p:nvPr>
            <p:ph type="dt" sz="half" idx="10"/>
          </p:nvPr>
        </p:nvSpPr>
        <p:spPr/>
        <p:txBody>
          <a:bodyPr/>
          <a:lstStyle/>
          <a:p>
            <a:fld id="{39A3C6C5-9E25-4AA0-932E-9A15EDE19516}"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xmlns=""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3018095-DEAB-4C3D-B38C-F6B28E114928}"/>
              </a:ext>
            </a:extLst>
          </p:cNvPr>
          <p:cNvSpPr>
            <a:spLocks noGrp="1"/>
          </p:cNvSpPr>
          <p:nvPr>
            <p:ph type="dt" sz="half" idx="10"/>
          </p:nvPr>
        </p:nvSpPr>
        <p:spPr/>
        <p:txBody>
          <a:bodyPr/>
          <a:lstStyle/>
          <a:p>
            <a:fld id="{39A3C6C5-9E25-4AA0-932E-9A15EDE19516}"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xmlns=""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67FDFAD-CE43-4E00-881C-2F19B73C1BC1}"/>
              </a:ext>
            </a:extLst>
          </p:cNvPr>
          <p:cNvSpPr>
            <a:spLocks noGrp="1"/>
          </p:cNvSpPr>
          <p:nvPr>
            <p:ph type="dt" sz="half" idx="10"/>
          </p:nvPr>
        </p:nvSpPr>
        <p:spPr/>
        <p:txBody>
          <a:bodyPr/>
          <a:lstStyle/>
          <a:p>
            <a:fld id="{39A3C6C5-9E25-4AA0-932E-9A15EDE19516}"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xmlns=""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3FF2DFD9-9410-4027-81B2-E2216FDC3662}"/>
              </a:ext>
            </a:extLst>
          </p:cNvPr>
          <p:cNvSpPr>
            <a:spLocks noGrp="1"/>
          </p:cNvSpPr>
          <p:nvPr>
            <p:ph type="dt" sz="half" idx="10"/>
          </p:nvPr>
        </p:nvSpPr>
        <p:spPr/>
        <p:txBody>
          <a:bodyPr/>
          <a:lstStyle/>
          <a:p>
            <a:fld id="{39A3C6C5-9E25-4AA0-932E-9A15EDE19516}"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xmlns=""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9B38879-CDDE-460C-92B1-1701ACCE7981}"/>
              </a:ext>
            </a:extLst>
          </p:cNvPr>
          <p:cNvSpPr>
            <a:spLocks noGrp="1"/>
          </p:cNvSpPr>
          <p:nvPr>
            <p:ph type="dt" sz="half" idx="10"/>
          </p:nvPr>
        </p:nvSpPr>
        <p:spPr/>
        <p:txBody>
          <a:bodyPr/>
          <a:lstStyle/>
          <a:p>
            <a:fld id="{39A3C6C5-9E25-4AA0-932E-9A15EDE19516}" type="datetimeFigureOut">
              <a:rPr lang="zh-CN" altLang="en-US" smtClean="0"/>
              <a:t>2025/1/5</a:t>
            </a:fld>
            <a:endParaRPr lang="zh-CN" altLang="en-US"/>
          </a:p>
        </p:txBody>
      </p:sp>
      <p:sp>
        <p:nvSpPr>
          <p:cNvPr id="8" name="页脚占位符 7">
            <a:extLst>
              <a:ext uri="{FF2B5EF4-FFF2-40B4-BE49-F238E27FC236}">
                <a16:creationId xmlns:a16="http://schemas.microsoft.com/office/drawing/2014/main" xmlns=""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A2DF3A-1366-4A70-8E6B-E621A10955E8}"/>
              </a:ext>
            </a:extLst>
          </p:cNvPr>
          <p:cNvSpPr>
            <a:spLocks noGrp="1"/>
          </p:cNvSpPr>
          <p:nvPr>
            <p:ph type="dt" sz="half" idx="10"/>
          </p:nvPr>
        </p:nvSpPr>
        <p:spPr/>
        <p:txBody>
          <a:bodyPr/>
          <a:lstStyle/>
          <a:p>
            <a:fld id="{39A3C6C5-9E25-4AA0-932E-9A15EDE19516}" type="datetimeFigureOut">
              <a:rPr lang="zh-CN" altLang="en-US" smtClean="0"/>
              <a:t>2025/1/5</a:t>
            </a:fld>
            <a:endParaRPr lang="zh-CN" altLang="en-US"/>
          </a:p>
        </p:txBody>
      </p:sp>
      <p:sp>
        <p:nvSpPr>
          <p:cNvPr id="4" name="页脚占位符 3">
            <a:extLst>
              <a:ext uri="{FF2B5EF4-FFF2-40B4-BE49-F238E27FC236}">
                <a16:creationId xmlns:a16="http://schemas.microsoft.com/office/drawing/2014/main" xmlns=""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F7A4D2-5EEF-4C6F-A220-8446E7CF8045}"/>
              </a:ext>
            </a:extLst>
          </p:cNvPr>
          <p:cNvSpPr>
            <a:spLocks noGrp="1"/>
          </p:cNvSpPr>
          <p:nvPr>
            <p:ph type="dt" sz="half" idx="10"/>
          </p:nvPr>
        </p:nvSpPr>
        <p:spPr/>
        <p:txBody>
          <a:bodyPr/>
          <a:lstStyle/>
          <a:p>
            <a:fld id="{39A3C6C5-9E25-4AA0-932E-9A15EDE19516}" type="datetimeFigureOut">
              <a:rPr lang="zh-CN" altLang="en-US" smtClean="0"/>
              <a:t>2025/1/5</a:t>
            </a:fld>
            <a:endParaRPr lang="zh-CN" altLang="en-US"/>
          </a:p>
        </p:txBody>
      </p:sp>
      <p:sp>
        <p:nvSpPr>
          <p:cNvPr id="3" name="页脚占位符 2">
            <a:extLst>
              <a:ext uri="{FF2B5EF4-FFF2-40B4-BE49-F238E27FC236}">
                <a16:creationId xmlns:a16="http://schemas.microsoft.com/office/drawing/2014/main" xmlns=""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B61D2B1-4BCC-4FCC-AAD0-C611D9FEAB55}"/>
              </a:ext>
            </a:extLst>
          </p:cNvPr>
          <p:cNvSpPr>
            <a:spLocks noGrp="1"/>
          </p:cNvSpPr>
          <p:nvPr>
            <p:ph type="dt" sz="half" idx="10"/>
          </p:nvPr>
        </p:nvSpPr>
        <p:spPr/>
        <p:txBody>
          <a:bodyPr/>
          <a:lstStyle/>
          <a:p>
            <a:fld id="{39A3C6C5-9E25-4AA0-932E-9A15EDE19516}"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xmlns=""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38239B8-61C2-40D0-8834-643832C760C8}"/>
              </a:ext>
            </a:extLst>
          </p:cNvPr>
          <p:cNvSpPr>
            <a:spLocks noGrp="1"/>
          </p:cNvSpPr>
          <p:nvPr>
            <p:ph type="dt" sz="half" idx="10"/>
          </p:nvPr>
        </p:nvSpPr>
        <p:spPr/>
        <p:txBody>
          <a:bodyPr/>
          <a:lstStyle/>
          <a:p>
            <a:fld id="{39A3C6C5-9E25-4AA0-932E-9A15EDE19516}"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xmlns=""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2025/1/5</a:t>
            </a:fld>
            <a:endParaRPr lang="zh-CN" altLang="en-US" dirty="0"/>
          </a:p>
        </p:txBody>
      </p:sp>
      <p:sp>
        <p:nvSpPr>
          <p:cNvPr id="5" name="页脚占位符 4">
            <a:extLst>
              <a:ext uri="{FF2B5EF4-FFF2-40B4-BE49-F238E27FC236}">
                <a16:creationId xmlns:a16="http://schemas.microsoft.com/office/drawing/2014/main" xmlns=""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xmlns=""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12.png"/><Relationship Id="rId10" Type="http://schemas.openxmlformats.org/officeDocument/2006/relationships/image" Target="../media/image32.png"/><Relationship Id="rId4" Type="http://schemas.openxmlformats.org/officeDocument/2006/relationships/image" Target="../media/image11.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4.xml"/><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42.png"/><Relationship Id="rId4" Type="http://schemas.openxmlformats.org/officeDocument/2006/relationships/tags" Target="../tags/tag5.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3.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3.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3.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3.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3.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5.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0.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9.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3.png"/><Relationship Id="rId5" Type="http://schemas.openxmlformats.org/officeDocument/2006/relationships/audio" Target="NULL" TargetMode="External"/><Relationship Id="rId1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5.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0.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9.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NULL" TargetMode="Externa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xmlns="" id="{BF11746A-6ED0-489D-9C87-07C559DCC1F5}"/>
              </a:ext>
            </a:extLst>
          </p:cNvPr>
          <p:cNvPicPr>
            <a:picLocks noChangeAspect="1"/>
          </p:cNvPicPr>
          <p:nvPr/>
        </p:nvPicPr>
        <p:blipFill>
          <a:blip r:embed="rId8"/>
          <a:stretch>
            <a:fillRect/>
          </a:stretch>
        </p:blipFill>
        <p:spPr>
          <a:xfrm>
            <a:off x="1708988" y="1370264"/>
            <a:ext cx="4387012" cy="799911"/>
          </a:xfrm>
          <a:prstGeom prst="rect">
            <a:avLst/>
          </a:prstGeom>
        </p:spPr>
      </p:pic>
      <p:sp>
        <p:nvSpPr>
          <p:cNvPr id="8" name="TextBox 7">
            <a:extLst>
              <a:ext uri="{FF2B5EF4-FFF2-40B4-BE49-F238E27FC236}">
                <a16:creationId xmlns:a16="http://schemas.microsoft.com/office/drawing/2014/main" xmlns="" id="{894C451F-2EFF-4489-9046-BB7316FF46F9}"/>
              </a:ext>
            </a:extLst>
          </p:cNvPr>
          <p:cNvSpPr txBox="1"/>
          <p:nvPr/>
        </p:nvSpPr>
        <p:spPr>
          <a:xfrm>
            <a:off x="500689" y="2287262"/>
            <a:ext cx="6828022" cy="923330"/>
          </a:xfrm>
          <a:prstGeom prst="rect">
            <a:avLst/>
          </a:prstGeom>
          <a:noFill/>
        </p:spPr>
        <p:txBody>
          <a:bodyPr wrap="square" rtlCol="0">
            <a:spAutoFit/>
          </a:bodyPr>
          <a:lstStyle/>
          <a:p>
            <a:r>
              <a:rPr lang="en-US" sz="5400" b="1" smtClean="0">
                <a:solidFill>
                  <a:srgbClr val="FF0000"/>
                </a:solidFill>
                <a:latin typeface="Coiny" panose="02000903060500060000" pitchFamily="2" charset="0"/>
              </a:rPr>
              <a:t>Đọc: Mùa hè lấp lánh</a:t>
            </a:r>
            <a:endParaRPr lang="en-US" sz="5400" b="1" dirty="0">
              <a:solidFill>
                <a:srgbClr val="FF0000"/>
              </a:solidFill>
              <a:latin typeface="Coiny" panose="02000903060500060000" pitchFamily="2" charset="0"/>
            </a:endParaRPr>
          </a:p>
        </p:txBody>
      </p:sp>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xmlns=""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5" y="1217747"/>
            <a:ext cx="4441516" cy="3416320"/>
          </a:xfrm>
          <a:prstGeom prst="rect">
            <a:avLst/>
          </a:prstGeom>
        </p:spPr>
        <p:txBody>
          <a:bodyPr wrap="square">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24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24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24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vi-VN" sz="24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xmlns="" id="{07308278-D4B2-4E55-823F-9B6C5F893B5F}"/>
              </a:ext>
            </a:extLst>
          </p:cNvPr>
          <p:cNvSpPr/>
          <p:nvPr/>
        </p:nvSpPr>
        <p:spPr>
          <a:xfrm>
            <a:off x="5534745" y="1166842"/>
            <a:ext cx="4914180" cy="3416320"/>
          </a:xfrm>
          <a:prstGeom prst="rect">
            <a:avLst/>
          </a:prstGeom>
        </p:spPr>
        <p:txBody>
          <a:bodyPr wrap="square">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24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24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24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vi-VN" sz="24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441516"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xmlns="" id="{1C02FDAE-0940-40ED-994B-77A9B148DE76}"/>
              </a:ext>
            </a:extLst>
          </p:cNvPr>
          <p:cNvSpPr/>
          <p:nvPr/>
        </p:nvSpPr>
        <p:spPr>
          <a:xfrm>
            <a:off x="6242707" y="1160597"/>
            <a:ext cx="4441516"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xmlns="" id="{EB30C3BB-FE86-40F6-9DC7-18DE30C475FA}"/>
              </a:ext>
            </a:extLst>
          </p:cNvPr>
          <p:cNvSpPr txBox="1"/>
          <p:nvPr/>
        </p:nvSpPr>
        <p:spPr>
          <a:xfrm>
            <a:off x="8227216" y="5627762"/>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xmlns=""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xmlns="" id="{664118B3-8115-4D9D-BBEA-C1E66D0D7DEF}"/>
              </a:ext>
            </a:extLst>
          </p:cNvPr>
          <p:cNvSpPr/>
          <p:nvPr/>
        </p:nvSpPr>
        <p:spPr>
          <a:xfrm>
            <a:off x="403467" y="3539629"/>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xmlns=""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xmlns=""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xmlns=""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xmlns=""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xmlns=""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504723"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2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2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xmlns=""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xmlns=""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xmlns=""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264826" y="525946"/>
            <a:ext cx="439869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thong </a:t>
            </a:r>
            <a:r>
              <a:rPr lang="en-US"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a:t>
            </a:r>
            <a:r>
              <a:rPr 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rãi</a:t>
            </a:r>
            <a:r>
              <a:rPr 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vội</a:t>
            </a:r>
            <a:r>
              <a:rPr 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xmlns=""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xmlns=""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xmlns=""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xmlns=""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xmlns=""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xmlns=""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xmlns=""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xmlns="" id="{BE681B36-3E8C-4F91-9E34-46EC30756F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xmlns="" id="{F9B7D993-569F-4971-BBC6-C329EE49B4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xmlns=""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xmlns="" id="{8B159A0C-66F9-49B8-A1C0-E01178F576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742958" cy="1077218"/>
          </a:xfrm>
          <a:prstGeom prst="rect">
            <a:avLst/>
          </a:prstGeom>
        </p:spPr>
        <p:txBody>
          <a:bodyPr wrap="square">
            <a:spAutoFit/>
          </a:bodyPr>
          <a:lstStyle/>
          <a:p>
            <a:pPr lvl="0" algn="ctr">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63159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9478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1" y="1689288"/>
            <a:ext cx="4495899"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xmlns="" id="{444DBEBF-3ED6-4784-A02D-785DB614B070}"/>
              </a:ext>
            </a:extLst>
          </p:cNvPr>
          <p:cNvSpPr/>
          <p:nvPr/>
        </p:nvSpPr>
        <p:spPr>
          <a:xfrm>
            <a:off x="6786971" y="1708163"/>
            <a:ext cx="4203433" cy="1569660"/>
          </a:xfrm>
          <a:prstGeom prst="rect">
            <a:avLst/>
          </a:prstGeom>
        </p:spPr>
        <p:txBody>
          <a:bodyPr wrap="square">
            <a:spAutoFit/>
          </a:bodyPr>
          <a:lstStyle/>
          <a:p>
            <a:pPr lvl="0">
              <a:defRPr/>
            </a:pP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xmlns=""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xmlns=""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899816"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2" y="1911223"/>
            <a:ext cx="7232639"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xmlns=""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xmlns="" id="{57F3696D-F7F3-418B-9ABA-CA9BA13DB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5" y="1217747"/>
            <a:ext cx="4441516"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xmlns="" id="{07308278-D4B2-4E55-823F-9B6C5F893B5F}"/>
              </a:ext>
            </a:extLst>
          </p:cNvPr>
          <p:cNvSpPr/>
          <p:nvPr/>
        </p:nvSpPr>
        <p:spPr>
          <a:xfrm>
            <a:off x="5534745" y="1166842"/>
            <a:ext cx="4914180"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425952" y="27856"/>
            <a:ext cx="8918448" cy="98408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39076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gò</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327683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44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7437121" y="1643062"/>
            <a:ext cx="4145280" cy="71913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xmlns=""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1016</Words>
  <Application>Microsoft Office PowerPoint</Application>
  <PresentationFormat>Custom</PresentationFormat>
  <Paragraphs>215</Paragraphs>
  <Slides>27</Slides>
  <Notes>23</Notes>
  <HiddenSlides>0</HiddenSlides>
  <MMClips>17</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PC</cp:lastModifiedBy>
  <cp:revision>38</cp:revision>
  <dcterms:created xsi:type="dcterms:W3CDTF">2022-06-15T02:48:14Z</dcterms:created>
  <dcterms:modified xsi:type="dcterms:W3CDTF">2025-01-05T14:16:46Z</dcterms:modified>
</cp:coreProperties>
</file>