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7"/>
  </p:notesMasterIdLst>
  <p:sldIdLst>
    <p:sldId id="257" r:id="rId3"/>
    <p:sldId id="263" r:id="rId4"/>
    <p:sldId id="2646" r:id="rId5"/>
    <p:sldId id="2647" r:id="rId6"/>
    <p:sldId id="333" r:id="rId7"/>
    <p:sldId id="334" r:id="rId8"/>
    <p:sldId id="335" r:id="rId9"/>
    <p:sldId id="274" r:id="rId10"/>
    <p:sldId id="258" r:id="rId11"/>
    <p:sldId id="264" r:id="rId12"/>
    <p:sldId id="277" r:id="rId13"/>
    <p:sldId id="2648" r:id="rId14"/>
    <p:sldId id="2631" r:id="rId15"/>
    <p:sldId id="2649" r:id="rId16"/>
    <p:sldId id="2650" r:id="rId17"/>
    <p:sldId id="2632" r:id="rId18"/>
    <p:sldId id="2633" r:id="rId19"/>
    <p:sldId id="2651" r:id="rId20"/>
    <p:sldId id="2652" r:id="rId21"/>
    <p:sldId id="2634" r:id="rId22"/>
    <p:sldId id="2653" r:id="rId23"/>
    <p:sldId id="2654" r:id="rId24"/>
    <p:sldId id="2643" r:id="rId25"/>
    <p:sldId id="2644" r:id="rId26"/>
    <p:sldId id="2639" r:id="rId27"/>
    <p:sldId id="2641" r:id="rId28"/>
    <p:sldId id="2655" r:id="rId29"/>
    <p:sldId id="2656" r:id="rId30"/>
    <p:sldId id="2657" r:id="rId31"/>
    <p:sldId id="2660" r:id="rId32"/>
    <p:sldId id="2645" r:id="rId33"/>
    <p:sldId id="278" r:id="rId34"/>
    <p:sldId id="2658" r:id="rId35"/>
    <p:sldId id="26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7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2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3.sv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8.png"/><Relationship Id="rId5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24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slide" Target="slide4.xml"/><Relationship Id="rId23" Type="http://schemas.openxmlformats.org/officeDocument/2006/relationships/image" Target="../media/image25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7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2FA272-DB58-49AF-B535-DF49BAB4CEB3}"/>
              </a:ext>
            </a:extLst>
          </p:cNvPr>
          <p:cNvSpPr txBox="1"/>
          <p:nvPr/>
        </p:nvSpPr>
        <p:spPr>
          <a:xfrm>
            <a:off x="6391162" y="1707349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Tập nấu ăn (tiết 1+2)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xmlns="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xmlns="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xmlns="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xmlns="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xmlns="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xmlns="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xmlns="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xmlns="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xmlns="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xmlns="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843B93-643B-4B2D-AA16-71D22A09C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398" y="3476096"/>
            <a:ext cx="6194073" cy="249348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0751" y="2943868"/>
            <a:ext cx="5782032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xmlns="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xmlns="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xmlns="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66753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hiểu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xmlns="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B510F31-081E-403A-8424-F80C48628B75}"/>
              </a:ext>
            </a:extLst>
          </p:cNvPr>
          <p:cNvGrpSpPr/>
          <p:nvPr/>
        </p:nvGrpSpPr>
        <p:grpSpPr>
          <a:xfrm>
            <a:off x="1958728" y="1310770"/>
            <a:ext cx="9238187" cy="4057501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xmlns="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SVN-Bear" panose="02040603050506020204" pitchFamily="18" charset="0"/>
                <a:ea typeface="+mn-ea"/>
                <a:cs typeface="+mn-cs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9" y="4440817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0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5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4929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5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19352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xmlns="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xmlns="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25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2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trứng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b – c – d – a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xmlns="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xmlns="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xmlns="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xmlns="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xmlns="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xmlns="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xmlns="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smtClean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kí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xmlns="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642</Words>
  <Application>Microsoft Office PowerPoint</Application>
  <PresentationFormat>Custom</PresentationFormat>
  <Paragraphs>96</Paragraphs>
  <Slides>34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PC</cp:lastModifiedBy>
  <cp:revision>32</cp:revision>
  <dcterms:created xsi:type="dcterms:W3CDTF">2022-06-13T07:58:25Z</dcterms:created>
  <dcterms:modified xsi:type="dcterms:W3CDTF">2025-01-05T14:11:57Z</dcterms:modified>
</cp:coreProperties>
</file>