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5" r:id="rId2"/>
    <p:sldId id="283" r:id="rId3"/>
    <p:sldId id="259" r:id="rId4"/>
    <p:sldId id="260" r:id="rId5"/>
    <p:sldId id="288" r:id="rId6"/>
    <p:sldId id="289" r:id="rId7"/>
    <p:sldId id="268" r:id="rId8"/>
    <p:sldId id="292" r:id="rId9"/>
    <p:sldId id="258" r:id="rId10"/>
    <p:sldId id="293" r:id="rId11"/>
    <p:sldId id="265" r:id="rId12"/>
    <p:sldId id="266" r:id="rId13"/>
    <p:sldId id="286" r:id="rId14"/>
    <p:sldId id="267" r:id="rId15"/>
    <p:sldId id="264" r:id="rId16"/>
    <p:sldId id="269" r:id="rId17"/>
    <p:sldId id="270" r:id="rId18"/>
    <p:sldId id="271" r:id="rId19"/>
    <p:sldId id="272" r:id="rId20"/>
    <p:sldId id="273" r:id="rId21"/>
    <p:sldId id="276" r:id="rId22"/>
    <p:sldId id="277"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0" d="100"/>
          <a:sy n="80" d="100"/>
        </p:scale>
        <p:origin x="-342"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1/5/2025</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1/5/2025</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B815397C-A53B-44F0-8818-253C69F51F4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28.png"/><Relationship Id="rId10" Type="http://schemas.openxmlformats.org/officeDocument/2006/relationships/image" Target="../media/image41.emf"/><Relationship Id="rId4" Type="http://schemas.openxmlformats.org/officeDocument/2006/relationships/image" Target="../media/image27.png"/><Relationship Id="rId9"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0.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1.wdp"/><Relationship Id="rId18"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59.png"/><Relationship Id="rId12" Type="http://schemas.openxmlformats.org/officeDocument/2006/relationships/image" Target="../media/image6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6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8.png"/><Relationship Id="rId15" Type="http://schemas.microsoft.com/office/2007/relationships/hdphoto" Target="../media/hdphoto12.wdp"/><Relationship Id="rId10" Type="http://schemas.openxmlformats.org/officeDocument/2006/relationships/image" Target="../media/image61.png"/><Relationship Id="rId4" Type="http://schemas.openxmlformats.org/officeDocument/2006/relationships/image" Target="../media/image57.png"/><Relationship Id="rId9" Type="http://schemas.microsoft.com/office/2007/relationships/hdphoto" Target="../media/hdphoto9.wdp"/><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10.wdp"/><Relationship Id="rId4" Type="http://schemas.openxmlformats.org/officeDocument/2006/relationships/image" Target="../media/image61.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xmlns=""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xmlns=""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xmlns=""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xmlns=""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xmlns=""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xmlns=""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xmlns=""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xmlns=""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xmlns=""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xmlns=""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xmlns="" id="{2821F02E-70E9-497F-9C0A-81F661A06258}"/>
              </a:ext>
            </a:extLst>
          </p:cNvPr>
          <p:cNvGrpSpPr/>
          <p:nvPr/>
        </p:nvGrpSpPr>
        <p:grpSpPr>
          <a:xfrm>
            <a:off x="59096" y="538825"/>
            <a:ext cx="9536166"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xmlns=""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xmlns=""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xmlns=""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xmlns=""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xmlns="" id="{8E674F7F-A905-4430-A69C-AE2F9D078E93}"/>
              </a:ext>
            </a:extLst>
          </p:cNvPr>
          <p:cNvPicPr>
            <a:picLocks noChangeAspect="1"/>
          </p:cNvPicPr>
          <p:nvPr/>
        </p:nvPicPr>
        <p:blipFill>
          <a:blip r:embed="rId5"/>
          <a:stretch>
            <a:fillRect/>
          </a:stretch>
        </p:blipFill>
        <p:spPr>
          <a:xfrm>
            <a:off x="1667809" y="962022"/>
            <a:ext cx="5073061" cy="1326153"/>
          </a:xfrm>
          <a:prstGeom prst="rect">
            <a:avLst/>
          </a:prstGeom>
        </p:spPr>
      </p:pic>
      <p:sp>
        <p:nvSpPr>
          <p:cNvPr id="2" name="TextBox 1">
            <a:extLst>
              <a:ext uri="{FF2B5EF4-FFF2-40B4-BE49-F238E27FC236}">
                <a16:creationId xmlns:a16="http://schemas.microsoft.com/office/drawing/2014/main" xmlns="" id="{C3B40AAA-ADC7-4ED7-ABCC-D27BABC81514}"/>
              </a:ext>
            </a:extLst>
          </p:cNvPr>
          <p:cNvSpPr txBox="1"/>
          <p:nvPr/>
        </p:nvSpPr>
        <p:spPr>
          <a:xfrm>
            <a:off x="272885" y="2349725"/>
            <a:ext cx="8976764" cy="923330"/>
          </a:xfrm>
          <a:prstGeom prst="rect">
            <a:avLst/>
          </a:prstGeom>
          <a:noFill/>
        </p:spPr>
        <p:txBody>
          <a:bodyPr wrap="square" rtlCol="0">
            <a:spAutoFit/>
          </a:bodyPr>
          <a:lstStyle/>
          <a:p>
            <a:pPr algn="ctr"/>
            <a:r>
              <a:rPr lang="en-US" sz="5400" b="1" smtClean="0">
                <a:solidFill>
                  <a:srgbClr val="0070C0"/>
                </a:solidFill>
                <a:latin typeface="Times New Roman" panose="02020603050405020304" pitchFamily="18" charset="0"/>
                <a:cs typeface="Times New Roman" panose="02020603050405020304" pitchFamily="18" charset="0"/>
              </a:rPr>
              <a:t>Đọc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Về</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err="1">
                <a:solidFill>
                  <a:srgbClr val="0070C0"/>
                </a:solidFill>
                <a:latin typeface="Times New Roman" panose="02020603050405020304" pitchFamily="18" charset="0"/>
                <a:cs typeface="Times New Roman" panose="02020603050405020304" pitchFamily="18" charset="0"/>
              </a:rPr>
              <a:t>thăm</a:t>
            </a:r>
            <a:r>
              <a:rPr lang="en-US" sz="5400" b="1">
                <a:solidFill>
                  <a:srgbClr val="0070C0"/>
                </a:solidFill>
                <a:latin typeface="Times New Roman" panose="02020603050405020304" pitchFamily="18" charset="0"/>
                <a:cs typeface="Times New Roman" panose="02020603050405020304" pitchFamily="18" charset="0"/>
              </a:rPr>
              <a:t> </a:t>
            </a:r>
            <a:r>
              <a:rPr lang="en-US" sz="5400" b="1" smtClean="0">
                <a:solidFill>
                  <a:srgbClr val="0070C0"/>
                </a:solidFill>
                <a:latin typeface="Times New Roman" panose="02020603050405020304" pitchFamily="18" charset="0"/>
                <a:cs typeface="Times New Roman" panose="02020603050405020304" pitchFamily="18" charset="0"/>
              </a:rPr>
              <a:t>quê (tiết 1 + 2)</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634703" cy="4524315"/>
            <a:chOff x="2005588" y="1769815"/>
            <a:chExt cx="86347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87073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42668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xmlns=""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xmlns=""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xmlns=""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xmlns=""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xmlns=""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xmlns=""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xmlns=""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xmlns=""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xmlns=""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xmlns=""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xmlns=""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xmlns="" id="{48B5AFFF-9139-4E2C-83D7-8C34EBB18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xmlns=""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xmlns="" id="{A50C878B-8824-4A0F-92E1-72D92B67E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xmlns=""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xmlns="" id="{D85A1F16-0BC6-447D-84CE-F95601F76617}"/>
              </a:ext>
            </a:extLst>
          </p:cNvPr>
          <p:cNvSpPr txBox="1"/>
          <p:nvPr/>
        </p:nvSpPr>
        <p:spPr>
          <a:xfrm>
            <a:off x="3020883" y="2712351"/>
            <a:ext cx="6788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xmlns=""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xmlns=""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xmlns=""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xmlns=""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xmlns=""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xmlns=""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xmlns=""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xmlns=""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xmlns=""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xmlns=""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xmlns=""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xmlns=""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xmlns=""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xmlns=""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xmlns=""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xmlns=""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xmlns=""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xmlns="" id="{62B17B3A-8F3C-4658-B0E2-AD8B66C2E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xmlns="" id="{A44F3A31-9A4D-41C0-B525-0BDCD763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xmlns="" id="{7CBBB355-03C3-45A4-9E52-1155C21FD4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EF00D440-FFF7-4427-AB4B-02E9FAB728BC}"/>
              </a:ext>
            </a:extLst>
          </p:cNvPr>
          <p:cNvPicPr>
            <a:picLocks noChangeAspect="1"/>
          </p:cNvPicPr>
          <p:nvPr/>
        </p:nvPicPr>
        <p:blipFill rotWithShape="1">
          <a:blip r:embed="rId8">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xmlns=""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xmlns=""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xmlns="" id="{661A31E6-D3C8-474D-992C-EFD665E324E8}"/>
                </a:ext>
              </a:extLst>
            </p:cNvPr>
            <p:cNvPicPr>
              <a:picLocks noChangeAspect="1"/>
            </p:cNvPicPr>
            <p:nvPr/>
          </p:nvPicPr>
          <p:blipFill>
            <a:blip r:embed="rId9"/>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xmlns="" id="{DEB7CACD-1378-4CDC-B79A-8B6577C53C55}"/>
                </a:ext>
              </a:extLst>
            </p:cNvPr>
            <p:cNvPicPr>
              <a:picLocks noChangeAspect="1"/>
            </p:cNvPicPr>
            <p:nvPr/>
          </p:nvPicPr>
          <p:blipFill>
            <a:blip r:embed="rId10"/>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xmlns="" id="{F2864099-7084-467B-8B4B-9EC8213D53A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xmlns=""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xmlns=""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xmlns=""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xmlns=""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xmlns=""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xmlns=""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xmlns="" id="{CAF1FAD6-6D36-43CD-84FE-4BB5F5AF515E}"/>
              </a:ext>
            </a:extLst>
          </p:cNvPr>
          <p:cNvCxnSpPr>
            <a:cxnSpLocks/>
          </p:cNvCxnSpPr>
          <p:nvPr/>
        </p:nvCxnSpPr>
        <p:spPr>
          <a:xfrm>
            <a:off x="3213218" y="3246618"/>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xmlns=""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F116221-1DE9-43F3-817A-D2A6ABC72497}"/>
              </a:ext>
            </a:extLst>
          </p:cNvPr>
          <p:cNvSpPr txBox="1"/>
          <p:nvPr/>
        </p:nvSpPr>
        <p:spPr>
          <a:xfrm>
            <a:off x="3086628" y="232016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endParaRPr lang="en-US" sz="3200" dirty="0">
              <a:latin typeface="+mj-lt"/>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xmlns=""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xmlns=""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latin typeface="+mj-lt"/>
                    <a:ea typeface="Arial-Rounded" panose="020B0500000000000000" pitchFamily="34" charset="0"/>
                    <a:cs typeface="Arial-Rounded" panose="020B0500000000000000" pitchFamily="34" charset="0"/>
                  </a:rPr>
                  <a:t>Những câu thơ sau giúp em hiểu điều gì về bạn nhỏ?</a:t>
                </a:r>
                <a:br>
                  <a:rPr lang="vi-VN" sz="3200" b="1" dirty="0">
                    <a:latin typeface="+mj-lt"/>
                    <a:ea typeface="Arial-Rounded" panose="020B0500000000000000" pitchFamily="34" charset="0"/>
                    <a:cs typeface="Arial-Rounded" panose="020B0500000000000000" pitchFamily="34" charset="0"/>
                  </a:rPr>
                </a:br>
                <a:endParaRPr kumimoji="0" lang="en-US" sz="3000" b="1" i="0" u="none" strike="noStrike" kern="1200" cap="none" spc="0" normalizeH="0" baseline="0" noProof="0" dirty="0">
                  <a:ln>
                    <a:noFill/>
                  </a:ln>
                  <a:solidFill>
                    <a:srgbClr val="7030A0"/>
                  </a:solidFill>
                  <a:effectLst/>
                  <a:uLnTx/>
                  <a:uFillTx/>
                  <a:latin typeface="+mj-lt"/>
                </a:endParaRPr>
              </a:p>
            </p:txBody>
          </p:sp>
        </p:grpSp>
        <p:pic>
          <p:nvPicPr>
            <p:cNvPr id="14" name="Picture 13">
              <a:extLst>
                <a:ext uri="{FF2B5EF4-FFF2-40B4-BE49-F238E27FC236}">
                  <a16:creationId xmlns:a16="http://schemas.microsoft.com/office/drawing/2014/main" xmlns=""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xmlns=""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xmlns=""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xmlns=""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xmlns="" id="{07434CB9-A884-4C3E-8E6C-F572901197D5}"/>
              </a:ext>
            </a:extLst>
          </p:cNvPr>
          <p:cNvSpPr txBox="1"/>
          <p:nvPr/>
        </p:nvSpPr>
        <p:spPr>
          <a:xfrm>
            <a:off x="1551739" y="3494231"/>
            <a:ext cx="6967423" cy="2062103"/>
          </a:xfrm>
          <a:prstGeom prst="rect">
            <a:avLst/>
          </a:prstGeom>
          <a:noFill/>
        </p:spPr>
        <p:txBody>
          <a:bodyPr wrap="square" rtlCol="0">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xmlns=""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7030A0"/>
                    </a:solidFill>
                    <a:latin typeface="+mj-lt"/>
                    <a:ea typeface="Arial-Rounded" panose="020B0500000000000000" pitchFamily="34" charset="0"/>
                    <a:cs typeface="Arial-Rounded" panose="020B0500000000000000" pitchFamily="34" charset="0"/>
                  </a:rPr>
                  <a:t>Kể những việc làm nói lên tình yêu thương của bà dành cho</a:t>
                </a:r>
                <a:r>
                  <a:rPr lang="en-US" sz="3200" b="1" dirty="0">
                    <a:solidFill>
                      <a:srgbClr val="7030A0"/>
                    </a:solidFill>
                    <a:latin typeface="+mj-lt"/>
                    <a:ea typeface="Arial-Rounded" panose="020B0500000000000000" pitchFamily="34" charset="0"/>
                    <a:cs typeface="Arial-Rounded" panose="020B0500000000000000" pitchFamily="34" charset="0"/>
                  </a:rPr>
                  <a:t> </a:t>
                </a:r>
                <a:r>
                  <a:rPr lang="vi-VN" sz="3200" b="1" dirty="0">
                    <a:solidFill>
                      <a:srgbClr val="7030A0"/>
                    </a:solidFill>
                    <a:latin typeface="+mj-lt"/>
                    <a:ea typeface="Arial-Rounded" panose="020B0500000000000000" pitchFamily="34" charset="0"/>
                    <a:cs typeface="Arial-Rounded" panose="020B0500000000000000" pitchFamily="34" charset="0"/>
                  </a:rPr>
                  <a:t>con</a:t>
                </a:r>
                <a:r>
                  <a:rPr lang="en-US" sz="3200" b="1" dirty="0">
                    <a:solidFill>
                      <a:srgbClr val="7030A0"/>
                    </a:solidFill>
                    <a:latin typeface="+mj-lt"/>
                    <a:ea typeface="Arial-Rounded" panose="020B0500000000000000" pitchFamily="34" charset="0"/>
                    <a:cs typeface="Arial-Rounded" panose="020B0500000000000000" pitchFamily="34" charset="0"/>
                  </a:rPr>
                  <a:t> </a:t>
                </a:r>
                <a:r>
                  <a:rPr lang="vi-VN" sz="3200" b="1" dirty="0">
                    <a:solidFill>
                      <a:srgbClr val="7030A0"/>
                    </a:solidFill>
                    <a:latin typeface="+mj-lt"/>
                    <a:ea typeface="Arial-Rounded" panose="020B0500000000000000" pitchFamily="34" charset="0"/>
                    <a:cs typeface="Arial-Rounded" panose="020B0500000000000000" pitchFamily="34" charset="0"/>
                  </a:rPr>
                  <a:t>cháu.</a:t>
                </a:r>
                <a:endParaRPr kumimoji="0" lang="en-US" sz="3000" b="1" i="0" u="none" strike="noStrike" kern="1200" cap="none" spc="0" normalizeH="0" baseline="0" noProof="0" dirty="0">
                  <a:ln>
                    <a:noFill/>
                  </a:ln>
                  <a:solidFill>
                    <a:srgbClr val="C5358E"/>
                  </a:solidFill>
                  <a:effectLst/>
                  <a:uLnTx/>
                  <a:uFillTx/>
                  <a:latin typeface="+mj-lt"/>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xmlns=""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xmlns=""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xmlns=""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b="1" dirty="0">
                <a:solidFill>
                  <a:srgbClr val="FF0000"/>
                </a:solidFill>
                <a:latin typeface="+mj-lt"/>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xmlns=""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xmlns=""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xmlns=""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xmlns=""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xmlns=""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xmlns=""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xmlns=""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xmlns=""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xmlns="" id="{0AAE834D-E18C-4C3B-898E-A45011B466C6}"/>
              </a:ext>
            </a:extLst>
          </p:cNvPr>
          <p:cNvSpPr>
            <a:spLocks noGrp="1"/>
          </p:cNvSpPr>
          <p:nvPr>
            <p:ph type="title"/>
          </p:nvPr>
        </p:nvSpPr>
        <p:spPr>
          <a:xfrm>
            <a:off x="3153909" y="829535"/>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xmlns="" id="{27022C0C-1846-44C3-A473-50EE8508E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xmlns="" id="{70224922-3F44-45E2-B200-65D1037C3287}"/>
              </a:ext>
            </a:extLst>
          </p:cNvPr>
          <p:cNvGrpSpPr/>
          <p:nvPr/>
        </p:nvGrpSpPr>
        <p:grpSpPr>
          <a:xfrm>
            <a:off x="1542382" y="2247855"/>
            <a:ext cx="9543977" cy="1200329"/>
            <a:chOff x="2468657" y="1918438"/>
            <a:chExt cx="9128603" cy="1200329"/>
          </a:xfrm>
        </p:grpSpPr>
        <p:pic>
          <p:nvPicPr>
            <p:cNvPr id="84" name="Picture 83">
              <a:extLst>
                <a:ext uri="{FF2B5EF4-FFF2-40B4-BE49-F238E27FC236}">
                  <a16:creationId xmlns:a16="http://schemas.microsoft.com/office/drawing/2014/main" xmlns=""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xmlns="" id="{64CB1068-2F41-46AB-AA80-657E0AF28EBB}"/>
                </a:ext>
              </a:extLst>
            </p:cNvPr>
            <p:cNvSpPr txBox="1"/>
            <p:nvPr/>
          </p:nvSpPr>
          <p:spPr>
            <a:xfrm>
              <a:off x="2877611" y="1918438"/>
              <a:ext cx="8719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xmlns="" id="{802460E6-9233-40BA-896D-B6E8228CD145}"/>
              </a:ext>
            </a:extLst>
          </p:cNvPr>
          <p:cNvGrpSpPr/>
          <p:nvPr/>
        </p:nvGrpSpPr>
        <p:grpSpPr>
          <a:xfrm>
            <a:off x="1519428" y="3258366"/>
            <a:ext cx="8076756" cy="887490"/>
            <a:chOff x="2445703" y="2928949"/>
            <a:chExt cx="7725239" cy="887490"/>
          </a:xfrm>
        </p:grpSpPr>
        <p:pic>
          <p:nvPicPr>
            <p:cNvPr id="85" name="Picture 84">
              <a:extLst>
                <a:ext uri="{FF2B5EF4-FFF2-40B4-BE49-F238E27FC236}">
                  <a16:creationId xmlns:a16="http://schemas.microsoft.com/office/drawing/2014/main" xmlns=""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xmlns=""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8507947"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xmlns=""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xmlns=""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3200" b="1" i="0" dirty="0" err="1">
                <a:solidFill>
                  <a:srgbClr val="000000"/>
                </a:solidFill>
                <a:effectLst/>
                <a:latin typeface="+mj-lt"/>
                <a:ea typeface="Arial-Rounded" panose="020B0500000000000000" pitchFamily="34" charset="0"/>
                <a:cs typeface="Arial-Rounded" panose="020B0500000000000000" pitchFamily="34" charset="0"/>
              </a:rPr>
              <a:t>Kì</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nghỉ</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của</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em</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diễn</a:t>
            </a:r>
            <a:r>
              <a:rPr lang="en-US" sz="3200" b="1" i="0" dirty="0">
                <a:solidFill>
                  <a:srgbClr val="000000"/>
                </a:solidFill>
                <a:effectLst/>
                <a:latin typeface="+mj-lt"/>
                <a:ea typeface="Arial-Rounded" panose="020B0500000000000000" pitchFamily="34" charset="0"/>
                <a:cs typeface="Arial-Rounded" panose="020B0500000000000000" pitchFamily="34" charset="0"/>
              </a:rPr>
              <a:t> ra </a:t>
            </a:r>
            <a:r>
              <a:rPr lang="en-US" sz="3200" b="1" i="0" dirty="0" err="1">
                <a:solidFill>
                  <a:srgbClr val="000000"/>
                </a:solidFill>
                <a:effectLst/>
                <a:latin typeface="+mj-lt"/>
                <a:ea typeface="Arial-Rounded" panose="020B0500000000000000" pitchFamily="34" charset="0"/>
                <a:cs typeface="Arial-Rounded" panose="020B0500000000000000" pitchFamily="34" charset="0"/>
              </a:rPr>
              <a:t>như</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thế</a:t>
            </a:r>
            <a:r>
              <a:rPr lang="en-US" sz="3200" b="1" i="0" dirty="0">
                <a:solidFill>
                  <a:srgbClr val="000000"/>
                </a:solidFill>
                <a:effectLst/>
                <a:latin typeface="+mj-lt"/>
                <a:ea typeface="Arial-Rounded" panose="020B0500000000000000" pitchFamily="34" charset="0"/>
                <a:cs typeface="Arial-Rounded" panose="020B0500000000000000" pitchFamily="34" charset="0"/>
              </a:rPr>
              <a:t> </a:t>
            </a:r>
            <a:r>
              <a:rPr lang="en-US" sz="3200" b="1" i="0" dirty="0" err="1">
                <a:solidFill>
                  <a:srgbClr val="000000"/>
                </a:solidFill>
                <a:effectLst/>
                <a:latin typeface="+mj-lt"/>
                <a:ea typeface="Arial-Rounded" panose="020B0500000000000000" pitchFamily="34" charset="0"/>
                <a:cs typeface="Arial-Rounded" panose="020B0500000000000000" pitchFamily="34" charset="0"/>
              </a:rPr>
              <a:t>nào</a:t>
            </a:r>
            <a:r>
              <a:rPr lang="en-US" sz="3200" b="1"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3200" b="1" dirty="0" err="1">
                <a:solidFill>
                  <a:srgbClr val="000000"/>
                </a:solidFill>
                <a:latin typeface="+mj-lt"/>
                <a:ea typeface="Arial-Rounded" panose="020B0500000000000000" pitchFamily="34" charset="0"/>
                <a:cs typeface="Arial-Rounded" panose="020B0500000000000000" pitchFamily="34" charset="0"/>
              </a:rPr>
              <a:t>Em</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đã</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làm</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việc</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gì</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cùng</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người</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thân</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trong</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dịp</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nghỉ</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hè</a:t>
            </a:r>
            <a:r>
              <a:rPr lang="en-US" sz="3200" b="1"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3200" b="1" dirty="0" err="1">
                <a:solidFill>
                  <a:srgbClr val="000000"/>
                </a:solidFill>
                <a:latin typeface="+mj-lt"/>
                <a:ea typeface="Arial-Rounded" panose="020B0500000000000000" pitchFamily="34" charset="0"/>
                <a:cs typeface="Arial-Rounded" panose="020B0500000000000000" pitchFamily="34" charset="0"/>
              </a:rPr>
              <a:t>Điều</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gì</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khiến</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em</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ấn</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tượng</a:t>
            </a:r>
            <a:r>
              <a:rPr lang="en-US" sz="3200" b="1" dirty="0">
                <a:solidFill>
                  <a:srgbClr val="000000"/>
                </a:solidFill>
                <a:latin typeface="+mj-lt"/>
                <a:ea typeface="Arial-Rounded" panose="020B0500000000000000" pitchFamily="34" charset="0"/>
                <a:cs typeface="Arial-Rounded" panose="020B0500000000000000" pitchFamily="34" charset="0"/>
              </a:rPr>
              <a:t> </a:t>
            </a:r>
            <a:r>
              <a:rPr lang="en-US" sz="3200" b="1" dirty="0" err="1">
                <a:solidFill>
                  <a:srgbClr val="000000"/>
                </a:solidFill>
                <a:latin typeface="+mj-lt"/>
                <a:ea typeface="Arial-Rounded" panose="020B0500000000000000" pitchFamily="34" charset="0"/>
                <a:cs typeface="Arial-Rounded" panose="020B0500000000000000" pitchFamily="34" charset="0"/>
              </a:rPr>
              <a:t>nhất</a:t>
            </a:r>
            <a:r>
              <a:rPr lang="en-US" sz="3200" b="1" dirty="0">
                <a:solidFill>
                  <a:srgbClr val="000000"/>
                </a:solidFill>
                <a:latin typeface="+mj-lt"/>
                <a:ea typeface="Arial-Rounded" panose="020B0500000000000000" pitchFamily="34" charset="0"/>
                <a:cs typeface="Arial-Rounded" panose="020B0500000000000000" pitchFamily="34" charset="0"/>
              </a:rPr>
              <a:t>?</a:t>
            </a:r>
            <a:endParaRPr lang="vi-VN" sz="3200" b="1"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xmlns=""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xmlns="" id="{8BA394CB-FD6F-46AF-BD73-E2B11A2E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xmlns=""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xmlns=""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xmlns=""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xmlns=""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xmlns=""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xmlns="" id="{F36D7FAC-A65A-4A2D-9AB1-337A9E31D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xmlns="" id="{E965FA6C-446C-43C2-B975-764056616FA2}"/>
              </a:ext>
            </a:extLst>
          </p:cNvPr>
          <p:cNvPicPr>
            <a:picLocks noChangeAspect="1"/>
          </p:cNvPicPr>
          <p:nvPr/>
        </p:nvPicPr>
        <p:blipFill>
          <a:blip r:embed="rId6"/>
          <a:stretch>
            <a:fillRect/>
          </a:stretch>
        </p:blipFill>
        <p:spPr>
          <a:xfrm>
            <a:off x="5771360" y="913890"/>
            <a:ext cx="5070811" cy="5201333"/>
          </a:xfrm>
          <a:prstGeom prst="rect">
            <a:avLst/>
          </a:prstGeom>
        </p:spPr>
      </p:pic>
      <p:pic>
        <p:nvPicPr>
          <p:cNvPr id="2" name="Picture 1">
            <a:extLst>
              <a:ext uri="{FF2B5EF4-FFF2-40B4-BE49-F238E27FC236}">
                <a16:creationId xmlns:a16="http://schemas.microsoft.com/office/drawing/2014/main" xmlns=""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xmlns=""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xmlns=""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xmlns=""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xmlns=""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xmlns="" id="{7614721B-ACD1-465B-9BB8-74A1CF1CF43D}"/>
              </a:ext>
            </a:extLst>
          </p:cNvPr>
          <p:cNvSpPr>
            <a:spLocks noGrp="1"/>
          </p:cNvSpPr>
          <p:nvPr>
            <p:ph type="title"/>
          </p:nvPr>
        </p:nvSpPr>
        <p:spPr>
          <a:xfrm>
            <a:off x="3154110" y="185949"/>
            <a:ext cx="6429334"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err="1">
                <a:solidFill>
                  <a:srgbClr val="FF0000"/>
                </a:solidFill>
                <a:latin typeface="UVN Banh Mi" pitchFamily="2" charset="0"/>
              </a:rPr>
              <a:t>Đặt</a:t>
            </a:r>
            <a:r>
              <a:rPr lang="en-US" sz="7000" b="1">
                <a:solidFill>
                  <a:srgbClr val="FF0000"/>
                </a:solidFill>
                <a:latin typeface="UVN Banh Mi" pitchFamily="2" charset="0"/>
              </a:rPr>
              <a:t> </a:t>
            </a:r>
            <a:r>
              <a:rPr lang="en-US" sz="7000" b="1" smtClean="0">
                <a:solidFill>
                  <a:srgbClr val="FF0000"/>
                </a:solidFill>
                <a:latin typeface="UVN Banh Mi" pitchFamily="2" charset="0"/>
              </a:rPr>
              <a:t>sao</a:t>
            </a:r>
            <a:endParaRPr lang="en-US" sz="7000" b="1" dirty="0">
              <a:solidFill>
                <a:srgbClr val="FF0000"/>
              </a:solidFill>
              <a:latin typeface="UVN Banh Mi" pitchFamily="2" charset="0"/>
            </a:endParaRPr>
          </a:p>
        </p:txBody>
      </p:sp>
      <p:pic>
        <p:nvPicPr>
          <p:cNvPr id="7" name="Picture 6" descr="A picture containing vector graphics&#10;&#10;Description automatically generated">
            <a:extLst>
              <a:ext uri="{FF2B5EF4-FFF2-40B4-BE49-F238E27FC236}">
                <a16:creationId xmlns:a16="http://schemas.microsoft.com/office/drawing/2014/main" xmlns=""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xmlns=""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xmlns=""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xmlns=""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xmlns=""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xmlns=""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xmlns=""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xmlns=""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xmlns=""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xmlns=""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xmlns=""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xmlns=""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xmlns=""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xmlns=""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xmlns=""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xmlns=""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xmlns=""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xmlns="" id="{1A7197AB-EED6-4004-B245-E9EBA026AC73}"/>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xmlns="" id="{0E993320-31C5-43A5-AFCC-D56A3ACB84CC}"/>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xmlns="" id="{08A8A682-FC8D-48CD-BC43-E7E3C84978BD}"/>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xmlns=""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xmlns=""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xmlns=""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xmlns=""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xmlns=""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xmlns=""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xmlns=""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xmlns=""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xmlns=""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xmlns=""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xmlns=""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xmlns=""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xmlns=""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xmlns=""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xmlns=""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xmlns=""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xmlns=""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xmlns=""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xmlns=""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xmlns=""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1832828" y="1380850"/>
            <a:ext cx="450315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0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xmlns=""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xmlns=""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xmlns="" id="{6FD12B32-7690-4776-B0D5-56C51AE9F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xmlns=""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xmlns="" id="{B62543B0-4656-460C-A4BD-F7775F3DEFDD}"/>
              </a:ext>
            </a:extLst>
          </p:cNvPr>
          <p:cNvSpPr txBox="1"/>
          <p:nvPr/>
        </p:nvSpPr>
        <p:spPr>
          <a:xfrm>
            <a:off x="3531712" y="844358"/>
            <a:ext cx="4745513" cy="646331"/>
          </a:xfrm>
          <a:prstGeom prst="rect">
            <a:avLst/>
          </a:prstGeom>
          <a:noFill/>
        </p:spPr>
        <p:txBody>
          <a:bodyPr wrap="square" rtlCol="0">
            <a:spAutoFit/>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Về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thăm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quê</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821AB54A-39FE-4F07-8681-76756F5246C3}"/>
              </a:ext>
            </a:extLst>
          </p:cNvPr>
          <p:cNvSpPr txBox="1"/>
          <p:nvPr/>
        </p:nvSpPr>
        <p:spPr>
          <a:xfrm>
            <a:off x="1427663" y="1912862"/>
            <a:ext cx="3723248" cy="3970318"/>
          </a:xfrm>
          <a:prstGeom prst="rect">
            <a:avLst/>
          </a:prstGeom>
          <a:noFill/>
        </p:spPr>
        <p:txBody>
          <a:bodyPr wrap="square" rtlCol="0">
            <a:spAutoFit/>
          </a:bodyPr>
          <a:lstStyle/>
          <a:p>
            <a:pPr fontAlgn="t"/>
            <a:r>
              <a:rPr lang="vi-VN" sz="2800" b="0" dirty="0">
                <a:effectLst/>
                <a:latin typeface="+mj-lt"/>
                <a:ea typeface="Arial-Rounded" panose="020B0500000000000000" pitchFamily="34" charset="0"/>
                <a:cs typeface="Arial-Rounded" panose="020B0500000000000000" pitchFamily="34" charset="0"/>
              </a:rPr>
              <a:t>Nghỉ hè em thích nhất</a:t>
            </a:r>
          </a:p>
          <a:p>
            <a:pPr fontAlgn="t"/>
            <a:r>
              <a:rPr lang="vi-VN" sz="2800" b="0" dirty="0">
                <a:effectLst/>
                <a:latin typeface="+mj-lt"/>
                <a:ea typeface="Arial-Rounded" panose="020B0500000000000000" pitchFamily="34" charset="0"/>
                <a:cs typeface="Arial-Rounded" panose="020B0500000000000000" pitchFamily="34" charset="0"/>
              </a:rPr>
              <a:t>Được theo mẹ về quê</a:t>
            </a:r>
          </a:p>
          <a:p>
            <a:pPr fontAlgn="t"/>
            <a:r>
              <a:rPr lang="vi-VN" sz="2800" b="0" dirty="0">
                <a:effectLst/>
                <a:latin typeface="+mj-lt"/>
                <a:ea typeface="Arial-Rounded" panose="020B0500000000000000" pitchFamily="34" charset="0"/>
                <a:cs typeface="Arial-Rounded" panose="020B0500000000000000" pitchFamily="34" charset="0"/>
              </a:rPr>
              <a:t>Bà em cũng mừng ghê</a:t>
            </a:r>
          </a:p>
          <a:p>
            <a:pPr fontAlgn="t"/>
            <a:r>
              <a:rPr lang="vi-VN" sz="2800" b="0" dirty="0">
                <a:effectLst/>
                <a:latin typeface="+mj-lt"/>
                <a:ea typeface="Arial-Rounded" panose="020B0500000000000000" pitchFamily="34" charset="0"/>
                <a:cs typeface="Arial-Rounded" panose="020B0500000000000000" pitchFamily="34" charset="0"/>
              </a:rPr>
              <a:t>Khi thấy em vào ngõ</a:t>
            </a:r>
            <a:r>
              <a:rPr lang="en-US" sz="2800" b="0" dirty="0">
                <a:effectLst/>
                <a:latin typeface="+mj-lt"/>
                <a:ea typeface="Arial-Rounded" panose="020B0500000000000000" pitchFamily="34" charset="0"/>
                <a:cs typeface="Arial-Rounded" panose="020B0500000000000000" pitchFamily="34" charset="0"/>
              </a:rPr>
              <a:t>.</a:t>
            </a:r>
          </a:p>
          <a:p>
            <a:pPr fontAlgn="t"/>
            <a:endParaRPr lang="en-US" sz="2800" dirty="0">
              <a:latin typeface="+mj-lt"/>
              <a:ea typeface="Arial-Rounded" panose="020B0500000000000000" pitchFamily="34" charset="0"/>
              <a:cs typeface="Arial-Rounded" panose="020B0500000000000000" pitchFamily="34" charset="0"/>
            </a:endParaRPr>
          </a:p>
          <a:p>
            <a:pPr fontAlgn="t"/>
            <a:r>
              <a:rPr lang="vi-VN" sz="2800" b="0" dirty="0">
                <a:effectLst/>
                <a:latin typeface="+mj-lt"/>
                <a:ea typeface="Arial-Rounded" panose="020B0500000000000000" pitchFamily="34" charset="0"/>
                <a:cs typeface="Arial-Rounded" panose="020B0500000000000000" pitchFamily="34" charset="0"/>
              </a:rPr>
              <a:t>Mảnh vườn quê bé nhỏ</a:t>
            </a:r>
          </a:p>
          <a:p>
            <a:pPr fontAlgn="t"/>
            <a:r>
              <a:rPr lang="vi-VN" sz="2800" b="0" dirty="0">
                <a:effectLst/>
                <a:latin typeface="+mj-lt"/>
                <a:ea typeface="Arial-Rounded" panose="020B0500000000000000" pitchFamily="34" charset="0"/>
                <a:cs typeface="Arial-Rounded" panose="020B0500000000000000" pitchFamily="34" charset="0"/>
              </a:rPr>
              <a:t>Bao nhiêu là thứ cây</a:t>
            </a:r>
          </a:p>
          <a:p>
            <a:pPr fontAlgn="t"/>
            <a:r>
              <a:rPr lang="vi-VN" sz="2800" b="0" dirty="0">
                <a:effectLst/>
                <a:latin typeface="+mj-lt"/>
                <a:ea typeface="Arial-Rounded" panose="020B0500000000000000" pitchFamily="34" charset="0"/>
                <a:cs typeface="Arial-Rounded" panose="020B0500000000000000" pitchFamily="34" charset="0"/>
              </a:rPr>
              <a:t>Bà mỗi năm mỗi gầy</a:t>
            </a:r>
          </a:p>
          <a:p>
            <a:pPr fontAlgn="t"/>
            <a:r>
              <a:rPr lang="vi-VN" sz="2800" b="0" dirty="0">
                <a:effectLst/>
                <a:latin typeface="+mj-lt"/>
                <a:ea typeface="Arial-Rounded" panose="020B0500000000000000" pitchFamily="34" charset="0"/>
                <a:cs typeface="Arial-Rounded" panose="020B0500000000000000" pitchFamily="34" charset="0"/>
              </a:rPr>
              <a:t>Chắc bà luôn vất vả</a:t>
            </a:r>
            <a:r>
              <a:rPr lang="en-US" sz="2800" b="0" dirty="0">
                <a:effectLst/>
                <a:latin typeface="+mj-lt"/>
                <a:ea typeface="Arial-Rounded" panose="020B0500000000000000" pitchFamily="34" charset="0"/>
                <a:cs typeface="Arial-Rounded" panose="020B0500000000000000" pitchFamily="34" charset="0"/>
              </a:rPr>
              <a:t>.</a:t>
            </a:r>
            <a:endParaRPr lang="vi-VN" sz="2800" b="0" dirty="0">
              <a:effectLst/>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499C5998-394D-4D54-8AFE-160960433E7C}"/>
              </a:ext>
            </a:extLst>
          </p:cNvPr>
          <p:cNvSpPr txBox="1"/>
          <p:nvPr/>
        </p:nvSpPr>
        <p:spPr>
          <a:xfrm>
            <a:off x="6258260" y="1843256"/>
            <a:ext cx="4506077" cy="5693866"/>
          </a:xfrm>
          <a:prstGeom prst="rect">
            <a:avLst/>
          </a:prstGeom>
          <a:noFill/>
        </p:spPr>
        <p:txBody>
          <a:bodyPr wrap="square" rtlCol="0">
            <a:spAutoFit/>
          </a:bodyPr>
          <a:lstStyle/>
          <a:p>
            <a:pPr fontAlgn="t"/>
            <a:r>
              <a:rPr lang="vi-VN" sz="2800" dirty="0">
                <a:latin typeface="+mj-lt"/>
                <a:ea typeface="Arial-Rounded" panose="020B0500000000000000" pitchFamily="34" charset="0"/>
                <a:cs typeface="Arial-Rounded" panose="020B0500000000000000" pitchFamily="34" charset="0"/>
              </a:rPr>
              <a:t>Vườn bà có nhiều quả</a:t>
            </a:r>
          </a:p>
          <a:p>
            <a:pPr fontAlgn="t"/>
            <a:r>
              <a:rPr lang="vi-VN" sz="2800" dirty="0">
                <a:latin typeface="+mj-lt"/>
                <a:ea typeface="Arial-Rounded" panose="020B0500000000000000" pitchFamily="34" charset="0"/>
                <a:cs typeface="Arial-Rounded" panose="020B0500000000000000" pitchFamily="34" charset="0"/>
              </a:rPr>
              <a:t>Chẳng mấy lúc bà ăn</a:t>
            </a:r>
          </a:p>
          <a:p>
            <a:pPr fontAlgn="t"/>
            <a:r>
              <a:rPr lang="vi-VN" sz="2800" dirty="0">
                <a:latin typeface="+mj-lt"/>
                <a:ea typeface="Arial-Rounded" panose="020B0500000000000000" pitchFamily="34" charset="0"/>
                <a:cs typeface="Arial-Rounded" panose="020B0500000000000000" pitchFamily="34" charset="0"/>
              </a:rPr>
              <a:t>Bà bảo thích để dành</a:t>
            </a:r>
          </a:p>
          <a:p>
            <a:pPr fontAlgn="t"/>
            <a:r>
              <a:rPr lang="vi-VN" sz="2800" dirty="0">
                <a:latin typeface="+mj-lt"/>
                <a:ea typeface="Arial-Rounded" panose="020B0500000000000000" pitchFamily="34" charset="0"/>
                <a:cs typeface="Arial-Rounded" panose="020B0500000000000000" pitchFamily="34" charset="0"/>
              </a:rPr>
              <a:t>Cho cháu về ra hái.</a:t>
            </a:r>
            <a:endParaRPr lang="en-US" sz="2800" dirty="0">
              <a:latin typeface="+mj-lt"/>
              <a:ea typeface="Arial-Rounded" panose="020B0500000000000000" pitchFamily="34" charset="0"/>
              <a:cs typeface="Arial-Rounded" panose="020B0500000000000000" pitchFamily="34" charset="0"/>
            </a:endParaRPr>
          </a:p>
          <a:p>
            <a:pPr fontAlgn="t"/>
            <a:endParaRPr lang="en-US" sz="2800" dirty="0">
              <a:latin typeface="+mj-lt"/>
              <a:ea typeface="Arial-Rounded" panose="020B0500000000000000" pitchFamily="34" charset="0"/>
              <a:cs typeface="Arial-Rounded" panose="020B0500000000000000" pitchFamily="34" charset="0"/>
            </a:endParaRPr>
          </a:p>
          <a:p>
            <a:pPr fontAlgn="t"/>
            <a:r>
              <a:rPr lang="vi-VN" sz="2800" dirty="0">
                <a:latin typeface="+mj-lt"/>
                <a:ea typeface="Arial-Rounded" panose="020B0500000000000000" pitchFamily="34" charset="0"/>
                <a:cs typeface="Arial-Rounded" panose="020B0500000000000000" pitchFamily="34" charset="0"/>
              </a:rPr>
              <a:t>Em mồ hôi nhễ nhại</a:t>
            </a:r>
          </a:p>
          <a:p>
            <a:pPr fontAlgn="t"/>
            <a:r>
              <a:rPr lang="vi-VN" sz="2800" dirty="0">
                <a:latin typeface="+mj-lt"/>
                <a:ea typeface="Arial-Rounded" panose="020B0500000000000000" pitchFamily="34" charset="0"/>
                <a:cs typeface="Arial-Rounded" panose="020B0500000000000000" pitchFamily="34" charset="0"/>
              </a:rPr>
              <a:t>Bà theo quạt liền tay.</a:t>
            </a:r>
          </a:p>
          <a:p>
            <a:pPr fontAlgn="t"/>
            <a:r>
              <a:rPr lang="vi-VN" sz="2800" dirty="0">
                <a:latin typeface="+mj-lt"/>
                <a:ea typeface="Arial-Rounded" panose="020B0500000000000000" pitchFamily="34" charset="0"/>
                <a:cs typeface="Arial-Rounded" panose="020B0500000000000000" pitchFamily="34" charset="0"/>
              </a:rPr>
              <a:t>Từ tay bà gió đến</a:t>
            </a:r>
          </a:p>
          <a:p>
            <a:pPr fontAlgn="t"/>
            <a:r>
              <a:rPr lang="vi-VN" sz="2800" dirty="0">
                <a:latin typeface="+mj-lt"/>
                <a:ea typeface="Arial-Rounded" panose="020B0500000000000000" pitchFamily="34" charset="0"/>
                <a:cs typeface="Arial-Rounded" panose="020B0500000000000000" pitchFamily="34" charset="0"/>
              </a:rPr>
              <a:t>Thơm bao hương quả vườn</a:t>
            </a:r>
          </a:p>
          <a:p>
            <a:pPr fontAlgn="t"/>
            <a:r>
              <a:rPr lang="vi-VN" sz="2800" dirty="0">
                <a:latin typeface="+mj-lt"/>
                <a:ea typeface="Arial-Rounded" panose="020B0500000000000000" pitchFamily="34" charset="0"/>
                <a:cs typeface="Arial-Rounded" panose="020B0500000000000000" pitchFamily="34" charset="0"/>
              </a:rPr>
              <a:t>Thoáng nghe bà kể chuyện</a:t>
            </a:r>
          </a:p>
          <a:p>
            <a:pPr fontAlgn="t"/>
            <a:r>
              <a:rPr lang="vi-VN" sz="2800" dirty="0">
                <a:latin typeface="+mj-lt"/>
                <a:ea typeface="Arial-Rounded" panose="020B0500000000000000" pitchFamily="34" charset="0"/>
                <a:cs typeface="Arial-Rounded" panose="020B0500000000000000" pitchFamily="34" charset="0"/>
              </a:rPr>
              <a:t>Gió thơm say chập chờn.</a:t>
            </a:r>
            <a:endParaRPr lang="en-US" sz="2800" dirty="0">
              <a:latin typeface="+mj-lt"/>
              <a:ea typeface="Arial-Rounded" panose="020B0500000000000000" pitchFamily="34" charset="0"/>
              <a:cs typeface="Arial-Rounded" panose="020B0500000000000000" pitchFamily="34" charset="0"/>
            </a:endParaRPr>
          </a:p>
          <a:p>
            <a:pPr algn="r" fontAlgn="t"/>
            <a:r>
              <a:rPr lang="en-US" sz="2800" dirty="0">
                <a:latin typeface="+mj-lt"/>
                <a:ea typeface="Arial-Rounded" panose="020B0500000000000000" pitchFamily="34" charset="0"/>
                <a:cs typeface="Arial-Rounded" panose="020B0500000000000000" pitchFamily="34" charset="0"/>
              </a:rPr>
              <a:t>(</a:t>
            </a:r>
            <a:r>
              <a:rPr lang="en-US" sz="2800" dirty="0" err="1">
                <a:latin typeface="+mj-lt"/>
                <a:ea typeface="Arial-Rounded" panose="020B0500000000000000" pitchFamily="34" charset="0"/>
                <a:cs typeface="Arial-Rounded" panose="020B0500000000000000" pitchFamily="34" charset="0"/>
              </a:rPr>
              <a:t>Xuân</a:t>
            </a:r>
            <a:r>
              <a:rPr lang="en-US" sz="2800" dirty="0">
                <a:latin typeface="+mj-lt"/>
                <a:ea typeface="Arial-Rounded" panose="020B0500000000000000" pitchFamily="34" charset="0"/>
                <a:cs typeface="Arial-Rounded" panose="020B0500000000000000" pitchFamily="34" charset="0"/>
              </a:rPr>
              <a:t> </a:t>
            </a:r>
            <a:r>
              <a:rPr lang="en-US" sz="2800" dirty="0" err="1">
                <a:latin typeface="+mj-lt"/>
                <a:ea typeface="Arial-Rounded" panose="020B0500000000000000" pitchFamily="34" charset="0"/>
                <a:cs typeface="Arial-Rounded" panose="020B0500000000000000" pitchFamily="34" charset="0"/>
              </a:rPr>
              <a:t>Hoài</a:t>
            </a:r>
            <a:r>
              <a:rPr lang="en-US" sz="2800" dirty="0">
                <a:latin typeface="+mj-lt"/>
                <a:ea typeface="Arial-Rounded" panose="020B0500000000000000" pitchFamily="34" charset="0"/>
                <a:cs typeface="Arial-Rounded" panose="020B0500000000000000" pitchFamily="34" charset="0"/>
              </a:rPr>
              <a:t>)</a:t>
            </a:r>
            <a:endParaRPr lang="vi-VN" sz="2800" dirty="0">
              <a:latin typeface="+mj-lt"/>
              <a:ea typeface="Arial-Rounded" panose="020B0500000000000000" pitchFamily="34" charset="0"/>
              <a:cs typeface="Arial-Rounded" panose="020B0500000000000000" pitchFamily="34" charset="0"/>
            </a:endParaRPr>
          </a:p>
          <a:p>
            <a:pPr fontAlgn="t"/>
            <a:endParaRPr lang="vi-VN" sz="28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06169"/>
            <a:ext cx="8848459" cy="4524315"/>
            <a:chOff x="2005588" y="1706169"/>
            <a:chExt cx="8848459"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87073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06169"/>
              <a:ext cx="4480647"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xmlns=""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xmlns=""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xmlns="" id="{7B3F5041-29F3-4691-ADEC-272F677F4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xmlns=""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xmlns=""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958355" cy="5262979"/>
            <a:chOff x="2005588" y="1769815"/>
            <a:chExt cx="8432648" cy="5262979"/>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255815" y="1769815"/>
              <a:ext cx="4182421" cy="526297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xmlns=""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xmlns=""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xmlns="" id="{497EF91B-9A73-46E0-9131-57F521E38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xmlns=""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810</Words>
  <Application>Microsoft Office PowerPoint</Application>
  <PresentationFormat>Custom</PresentationFormat>
  <Paragraphs>150</Paragraphs>
  <Slides>23</Slides>
  <Notes>1</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29</cp:revision>
  <dcterms:created xsi:type="dcterms:W3CDTF">2022-05-25T14:48:49Z</dcterms:created>
  <dcterms:modified xsi:type="dcterms:W3CDTF">2025-01-05T13:35:44Z</dcterms:modified>
</cp:coreProperties>
</file>