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523" r:id="rId4"/>
    <p:sldId id="352" r:id="rId5"/>
    <p:sldId id="509" r:id="rId6"/>
    <p:sldId id="353" r:id="rId7"/>
    <p:sldId id="470" r:id="rId8"/>
    <p:sldId id="475" r:id="rId9"/>
    <p:sldId id="480" r:id="rId10"/>
    <p:sldId id="494" r:id="rId11"/>
    <p:sldId id="510" r:id="rId12"/>
    <p:sldId id="474" r:id="rId13"/>
    <p:sldId id="511" r:id="rId14"/>
    <p:sldId id="512" r:id="rId15"/>
    <p:sldId id="52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114"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D1736F-E858-4884-A6DD-7602A7CBA2FB}"/>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xmlns=""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xmlns=""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xmlns=""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xmlns=""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xmlns=""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xmlns=""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xmlns=""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xmlns=""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xmlns=""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xmlns=""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xmlns=""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xmlns=""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xmlns=""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xmlns=""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xmlns=""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xmlns=""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xmlns=""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xmlns=""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xmlns=""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xmlns=""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xmlns=""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eelOff"/>
      </p:transition>
    </mc:Choice>
    <mc:Fallback>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xmlns=""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xmlns=""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xmlns=""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drape"/>
      </p:transition>
    </mc:Choice>
    <mc:Fallback>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xmlns=""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xmlns=""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xmlns=""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xmlns=""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xmlns=""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xmlns=""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xmlns=""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xmlns=""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xmlns=""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000" advClick="0">
        <p15:prstTrans prst="curtains"/>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63461"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1770059" y="398539"/>
              <a:ext cx="6268492" cy="2655995"/>
            </a:xfrm>
            <a:prstGeom prst="rect">
              <a:avLst/>
            </a:prstGeom>
          </p:spPr>
          <p:txBody>
            <a:bodyPr wrap="square">
              <a:spAutoFit/>
            </a:bodyPr>
            <a:lstStyle/>
            <a:p>
              <a:pPr algn="ct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xmlns=""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xmlns=""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xmlns=""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xmlns=""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xmlns=""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xmlns=""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xmlns=""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xmlns=""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xmlns=""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xmlns=""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xmlns=""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xmlns=""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drap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8C9E6461-7FB9-4F23-9C9B-2C20B11B1FE8}"/>
              </a:ext>
            </a:extLst>
          </p:cNvPr>
          <p:cNvSpPr txBox="1"/>
          <p:nvPr/>
        </p:nvSpPr>
        <p:spPr>
          <a:xfrm>
            <a:off x="2817843" y="997292"/>
            <a:ext cx="6223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smtClean="0">
                <a:solidFill>
                  <a:prstClr val="white"/>
                </a:solidFill>
                <a:latin typeface="Times New Roman" panose="02020603050405020304" pitchFamily="18" charset="0"/>
                <a:cs typeface="Times New Roman" panose="02020603050405020304" pitchFamily="18" charset="0"/>
              </a:rPr>
              <a:t>Thứ Hai ngày 6 tháng 9 năm 2024.</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CDD90BA-6471-4AEC-B23F-83DBECA0D85F}"/>
              </a:ext>
            </a:extLst>
          </p:cNvPr>
          <p:cNvSpPr txBox="1"/>
          <p:nvPr/>
        </p:nvSpPr>
        <p:spPr>
          <a:xfrm>
            <a:off x="2323321" y="2581527"/>
            <a:ext cx="76712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smtClean="0">
                <a:solidFill>
                  <a:srgbClr val="FFFF00"/>
                </a:solidFill>
                <a:latin typeface="Times New Roman" panose="02020603050405020304" pitchFamily="18" charset="0"/>
                <a:cs typeface="Times New Roman" panose="02020603050405020304" pitchFamily="18" charset="0"/>
              </a:rPr>
              <a:t>Đọc: Ngày gặp lại (tiết 1+2)</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F6B203D-A5CB-4F9F-AADA-780DC0B6D0BC}"/>
              </a:ext>
            </a:extLst>
          </p:cNvPr>
          <p:cNvSpPr txBox="1"/>
          <p:nvPr/>
        </p:nvSpPr>
        <p:spPr>
          <a:xfrm>
            <a:off x="4721289" y="1732457"/>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0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0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xmlns=""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xmlns=""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xmlns=""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xmlns=""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xmlns=""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xmlns=""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xmlns=""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xmlns=""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xmlns=""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xmlns=""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xmlns=""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xmlns=""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xmlns=""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xmlns=""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xmlns=""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xmlns=""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xmlns=""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2188</Words>
  <Application>Microsoft Office PowerPoint</Application>
  <PresentationFormat>Custom</PresentationFormat>
  <Paragraphs>183</Paragraphs>
  <Slides>26</Slides>
  <Notes>24</Notes>
  <HiddenSlides>0</HiddenSlides>
  <MMClips>1</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52</cp:revision>
  <dcterms:created xsi:type="dcterms:W3CDTF">2022-04-20T14:22:21Z</dcterms:created>
  <dcterms:modified xsi:type="dcterms:W3CDTF">2025-01-05T12:11:20Z</dcterms:modified>
</cp:coreProperties>
</file>