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5" r:id="rId2"/>
    <p:sldId id="271" r:id="rId3"/>
    <p:sldId id="295" r:id="rId4"/>
    <p:sldId id="296" r:id="rId5"/>
    <p:sldId id="290" r:id="rId6"/>
    <p:sldId id="283" r:id="rId7"/>
    <p:sldId id="258" r:id="rId8"/>
    <p:sldId id="261" r:id="rId9"/>
    <p:sldId id="29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8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4F239F-98D2-41E5-8917-E3D64B75A3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163" y="238539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AE65C-8C99-4280-A3FB-0816BCBE4B44}"/>
              </a:ext>
            </a:extLst>
          </p:cNvPr>
          <p:cNvSpPr/>
          <p:nvPr/>
        </p:nvSpPr>
        <p:spPr>
          <a:xfrm>
            <a:off x="731520" y="944880"/>
            <a:ext cx="10556240" cy="550077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21E3F6A-218D-4081-9B14-2E9BE2D9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-375920"/>
            <a:ext cx="2112177" cy="408432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64A3D07-8E3C-471A-A5EF-BBF8855F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-375920"/>
            <a:ext cx="2112177" cy="408432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434B3B5-17B5-4353-A673-011CB60B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23" y="-375920"/>
            <a:ext cx="2112177" cy="408432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8A9708B-A528-4C13-B0AC-137063288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60" y="-375920"/>
            <a:ext cx="2112177" cy="408432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258E3A9-A054-47B0-A069-8D9AB318A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-375920"/>
            <a:ext cx="2112177" cy="408432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1C0ACDC-4130-4B02-9F0A-62104DF1E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26" y="-375920"/>
            <a:ext cx="2112177" cy="408432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E40511A-B675-407A-81F9-EA57DB0BD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31" y="-375920"/>
            <a:ext cx="2112177" cy="4084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DE8A00-3BEC-4FDB-BA27-7A6EF1BAB9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>
            <a:fillRect/>
          </a:stretch>
        </p:blipFill>
        <p:spPr>
          <a:xfrm>
            <a:off x="0" y="5029200"/>
            <a:ext cx="4173322" cy="1925247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F985A474-0A9C-4B1E-96E0-03FE49984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>
            <a:fillRect/>
          </a:stretch>
        </p:blipFill>
        <p:spPr bwMode="auto">
          <a:xfrm>
            <a:off x="10754360" y="599182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AEC5017-1288-4AE3-B6FE-A348E9863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5" y="975360"/>
            <a:ext cx="2112177" cy="408432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6F4B5C3-F791-4A77-AD7C-E1733B9D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30" y="2361330"/>
            <a:ext cx="2112177" cy="408432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5F06757-74F6-44C0-8EA4-BED6A66CE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68" y="2422290"/>
            <a:ext cx="2112177" cy="408432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A99A7A-FC22-4264-B01E-0790F823D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47" y="2415108"/>
            <a:ext cx="2112177" cy="40843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BC0F19D-D48C-402C-A644-A9F4A738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4" y="3682130"/>
            <a:ext cx="2112177" cy="40843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ECBD8C-C559-4EA5-B485-415F1A4AF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21" y="944880"/>
            <a:ext cx="1416450" cy="14164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8B9015-87AE-4A17-9A4F-9C489D886E47}"/>
              </a:ext>
            </a:extLst>
          </p:cNvPr>
          <p:cNvCxnSpPr/>
          <p:nvPr/>
        </p:nvCxnSpPr>
        <p:spPr>
          <a:xfrm>
            <a:off x="731520" y="1645920"/>
            <a:ext cx="15341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0CCA0D-192C-46EE-A451-06282BB8AF59}"/>
              </a:ext>
            </a:extLst>
          </p:cNvPr>
          <p:cNvSpPr txBox="1"/>
          <p:nvPr/>
        </p:nvSpPr>
        <p:spPr>
          <a:xfrm>
            <a:off x="1158240" y="1219200"/>
            <a:ext cx="77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pic>
        <p:nvPicPr>
          <p:cNvPr id="31" name="图片 1">
            <a:extLst>
              <a:ext uri="{FF2B5EF4-FFF2-40B4-BE49-F238E27FC236}">
                <a16:creationId xmlns:a16="http://schemas.microsoft.com/office/drawing/2014/main" id="{AAEF03F4-52DE-4A27-B36A-9DE44134FF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31494" r="33570" b="47742"/>
          <a:stretch/>
        </p:blipFill>
        <p:spPr>
          <a:xfrm>
            <a:off x="8087087" y="3175870"/>
            <a:ext cx="4286880" cy="34162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DD658E5-240C-416C-8402-59D5F1194896}"/>
              </a:ext>
            </a:extLst>
          </p:cNvPr>
          <p:cNvSpPr txBox="1"/>
          <p:nvPr/>
        </p:nvSpPr>
        <p:spPr>
          <a:xfrm>
            <a:off x="8699312" y="4161679"/>
            <a:ext cx="27790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5C21C0-B127-405F-B7BF-4BC672218DE0}"/>
              </a:ext>
            </a:extLst>
          </p:cNvPr>
          <p:cNvSpPr txBox="1"/>
          <p:nvPr/>
        </p:nvSpPr>
        <p:spPr>
          <a:xfrm>
            <a:off x="8889872" y="4538364"/>
            <a:ext cx="269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1 = 7 (dm)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1">
            <a:extLst>
              <a:ext uri="{FF2B5EF4-FFF2-40B4-BE49-F238E27FC236}">
                <a16:creationId xmlns:a16="http://schemas.microsoft.com/office/drawing/2014/main" id="{7DA1F074-EDB3-47E8-95F4-17FC9D1555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31494" r="33570" b="47742"/>
          <a:stretch/>
        </p:blipFill>
        <p:spPr>
          <a:xfrm>
            <a:off x="-300806" y="3682130"/>
            <a:ext cx="4286880" cy="34162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FD48D86-70B3-4494-A4D3-157C2533F34C}"/>
              </a:ext>
            </a:extLst>
          </p:cNvPr>
          <p:cNvSpPr txBox="1"/>
          <p:nvPr/>
        </p:nvSpPr>
        <p:spPr>
          <a:xfrm>
            <a:off x="325148" y="4691099"/>
            <a:ext cx="27790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843E9E-A7A5-4BD8-B939-8322D79A2A34}"/>
              </a:ext>
            </a:extLst>
          </p:cNvPr>
          <p:cNvCxnSpPr>
            <a:cxnSpLocks/>
            <a:stCxn id="18" idx="0"/>
            <a:endCxn id="19" idx="2"/>
          </p:cNvCxnSpPr>
          <p:nvPr/>
        </p:nvCxnSpPr>
        <p:spPr>
          <a:xfrm>
            <a:off x="4413694" y="975360"/>
            <a:ext cx="12225" cy="54702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1">
            <a:extLst>
              <a:ext uri="{FF2B5EF4-FFF2-40B4-BE49-F238E27FC236}">
                <a16:creationId xmlns:a16="http://schemas.microsoft.com/office/drawing/2014/main" id="{7DFD6273-2745-4BD7-9D98-4EFD60EE44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5" t="31494" r="33570" b="47742"/>
          <a:stretch/>
        </p:blipFill>
        <p:spPr>
          <a:xfrm>
            <a:off x="-334227" y="3722405"/>
            <a:ext cx="4286880" cy="341623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34D69D4-2AE4-49EF-8044-F3F7B81633A3}"/>
              </a:ext>
            </a:extLst>
          </p:cNvPr>
          <p:cNvSpPr txBox="1"/>
          <p:nvPr/>
        </p:nvSpPr>
        <p:spPr>
          <a:xfrm>
            <a:off x="291727" y="4731374"/>
            <a:ext cx="27790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x 1 = 4 (cm)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0.02732 L -0.04115 0.02732 C -0.04948 0.01968 -0.05743 0.01088 -0.06589 0.0044 C -0.07331 -0.00116 -0.08112 -0.00463 -0.08881 -0.00856 C -0.12279 -0.02569 -0.09623 -0.01018 -0.10717 -0.01666 C -0.11107 -0.0162 -0.11511 -0.0162 -0.11901 -0.01504 C -0.13243 -0.01134 -0.11928 -0.0118 -0.12722 -0.0118 " pathEditMode="relative" ptsTypes="AAAAA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56 -0.00023 L -0.15456 -0.00023 L -0.21407 -0.01504 C -0.21875 -0.0162 -0.22331 -0.01643 -0.22787 -0.01828 C -0.23034 -0.01944 -0.23269 -0.02083 -0.23516 -0.02153 C -0.24167 -0.02361 -0.24362 -0.02315 -0.24974 -0.02315 " pathEditMode="relative" ptsTypes="AAAA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78 0.00301 L -0.28178 0.00301 C -0.28412 0.00278 -0.30769 0.00185 -0.31472 -0.00046 C -0.32058 -0.00208 -0.32631 -0.00509 -0.33217 -0.00694 C -0.33724 -0.00833 -0.34245 -0.00903 -0.34766 -0.01018 C -0.34974 -0.01065 -0.35196 -0.01111 -0.35404 -0.0118 C -0.35586 -0.01227 -0.35769 -0.01319 -0.35951 -0.01342 C -0.36407 -0.01366 -0.36862 -0.01342 -0.37318 -0.01342 " pathEditMode="relative" ptsTypes="AAAAAA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01 0.00787 L -0.39701 0.00787 C -0.41003 -0.00879 -0.39831 0.00394 -0.42357 -0.00856 C -0.428 -0.01065 -0.43217 -0.01389 -0.43646 -0.01666 C -0.44011 -0.01921 -0.44362 -0.02291 -0.4474 -0.02477 C -0.44974 -0.02616 -0.45222 -0.02592 -0.45469 -0.02662 C -0.47579 -0.03078 -0.46498 -0.02778 -0.48125 -0.0331 C -0.48763 -0.03241 -0.49441 -0.03518 -0.5004 -0.03148 C -0.50248 -0.03009 -0.50222 -0.01991 -0.50222 -0.01991 " pathEditMode="relative" ptsTypes="AAAAAAA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18 0.00301 L -0.52318 0.00301 L -0.54792 -0.01018 C -0.55339 -0.01296 -0.55912 -0.01481 -0.56446 -0.01828 C -0.56693 -0.01991 -0.56915 -0.02245 -0.57175 -0.02315 C -0.57813 -0.02523 -0.59102 -0.02639 -0.59102 -0.02639 C -0.59649 -0.02546 -0.60248 -0.02754 -0.60743 -0.02315 C -0.61081 -0.02037 -0.61224 -0.01296 -0.61381 -0.00694 C -0.6142 -0.00532 -0.61381 -0.00278 -0.6129 -0.00208 C -0.61185 -0.00092 -0.61055 -0.00208 -0.60925 -0.00208 " pathEditMode="relative" ptsTypes="AAAAAAAA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019 0.01273 L -0.62019 0.01273 L -0.70443 0.01088 C -0.70612 0.01088 -0.70651 0.00579 -0.70808 0.0044 C -0.71029 0.00255 -0.71537 0.00116 -0.71537 0.00116 C -0.71667 -0.00092 -0.71797 -0.00301 -0.71901 -0.00532 C -0.72006 -0.00741 -0.72058 -0.01041 -0.72175 -0.0118 C -0.72279 -0.01319 -0.7254 -0.01342 -0.7254 -0.01342 " pathEditMode="relative" ptsTypes="AAAAAA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25989 0.0069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2" grpId="1"/>
      <p:bldP spid="35" grpId="0"/>
      <p:bldP spid="35" grpId="1"/>
      <p:bldP spid="39" grpId="0"/>
      <p:bldP spid="39" grpId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873761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614429" y="1791692"/>
            <a:ext cx="331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nằm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9" y="1791692"/>
            <a:ext cx="4915812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396435" y="2530356"/>
            <a:ext cx="322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 Trung điểm của đoạn thằng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873761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614429" y="1791692"/>
            <a:ext cx="331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gọi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8" y="1791692"/>
            <a:ext cx="5433721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264354" y="2530356"/>
            <a:ext cx="386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đường tròn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873761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24EE4-9076-48A8-907F-5360FB8685CA}"/>
              </a:ext>
            </a:extLst>
          </p:cNvPr>
          <p:cNvSpPr txBox="1"/>
          <p:nvPr/>
        </p:nvSpPr>
        <p:spPr>
          <a:xfrm>
            <a:off x="2614429" y="1791692"/>
            <a:ext cx="331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8" y="1791692"/>
            <a:ext cx="5433721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2A05C-4D49-4309-BAF3-2AD7D83360FB}"/>
              </a:ext>
            </a:extLst>
          </p:cNvPr>
          <p:cNvSpPr txBox="1"/>
          <p:nvPr/>
        </p:nvSpPr>
        <p:spPr>
          <a:xfrm>
            <a:off x="7264354" y="2530356"/>
            <a:ext cx="386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án: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nl-NL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lần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50" y="870857"/>
            <a:ext cx="2241239" cy="5624285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id="{9BD5647A-5B8F-4FDC-B7B7-BCAF3170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362858"/>
            <a:ext cx="847725" cy="829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9BC4A-FEE1-4628-AFD5-A25C4BF1E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92AA6-7C9F-4022-8725-0958B50FA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161" y="2923981"/>
            <a:ext cx="9205758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91320-7AC4-49BE-BA6F-5AAB83BBB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327" y="4014557"/>
            <a:ext cx="224352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8288D8B-40F8-4E13-BA6A-1A3BD5ED09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003" y="2798411"/>
            <a:ext cx="486503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70560" y="782319"/>
            <a:ext cx="11074400" cy="954107"/>
            <a:chOff x="670560" y="782319"/>
            <a:chExt cx="11074400" cy="9541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229360" y="782319"/>
              <a:ext cx="10515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E8E5FD0-BA23-4BE8-B119-BEFFDEC5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92" y="2087740"/>
            <a:ext cx="8361863" cy="25428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A42CF1-F9EA-40CC-A85A-A436DF05A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23" y="3836161"/>
            <a:ext cx="3721554" cy="30218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DAD302-504F-4AF1-9DED-1AC744613413}"/>
              </a:ext>
            </a:extLst>
          </p:cNvPr>
          <p:cNvCxnSpPr/>
          <p:nvPr/>
        </p:nvCxnSpPr>
        <p:spPr>
          <a:xfrm>
            <a:off x="2753360" y="1259372"/>
            <a:ext cx="2814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9E767B-18E4-411B-AC81-1AB0B5E49B94}"/>
              </a:ext>
            </a:extLst>
          </p:cNvPr>
          <p:cNvCxnSpPr>
            <a:cxnSpLocks/>
          </p:cNvCxnSpPr>
          <p:nvPr/>
        </p:nvCxnSpPr>
        <p:spPr>
          <a:xfrm>
            <a:off x="9113520" y="1259372"/>
            <a:ext cx="2113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4A9BDC8-BB2F-4979-B261-B0785CC04710}"/>
              </a:ext>
            </a:extLst>
          </p:cNvPr>
          <p:cNvCxnSpPr>
            <a:cxnSpLocks/>
          </p:cNvCxnSpPr>
          <p:nvPr/>
        </p:nvCxnSpPr>
        <p:spPr>
          <a:xfrm>
            <a:off x="1391920" y="1736426"/>
            <a:ext cx="3891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8736CA5-85A7-4DC5-BB45-B4F68C2FF60D}"/>
              </a:ext>
            </a:extLst>
          </p:cNvPr>
          <p:cNvSpPr/>
          <p:nvPr/>
        </p:nvSpPr>
        <p:spPr>
          <a:xfrm>
            <a:off x="7956777" y="1960880"/>
            <a:ext cx="2453278" cy="2763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tờ giấy hình tròn được dán vào hình vuông (như hình vẽ). Biết bán kính của hình tròn là 2cm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 cạnh hình vuông dài bao nhiêu xăng -ti 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495CB5-F554-490E-A8C0-2D8195054F86}"/>
              </a:ext>
            </a:extLst>
          </p:cNvPr>
          <p:cNvGrpSpPr/>
          <p:nvPr/>
        </p:nvGrpSpPr>
        <p:grpSpPr>
          <a:xfrm>
            <a:off x="752022" y="2252797"/>
            <a:ext cx="3190240" cy="2987040"/>
            <a:chOff x="8001398" y="2100603"/>
            <a:chExt cx="3190240" cy="29870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78BB07-716C-49E4-B021-E903D8006965}"/>
                </a:ext>
              </a:extLst>
            </p:cNvPr>
            <p:cNvSpPr/>
            <p:nvPr/>
          </p:nvSpPr>
          <p:spPr>
            <a:xfrm>
              <a:off x="8001398" y="2100603"/>
              <a:ext cx="3190240" cy="2987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7567E5-35F7-48BF-8210-1FE70FD17C6B}"/>
                </a:ext>
              </a:extLst>
            </p:cNvPr>
            <p:cNvSpPr/>
            <p:nvPr/>
          </p:nvSpPr>
          <p:spPr>
            <a:xfrm>
              <a:off x="8001398" y="2100603"/>
              <a:ext cx="3190240" cy="295907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146949F-28C6-46C8-A887-F436A2939171}"/>
              </a:ext>
            </a:extLst>
          </p:cNvPr>
          <p:cNvGrpSpPr/>
          <p:nvPr/>
        </p:nvGrpSpPr>
        <p:grpSpPr>
          <a:xfrm>
            <a:off x="6207760" y="2909917"/>
            <a:ext cx="5232218" cy="2987040"/>
            <a:chOff x="6617505" y="3569230"/>
            <a:chExt cx="4338667" cy="2652104"/>
          </a:xfrm>
        </p:grpSpPr>
        <p:pic>
          <p:nvPicPr>
            <p:cNvPr id="21" name="图片 1">
              <a:extLst>
                <a:ext uri="{FF2B5EF4-FFF2-40B4-BE49-F238E27FC236}">
                  <a16:creationId xmlns:a16="http://schemas.microsoft.com/office/drawing/2014/main" id="{7633B24F-BC6D-4A0E-8AA3-3FE5B03CD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5" t="31494" r="33570" b="47742"/>
            <a:stretch/>
          </p:blipFill>
          <p:spPr>
            <a:xfrm>
              <a:off x="6617505" y="3569230"/>
              <a:ext cx="4338667" cy="26521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308BE7-C9DA-4DF9-817C-39F57CAD0159}"/>
                </a:ext>
              </a:extLst>
            </p:cNvPr>
            <p:cNvSpPr txBox="1"/>
            <p:nvPr/>
          </p:nvSpPr>
          <p:spPr>
            <a:xfrm>
              <a:off x="7113243" y="4562112"/>
              <a:ext cx="3177513" cy="122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 vẽ và chỉ rồi nêu bán kính, đường kính hình tròn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5A8CD9E-2346-467E-A3C8-E519CC6386C5}"/>
              </a:ext>
            </a:extLst>
          </p:cNvPr>
          <p:cNvSpPr/>
          <p:nvPr/>
        </p:nvSpPr>
        <p:spPr>
          <a:xfrm flipH="1">
            <a:off x="2301422" y="3704385"/>
            <a:ext cx="86177" cy="736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455E700E-D118-4579-9ADC-F235B8509499}"/>
              </a:ext>
            </a:extLst>
          </p:cNvPr>
          <p:cNvSpPr/>
          <p:nvPr/>
        </p:nvSpPr>
        <p:spPr>
          <a:xfrm rot="16200000">
            <a:off x="2235696" y="2306883"/>
            <a:ext cx="222894" cy="3190241"/>
          </a:xfrm>
          <a:prstGeom prst="leftBrace">
            <a:avLst>
              <a:gd name="adj1" fmla="val 2585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AB1119C-659E-4502-A876-EC73DDBBE889}"/>
              </a:ext>
            </a:extLst>
          </p:cNvPr>
          <p:cNvSpPr/>
          <p:nvPr/>
        </p:nvSpPr>
        <p:spPr>
          <a:xfrm rot="5400000">
            <a:off x="3000198" y="2767571"/>
            <a:ext cx="281112" cy="1592489"/>
          </a:xfrm>
          <a:prstGeom prst="leftBrace">
            <a:avLst>
              <a:gd name="adj1" fmla="val 25851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E03662-763D-4E2A-9B46-E86CA005218A}"/>
              </a:ext>
            </a:extLst>
          </p:cNvPr>
          <p:cNvSpPr txBox="1"/>
          <p:nvPr/>
        </p:nvSpPr>
        <p:spPr>
          <a:xfrm>
            <a:off x="5103222" y="2499062"/>
            <a:ext cx="643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ường kính hình tròn nằm khít trong hình vuông và trùng với cạnh hình vuông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PA_库_任意多边形 184">
            <a:extLst>
              <a:ext uri="{FF2B5EF4-FFF2-40B4-BE49-F238E27FC236}">
                <a16:creationId xmlns:a16="http://schemas.microsoft.com/office/drawing/2014/main" id="{B5A1FE3A-74BC-4255-9BEA-95008E52E98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53610" y="2252797"/>
            <a:ext cx="7091725" cy="1723651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D78C8A-E384-4D5C-A781-9E116D7AD91D}"/>
              </a:ext>
            </a:extLst>
          </p:cNvPr>
          <p:cNvSpPr txBox="1"/>
          <p:nvPr/>
        </p:nvSpPr>
        <p:spPr>
          <a:xfrm>
            <a:off x="5427132" y="4610970"/>
            <a:ext cx="658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PA_库_任意多边形 184">
            <a:extLst>
              <a:ext uri="{FF2B5EF4-FFF2-40B4-BE49-F238E27FC236}">
                <a16:creationId xmlns:a16="http://schemas.microsoft.com/office/drawing/2014/main" id="{32227CB4-8F51-454F-A615-36E6AC39D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8968" y="4387303"/>
            <a:ext cx="6986367" cy="1077626"/>
          </a:xfrm>
          <a:custGeom>
            <a:avLst/>
            <a:gdLst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111936 w 6416813"/>
              <a:gd name="connsiteY0" fmla="*/ 519638 h 3001581"/>
              <a:gd name="connsiteX1" fmla="*/ 3290358 w 6416813"/>
              <a:gd name="connsiteY1" fmla="*/ 23250 h 3001581"/>
              <a:gd name="connsiteX2" fmla="*/ 103021 w 6416813"/>
              <a:gd name="connsiteY2" fmla="*/ 1029090 h 3001581"/>
              <a:gd name="connsiteX3" fmla="*/ 769227 w 6416813"/>
              <a:gd name="connsiteY3" fmla="*/ 2531318 h 3001581"/>
              <a:gd name="connsiteX4" fmla="*/ 272838 w 6416813"/>
              <a:gd name="connsiteY4" fmla="*/ 3001581 h 3001581"/>
              <a:gd name="connsiteX5" fmla="*/ 1539936 w 6416813"/>
              <a:gd name="connsiteY5" fmla="*/ 2688072 h 3001581"/>
              <a:gd name="connsiteX6" fmla="*/ 5824553 w 6416813"/>
              <a:gd name="connsiteY6" fmla="*/ 2648884 h 3001581"/>
              <a:gd name="connsiteX7" fmla="*/ 6111936 w 6416813"/>
              <a:gd name="connsiteY7" fmla="*/ 519638 h 3001581"/>
              <a:gd name="connsiteX0" fmla="*/ 6072123 w 6377000"/>
              <a:gd name="connsiteY0" fmla="*/ 519638 h 3001581"/>
              <a:gd name="connsiteX1" fmla="*/ 3250545 w 6377000"/>
              <a:gd name="connsiteY1" fmla="*/ 23250 h 3001581"/>
              <a:gd name="connsiteX2" fmla="*/ 63208 w 6377000"/>
              <a:gd name="connsiteY2" fmla="*/ 1029090 h 3001581"/>
              <a:gd name="connsiteX3" fmla="*/ 729414 w 6377000"/>
              <a:gd name="connsiteY3" fmla="*/ 2531318 h 3001581"/>
              <a:gd name="connsiteX4" fmla="*/ 233025 w 6377000"/>
              <a:gd name="connsiteY4" fmla="*/ 3001581 h 3001581"/>
              <a:gd name="connsiteX5" fmla="*/ 1500123 w 6377000"/>
              <a:gd name="connsiteY5" fmla="*/ 2688072 h 3001581"/>
              <a:gd name="connsiteX6" fmla="*/ 5784740 w 6377000"/>
              <a:gd name="connsiteY6" fmla="*/ 2648884 h 3001581"/>
              <a:gd name="connsiteX7" fmla="*/ 6072123 w 6377000"/>
              <a:gd name="connsiteY7" fmla="*/ 519638 h 3001581"/>
              <a:gd name="connsiteX0" fmla="*/ 6202752 w 6463800"/>
              <a:gd name="connsiteY0" fmla="*/ 673348 h 2985474"/>
              <a:gd name="connsiteX1" fmla="*/ 3250545 w 6463800"/>
              <a:gd name="connsiteY1" fmla="*/ 7143 h 2985474"/>
              <a:gd name="connsiteX2" fmla="*/ 63208 w 6463800"/>
              <a:gd name="connsiteY2" fmla="*/ 1012983 h 2985474"/>
              <a:gd name="connsiteX3" fmla="*/ 729414 w 6463800"/>
              <a:gd name="connsiteY3" fmla="*/ 2515211 h 2985474"/>
              <a:gd name="connsiteX4" fmla="*/ 233025 w 6463800"/>
              <a:gd name="connsiteY4" fmla="*/ 2985474 h 2985474"/>
              <a:gd name="connsiteX5" fmla="*/ 1500123 w 6463800"/>
              <a:gd name="connsiteY5" fmla="*/ 2671965 h 2985474"/>
              <a:gd name="connsiteX6" fmla="*/ 5784740 w 6463800"/>
              <a:gd name="connsiteY6" fmla="*/ 2632777 h 2985474"/>
              <a:gd name="connsiteX7" fmla="*/ 6202752 w 6463800"/>
              <a:gd name="connsiteY7" fmla="*/ 673348 h 2985474"/>
              <a:gd name="connsiteX0" fmla="*/ 6202752 w 6463800"/>
              <a:gd name="connsiteY0" fmla="*/ 673348 h 3037725"/>
              <a:gd name="connsiteX1" fmla="*/ 3250545 w 6463800"/>
              <a:gd name="connsiteY1" fmla="*/ 7143 h 3037725"/>
              <a:gd name="connsiteX2" fmla="*/ 63208 w 6463800"/>
              <a:gd name="connsiteY2" fmla="*/ 1012983 h 3037725"/>
              <a:gd name="connsiteX3" fmla="*/ 729414 w 6463800"/>
              <a:gd name="connsiteY3" fmla="*/ 2515211 h 3037725"/>
              <a:gd name="connsiteX4" fmla="*/ 533471 w 6463800"/>
              <a:gd name="connsiteY4" fmla="*/ 3037725 h 3037725"/>
              <a:gd name="connsiteX5" fmla="*/ 1500123 w 6463800"/>
              <a:gd name="connsiteY5" fmla="*/ 2671965 h 3037725"/>
              <a:gd name="connsiteX6" fmla="*/ 5784740 w 6463800"/>
              <a:gd name="connsiteY6" fmla="*/ 2632777 h 3037725"/>
              <a:gd name="connsiteX7" fmla="*/ 6202752 w 6463800"/>
              <a:gd name="connsiteY7" fmla="*/ 673348 h 3037725"/>
              <a:gd name="connsiteX0" fmla="*/ 6202752 w 6399662"/>
              <a:gd name="connsiteY0" fmla="*/ 673568 h 3037945"/>
              <a:gd name="connsiteX1" fmla="*/ 3250545 w 6399662"/>
              <a:gd name="connsiteY1" fmla="*/ 7363 h 3037945"/>
              <a:gd name="connsiteX2" fmla="*/ 63208 w 6399662"/>
              <a:gd name="connsiteY2" fmla="*/ 1013203 h 3037945"/>
              <a:gd name="connsiteX3" fmla="*/ 729414 w 6399662"/>
              <a:gd name="connsiteY3" fmla="*/ 2515431 h 3037945"/>
              <a:gd name="connsiteX4" fmla="*/ 533471 w 6399662"/>
              <a:gd name="connsiteY4" fmla="*/ 3037945 h 3037945"/>
              <a:gd name="connsiteX5" fmla="*/ 1500123 w 6399662"/>
              <a:gd name="connsiteY5" fmla="*/ 2672185 h 3037945"/>
              <a:gd name="connsiteX6" fmla="*/ 5614923 w 6399662"/>
              <a:gd name="connsiteY6" fmla="*/ 2698311 h 3037945"/>
              <a:gd name="connsiteX7" fmla="*/ 6202752 w 6399662"/>
              <a:gd name="connsiteY7" fmla="*/ 673568 h 3037945"/>
              <a:gd name="connsiteX0" fmla="*/ 6202752 w 6427727"/>
              <a:gd name="connsiteY0" fmla="*/ 673568 h 3037945"/>
              <a:gd name="connsiteX1" fmla="*/ 3250545 w 6427727"/>
              <a:gd name="connsiteY1" fmla="*/ 7363 h 3037945"/>
              <a:gd name="connsiteX2" fmla="*/ 63208 w 6427727"/>
              <a:gd name="connsiteY2" fmla="*/ 1013203 h 3037945"/>
              <a:gd name="connsiteX3" fmla="*/ 729414 w 6427727"/>
              <a:gd name="connsiteY3" fmla="*/ 2515431 h 3037945"/>
              <a:gd name="connsiteX4" fmla="*/ 533471 w 6427727"/>
              <a:gd name="connsiteY4" fmla="*/ 3037945 h 3037945"/>
              <a:gd name="connsiteX5" fmla="*/ 1500123 w 6427727"/>
              <a:gd name="connsiteY5" fmla="*/ 2672185 h 3037945"/>
              <a:gd name="connsiteX6" fmla="*/ 5614923 w 6427727"/>
              <a:gd name="connsiteY6" fmla="*/ 2698311 h 3037945"/>
              <a:gd name="connsiteX7" fmla="*/ 6202752 w 6427727"/>
              <a:gd name="connsiteY7" fmla="*/ 673568 h 3037945"/>
              <a:gd name="connsiteX0" fmla="*/ 6202752 w 6427727"/>
              <a:gd name="connsiteY0" fmla="*/ 666268 h 3030645"/>
              <a:gd name="connsiteX1" fmla="*/ 3250545 w 6427727"/>
              <a:gd name="connsiteY1" fmla="*/ 63 h 3030645"/>
              <a:gd name="connsiteX2" fmla="*/ 63208 w 6427727"/>
              <a:gd name="connsiteY2" fmla="*/ 1005903 h 3030645"/>
              <a:gd name="connsiteX3" fmla="*/ 729414 w 6427727"/>
              <a:gd name="connsiteY3" fmla="*/ 2508131 h 3030645"/>
              <a:gd name="connsiteX4" fmla="*/ 533471 w 6427727"/>
              <a:gd name="connsiteY4" fmla="*/ 3030645 h 3030645"/>
              <a:gd name="connsiteX5" fmla="*/ 1500123 w 6427727"/>
              <a:gd name="connsiteY5" fmla="*/ 2664885 h 3030645"/>
              <a:gd name="connsiteX6" fmla="*/ 5614923 w 6427727"/>
              <a:gd name="connsiteY6" fmla="*/ 2691011 h 3030645"/>
              <a:gd name="connsiteX7" fmla="*/ 6202752 w 6427727"/>
              <a:gd name="connsiteY7" fmla="*/ 666268 h 3030645"/>
              <a:gd name="connsiteX0" fmla="*/ 6202752 w 6445028"/>
              <a:gd name="connsiteY0" fmla="*/ 666309 h 3030686"/>
              <a:gd name="connsiteX1" fmla="*/ 3250545 w 6445028"/>
              <a:gd name="connsiteY1" fmla="*/ 104 h 3030686"/>
              <a:gd name="connsiteX2" fmla="*/ 63208 w 6445028"/>
              <a:gd name="connsiteY2" fmla="*/ 1005944 h 3030686"/>
              <a:gd name="connsiteX3" fmla="*/ 729414 w 6445028"/>
              <a:gd name="connsiteY3" fmla="*/ 2508172 h 3030686"/>
              <a:gd name="connsiteX4" fmla="*/ 533471 w 6445028"/>
              <a:gd name="connsiteY4" fmla="*/ 3030686 h 3030686"/>
              <a:gd name="connsiteX5" fmla="*/ 1500123 w 6445028"/>
              <a:gd name="connsiteY5" fmla="*/ 2664926 h 3030686"/>
              <a:gd name="connsiteX6" fmla="*/ 5614923 w 6445028"/>
              <a:gd name="connsiteY6" fmla="*/ 2691052 h 3030686"/>
              <a:gd name="connsiteX7" fmla="*/ 6202752 w 6445028"/>
              <a:gd name="connsiteY7" fmla="*/ 666309 h 3030686"/>
              <a:gd name="connsiteX0" fmla="*/ 6202752 w 6445028"/>
              <a:gd name="connsiteY0" fmla="*/ 666309 h 2805650"/>
              <a:gd name="connsiteX1" fmla="*/ 3250545 w 6445028"/>
              <a:gd name="connsiteY1" fmla="*/ 104 h 2805650"/>
              <a:gd name="connsiteX2" fmla="*/ 63208 w 6445028"/>
              <a:gd name="connsiteY2" fmla="*/ 1005944 h 2805650"/>
              <a:gd name="connsiteX3" fmla="*/ 729414 w 6445028"/>
              <a:gd name="connsiteY3" fmla="*/ 2508172 h 2805650"/>
              <a:gd name="connsiteX4" fmla="*/ 23517 w 6445028"/>
              <a:gd name="connsiteY4" fmla="*/ 2731748 h 2805650"/>
              <a:gd name="connsiteX5" fmla="*/ 1500123 w 6445028"/>
              <a:gd name="connsiteY5" fmla="*/ 2664926 h 2805650"/>
              <a:gd name="connsiteX6" fmla="*/ 5614923 w 6445028"/>
              <a:gd name="connsiteY6" fmla="*/ 2691052 h 2805650"/>
              <a:gd name="connsiteX7" fmla="*/ 6202752 w 6445028"/>
              <a:gd name="connsiteY7" fmla="*/ 666309 h 2805650"/>
              <a:gd name="connsiteX0" fmla="*/ 6293740 w 6536016"/>
              <a:gd name="connsiteY0" fmla="*/ 666309 h 2805650"/>
              <a:gd name="connsiteX1" fmla="*/ 3341533 w 6536016"/>
              <a:gd name="connsiteY1" fmla="*/ 104 h 2805650"/>
              <a:gd name="connsiteX2" fmla="*/ 154196 w 6536016"/>
              <a:gd name="connsiteY2" fmla="*/ 1005944 h 2805650"/>
              <a:gd name="connsiteX3" fmla="*/ 521464 w 6536016"/>
              <a:gd name="connsiteY3" fmla="*/ 2121311 h 2805650"/>
              <a:gd name="connsiteX4" fmla="*/ 114505 w 6536016"/>
              <a:gd name="connsiteY4" fmla="*/ 2731748 h 2805650"/>
              <a:gd name="connsiteX5" fmla="*/ 1591111 w 6536016"/>
              <a:gd name="connsiteY5" fmla="*/ 2664926 h 2805650"/>
              <a:gd name="connsiteX6" fmla="*/ 5705911 w 6536016"/>
              <a:gd name="connsiteY6" fmla="*/ 2691052 h 2805650"/>
              <a:gd name="connsiteX7" fmla="*/ 6293740 w 6536016"/>
              <a:gd name="connsiteY7" fmla="*/ 666309 h 2805650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293740 w 6524352"/>
              <a:gd name="connsiteY0" fmla="*/ 666309 h 2813024"/>
              <a:gd name="connsiteX1" fmla="*/ 3341533 w 6524352"/>
              <a:gd name="connsiteY1" fmla="*/ 104 h 2813024"/>
              <a:gd name="connsiteX2" fmla="*/ 154196 w 6524352"/>
              <a:gd name="connsiteY2" fmla="*/ 1005944 h 2813024"/>
              <a:gd name="connsiteX3" fmla="*/ 521464 w 6524352"/>
              <a:gd name="connsiteY3" fmla="*/ 2121311 h 2813024"/>
              <a:gd name="connsiteX4" fmla="*/ 114505 w 6524352"/>
              <a:gd name="connsiteY4" fmla="*/ 2731748 h 2813024"/>
              <a:gd name="connsiteX5" fmla="*/ 1169081 w 6524352"/>
              <a:gd name="connsiteY5" fmla="*/ 2541833 h 2813024"/>
              <a:gd name="connsiteX6" fmla="*/ 5705911 w 6524352"/>
              <a:gd name="connsiteY6" fmla="*/ 2691052 h 2813024"/>
              <a:gd name="connsiteX7" fmla="*/ 6293740 w 6524352"/>
              <a:gd name="connsiteY7" fmla="*/ 666309 h 2813024"/>
              <a:gd name="connsiteX0" fmla="*/ 6179235 w 6409847"/>
              <a:gd name="connsiteY0" fmla="*/ 677805 h 2824520"/>
              <a:gd name="connsiteX1" fmla="*/ 3227028 w 6409847"/>
              <a:gd name="connsiteY1" fmla="*/ 11600 h 2824520"/>
              <a:gd name="connsiteX2" fmla="*/ 180368 w 6409847"/>
              <a:gd name="connsiteY2" fmla="*/ 401978 h 2824520"/>
              <a:gd name="connsiteX3" fmla="*/ 406959 w 6409847"/>
              <a:gd name="connsiteY3" fmla="*/ 2132807 h 2824520"/>
              <a:gd name="connsiteX4" fmla="*/ 0 w 6409847"/>
              <a:gd name="connsiteY4" fmla="*/ 2743244 h 2824520"/>
              <a:gd name="connsiteX5" fmla="*/ 1054576 w 6409847"/>
              <a:gd name="connsiteY5" fmla="*/ 2553329 h 2824520"/>
              <a:gd name="connsiteX6" fmla="*/ 5591406 w 6409847"/>
              <a:gd name="connsiteY6" fmla="*/ 2702548 h 2824520"/>
              <a:gd name="connsiteX7" fmla="*/ 6179235 w 6409847"/>
              <a:gd name="connsiteY7" fmla="*/ 677805 h 2824520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54011"/>
              <a:gd name="connsiteX1" fmla="*/ 3331030 w 6513849"/>
              <a:gd name="connsiteY1" fmla="*/ 41091 h 2854011"/>
              <a:gd name="connsiteX2" fmla="*/ 284370 w 6513849"/>
              <a:gd name="connsiteY2" fmla="*/ 431469 h 2854011"/>
              <a:gd name="connsiteX3" fmla="*/ 510961 w 6513849"/>
              <a:gd name="connsiteY3" fmla="*/ 2162298 h 2854011"/>
              <a:gd name="connsiteX4" fmla="*/ 104002 w 6513849"/>
              <a:gd name="connsiteY4" fmla="*/ 2772735 h 2854011"/>
              <a:gd name="connsiteX5" fmla="*/ 1158578 w 6513849"/>
              <a:gd name="connsiteY5" fmla="*/ 2582820 h 2854011"/>
              <a:gd name="connsiteX6" fmla="*/ 5695408 w 6513849"/>
              <a:gd name="connsiteY6" fmla="*/ 2732039 h 2854011"/>
              <a:gd name="connsiteX7" fmla="*/ 6283237 w 6513849"/>
              <a:gd name="connsiteY7" fmla="*/ 707296 h 2854011"/>
              <a:gd name="connsiteX0" fmla="*/ 6283237 w 6513849"/>
              <a:gd name="connsiteY0" fmla="*/ 707296 h 2891114"/>
              <a:gd name="connsiteX1" fmla="*/ 3331030 w 6513849"/>
              <a:gd name="connsiteY1" fmla="*/ 41091 h 2891114"/>
              <a:gd name="connsiteX2" fmla="*/ 284370 w 6513849"/>
              <a:gd name="connsiteY2" fmla="*/ 431469 h 2891114"/>
              <a:gd name="connsiteX3" fmla="*/ 510961 w 6513849"/>
              <a:gd name="connsiteY3" fmla="*/ 2162298 h 2891114"/>
              <a:gd name="connsiteX4" fmla="*/ 104002 w 6513849"/>
              <a:gd name="connsiteY4" fmla="*/ 2772735 h 2891114"/>
              <a:gd name="connsiteX5" fmla="*/ 1158578 w 6513849"/>
              <a:gd name="connsiteY5" fmla="*/ 2582820 h 2891114"/>
              <a:gd name="connsiteX6" fmla="*/ 5695408 w 6513849"/>
              <a:gd name="connsiteY6" fmla="*/ 2732039 h 2891114"/>
              <a:gd name="connsiteX7" fmla="*/ 6283237 w 6513849"/>
              <a:gd name="connsiteY7" fmla="*/ 707296 h 2891114"/>
              <a:gd name="connsiteX0" fmla="*/ 6179235 w 6409847"/>
              <a:gd name="connsiteY0" fmla="*/ 707296 h 2891114"/>
              <a:gd name="connsiteX1" fmla="*/ 3227028 w 6409847"/>
              <a:gd name="connsiteY1" fmla="*/ 41091 h 2891114"/>
              <a:gd name="connsiteX2" fmla="*/ 444137 w 6409847"/>
              <a:gd name="connsiteY2" fmla="*/ 431469 h 2891114"/>
              <a:gd name="connsiteX3" fmla="*/ 406959 w 6409847"/>
              <a:gd name="connsiteY3" fmla="*/ 2162298 h 2891114"/>
              <a:gd name="connsiteX4" fmla="*/ 0 w 6409847"/>
              <a:gd name="connsiteY4" fmla="*/ 2772735 h 2891114"/>
              <a:gd name="connsiteX5" fmla="*/ 1054576 w 6409847"/>
              <a:gd name="connsiteY5" fmla="*/ 2582820 h 2891114"/>
              <a:gd name="connsiteX6" fmla="*/ 5591406 w 6409847"/>
              <a:gd name="connsiteY6" fmla="*/ 2732039 h 2891114"/>
              <a:gd name="connsiteX7" fmla="*/ 6179235 w 6409847"/>
              <a:gd name="connsiteY7" fmla="*/ 707296 h 2891114"/>
              <a:gd name="connsiteX0" fmla="*/ 6179235 w 6409847"/>
              <a:gd name="connsiteY0" fmla="*/ 691737 h 2875555"/>
              <a:gd name="connsiteX1" fmla="*/ 3227028 w 6409847"/>
              <a:gd name="connsiteY1" fmla="*/ 25532 h 2875555"/>
              <a:gd name="connsiteX2" fmla="*/ 444137 w 6409847"/>
              <a:gd name="connsiteY2" fmla="*/ 415910 h 2875555"/>
              <a:gd name="connsiteX3" fmla="*/ 406959 w 6409847"/>
              <a:gd name="connsiteY3" fmla="*/ 2146739 h 2875555"/>
              <a:gd name="connsiteX4" fmla="*/ 0 w 6409847"/>
              <a:gd name="connsiteY4" fmla="*/ 2757176 h 2875555"/>
              <a:gd name="connsiteX5" fmla="*/ 1054576 w 6409847"/>
              <a:gd name="connsiteY5" fmla="*/ 2567261 h 2875555"/>
              <a:gd name="connsiteX6" fmla="*/ 5591406 w 6409847"/>
              <a:gd name="connsiteY6" fmla="*/ 2716480 h 2875555"/>
              <a:gd name="connsiteX7" fmla="*/ 6179235 w 6409847"/>
              <a:gd name="connsiteY7" fmla="*/ 691737 h 2875555"/>
              <a:gd name="connsiteX0" fmla="*/ 6179235 w 6392473"/>
              <a:gd name="connsiteY0" fmla="*/ 719790 h 2903608"/>
              <a:gd name="connsiteX1" fmla="*/ 3227028 w 6392473"/>
              <a:gd name="connsiteY1" fmla="*/ 831 h 2903608"/>
              <a:gd name="connsiteX2" fmla="*/ 444137 w 6392473"/>
              <a:gd name="connsiteY2" fmla="*/ 443963 h 2903608"/>
              <a:gd name="connsiteX3" fmla="*/ 406959 w 6392473"/>
              <a:gd name="connsiteY3" fmla="*/ 2174792 h 2903608"/>
              <a:gd name="connsiteX4" fmla="*/ 0 w 6392473"/>
              <a:gd name="connsiteY4" fmla="*/ 2785229 h 2903608"/>
              <a:gd name="connsiteX5" fmla="*/ 1054576 w 6392473"/>
              <a:gd name="connsiteY5" fmla="*/ 2595314 h 2903608"/>
              <a:gd name="connsiteX6" fmla="*/ 5591406 w 6392473"/>
              <a:gd name="connsiteY6" fmla="*/ 2744533 h 2903608"/>
              <a:gd name="connsiteX7" fmla="*/ 6179235 w 6392473"/>
              <a:gd name="connsiteY7" fmla="*/ 719790 h 2903608"/>
              <a:gd name="connsiteX0" fmla="*/ 6179235 w 6392473"/>
              <a:gd name="connsiteY0" fmla="*/ 721488 h 2905306"/>
              <a:gd name="connsiteX1" fmla="*/ 3227028 w 6392473"/>
              <a:gd name="connsiteY1" fmla="*/ 2529 h 2905306"/>
              <a:gd name="connsiteX2" fmla="*/ 444137 w 6392473"/>
              <a:gd name="connsiteY2" fmla="*/ 445661 h 2905306"/>
              <a:gd name="connsiteX3" fmla="*/ 406959 w 6392473"/>
              <a:gd name="connsiteY3" fmla="*/ 2176490 h 2905306"/>
              <a:gd name="connsiteX4" fmla="*/ 0 w 6392473"/>
              <a:gd name="connsiteY4" fmla="*/ 2786927 h 2905306"/>
              <a:gd name="connsiteX5" fmla="*/ 1054576 w 6392473"/>
              <a:gd name="connsiteY5" fmla="*/ 2597012 h 2905306"/>
              <a:gd name="connsiteX6" fmla="*/ 5591406 w 6392473"/>
              <a:gd name="connsiteY6" fmla="*/ 2746231 h 2905306"/>
              <a:gd name="connsiteX7" fmla="*/ 6179235 w 6392473"/>
              <a:gd name="connsiteY7" fmla="*/ 721488 h 2905306"/>
              <a:gd name="connsiteX0" fmla="*/ 6167660 w 6380898"/>
              <a:gd name="connsiteY0" fmla="*/ 721488 h 2905306"/>
              <a:gd name="connsiteX1" fmla="*/ 3215453 w 6380898"/>
              <a:gd name="connsiteY1" fmla="*/ 2529 h 2905306"/>
              <a:gd name="connsiteX2" fmla="*/ 432562 w 6380898"/>
              <a:gd name="connsiteY2" fmla="*/ 445661 h 2905306"/>
              <a:gd name="connsiteX3" fmla="*/ 395384 w 6380898"/>
              <a:gd name="connsiteY3" fmla="*/ 2176490 h 2905306"/>
              <a:gd name="connsiteX4" fmla="*/ 0 w 6380898"/>
              <a:gd name="connsiteY4" fmla="*/ 2416537 h 2905306"/>
              <a:gd name="connsiteX5" fmla="*/ 1043001 w 6380898"/>
              <a:gd name="connsiteY5" fmla="*/ 2597012 h 2905306"/>
              <a:gd name="connsiteX6" fmla="*/ 5579831 w 6380898"/>
              <a:gd name="connsiteY6" fmla="*/ 2746231 h 2905306"/>
              <a:gd name="connsiteX7" fmla="*/ 6167660 w 6380898"/>
              <a:gd name="connsiteY7" fmla="*/ 721488 h 2905306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0898"/>
              <a:gd name="connsiteY0" fmla="*/ 719649 h 2903467"/>
              <a:gd name="connsiteX1" fmla="*/ 3215453 w 6380898"/>
              <a:gd name="connsiteY1" fmla="*/ 690 h 2903467"/>
              <a:gd name="connsiteX2" fmla="*/ 432562 w 6380898"/>
              <a:gd name="connsiteY2" fmla="*/ 443822 h 2903467"/>
              <a:gd name="connsiteX3" fmla="*/ 418534 w 6380898"/>
              <a:gd name="connsiteY3" fmla="*/ 2035755 h 2903467"/>
              <a:gd name="connsiteX4" fmla="*/ 0 w 6380898"/>
              <a:gd name="connsiteY4" fmla="*/ 2414698 h 2903467"/>
              <a:gd name="connsiteX5" fmla="*/ 1043001 w 6380898"/>
              <a:gd name="connsiteY5" fmla="*/ 2595173 h 2903467"/>
              <a:gd name="connsiteX6" fmla="*/ 5579831 w 6380898"/>
              <a:gd name="connsiteY6" fmla="*/ 2744392 h 2903467"/>
              <a:gd name="connsiteX7" fmla="*/ 6167660 w 6380898"/>
              <a:gd name="connsiteY7" fmla="*/ 719649 h 2903467"/>
              <a:gd name="connsiteX0" fmla="*/ 6167660 w 6383718"/>
              <a:gd name="connsiteY0" fmla="*/ 719649 h 2869136"/>
              <a:gd name="connsiteX1" fmla="*/ 3215453 w 6383718"/>
              <a:gd name="connsiteY1" fmla="*/ 690 h 2869136"/>
              <a:gd name="connsiteX2" fmla="*/ 432562 w 6383718"/>
              <a:gd name="connsiteY2" fmla="*/ 443822 h 2869136"/>
              <a:gd name="connsiteX3" fmla="*/ 418534 w 6383718"/>
              <a:gd name="connsiteY3" fmla="*/ 2035755 h 2869136"/>
              <a:gd name="connsiteX4" fmla="*/ 0 w 6383718"/>
              <a:gd name="connsiteY4" fmla="*/ 2414698 h 2869136"/>
              <a:gd name="connsiteX5" fmla="*/ 973553 w 6383718"/>
              <a:gd name="connsiteY5" fmla="*/ 2491000 h 2869136"/>
              <a:gd name="connsiteX6" fmla="*/ 5579831 w 6383718"/>
              <a:gd name="connsiteY6" fmla="*/ 2744392 h 2869136"/>
              <a:gd name="connsiteX7" fmla="*/ 6167660 w 6383718"/>
              <a:gd name="connsiteY7" fmla="*/ 719649 h 2869136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49 h 3254840"/>
              <a:gd name="connsiteX1" fmla="*/ 3215453 w 6383718"/>
              <a:gd name="connsiteY1" fmla="*/ 690 h 3254840"/>
              <a:gd name="connsiteX2" fmla="*/ 432562 w 6383718"/>
              <a:gd name="connsiteY2" fmla="*/ 443822 h 3254840"/>
              <a:gd name="connsiteX3" fmla="*/ 418534 w 6383718"/>
              <a:gd name="connsiteY3" fmla="*/ 2035755 h 3254840"/>
              <a:gd name="connsiteX4" fmla="*/ 0 w 6383718"/>
              <a:gd name="connsiteY4" fmla="*/ 2414698 h 3254840"/>
              <a:gd name="connsiteX5" fmla="*/ 973553 w 6383718"/>
              <a:gd name="connsiteY5" fmla="*/ 2491000 h 3254840"/>
              <a:gd name="connsiteX6" fmla="*/ 5579831 w 6383718"/>
              <a:gd name="connsiteY6" fmla="*/ 2744392 h 3254840"/>
              <a:gd name="connsiteX7" fmla="*/ 6167660 w 6383718"/>
              <a:gd name="connsiteY7" fmla="*/ 719649 h 3254840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383718"/>
              <a:gd name="connsiteY0" fmla="*/ 719611 h 3254802"/>
              <a:gd name="connsiteX1" fmla="*/ 3215453 w 6383718"/>
              <a:gd name="connsiteY1" fmla="*/ 652 h 3254802"/>
              <a:gd name="connsiteX2" fmla="*/ 432562 w 6383718"/>
              <a:gd name="connsiteY2" fmla="*/ 443784 h 3254802"/>
              <a:gd name="connsiteX3" fmla="*/ 406960 w 6383718"/>
              <a:gd name="connsiteY3" fmla="*/ 1989418 h 3254802"/>
              <a:gd name="connsiteX4" fmla="*/ 0 w 6383718"/>
              <a:gd name="connsiteY4" fmla="*/ 2414660 h 3254802"/>
              <a:gd name="connsiteX5" fmla="*/ 973553 w 6383718"/>
              <a:gd name="connsiteY5" fmla="*/ 2490962 h 3254802"/>
              <a:gd name="connsiteX6" fmla="*/ 5579831 w 6383718"/>
              <a:gd name="connsiteY6" fmla="*/ 2744354 h 3254802"/>
              <a:gd name="connsiteX7" fmla="*/ 6167660 w 6383718"/>
              <a:gd name="connsiteY7" fmla="*/ 719611 h 3254802"/>
              <a:gd name="connsiteX0" fmla="*/ 6167660 w 6414938"/>
              <a:gd name="connsiteY0" fmla="*/ 719611 h 3413186"/>
              <a:gd name="connsiteX1" fmla="*/ 3215453 w 6414938"/>
              <a:gd name="connsiteY1" fmla="*/ 652 h 3413186"/>
              <a:gd name="connsiteX2" fmla="*/ 432562 w 6414938"/>
              <a:gd name="connsiteY2" fmla="*/ 443784 h 3413186"/>
              <a:gd name="connsiteX3" fmla="*/ 406960 w 6414938"/>
              <a:gd name="connsiteY3" fmla="*/ 1989418 h 3413186"/>
              <a:gd name="connsiteX4" fmla="*/ 0 w 6414938"/>
              <a:gd name="connsiteY4" fmla="*/ 2414660 h 3413186"/>
              <a:gd name="connsiteX5" fmla="*/ 973553 w 6414938"/>
              <a:gd name="connsiteY5" fmla="*/ 2490962 h 3413186"/>
              <a:gd name="connsiteX6" fmla="*/ 5660854 w 6414938"/>
              <a:gd name="connsiteY6" fmla="*/ 3091595 h 3413186"/>
              <a:gd name="connsiteX7" fmla="*/ 6167660 w 6414938"/>
              <a:gd name="connsiteY7" fmla="*/ 719611 h 3413186"/>
              <a:gd name="connsiteX0" fmla="*/ 6167660 w 6414938"/>
              <a:gd name="connsiteY0" fmla="*/ 726786 h 3420361"/>
              <a:gd name="connsiteX1" fmla="*/ 3215453 w 6414938"/>
              <a:gd name="connsiteY1" fmla="*/ 7827 h 3420361"/>
              <a:gd name="connsiteX2" fmla="*/ 710354 w 6414938"/>
              <a:gd name="connsiteY2" fmla="*/ 450959 h 3420361"/>
              <a:gd name="connsiteX3" fmla="*/ 406960 w 6414938"/>
              <a:gd name="connsiteY3" fmla="*/ 1996593 h 3420361"/>
              <a:gd name="connsiteX4" fmla="*/ 0 w 6414938"/>
              <a:gd name="connsiteY4" fmla="*/ 2421835 h 3420361"/>
              <a:gd name="connsiteX5" fmla="*/ 973553 w 6414938"/>
              <a:gd name="connsiteY5" fmla="*/ 2498137 h 3420361"/>
              <a:gd name="connsiteX6" fmla="*/ 5660854 w 6414938"/>
              <a:gd name="connsiteY6" fmla="*/ 3098770 h 3420361"/>
              <a:gd name="connsiteX7" fmla="*/ 6167660 w 6414938"/>
              <a:gd name="connsiteY7" fmla="*/ 726786 h 3420361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15578 h 3409153"/>
              <a:gd name="connsiteX1" fmla="*/ 3296476 w 6409050"/>
              <a:gd name="connsiteY1" fmla="*/ 8193 h 3409153"/>
              <a:gd name="connsiteX2" fmla="*/ 710354 w 6409050"/>
              <a:gd name="connsiteY2" fmla="*/ 439751 h 3409153"/>
              <a:gd name="connsiteX3" fmla="*/ 406960 w 6409050"/>
              <a:gd name="connsiteY3" fmla="*/ 1985385 h 3409153"/>
              <a:gd name="connsiteX4" fmla="*/ 0 w 6409050"/>
              <a:gd name="connsiteY4" fmla="*/ 2410627 h 3409153"/>
              <a:gd name="connsiteX5" fmla="*/ 973553 w 6409050"/>
              <a:gd name="connsiteY5" fmla="*/ 2486929 h 3409153"/>
              <a:gd name="connsiteX6" fmla="*/ 5660854 w 6409050"/>
              <a:gd name="connsiteY6" fmla="*/ 3087562 h 3409153"/>
              <a:gd name="connsiteX7" fmla="*/ 6167660 w 6409050"/>
              <a:gd name="connsiteY7" fmla="*/ 715578 h 3409153"/>
              <a:gd name="connsiteX0" fmla="*/ 6167660 w 6409050"/>
              <a:gd name="connsiteY0" fmla="*/ 709094 h 3402669"/>
              <a:gd name="connsiteX1" fmla="*/ 3296476 w 6409050"/>
              <a:gd name="connsiteY1" fmla="*/ 1709 h 3402669"/>
              <a:gd name="connsiteX2" fmla="*/ 710354 w 6409050"/>
              <a:gd name="connsiteY2" fmla="*/ 433267 h 3402669"/>
              <a:gd name="connsiteX3" fmla="*/ 406960 w 6409050"/>
              <a:gd name="connsiteY3" fmla="*/ 1978901 h 3402669"/>
              <a:gd name="connsiteX4" fmla="*/ 0 w 6409050"/>
              <a:gd name="connsiteY4" fmla="*/ 2404143 h 3402669"/>
              <a:gd name="connsiteX5" fmla="*/ 973553 w 6409050"/>
              <a:gd name="connsiteY5" fmla="*/ 2480445 h 3402669"/>
              <a:gd name="connsiteX6" fmla="*/ 5660854 w 6409050"/>
              <a:gd name="connsiteY6" fmla="*/ 3081078 h 3402669"/>
              <a:gd name="connsiteX7" fmla="*/ 6167660 w 6409050"/>
              <a:gd name="connsiteY7" fmla="*/ 709094 h 3402669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406960 w 6409050"/>
              <a:gd name="connsiteY3" fmla="*/ 1977193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07386 h 3400961"/>
              <a:gd name="connsiteX1" fmla="*/ 3296476 w 6409050"/>
              <a:gd name="connsiteY1" fmla="*/ 1 h 3400961"/>
              <a:gd name="connsiteX2" fmla="*/ 710354 w 6409050"/>
              <a:gd name="connsiteY2" fmla="*/ 431559 h 3400961"/>
              <a:gd name="connsiteX3" fmla="*/ 557431 w 6409050"/>
              <a:gd name="connsiteY3" fmla="*/ 1930894 h 3400961"/>
              <a:gd name="connsiteX4" fmla="*/ 0 w 6409050"/>
              <a:gd name="connsiteY4" fmla="*/ 2402435 h 3400961"/>
              <a:gd name="connsiteX5" fmla="*/ 973553 w 6409050"/>
              <a:gd name="connsiteY5" fmla="*/ 2478737 h 3400961"/>
              <a:gd name="connsiteX6" fmla="*/ 5660854 w 6409050"/>
              <a:gd name="connsiteY6" fmla="*/ 3079370 h 3400961"/>
              <a:gd name="connsiteX7" fmla="*/ 6167660 w 6409050"/>
              <a:gd name="connsiteY7" fmla="*/ 707386 h 3400961"/>
              <a:gd name="connsiteX0" fmla="*/ 6167660 w 6409050"/>
              <a:gd name="connsiteY0" fmla="*/ 719911 h 3413486"/>
              <a:gd name="connsiteX1" fmla="*/ 3296476 w 6409050"/>
              <a:gd name="connsiteY1" fmla="*/ 12526 h 3413486"/>
              <a:gd name="connsiteX2" fmla="*/ 837676 w 6409050"/>
              <a:gd name="connsiteY2" fmla="*/ 397786 h 3413486"/>
              <a:gd name="connsiteX3" fmla="*/ 557431 w 6409050"/>
              <a:gd name="connsiteY3" fmla="*/ 1943419 h 3413486"/>
              <a:gd name="connsiteX4" fmla="*/ 0 w 6409050"/>
              <a:gd name="connsiteY4" fmla="*/ 2414960 h 3413486"/>
              <a:gd name="connsiteX5" fmla="*/ 973553 w 6409050"/>
              <a:gd name="connsiteY5" fmla="*/ 2491262 h 3413486"/>
              <a:gd name="connsiteX6" fmla="*/ 5660854 w 6409050"/>
              <a:gd name="connsiteY6" fmla="*/ 3091895 h 3413486"/>
              <a:gd name="connsiteX7" fmla="*/ 6167660 w 6409050"/>
              <a:gd name="connsiteY7" fmla="*/ 719911 h 3413486"/>
              <a:gd name="connsiteX0" fmla="*/ 6167660 w 6416077"/>
              <a:gd name="connsiteY0" fmla="*/ 719911 h 3407339"/>
              <a:gd name="connsiteX1" fmla="*/ 3296476 w 6416077"/>
              <a:gd name="connsiteY1" fmla="*/ 12526 h 3407339"/>
              <a:gd name="connsiteX2" fmla="*/ 837676 w 6416077"/>
              <a:gd name="connsiteY2" fmla="*/ 397786 h 3407339"/>
              <a:gd name="connsiteX3" fmla="*/ 557431 w 6416077"/>
              <a:gd name="connsiteY3" fmla="*/ 1943419 h 3407339"/>
              <a:gd name="connsiteX4" fmla="*/ 0 w 6416077"/>
              <a:gd name="connsiteY4" fmla="*/ 2414960 h 3407339"/>
              <a:gd name="connsiteX5" fmla="*/ 823082 w 6416077"/>
              <a:gd name="connsiteY5" fmla="*/ 2479687 h 3407339"/>
              <a:gd name="connsiteX6" fmla="*/ 5660854 w 6416077"/>
              <a:gd name="connsiteY6" fmla="*/ 3091895 h 3407339"/>
              <a:gd name="connsiteX7" fmla="*/ 6167660 w 6416077"/>
              <a:gd name="connsiteY7" fmla="*/ 719911 h 3407339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67660 w 6418824"/>
              <a:gd name="connsiteY0" fmla="*/ 719911 h 3395212"/>
              <a:gd name="connsiteX1" fmla="*/ 3296476 w 6418824"/>
              <a:gd name="connsiteY1" fmla="*/ 12526 h 3395212"/>
              <a:gd name="connsiteX2" fmla="*/ 837676 w 6418824"/>
              <a:gd name="connsiteY2" fmla="*/ 397786 h 3395212"/>
              <a:gd name="connsiteX3" fmla="*/ 557431 w 6418824"/>
              <a:gd name="connsiteY3" fmla="*/ 1943419 h 3395212"/>
              <a:gd name="connsiteX4" fmla="*/ 0 w 6418824"/>
              <a:gd name="connsiteY4" fmla="*/ 2414960 h 3395212"/>
              <a:gd name="connsiteX5" fmla="*/ 765208 w 6418824"/>
              <a:gd name="connsiteY5" fmla="*/ 2456538 h 3395212"/>
              <a:gd name="connsiteX6" fmla="*/ 5660854 w 6418824"/>
              <a:gd name="connsiteY6" fmla="*/ 3091895 h 3395212"/>
              <a:gd name="connsiteX7" fmla="*/ 6167660 w 6418824"/>
              <a:gd name="connsiteY7" fmla="*/ 719911 h 3395212"/>
              <a:gd name="connsiteX0" fmla="*/ 6132936 w 6384100"/>
              <a:gd name="connsiteY0" fmla="*/ 719911 h 3395212"/>
              <a:gd name="connsiteX1" fmla="*/ 3261752 w 6384100"/>
              <a:gd name="connsiteY1" fmla="*/ 12526 h 3395212"/>
              <a:gd name="connsiteX2" fmla="*/ 802952 w 6384100"/>
              <a:gd name="connsiteY2" fmla="*/ 397786 h 3395212"/>
              <a:gd name="connsiteX3" fmla="*/ 522707 w 6384100"/>
              <a:gd name="connsiteY3" fmla="*/ 1943419 h 3395212"/>
              <a:gd name="connsiteX4" fmla="*/ 0 w 6384100"/>
              <a:gd name="connsiteY4" fmla="*/ 2171892 h 3395212"/>
              <a:gd name="connsiteX5" fmla="*/ 730484 w 6384100"/>
              <a:gd name="connsiteY5" fmla="*/ 2456538 h 3395212"/>
              <a:gd name="connsiteX6" fmla="*/ 5626130 w 6384100"/>
              <a:gd name="connsiteY6" fmla="*/ 3091895 h 3395212"/>
              <a:gd name="connsiteX7" fmla="*/ 6132936 w 6384100"/>
              <a:gd name="connsiteY7" fmla="*/ 719911 h 3395212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84100"/>
              <a:gd name="connsiteY0" fmla="*/ 717888 h 3393189"/>
              <a:gd name="connsiteX1" fmla="*/ 3261752 w 6384100"/>
              <a:gd name="connsiteY1" fmla="*/ 10503 h 3393189"/>
              <a:gd name="connsiteX2" fmla="*/ 802952 w 6384100"/>
              <a:gd name="connsiteY2" fmla="*/ 395763 h 3393189"/>
              <a:gd name="connsiteX3" fmla="*/ 487982 w 6384100"/>
              <a:gd name="connsiteY3" fmla="*/ 1709902 h 3393189"/>
              <a:gd name="connsiteX4" fmla="*/ 0 w 6384100"/>
              <a:gd name="connsiteY4" fmla="*/ 2169869 h 3393189"/>
              <a:gd name="connsiteX5" fmla="*/ 730484 w 6384100"/>
              <a:gd name="connsiteY5" fmla="*/ 2454515 h 3393189"/>
              <a:gd name="connsiteX6" fmla="*/ 5626130 w 6384100"/>
              <a:gd name="connsiteY6" fmla="*/ 3089872 h 3393189"/>
              <a:gd name="connsiteX7" fmla="*/ 6132936 w 6384100"/>
              <a:gd name="connsiteY7" fmla="*/ 717888 h 3393189"/>
              <a:gd name="connsiteX0" fmla="*/ 6132936 w 6340891"/>
              <a:gd name="connsiteY0" fmla="*/ 695744 h 3371045"/>
              <a:gd name="connsiteX1" fmla="*/ 3863635 w 6340891"/>
              <a:gd name="connsiteY1" fmla="*/ 11508 h 3371045"/>
              <a:gd name="connsiteX2" fmla="*/ 802952 w 6340891"/>
              <a:gd name="connsiteY2" fmla="*/ 373619 h 3371045"/>
              <a:gd name="connsiteX3" fmla="*/ 487982 w 6340891"/>
              <a:gd name="connsiteY3" fmla="*/ 1687758 h 3371045"/>
              <a:gd name="connsiteX4" fmla="*/ 0 w 6340891"/>
              <a:gd name="connsiteY4" fmla="*/ 2147725 h 3371045"/>
              <a:gd name="connsiteX5" fmla="*/ 730484 w 6340891"/>
              <a:gd name="connsiteY5" fmla="*/ 2432371 h 3371045"/>
              <a:gd name="connsiteX6" fmla="*/ 5626130 w 6340891"/>
              <a:gd name="connsiteY6" fmla="*/ 3067728 h 3371045"/>
              <a:gd name="connsiteX7" fmla="*/ 6132936 w 6340891"/>
              <a:gd name="connsiteY7" fmla="*/ 695744 h 33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0891" h="3371045">
                <a:moveTo>
                  <a:pt x="6132936" y="695744"/>
                </a:moveTo>
                <a:cubicBezTo>
                  <a:pt x="5839187" y="186374"/>
                  <a:pt x="4751966" y="65196"/>
                  <a:pt x="3863635" y="11508"/>
                </a:cubicBezTo>
                <a:cubicBezTo>
                  <a:pt x="2975304" y="-42180"/>
                  <a:pt x="1365561" y="94244"/>
                  <a:pt x="802952" y="373619"/>
                </a:cubicBezTo>
                <a:cubicBezTo>
                  <a:pt x="240343" y="652994"/>
                  <a:pt x="500714" y="1320151"/>
                  <a:pt x="487982" y="1687758"/>
                </a:cubicBezTo>
                <a:cubicBezTo>
                  <a:pt x="352329" y="1891237"/>
                  <a:pt x="309273" y="1874798"/>
                  <a:pt x="0" y="2147725"/>
                </a:cubicBezTo>
                <a:cubicBezTo>
                  <a:pt x="405021" y="2298033"/>
                  <a:pt x="580106" y="2367762"/>
                  <a:pt x="730484" y="2432371"/>
                </a:cubicBezTo>
                <a:cubicBezTo>
                  <a:pt x="954478" y="3792721"/>
                  <a:pt x="4725721" y="3357166"/>
                  <a:pt x="5626130" y="3067728"/>
                </a:cubicBezTo>
                <a:cubicBezTo>
                  <a:pt x="6526539" y="2778290"/>
                  <a:pt x="6426685" y="1205114"/>
                  <a:pt x="6132936" y="695744"/>
                </a:cubicBezTo>
                <a:close/>
              </a:path>
            </a:pathLst>
          </a:custGeom>
          <a:noFill/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E191C2-59A3-4CCA-BF9D-E07DEEDD7E74}"/>
              </a:ext>
            </a:extLst>
          </p:cNvPr>
          <p:cNvSpPr txBox="1"/>
          <p:nvPr/>
        </p:nvSpPr>
        <p:spPr>
          <a:xfrm>
            <a:off x="7112000" y="3462282"/>
            <a:ext cx="3624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2 = 4 (cm)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8" grpId="0" animBg="1"/>
      <p:bldP spid="29" grpId="0"/>
      <p:bldP spid="30" grpId="0" animBg="1"/>
      <p:bldP spid="31" grpId="0"/>
      <p:bldP spid="31" grpId="1"/>
      <p:bldP spid="32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9B43DF-4EAF-4C72-AFA6-47B77D94D129}"/>
              </a:ext>
            </a:extLst>
          </p:cNvPr>
          <p:cNvGrpSpPr/>
          <p:nvPr/>
        </p:nvGrpSpPr>
        <p:grpSpPr>
          <a:xfrm>
            <a:off x="650240" y="741679"/>
            <a:ext cx="11074400" cy="2113079"/>
            <a:chOff x="670560" y="782319"/>
            <a:chExt cx="11074400" cy="21130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D090F4-66DA-4F1C-B151-DEB1803BD8DB}"/>
                </a:ext>
              </a:extLst>
            </p:cNvPr>
            <p:cNvSpPr txBox="1"/>
            <p:nvPr/>
          </p:nvSpPr>
          <p:spPr>
            <a:xfrm>
              <a:off x="1229360" y="782319"/>
              <a:ext cx="10515600" cy="211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Cái ao của chú ếch có dạng hình chữ nhật (như hình vẽ). Mỗi lá súng có dạng hình tròn đường kính 1 dm. Em hãy tìm: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marR="0" lvl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eriod"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 dài của cái ao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42900" marR="0" lvl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LcPeriod"/>
              </a:pP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 rộng của cái ao</a:t>
              </a:r>
              <a:endPara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8EECFE-3DA6-49C0-A576-11CFFB44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80" y="4201796"/>
            <a:ext cx="1371600" cy="191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4DEE4-40B0-482C-8581-5F04CA2A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080" y="2066290"/>
            <a:ext cx="4057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316</Words>
  <Application>Microsoft Office PowerPoint</Application>
  <PresentationFormat>Widescreen</PresentationFormat>
  <Paragraphs>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33</cp:revision>
  <dcterms:created xsi:type="dcterms:W3CDTF">2022-07-15T05:41:18Z</dcterms:created>
  <dcterms:modified xsi:type="dcterms:W3CDTF">2025-10-29T12:34:35Z</dcterms:modified>
</cp:coreProperties>
</file>