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3"/>
  </p:notesMasterIdLst>
  <p:sldIdLst>
    <p:sldId id="261" r:id="rId3"/>
    <p:sldId id="2007577465" r:id="rId4"/>
    <p:sldId id="259" r:id="rId5"/>
    <p:sldId id="260" r:id="rId6"/>
    <p:sldId id="262" r:id="rId7"/>
    <p:sldId id="263" r:id="rId8"/>
    <p:sldId id="2007577466" r:id="rId9"/>
    <p:sldId id="2007577463" r:id="rId10"/>
    <p:sldId id="257" r:id="rId11"/>
    <p:sldId id="2007577471" r:id="rId12"/>
    <p:sldId id="2007577467" r:id="rId13"/>
    <p:sldId id="3903" r:id="rId14"/>
    <p:sldId id="2007577440" r:id="rId15"/>
    <p:sldId id="2007577468" r:id="rId16"/>
    <p:sldId id="2007577442" r:id="rId17"/>
    <p:sldId id="2007577472" r:id="rId18"/>
    <p:sldId id="2007577473" r:id="rId19"/>
    <p:sldId id="2007577441" r:id="rId20"/>
    <p:sldId id="2007577474" r:id="rId21"/>
    <p:sldId id="2007577475" r:id="rId22"/>
    <p:sldId id="2007577476" r:id="rId23"/>
    <p:sldId id="2007577447" r:id="rId24"/>
    <p:sldId id="2007577477" r:id="rId25"/>
    <p:sldId id="2007577478" r:id="rId26"/>
    <p:sldId id="2007577479" r:id="rId27"/>
    <p:sldId id="2007577480" r:id="rId28"/>
    <p:sldId id="2007577481" r:id="rId29"/>
    <p:sldId id="2007577482" r:id="rId30"/>
    <p:sldId id="2007577464" r:id="rId31"/>
    <p:sldId id="2007577483" r:id="rId32"/>
    <p:sldId id="2007577484" r:id="rId33"/>
    <p:sldId id="2007577485" r:id="rId34"/>
    <p:sldId id="2007577486" r:id="rId35"/>
    <p:sldId id="2007577489" r:id="rId36"/>
    <p:sldId id="2007577488" r:id="rId37"/>
    <p:sldId id="2007577490" r:id="rId38"/>
    <p:sldId id="2007577487" r:id="rId39"/>
    <p:sldId id="2007577491" r:id="rId40"/>
    <p:sldId id="2007577492" r:id="rId41"/>
    <p:sldId id="20075774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10/7/2025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2025/10/7</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10/7/2025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2770</Words>
  <Application>Microsoft Office PowerPoint</Application>
  <PresentationFormat>Widescreen</PresentationFormat>
  <Paragraphs>207</Paragraphs>
  <Slides>40</Slides>
  <Notes>34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等线</vt:lpstr>
      <vt:lpstr>Arial</vt:lpstr>
      <vt:lpstr>Arial-Rounded</vt:lpstr>
      <vt:lpstr>Calibri</vt:lpstr>
      <vt:lpstr>Calibri Light</vt:lpstr>
      <vt:lpstr>Coiny</vt:lpstr>
      <vt:lpstr>Gloria Hallelujah</vt:lpstr>
      <vt:lpstr>Nunito Black</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110</cp:revision>
  <dcterms:created xsi:type="dcterms:W3CDTF">2022-08-30T00:09:52Z</dcterms:created>
  <dcterms:modified xsi:type="dcterms:W3CDTF">2025-10-07T13:24:16Z</dcterms:modified>
</cp:coreProperties>
</file>