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389</Words>
  <Application>Microsoft Office PowerPoint</Application>
  <PresentationFormat>Widescreen</PresentationFormat>
  <Paragraphs>113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Calibri Light</vt:lpstr>
      <vt:lpstr>iCiel Cadena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28</cp:revision>
  <dcterms:created xsi:type="dcterms:W3CDTF">2022-08-06T23:04:17Z</dcterms:created>
  <dcterms:modified xsi:type="dcterms:W3CDTF">2025-11-24T13:16:18Z</dcterms:modified>
</cp:coreProperties>
</file>