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4"/>
  </p:notesMasterIdLst>
  <p:sldIdLst>
    <p:sldId id="336" r:id="rId3"/>
    <p:sldId id="337" r:id="rId4"/>
    <p:sldId id="338" r:id="rId5"/>
    <p:sldId id="339" r:id="rId6"/>
    <p:sldId id="261" r:id="rId7"/>
    <p:sldId id="340" r:id="rId8"/>
    <p:sldId id="342" r:id="rId9"/>
    <p:sldId id="358" r:id="rId10"/>
    <p:sldId id="361" r:id="rId11"/>
    <p:sldId id="359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665-5BF4-4EEF-87ED-DD566150769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03F97-9706-4A2E-B3A3-A12341C3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69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594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06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từng số vàng ở trên để đến câu hỏi. Khi quay về để im là cá sẽ tự động cắn câu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hết 1 đến 5, lích vào exit để tới bài học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8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7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3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85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904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63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84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5161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7368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38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2625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8983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66AB6-A916-4CCC-8CAD-93D346A8C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2D748-0F91-4C38-9049-D8151CB7F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C1BC5-1D24-4EF4-AD29-2BD225DE6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4969D-BF99-4F93-98DC-8054E620B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1E642-44EC-417F-B924-1499FA441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89B3-0EF9-471A-AE14-466C0A9D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D5075-5B98-4E18-AB28-BF8E78C7C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50DFC-8584-4E00-BF74-635B36091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C2992E-2474-43B2-AA7B-80B9F0D97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120804"/>
            <a:ext cx="1407079" cy="14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8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-611555" y="613421"/>
            <a:ext cx="13499801" cy="6542524"/>
            <a:chOff x="-458667" y="460065"/>
            <a:chExt cx="10124851" cy="4906893"/>
          </a:xfrm>
        </p:grpSpPr>
        <p:grpSp>
          <p:nvGrpSpPr>
            <p:cNvPr id="44" name="Google Shape;44;p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2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34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23467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07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73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9621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3032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45236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36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055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891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42900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452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997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27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71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637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483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33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572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010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385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25644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94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34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78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99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13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0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58DDC-CEEE-428C-B1E7-0BA47C4C5B1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6EB5E-7109-4C6F-9B13-53A115F0818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A733B-ABF1-4E26-9BF7-C5C21D0A17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5480C-5A8B-4DFC-AB1A-B4252C34D9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14998B-20F9-4935-BC17-9C25F5E60B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FDF7D-5E58-48F9-A4A8-0EA6CC0FC9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6E37F5-D1E6-452D-B7CD-0B8C378758F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A8F9F-FD98-4A0B-9881-D54897D41B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563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644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4.xml"/><Relationship Id="rId1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19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7"/>
            <a:chOff x="2685118" y="1138818"/>
            <a:chExt cx="4069752" cy="24980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8" y="1138818"/>
              <a:ext cx="2039091" cy="24980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303021B-57B6-44FC-ADDF-782B784EE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15268" y="2832591"/>
            <a:ext cx="382197" cy="940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9B25DC-C07F-419F-A8BD-4225373249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r="10543" b="25104"/>
          <a:stretch/>
        </p:blipFill>
        <p:spPr>
          <a:xfrm flipH="1">
            <a:off x="1743440" y="2112227"/>
            <a:ext cx="1478696" cy="1099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7A20C1-2414-457A-8A77-AE6969708F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43266" r="21565" b="18575"/>
          <a:stretch/>
        </p:blipFill>
        <p:spPr>
          <a:xfrm>
            <a:off x="658775" y="3185399"/>
            <a:ext cx="763354" cy="1271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5A3D89-6FB0-47B6-BAEE-B84B9CFD01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49571" r="39324" b="19548"/>
          <a:stretch/>
        </p:blipFill>
        <p:spPr>
          <a:xfrm>
            <a:off x="11299492" y="3369060"/>
            <a:ext cx="581329" cy="71103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345FFA-EE0F-4D7D-8220-415DF1DB57F4}"/>
              </a:ext>
            </a:extLst>
          </p:cNvPr>
          <p:cNvCxnSpPr>
            <a:cxnSpLocks/>
          </p:cNvCxnSpPr>
          <p:nvPr/>
        </p:nvCxnSpPr>
        <p:spPr>
          <a:xfrm flipH="1">
            <a:off x="5905633" y="1169804"/>
            <a:ext cx="13962" cy="172968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B55849-49D3-4AAD-B00F-6546ADF9D734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3C01DD0-C721-41F7-B40B-9DB7841D88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11249" r="696" b="69074"/>
          <a:stretch/>
        </p:blipFill>
        <p:spPr>
          <a:xfrm>
            <a:off x="4268592" y="4951879"/>
            <a:ext cx="875097" cy="60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33A9D2-EA69-491A-841F-182C9168A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7339" r="864" b="43905"/>
          <a:stretch/>
        </p:blipFill>
        <p:spPr>
          <a:xfrm>
            <a:off x="2342627" y="3841716"/>
            <a:ext cx="875097" cy="554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EBA830-607B-4F7F-8DCA-B4B549F17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633127">
            <a:off x="5014337" y="3424498"/>
            <a:ext cx="954352" cy="6001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07EFCB-C7C0-4850-8180-BF5F98DA0E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1676" r="66219" b="68647"/>
          <a:stretch/>
        </p:blipFill>
        <p:spPr>
          <a:xfrm>
            <a:off x="8911021" y="3379756"/>
            <a:ext cx="875097" cy="600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49D3A2-4F51-465C-8361-849F24991B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6382" r="64853" b="43119"/>
          <a:stretch/>
        </p:blipFill>
        <p:spPr>
          <a:xfrm>
            <a:off x="8589467" y="6173032"/>
            <a:ext cx="948215" cy="625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B54FFC-4767-4F1F-871F-6EA60D76B4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5" b="69539"/>
          <a:stretch/>
        </p:blipFill>
        <p:spPr>
          <a:xfrm>
            <a:off x="1040452" y="5251957"/>
            <a:ext cx="862131" cy="7169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B5EB5F-7CD2-418A-B174-6D76F94F81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59904" r="-704" b="9635"/>
          <a:stretch/>
        </p:blipFill>
        <p:spPr>
          <a:xfrm>
            <a:off x="7131583" y="4393052"/>
            <a:ext cx="862131" cy="7169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1DAB0E-0928-487A-9B31-9A715C5673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t="1721" r="32394" b="78989"/>
          <a:stretch/>
        </p:blipFill>
        <p:spPr>
          <a:xfrm rot="19670681">
            <a:off x="6241840" y="5733322"/>
            <a:ext cx="990570" cy="6221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534545-C091-414C-9357-DA11032E98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230" r="-14" b="80480"/>
          <a:stretch/>
        </p:blipFill>
        <p:spPr>
          <a:xfrm>
            <a:off x="6888745" y="2744350"/>
            <a:ext cx="857155" cy="538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E8C420-17A3-46B9-8B5D-CDB4D288A4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19735" r="1041" b="60975"/>
          <a:stretch/>
        </p:blipFill>
        <p:spPr>
          <a:xfrm>
            <a:off x="2536783" y="6173032"/>
            <a:ext cx="857155" cy="538325"/>
          </a:xfrm>
          <a:prstGeom prst="rect">
            <a:avLst/>
          </a:prstGeom>
        </p:spPr>
      </p:pic>
      <p:sp>
        <p:nvSpPr>
          <p:cNvPr id="69" name="Moicauca">
            <a:extLst>
              <a:ext uri="{FF2B5EF4-FFF2-40B4-BE49-F238E27FC236}">
                <a16:creationId xmlns:a16="http://schemas.microsoft.com/office/drawing/2014/main" id="{D0A5CA1C-2D7C-4665-98D5-4855AFAD7CA0}"/>
              </a:ext>
            </a:extLst>
          </p:cNvPr>
          <p:cNvSpPr/>
          <p:nvPr/>
        </p:nvSpPr>
        <p:spPr>
          <a:xfrm>
            <a:off x="1772847" y="3611147"/>
            <a:ext cx="8646307" cy="29086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26952"/>
              </a:avLst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79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  <a:sym typeface="Arial"/>
              </a:rPr>
              <a:t>GAME CÂU CÁ</a:t>
            </a:r>
            <a:endParaRPr kumimoji="0" lang="en-US" sz="9079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  <a:sym typeface="Arial"/>
            </a:endParaRPr>
          </a:p>
        </p:txBody>
      </p:sp>
      <p:sp>
        <p:nvSpPr>
          <p:cNvPr id="70" name="Rectangle: Rounded Corners 69">
            <a:hlinkClick r:id="rId14" action="ppaction://hlinksldjump"/>
            <a:extLst>
              <a:ext uri="{FF2B5EF4-FFF2-40B4-BE49-F238E27FC236}">
                <a16:creationId xmlns:a16="http://schemas.microsoft.com/office/drawing/2014/main" id="{DD0B7ECF-DC8B-4EDD-AA5A-0CDDEB876C4C}"/>
              </a:ext>
            </a:extLst>
          </p:cNvPr>
          <p:cNvSpPr/>
          <p:nvPr/>
        </p:nvSpPr>
        <p:spPr>
          <a:xfrm>
            <a:off x="5403957" y="5849058"/>
            <a:ext cx="1003352" cy="3648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PLAY</a:t>
            </a:r>
          </a:p>
        </p:txBody>
      </p:sp>
      <p:sp>
        <p:nvSpPr>
          <p:cNvPr id="73" name="Moicauca">
            <a:extLst>
              <a:ext uri="{FF2B5EF4-FFF2-40B4-BE49-F238E27FC236}">
                <a16:creationId xmlns:a16="http://schemas.microsoft.com/office/drawing/2014/main" id="{16B2E4F9-0EF2-4B56-B299-4FFDE702725E}"/>
              </a:ext>
            </a:extLst>
          </p:cNvPr>
          <p:cNvSpPr/>
          <p:nvPr/>
        </p:nvSpPr>
        <p:spPr>
          <a:xfrm flipH="1">
            <a:off x="3551604" y="4080100"/>
            <a:ext cx="5088791" cy="18033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1905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 w="19050">
                <a:solidFill>
                  <a:srgbClr val="FFC000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70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1672" y="676509"/>
            <a:ext cx="11087605" cy="607964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0F62E-6220-49D1-9FCA-298020EA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" y="-5292"/>
            <a:ext cx="1464631" cy="685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D3F8C-7202-45D0-B0D6-E46BA1E067D0}"/>
              </a:ext>
            </a:extLst>
          </p:cNvPr>
          <p:cNvSpPr txBox="1"/>
          <p:nvPr/>
        </p:nvSpPr>
        <p:spPr>
          <a:xfrm>
            <a:off x="1020946" y="743874"/>
            <a:ext cx="1000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thứ nhất đựng 5 l nước mắm, can thứ hai đựng số lít nước mắm gấp 3 lần can thứ nhất. Hỏi cả hai can đựng bao nhiêu lít nước mắm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4C26EFD-C5D7-4C1A-B588-25136DF2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3200392"/>
            <a:ext cx="1635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</a:t>
            </a:r>
            <a:r>
              <a:rPr kumimoji="0" lang="vi-VN" altLang="en-U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 tắt</a:t>
            </a:r>
            <a:endParaRPr kumimoji="0" lang="en-US" alt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8E278D68-4B9C-42FE-B703-31BEBE0C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28640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BA970F-6265-4DD4-A098-7E8F4C7C91D1}"/>
              </a:ext>
            </a:extLst>
          </p:cNvPr>
          <p:cNvSpPr txBox="1"/>
          <p:nvPr/>
        </p:nvSpPr>
        <p:spPr>
          <a:xfrm>
            <a:off x="552197" y="2335879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BC54DF-E073-4602-9E3B-4572B9ACBD18}"/>
              </a:ext>
            </a:extLst>
          </p:cNvPr>
          <p:cNvSpPr txBox="1"/>
          <p:nvPr/>
        </p:nvSpPr>
        <p:spPr>
          <a:xfrm>
            <a:off x="552197" y="2997335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3180A0-D63F-4C07-B29F-0BF9DDE98DA3}"/>
              </a:ext>
            </a:extLst>
          </p:cNvPr>
          <p:cNvGrpSpPr/>
          <p:nvPr/>
        </p:nvGrpSpPr>
        <p:grpSpPr>
          <a:xfrm>
            <a:off x="3120120" y="2482319"/>
            <a:ext cx="1013991" cy="237861"/>
            <a:chOff x="3051544" y="3800176"/>
            <a:chExt cx="2147777" cy="18267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80DEFB-E394-4827-87BC-D9B338AA162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45D68D-5880-4265-85ED-F0CC8CE052B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BBD150-DAC1-4739-B37B-FC2D230B66D9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4BE58E-E499-4B54-B7D9-DEFE9F2BAB7F}"/>
              </a:ext>
            </a:extLst>
          </p:cNvPr>
          <p:cNvGrpSpPr/>
          <p:nvPr/>
        </p:nvGrpSpPr>
        <p:grpSpPr>
          <a:xfrm>
            <a:off x="3120120" y="3167605"/>
            <a:ext cx="3156983" cy="203213"/>
            <a:chOff x="3040911" y="3800176"/>
            <a:chExt cx="3156983" cy="2032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F7F4FAD-41A2-41FD-9A69-E36963835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AAD86E-0425-4139-BF2C-1A337CD86D35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238EA8-E35F-4970-BA6D-B16209E78776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689DEE6-0C5A-48AF-9024-302389EA8D52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8E198A2-6931-45EB-8461-559E0E6862D9}"/>
                </a:ext>
              </a:extLst>
            </p:cNvPr>
            <p:cNvCxnSpPr/>
            <p:nvPr/>
          </p:nvCxnSpPr>
          <p:spPr>
            <a:xfrm>
              <a:off x="4072608" y="3820710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8D45B8C-3F90-430E-901E-5DC68F8E2F99}"/>
              </a:ext>
            </a:extLst>
          </p:cNvPr>
          <p:cNvSpPr txBox="1"/>
          <p:nvPr/>
        </p:nvSpPr>
        <p:spPr>
          <a:xfrm>
            <a:off x="3422706" y="205415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ED0B79-7F37-424B-8204-8E6C0336AC62}"/>
              </a:ext>
            </a:extLst>
          </p:cNvPr>
          <p:cNvCxnSpPr>
            <a:cxnSpLocks/>
          </p:cNvCxnSpPr>
          <p:nvPr/>
        </p:nvCxnSpPr>
        <p:spPr>
          <a:xfrm>
            <a:off x="3120120" y="259748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27FE53-3F9C-43FF-955F-760E14F12220}"/>
              </a:ext>
            </a:extLst>
          </p:cNvPr>
          <p:cNvCxnSpPr>
            <a:cxnSpLocks/>
          </p:cNvCxnSpPr>
          <p:nvPr/>
        </p:nvCxnSpPr>
        <p:spPr>
          <a:xfrm>
            <a:off x="4138891" y="267802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ft Brace 65">
            <a:extLst>
              <a:ext uri="{FF2B5EF4-FFF2-40B4-BE49-F238E27FC236}">
                <a16:creationId xmlns:a16="http://schemas.microsoft.com/office/drawing/2014/main" id="{C3C29182-218A-4FD1-9550-DE556D2D423E}"/>
              </a:ext>
            </a:extLst>
          </p:cNvPr>
          <p:cNvSpPr/>
          <p:nvPr/>
        </p:nvSpPr>
        <p:spPr>
          <a:xfrm rot="10800000">
            <a:off x="6465276" y="238237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91ECDE-ED84-43B6-9AE8-EC928E8FAFC3}"/>
              </a:ext>
            </a:extLst>
          </p:cNvPr>
          <p:cNvSpPr txBox="1"/>
          <p:nvPr/>
        </p:nvSpPr>
        <p:spPr>
          <a:xfrm>
            <a:off x="6271256" y="247927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BB3F2-722E-4988-B774-F70DB393E70B}"/>
              </a:ext>
            </a:extLst>
          </p:cNvPr>
          <p:cNvSpPr/>
          <p:nvPr/>
        </p:nvSpPr>
        <p:spPr>
          <a:xfrm>
            <a:off x="2530770" y="3570953"/>
            <a:ext cx="7676703" cy="30234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DDBC73-3260-438A-8303-ADBD599384F5}"/>
              </a:ext>
            </a:extLst>
          </p:cNvPr>
          <p:cNvSpPr txBox="1"/>
          <p:nvPr/>
        </p:nvSpPr>
        <p:spPr>
          <a:xfrm>
            <a:off x="5278530" y="3603430"/>
            <a:ext cx="247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9DB009-1D5F-414C-89B5-21A7E543A245}"/>
              </a:ext>
            </a:extLst>
          </p:cNvPr>
          <p:cNvSpPr txBox="1"/>
          <p:nvPr/>
        </p:nvSpPr>
        <p:spPr>
          <a:xfrm>
            <a:off x="2663918" y="4052959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ở can thứ hai 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07C1F2-1D1E-4F06-910E-01AAD89D1C69}"/>
              </a:ext>
            </a:extLst>
          </p:cNvPr>
          <p:cNvGrpSpPr/>
          <p:nvPr/>
        </p:nvGrpSpPr>
        <p:grpSpPr>
          <a:xfrm>
            <a:off x="2819210" y="4572945"/>
            <a:ext cx="7214675" cy="533494"/>
            <a:chOff x="3171045" y="5180593"/>
            <a:chExt cx="7214675" cy="53349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78C4B4-B1BF-44F4-AE5D-95CFC72F9650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x         =  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7B08D62-DD8E-4BBC-8F5C-3CC5EB5F84B5}"/>
                </a:ext>
              </a:extLst>
            </p:cNvPr>
            <p:cNvSpPr/>
            <p:nvPr/>
          </p:nvSpPr>
          <p:spPr>
            <a:xfrm>
              <a:off x="5915409" y="5180593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EED9E6E6-94D5-4881-BABA-B30AB48B0524}"/>
                </a:ext>
              </a:extLst>
            </p:cNvPr>
            <p:cNvSpPr/>
            <p:nvPr/>
          </p:nvSpPr>
          <p:spPr>
            <a:xfrm>
              <a:off x="6886199" y="5201908"/>
              <a:ext cx="70876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098883-70E1-4C6F-A309-58F32200C28C}"/>
              </a:ext>
            </a:extLst>
          </p:cNvPr>
          <p:cNvGrpSpPr/>
          <p:nvPr/>
        </p:nvGrpSpPr>
        <p:grpSpPr>
          <a:xfrm>
            <a:off x="1571236" y="-82639"/>
            <a:ext cx="2000105" cy="768350"/>
            <a:chOff x="1571236" y="-82639"/>
            <a:chExt cx="2000105" cy="768350"/>
          </a:xfrm>
        </p:grpSpPr>
        <p:grpSp>
          <p:nvGrpSpPr>
            <p:cNvPr id="24" name="组合 24"/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DB32E001-A0CA-442E-848D-12BF25F028FB}"/>
                </a:ext>
              </a:extLst>
            </p:cNvPr>
            <p:cNvSpPr/>
            <p:nvPr/>
          </p:nvSpPr>
          <p:spPr>
            <a:xfrm>
              <a:off x="2436274" y="33231"/>
              <a:ext cx="1135067" cy="579633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10395B9-D4F3-491E-A0FE-7085FB51DFEF}"/>
              </a:ext>
            </a:extLst>
          </p:cNvPr>
          <p:cNvSpPr txBox="1"/>
          <p:nvPr/>
        </p:nvSpPr>
        <p:spPr>
          <a:xfrm>
            <a:off x="2911260" y="5120124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C4B652-5247-4117-A56D-A989DA04564D}"/>
              </a:ext>
            </a:extLst>
          </p:cNvPr>
          <p:cNvGrpSpPr/>
          <p:nvPr/>
        </p:nvGrpSpPr>
        <p:grpSpPr>
          <a:xfrm>
            <a:off x="3310015" y="5578267"/>
            <a:ext cx="7214675" cy="534165"/>
            <a:chOff x="3171045" y="5179922"/>
            <a:chExt cx="7214675" cy="534165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8AA91C0-B3B8-40AB-A8BF-EFB79FDFDE9E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            =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78AB257-BCAE-479B-9A72-47FD812ED712}"/>
                </a:ext>
              </a:extLst>
            </p:cNvPr>
            <p:cNvSpPr/>
            <p:nvPr/>
          </p:nvSpPr>
          <p:spPr>
            <a:xfrm>
              <a:off x="5881686" y="5190867"/>
              <a:ext cx="65292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8674B3D-3334-49C0-A411-C86B69652B65}"/>
                </a:ext>
              </a:extLst>
            </p:cNvPr>
            <p:cNvSpPr/>
            <p:nvPr/>
          </p:nvSpPr>
          <p:spPr>
            <a:xfrm>
              <a:off x="7057955" y="5181360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34DF7549-F753-4F0A-8B74-871DF3DD8010}"/>
                </a:ext>
              </a:extLst>
            </p:cNvPr>
            <p:cNvSpPr/>
            <p:nvPr/>
          </p:nvSpPr>
          <p:spPr>
            <a:xfrm>
              <a:off x="4651367" y="5179922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84A6D4-C9E6-4B19-B762-28109AAEB4EB}"/>
              </a:ext>
            </a:extLst>
          </p:cNvPr>
          <p:cNvGrpSpPr/>
          <p:nvPr/>
        </p:nvGrpSpPr>
        <p:grpSpPr>
          <a:xfrm>
            <a:off x="3708962" y="6111998"/>
            <a:ext cx="7214675" cy="523220"/>
            <a:chOff x="3171045" y="5190867"/>
            <a:chExt cx="7214675" cy="52322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C08B9D-BC51-490D-A896-72845E2AD10F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          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mắm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1B8CFFD-CDE0-4FED-B09E-5A6AE76F09A7}"/>
                </a:ext>
              </a:extLst>
            </p:cNvPr>
            <p:cNvSpPr/>
            <p:nvPr/>
          </p:nvSpPr>
          <p:spPr>
            <a:xfrm>
              <a:off x="6115120" y="5190867"/>
              <a:ext cx="706768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89187C5-0CA2-44F6-9D48-BF5308F4514A}"/>
              </a:ext>
            </a:extLst>
          </p:cNvPr>
          <p:cNvSpPr/>
          <p:nvPr/>
        </p:nvSpPr>
        <p:spPr>
          <a:xfrm>
            <a:off x="5559842" y="4560743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25464CD-6EBB-41F8-AE36-D2874E3A4EED}"/>
              </a:ext>
            </a:extLst>
          </p:cNvPr>
          <p:cNvSpPr/>
          <p:nvPr/>
        </p:nvSpPr>
        <p:spPr>
          <a:xfrm>
            <a:off x="6527727" y="4581555"/>
            <a:ext cx="836342" cy="486727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C58ABAD-98AE-43A1-B226-FE2740A2EADB}"/>
              </a:ext>
            </a:extLst>
          </p:cNvPr>
          <p:cNvSpPr/>
          <p:nvPr/>
        </p:nvSpPr>
        <p:spPr>
          <a:xfrm>
            <a:off x="4800611" y="5578938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E066AAE-8537-4F4A-AACB-0988E96701EB}"/>
              </a:ext>
            </a:extLst>
          </p:cNvPr>
          <p:cNvSpPr/>
          <p:nvPr/>
        </p:nvSpPr>
        <p:spPr>
          <a:xfrm>
            <a:off x="5900019" y="5577032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EDD11F7-2588-4BC9-9D1C-17BF53D79C3B}"/>
              </a:ext>
            </a:extLst>
          </p:cNvPr>
          <p:cNvSpPr/>
          <p:nvPr/>
        </p:nvSpPr>
        <p:spPr>
          <a:xfrm>
            <a:off x="7075217" y="5567523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52BD821-D313-41F0-9147-9175D65205DC}"/>
              </a:ext>
            </a:extLst>
          </p:cNvPr>
          <p:cNvSpPr/>
          <p:nvPr/>
        </p:nvSpPr>
        <p:spPr>
          <a:xfrm>
            <a:off x="6615950" y="6112949"/>
            <a:ext cx="73007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49" grpId="0"/>
      <p:bldP spid="62" grpId="0"/>
      <p:bldP spid="66" grpId="0" animBg="1"/>
      <p:bldP spid="67" grpId="0"/>
      <p:bldP spid="11" grpId="0" animBg="1"/>
      <p:bldP spid="86" grpId="0"/>
      <p:bldP spid="87" grpId="0"/>
      <p:bldP spid="94" grpId="0"/>
      <p:bldP spid="104" grpId="0" animBg="1"/>
      <p:bldP spid="107" grpId="0" animBg="1"/>
      <p:bldP spid="108" grpId="0" animBg="1"/>
      <p:bldP spid="109" grpId="0" animBg="1"/>
      <p:bldP spid="116" grpId="0" animBg="1"/>
      <p:bldP spid="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90912"/>
            <a:ext cx="11087605" cy="6476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组合 24"/>
          <p:cNvGrpSpPr/>
          <p:nvPr/>
        </p:nvGrpSpPr>
        <p:grpSpPr>
          <a:xfrm>
            <a:off x="750394" y="345688"/>
            <a:ext cx="900018" cy="768350"/>
            <a:chOff x="5847680" y="1619467"/>
            <a:chExt cx="560718" cy="527780"/>
          </a:xfrm>
        </p:grpSpPr>
        <p:sp>
          <p:nvSpPr>
            <p:cNvPr id="25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5847680" y="1619467"/>
              <a:ext cx="560718" cy="52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D39F38-6A15-470B-A043-ED9937C506C6}"/>
              </a:ext>
            </a:extLst>
          </p:cNvPr>
          <p:cNvSpPr txBox="1"/>
          <p:nvPr/>
        </p:nvSpPr>
        <p:spPr>
          <a:xfrm>
            <a:off x="1575688" y="345688"/>
            <a:ext cx="9508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gấp được 10 cái thuyền, Nam gấp được ít hơn Mai 3 cái thuyền. Hỏi cả hai bạn gấp được bao nhiêu cái thuyền?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envelope, stationary&#10;&#10;Description automatically generated">
            <a:extLst>
              <a:ext uri="{FF2B5EF4-FFF2-40B4-BE49-F238E27FC236}">
                <a16:creationId xmlns:a16="http://schemas.microsoft.com/office/drawing/2014/main" id="{792B2ACC-FFBC-425E-8049-58D0920BD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78" y="1233545"/>
            <a:ext cx="2933035" cy="145645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6281A10-788B-4EEC-AC94-ED3DA6D79930}"/>
              </a:ext>
            </a:extLst>
          </p:cNvPr>
          <p:cNvSpPr txBox="1"/>
          <p:nvPr/>
        </p:nvSpPr>
        <p:spPr>
          <a:xfrm>
            <a:off x="4203557" y="146907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22684F-1E83-42F6-B7E0-129CB948C210}"/>
              </a:ext>
            </a:extLst>
          </p:cNvPr>
          <p:cNvSpPr txBox="1"/>
          <p:nvPr/>
        </p:nvSpPr>
        <p:spPr>
          <a:xfrm>
            <a:off x="1298736" y="2692147"/>
            <a:ext cx="97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4883132-40E2-4008-BE9D-73F69ED2260E}"/>
              </a:ext>
            </a:extLst>
          </p:cNvPr>
          <p:cNvSpPr txBox="1"/>
          <p:nvPr/>
        </p:nvSpPr>
        <p:spPr>
          <a:xfrm>
            <a:off x="1160659" y="3319990"/>
            <a:ext cx="9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3A6A378-BDE4-4AA3-9AED-6702D87E1C11}"/>
              </a:ext>
            </a:extLst>
          </p:cNvPr>
          <p:cNvGrpSpPr/>
          <p:nvPr/>
        </p:nvGrpSpPr>
        <p:grpSpPr>
          <a:xfrm>
            <a:off x="2267608" y="2815139"/>
            <a:ext cx="2147777" cy="182679"/>
            <a:chOff x="3051544" y="3800176"/>
            <a:chExt cx="2147777" cy="18267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367FDEF-32D2-46F2-BAE8-EE815F6E2328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A08DB7-B06F-41FD-9C78-DE4C4FCC489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4D4355-BCF6-4CEF-AB17-2C85926F893F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272CDF-3BA8-46B6-8303-798578ED7649}"/>
              </a:ext>
            </a:extLst>
          </p:cNvPr>
          <p:cNvGrpSpPr/>
          <p:nvPr/>
        </p:nvGrpSpPr>
        <p:grpSpPr>
          <a:xfrm>
            <a:off x="2267608" y="3500425"/>
            <a:ext cx="3156983" cy="182679"/>
            <a:chOff x="3040911" y="3800176"/>
            <a:chExt cx="3156983" cy="18267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9B50A23-6162-4739-BD72-80766D9BD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6D4E96-A110-45D9-871B-A6ED3BEAD7B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6B8243C-EA67-495A-9A98-08F427BDEE85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8062CA-D0FD-4B22-9AFF-4A6D69C18491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03C9392-7173-431F-A023-3033F3923EC3}"/>
              </a:ext>
            </a:extLst>
          </p:cNvPr>
          <p:cNvSpPr txBox="1"/>
          <p:nvPr/>
        </p:nvSpPr>
        <p:spPr>
          <a:xfrm>
            <a:off x="2436380" y="2044587"/>
            <a:ext cx="259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69EA187-5E47-4438-9C57-88870726FFA3}"/>
              </a:ext>
            </a:extLst>
          </p:cNvPr>
          <p:cNvSpPr txBox="1"/>
          <p:nvPr/>
        </p:nvSpPr>
        <p:spPr>
          <a:xfrm>
            <a:off x="4415385" y="3089158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6118CE-213E-4470-9AFE-53DEA9FA05DD}"/>
              </a:ext>
            </a:extLst>
          </p:cNvPr>
          <p:cNvCxnSpPr>
            <a:cxnSpLocks/>
          </p:cNvCxnSpPr>
          <p:nvPr/>
        </p:nvCxnSpPr>
        <p:spPr>
          <a:xfrm>
            <a:off x="2267608" y="293030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D783D1A-6C9C-4269-B9C8-905AC12290CF}"/>
              </a:ext>
            </a:extLst>
          </p:cNvPr>
          <p:cNvCxnSpPr>
            <a:cxnSpLocks/>
          </p:cNvCxnSpPr>
          <p:nvPr/>
        </p:nvCxnSpPr>
        <p:spPr>
          <a:xfrm>
            <a:off x="4426018" y="2971200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eft Brace 99">
            <a:extLst>
              <a:ext uri="{FF2B5EF4-FFF2-40B4-BE49-F238E27FC236}">
                <a16:creationId xmlns:a16="http://schemas.microsoft.com/office/drawing/2014/main" id="{0E581CD3-175D-49CC-9148-669D6EA09D45}"/>
              </a:ext>
            </a:extLst>
          </p:cNvPr>
          <p:cNvSpPr/>
          <p:nvPr/>
        </p:nvSpPr>
        <p:spPr>
          <a:xfrm rot="10800000">
            <a:off x="5612764" y="271519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E12C767-D2F2-4F67-8EE4-BD4F5BAFAB5F}"/>
              </a:ext>
            </a:extLst>
          </p:cNvPr>
          <p:cNvSpPr txBox="1"/>
          <p:nvPr/>
        </p:nvSpPr>
        <p:spPr>
          <a:xfrm>
            <a:off x="6119187" y="2836082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400" b="1" dirty="0">
              <a:solidFill>
                <a:srgbClr val="1D25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508CA2C4-F227-41EA-9243-820C68DF62EE}"/>
              </a:ext>
            </a:extLst>
          </p:cNvPr>
          <p:cNvSpPr/>
          <p:nvPr/>
        </p:nvSpPr>
        <p:spPr>
          <a:xfrm rot="5400000">
            <a:off x="3200707" y="1610610"/>
            <a:ext cx="327757" cy="210159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1925E4-D589-4F20-A376-B8A8A7159DBF}"/>
              </a:ext>
            </a:extLst>
          </p:cNvPr>
          <p:cNvSpPr txBox="1"/>
          <p:nvPr/>
        </p:nvSpPr>
        <p:spPr>
          <a:xfrm>
            <a:off x="5191206" y="40189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2336D8-E180-424A-A769-FE9672184225}"/>
              </a:ext>
            </a:extLst>
          </p:cNvPr>
          <p:cNvSpPr txBox="1"/>
          <p:nvPr/>
        </p:nvSpPr>
        <p:spPr>
          <a:xfrm>
            <a:off x="3734971" y="443237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Nam gấp được là: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E58629-61AE-452C-A6B1-01E021BAB502}"/>
              </a:ext>
            </a:extLst>
          </p:cNvPr>
          <p:cNvSpPr txBox="1"/>
          <p:nvPr/>
        </p:nvSpPr>
        <p:spPr>
          <a:xfrm>
            <a:off x="4673407" y="487008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10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= 7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(cái)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892D515-3E40-41DA-BC95-026124829FC1}"/>
              </a:ext>
            </a:extLst>
          </p:cNvPr>
          <p:cNvSpPr txBox="1"/>
          <p:nvPr/>
        </p:nvSpPr>
        <p:spPr>
          <a:xfrm>
            <a:off x="3661275" y="530779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cả hai bạn gấp được là: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596ECF1-F13F-414C-BA1F-8A5150D637EB}"/>
              </a:ext>
            </a:extLst>
          </p:cNvPr>
          <p:cNvSpPr txBox="1"/>
          <p:nvPr/>
        </p:nvSpPr>
        <p:spPr>
          <a:xfrm>
            <a:off x="4819707" y="5717893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+ 7 = 17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(cái)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AFBF7E4-0728-4FD2-A54C-96149EC675E8}"/>
              </a:ext>
            </a:extLst>
          </p:cNvPr>
          <p:cNvSpPr txBox="1"/>
          <p:nvPr/>
        </p:nvSpPr>
        <p:spPr>
          <a:xfrm>
            <a:off x="5611843" y="6166738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17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6" grpId="0"/>
      <p:bldP spid="97" grpId="0"/>
      <p:bldP spid="100" grpId="0" animBg="1"/>
      <p:bldP spid="101" grpId="0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17680" y="8485"/>
            <a:ext cx="12835083" cy="7215661"/>
          </a:xfrm>
          <a:prstGeom prst="rect">
            <a:avLst/>
          </a:prstGeom>
        </p:spPr>
      </p:pic>
      <p:pic>
        <p:nvPicPr>
          <p:cNvPr id="133" name="len">
            <a:extLst>
              <a:ext uri="{FF2B5EF4-FFF2-40B4-BE49-F238E27FC236}">
                <a16:creationId xmlns:a16="http://schemas.microsoft.com/office/drawing/2014/main" id="{E707ED89-11D7-427E-BBFD-6150CBC8D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27842" y="1103131"/>
            <a:ext cx="382197" cy="94065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8"/>
            <a:chOff x="2685119" y="1138818"/>
            <a:chExt cx="4069751" cy="2498035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9" y="1138818"/>
              <a:ext cx="2039091" cy="249803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grpSp>
        <p:nvGrpSpPr>
          <p:cNvPr id="136" name="cau"/>
          <p:cNvGrpSpPr/>
          <p:nvPr/>
        </p:nvGrpSpPr>
        <p:grpSpPr>
          <a:xfrm>
            <a:off x="5730045" y="644847"/>
            <a:ext cx="382197" cy="3144257"/>
            <a:chOff x="5713587" y="657784"/>
            <a:chExt cx="383145" cy="3152055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E707ED89-11D7-427E-BBFD-6150CBC8D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9" t="33432" r="5613" b="50000"/>
            <a:stretch/>
          </p:blipFill>
          <p:spPr>
            <a:xfrm>
              <a:off x="5713587" y="2866852"/>
              <a:ext cx="383145" cy="942987"/>
            </a:xfrm>
            <a:prstGeom prst="rect">
              <a:avLst/>
            </a:prstGeom>
          </p:spPr>
        </p:pic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C1609F-B44F-4096-9638-31E2FCAD4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5161" y="657784"/>
              <a:ext cx="13996" cy="2240387"/>
            </a:xfrm>
            <a:prstGeom prst="line">
              <a:avLst/>
            </a:prstGeom>
            <a:ln w="38100">
              <a:solidFill>
                <a:srgbClr val="36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9F25E73-5CBD-4C9C-9C71-B6395FF43793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36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91" y="1668331"/>
            <a:ext cx="787023" cy="548644"/>
          </a:xfrm>
          <a:prstGeom prst="rect">
            <a:avLst/>
          </a:prstGeom>
        </p:spPr>
      </p:pic>
      <p:sp>
        <p:nvSpPr>
          <p:cNvPr id="147" name="Rectangle: Rounded Corners 70">
            <a:hlinkClick r:id="rId8" action="ppaction://hlinksldjump"/>
            <a:extLst>
              <a:ext uri="{FF2B5EF4-FFF2-40B4-BE49-F238E27FC236}">
                <a16:creationId xmlns:a16="http://schemas.microsoft.com/office/drawing/2014/main" id="{AE51B5B9-8B5B-4907-8F61-C693DDA92590}"/>
              </a:ext>
            </a:extLst>
          </p:cNvPr>
          <p:cNvSpPr/>
          <p:nvPr/>
        </p:nvSpPr>
        <p:spPr>
          <a:xfrm>
            <a:off x="11765000" y="181470"/>
            <a:ext cx="853999" cy="41430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76365" y="3651446"/>
            <a:ext cx="1492848" cy="1181156"/>
            <a:chOff x="2367140" y="3651997"/>
            <a:chExt cx="1496550" cy="1184085"/>
          </a:xfrm>
        </p:grpSpPr>
        <p:pic>
          <p:nvPicPr>
            <p:cNvPr id="49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2979824" y="3920873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1471" y="5818280"/>
            <a:ext cx="1799440" cy="1145272"/>
            <a:chOff x="5361721" y="5313286"/>
            <a:chExt cx="1803903" cy="1148112"/>
          </a:xfrm>
        </p:grpSpPr>
        <p:pic>
          <p:nvPicPr>
            <p:cNvPr id="69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78" name="TextBox 77">
              <a:hlinkClick r:id="" action="ppaction://noaction"/>
            </p:cNvPr>
            <p:cNvSpPr txBox="1"/>
            <p:nvPr/>
          </p:nvSpPr>
          <p:spPr>
            <a:xfrm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5501" y="4689647"/>
            <a:ext cx="1888976" cy="1114484"/>
            <a:chOff x="10159361" y="4275964"/>
            <a:chExt cx="1893661" cy="1117248"/>
          </a:xfrm>
        </p:grpSpPr>
        <p:pic>
          <p:nvPicPr>
            <p:cNvPr id="51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8129147">
            <a:off x="5120813" y="1872369"/>
            <a:ext cx="1192545" cy="945896"/>
            <a:chOff x="2367140" y="3651997"/>
            <a:chExt cx="1496550" cy="1184085"/>
          </a:xfrm>
        </p:grpSpPr>
        <p:pic>
          <p:nvPicPr>
            <p:cNvPr id="83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979824" y="3841377"/>
              <a:ext cx="489710" cy="80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pic>
        <p:nvPicPr>
          <p:cNvPr id="85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72" y="1668331"/>
            <a:ext cx="787023" cy="548644"/>
          </a:xfrm>
          <a:prstGeom prst="rect">
            <a:avLst/>
          </a:prstGeom>
        </p:spPr>
      </p:pic>
      <p:sp>
        <p:nvSpPr>
          <p:cNvPr id="9" name="Oval 8">
            <a:hlinkClick r:id="rId12" action="ppaction://hlinksldjump"/>
          </p:cNvPr>
          <p:cNvSpPr/>
          <p:nvPr/>
        </p:nvSpPr>
        <p:spPr>
          <a:xfrm>
            <a:off x="4290277" y="74944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90" name="Oval 89">
            <a:hlinkClick r:id="rId13" action="ppaction://hlinksldjump"/>
          </p:cNvPr>
          <p:cNvSpPr/>
          <p:nvPr/>
        </p:nvSpPr>
        <p:spPr>
          <a:xfrm>
            <a:off x="4796524" y="90498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91" name="Oval 90">
            <a:hlinkClick r:id="rId14" action="ppaction://hlinksldjump"/>
          </p:cNvPr>
          <p:cNvSpPr/>
          <p:nvPr/>
        </p:nvSpPr>
        <p:spPr>
          <a:xfrm>
            <a:off x="5302770" y="10605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92" name="Oval 91">
            <a:hlinkClick r:id="rId15" action="ppaction://hlinksldjump"/>
          </p:cNvPr>
          <p:cNvSpPr/>
          <p:nvPr/>
        </p:nvSpPr>
        <p:spPr>
          <a:xfrm>
            <a:off x="5809017" y="108936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4</a:t>
            </a:r>
          </a:p>
        </p:txBody>
      </p:sp>
      <p:grpSp>
        <p:nvGrpSpPr>
          <p:cNvPr id="94" name="Group 93"/>
          <p:cNvGrpSpPr/>
          <p:nvPr/>
        </p:nvGrpSpPr>
        <p:grpSpPr>
          <a:xfrm rot="5196589">
            <a:off x="4786251" y="7618607"/>
            <a:ext cx="1799440" cy="1145272"/>
            <a:chOff x="7373765" y="7100512"/>
            <a:chExt cx="1803903" cy="1148112"/>
          </a:xfrm>
        </p:grpSpPr>
        <p:pic>
          <p:nvPicPr>
            <p:cNvPr id="95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7373765" y="7100512"/>
              <a:ext cx="1803903" cy="1148112"/>
            </a:xfrm>
            <a:prstGeom prst="rect">
              <a:avLst/>
            </a:prstGeom>
          </p:spPr>
        </p:pic>
        <p:sp>
          <p:nvSpPr>
            <p:cNvPr id="96" name="TextBox 95">
              <a:hlinkClick r:id="" action="ppaction://noaction"/>
            </p:cNvPr>
            <p:cNvSpPr txBox="1"/>
            <p:nvPr/>
          </p:nvSpPr>
          <p:spPr>
            <a:xfrm rot="17440238">
              <a:off x="8253568" y="7363915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pic>
        <p:nvPicPr>
          <p:cNvPr id="97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11" y="1668331"/>
            <a:ext cx="787023" cy="548644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 rot="4722554">
            <a:off x="5033597" y="2051523"/>
            <a:ext cx="1888976" cy="1114484"/>
            <a:chOff x="10159361" y="4275964"/>
            <a:chExt cx="1893661" cy="1117248"/>
          </a:xfrm>
        </p:grpSpPr>
        <p:pic>
          <p:nvPicPr>
            <p:cNvPr id="99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100" name="TextBox 99">
              <a:hlinkClick r:id="" action="ppaction://noaction"/>
            </p:cNvPr>
            <p:cNvSpPr txBox="1"/>
            <p:nvPr/>
          </p:nvSpPr>
          <p:spPr>
            <a:xfrm rot="16720321"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pic>
        <p:nvPicPr>
          <p:cNvPr id="101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68" y="1734753"/>
            <a:ext cx="787023" cy="548644"/>
          </a:xfrm>
          <a:prstGeom prst="rect">
            <a:avLst/>
          </a:prstGeom>
        </p:spPr>
      </p:pic>
      <p:pic>
        <p:nvPicPr>
          <p:cNvPr id="11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8" y="1707745"/>
            <a:ext cx="787023" cy="548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119308">
            <a:off x="6735608" y="2955270"/>
            <a:ext cx="1222719" cy="2037055"/>
            <a:chOff x="7538928" y="2707940"/>
            <a:chExt cx="1225751" cy="2042107"/>
          </a:xfrm>
        </p:grpSpPr>
        <p:pic>
          <p:nvPicPr>
            <p:cNvPr id="74" name="c141">
              <a:extLst>
                <a:ext uri="{FF2B5EF4-FFF2-40B4-BE49-F238E27FC236}">
                  <a16:creationId xmlns:a16="http://schemas.microsoft.com/office/drawing/2014/main" id="{33848A06-B22E-4ED9-B70A-85D6EF762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9" t="43266" r="21565" b="18575"/>
            <a:stretch/>
          </p:blipFill>
          <p:spPr>
            <a:xfrm>
              <a:off x="7538928" y="2707940"/>
              <a:ext cx="1225751" cy="2042107"/>
            </a:xfrm>
            <a:prstGeom prst="rect">
              <a:avLst/>
            </a:prstGeom>
          </p:spPr>
        </p:pic>
        <p:sp>
          <p:nvSpPr>
            <p:cNvPr id="80" name="TextBox 79">
              <a:hlinkClick r:id="" action="ppaction://noaction"/>
            </p:cNvPr>
            <p:cNvSpPr txBox="1"/>
            <p:nvPr/>
          </p:nvSpPr>
          <p:spPr>
            <a:xfrm>
              <a:off x="7918906" y="297044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A512A5-3174-424F-8EF4-AD585C4394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4167" l="6571" r="97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465" y="1851662"/>
            <a:ext cx="791473" cy="12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96296E-6 C 0.01446 -0.00301 0.02396 -0.03402 0.04766 -0.03194 C 0.08373 -0.02893 0.09792 -0.00694 0.13112 -0.02893 C 0.15196 -0.0419 0.1767 -0.075 0.19467 -0.07407 C 0.23542 -0.07291 0.24401 -0.03889 0.24401 -0.0081 C 0.24493 0.03611 0.1918 0.07292 0.12722 0.07709 C 0.06185 0.0801 0.00782 0.0331 0.0125 -2.96296E-6 Z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0.00694 C -0.06914 0.00231 -0.06432 -0.04398 -0.05234 -0.04074 C -0.03411 -0.03634 -0.02682 -0.00347 -0.01002 -0.03634 C 0.00053 -0.05579 0.01303 -0.10509 0.02214 -0.1037 C 0.04271 -0.10208 0.04714 -0.05116 0.04714 -0.00532 C 0.04753 0.06065 0.02071 0.11574 -0.01197 0.12199 C -0.04518 0.12639 -0.07239 0.05625 -0.07005 0.00694 Z " pathEditMode="relative" rAng="0" ptsTypes="AAAAAAA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-0.00091 -0.00532 -0.00534 -0.05856 -0.01666 -0.05509 C -0.03359 -0.04977 -0.04036 -0.01204 -0.05612 -0.04977 C -0.06601 -0.07222 -0.0776 -0.12917 -0.08619 -0.12755 C -0.10547 -0.12546 -0.1095 -0.0669 -0.1095 -0.01412 C -0.11002 0.06204 -0.08489 0.12546 -0.05429 0.13264 C -0.0233 0.13773 0.00222 0.05695 -2.91667E-6 -7.40741E-7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21549 -0.12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1177 -0.221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2122 -0.72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360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9427 -0.391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37706" y="3409943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51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37706" y="4567032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50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STOVE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0663" y="3463993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0788" y="4613099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37706" y="2264658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52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20249" y="2205154"/>
            <a:ext cx="2161624" cy="1401388"/>
          </a:xfrm>
          <a:prstGeom prst="rect">
            <a:avLst/>
          </a:prstGeom>
        </p:spPr>
      </p:pic>
      <p:pic>
        <p:nvPicPr>
          <p:cNvPr id="7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411953" y="1975701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38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00" y="307068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gấp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48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3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23689" y="3580970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16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23689" y="4738059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14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Climb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46770" y="4784123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23689" y="243568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15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44166" y="346118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3402" y="2376573"/>
            <a:ext cx="1825388" cy="1236908"/>
          </a:xfrm>
          <a:prstGeom prst="rect">
            <a:avLst/>
          </a:prstGeom>
        </p:spPr>
      </p:pic>
      <p:pic>
        <p:nvPicPr>
          <p:cNvPr id="2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4C491EE-3A39-4402-8719-C2B2645DA607}"/>
              </a:ext>
            </a:extLst>
          </p:cNvPr>
          <p:cNvSpPr/>
          <p:nvPr/>
        </p:nvSpPr>
        <p:spPr>
          <a:xfrm>
            <a:off x="723475" y="277872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74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99700" y="3333931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9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99700" y="4491021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CN" sz="4389" b="1" dirty="0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7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May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02657" y="3387982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22782" y="4537087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99700" y="2188647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CN" sz="4389" b="1" dirty="0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/>
                </a:rPr>
                <a:t>8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82244" y="2129143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9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9F3CACD-D80F-48B2-9C8D-54F1839C871A}"/>
              </a:ext>
            </a:extLst>
          </p:cNvPr>
          <p:cNvSpPr/>
          <p:nvPr/>
        </p:nvSpPr>
        <p:spPr>
          <a:xfrm>
            <a:off x="723475" y="2778723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48 : ..?.. = 6</a:t>
            </a:r>
          </a:p>
        </p:txBody>
      </p:sp>
    </p:spTree>
    <p:extLst>
      <p:ext uri="{BB962C8B-B14F-4D97-AF65-F5344CB8AC3E}">
        <p14:creationId xmlns:p14="http://schemas.microsoft.com/office/powerpoint/2010/main" val="29069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18702" y="3447948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18702" y="460503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Watch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1784" y="4651104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18702" y="230266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39179" y="332816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558418" y="2243552"/>
            <a:ext cx="1825388" cy="1236908"/>
          </a:xfrm>
          <a:prstGeom prst="rect">
            <a:avLst/>
          </a:prstGeom>
        </p:spPr>
      </p:pic>
      <p:pic>
        <p:nvPicPr>
          <p:cNvPr id="30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427704-E967-4374-B0C4-1D40731CBA97}"/>
              </a:ext>
            </a:extLst>
          </p:cNvPr>
          <p:cNvSpPr/>
          <p:nvPr/>
        </p:nvSpPr>
        <p:spPr>
          <a:xfrm>
            <a:off x="723475" y="2778722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45 : ..?.. = 9</a:t>
            </a:r>
          </a:p>
        </p:txBody>
      </p:sp>
    </p:spTree>
    <p:extLst>
      <p:ext uri="{BB962C8B-B14F-4D97-AF65-F5344CB8AC3E}">
        <p14:creationId xmlns:p14="http://schemas.microsoft.com/office/powerpoint/2010/main" val="29542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21903" y="1192322"/>
              <a:ext cx="16738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black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67B930-1815-478E-88D1-677D32FD0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1" y="2195448"/>
            <a:ext cx="12192000" cy="3639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82F8C-A4CB-4ADC-9840-92783A3814BD}"/>
              </a:ext>
            </a:extLst>
          </p:cNvPr>
          <p:cNvSpPr txBox="1"/>
          <p:nvPr/>
        </p:nvSpPr>
        <p:spPr>
          <a:xfrm>
            <a:off x="5571302" y="5068667"/>
            <a:ext cx="3221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(</a:t>
            </a:r>
            <a:r>
              <a:rPr lang="en-US" sz="4000" dirty="0" err="1">
                <a:solidFill>
                  <a:srgbClr val="002060"/>
                </a:solidFill>
                <a:latin typeface="Nunito black" pitchFamily="2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3979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606057"/>
            <a:ext cx="11087605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866553" y="770612"/>
            <a:ext cx="84900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0288A-A814-460F-A051-360DB3A94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07" y="786840"/>
            <a:ext cx="1397257" cy="2142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3521591" y="27277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743930" y="31026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735956" y="36537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743930" y="4315192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3051544" y="3800176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3051544" y="4485462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3495454" y="337147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5199321" y="407419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3051544" y="3915346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5209954" y="395623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6200000">
            <a:off x="4450926" y="3264636"/>
            <a:ext cx="368505" cy="314670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4040372" y="515872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6652437" y="2935715"/>
            <a:ext cx="4803608" cy="3714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249478" y="3038414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7013059" y="3494572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7024229" y="4003060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+ 2 = 7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780757" y="4533989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BFA8E6F-2FAF-4EED-8E32-D4A4823F5A11}"/>
              </a:ext>
            </a:extLst>
          </p:cNvPr>
          <p:cNvSpPr txBox="1"/>
          <p:nvPr/>
        </p:nvSpPr>
        <p:spPr>
          <a:xfrm>
            <a:off x="6969834" y="5341445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+ 7 = 12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E160A0E-A879-4A6E-AC6B-0DDB531BDB57}"/>
              </a:ext>
            </a:extLst>
          </p:cNvPr>
          <p:cNvSpPr txBox="1"/>
          <p:nvPr/>
        </p:nvSpPr>
        <p:spPr>
          <a:xfrm>
            <a:off x="7138879" y="5824230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7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12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233917" y="606057"/>
            <a:ext cx="11748976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574161" y="770612"/>
            <a:ext cx="50185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2994742" y="2825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217081" y="32007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209107" y="375190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217081" y="441336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2524695" y="3898347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2524695" y="4583633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2827281" y="347018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4672472" y="417236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2524695" y="401351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4683105" y="405440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0800000">
            <a:off x="5869851" y="379839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5675831" y="3895299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7020615" y="3011362"/>
            <a:ext cx="4825414" cy="33214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608957" y="3085142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6792561" y="3570219"/>
            <a:ext cx="49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6803731" y="4078707"/>
            <a:ext cx="46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+ 3 = 13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560259" y="4609636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7A800B-77A8-4ED5-9B20-4ED6A19CE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10" y="1576779"/>
            <a:ext cx="1036419" cy="133118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668CC34-482F-43C1-A41F-AC73DCF6284F}"/>
              </a:ext>
            </a:extLst>
          </p:cNvPr>
          <p:cNvSpPr/>
          <p:nvPr/>
        </p:nvSpPr>
        <p:spPr>
          <a:xfrm>
            <a:off x="6599277" y="502654"/>
            <a:ext cx="5574998" cy="1447093"/>
          </a:xfrm>
          <a:prstGeom prst="wedgeRoundRectCallout">
            <a:avLst>
              <a:gd name="adj1" fmla="val -54129"/>
              <a:gd name="adj2" fmla="val 28273"/>
              <a:gd name="adj3" fmla="val 16667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Sau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E48BB-FE80-407B-85AD-AA7883001EFB}"/>
              </a:ext>
            </a:extLst>
          </p:cNvPr>
          <p:cNvSpPr txBox="1"/>
          <p:nvPr/>
        </p:nvSpPr>
        <p:spPr>
          <a:xfrm>
            <a:off x="6652469" y="515624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+ 13 = 23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57F81E-C914-4CC3-A280-C5C4F7F993DC}"/>
              </a:ext>
            </a:extLst>
          </p:cNvPr>
          <p:cNvSpPr txBox="1"/>
          <p:nvPr/>
        </p:nvSpPr>
        <p:spPr>
          <a:xfrm>
            <a:off x="7118180" y="569642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23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  <p:bldP spid="90" grpId="0"/>
      <p:bldP spid="91" grpId="0"/>
      <p:bldP spid="10" grpId="0" animBg="1"/>
      <p:bldP spid="38" grpId="0"/>
      <p:bldP spid="39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636</Words>
  <Application>Microsoft Office PowerPoint</Application>
  <PresentationFormat>Widescreen</PresentationFormat>
  <Paragraphs>148</Paragraphs>
  <Slides>11</Slides>
  <Notes>11</Notes>
  <HiddenSlides>0</HiddenSlides>
  <MMClips>8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Algerian</vt:lpstr>
      <vt:lpstr>Anaheim</vt:lpstr>
      <vt:lpstr>Annie Use Your Telescope</vt:lpstr>
      <vt:lpstr>Arial</vt:lpstr>
      <vt:lpstr>Calibri</vt:lpstr>
      <vt:lpstr>Exo</vt:lpstr>
      <vt:lpstr>Fira Sans Extra Condensed Medium</vt:lpstr>
      <vt:lpstr>Lato</vt:lpstr>
      <vt:lpstr>Life Savers</vt:lpstr>
      <vt:lpstr>Life Savers ExtraBold</vt:lpstr>
      <vt:lpstr>Livvic</vt:lpstr>
      <vt:lpstr>Nunito black</vt:lpstr>
      <vt:lpstr>Open Sans</vt:lpstr>
      <vt:lpstr>Roboto Condensed Light</vt:lpstr>
      <vt:lpstr>Roboto Slab Light</vt:lpstr>
      <vt:lpstr>RocknRoll One</vt:lpstr>
      <vt:lpstr>Tahoma</vt:lpstr>
      <vt:lpstr>Math Subject for Middle School - 7th Grade: Ratio, Proportion and Percent by Slidesgo</vt:lpstr>
      <vt:lpstr>Elementary Geography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48</cp:revision>
  <dcterms:created xsi:type="dcterms:W3CDTF">2022-08-24T01:31:48Z</dcterms:created>
  <dcterms:modified xsi:type="dcterms:W3CDTF">2025-11-24T13:21:16Z</dcterms:modified>
</cp:coreProperties>
</file>