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  <p:sldMasterId id="2147483680" r:id="rId4"/>
    <p:sldMasterId id="2147483692" r:id="rId5"/>
    <p:sldMasterId id="2147483704" r:id="rId6"/>
  </p:sldMasterIdLst>
  <p:notesMasterIdLst>
    <p:notesMasterId r:id="rId30"/>
  </p:notesMasterIdLst>
  <p:sldIdLst>
    <p:sldId id="306" r:id="rId7"/>
    <p:sldId id="303" r:id="rId8"/>
    <p:sldId id="258" r:id="rId9"/>
    <p:sldId id="259" r:id="rId10"/>
    <p:sldId id="260" r:id="rId11"/>
    <p:sldId id="304" r:id="rId12"/>
    <p:sldId id="257" r:id="rId13"/>
    <p:sldId id="2007577465" r:id="rId14"/>
    <p:sldId id="2007577466" r:id="rId15"/>
    <p:sldId id="2007577467" r:id="rId16"/>
    <p:sldId id="262" r:id="rId17"/>
    <p:sldId id="263" r:id="rId18"/>
    <p:sldId id="2007577468" r:id="rId19"/>
    <p:sldId id="2007577469" r:id="rId20"/>
    <p:sldId id="2007577470" r:id="rId21"/>
    <p:sldId id="2007577473" r:id="rId22"/>
    <p:sldId id="2007577475" r:id="rId23"/>
    <p:sldId id="308" r:id="rId24"/>
    <p:sldId id="299" r:id="rId25"/>
    <p:sldId id="2007577474" r:id="rId26"/>
    <p:sldId id="268" r:id="rId27"/>
    <p:sldId id="2007577476" r:id="rId28"/>
    <p:sldId id="20075774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05651-B69B-4198-B4B9-8839BD923A7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E4CAC-98AA-4786-9078-A277299B3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chậu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3B97D-BDAA-4D3C-8F30-B21088C1F1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64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E4CAC-98AA-4786-9078-A277299B38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3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6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5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5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3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9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4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9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6C10-02C3-AFA9-E47D-6E24F5EC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57201-DD0C-8232-B9A9-90470B356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E9D71-6325-7EEA-469D-4D08A60C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32A5-A301-7310-A808-488D3006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C547C-FBC0-AC54-50CB-55CC77BD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4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58E7-96E4-16BD-4421-2CF2851F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A46C7-4AEF-D29D-E435-EC498384D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4665B-5A56-4C4F-0C4C-98ABD6CE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CCE53-B40F-05E8-2B54-150330FB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7FF9D-6185-C3D3-AFAB-0B5EE7E1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21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4F7E-D605-AD06-90AB-7E651E7B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45C2E-1DBD-303B-FDD8-D8770448F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8D32B-FEA2-6E5E-81F3-0D28F66E9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2DF83-F76D-BF4A-2836-7AFD02E2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B8669-FA29-9B25-6C92-59267374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FD3BF-9995-ACB1-32E2-A4440F09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93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A128-C439-934A-013E-562E9090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F5CFB-73B1-86DA-93AA-A95847E43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E9B37-6DAD-FE62-2064-6A5650CF1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7C6B3D-D5CA-C209-B599-19CB8BCCE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E9AEA-C5D8-ADD7-478A-C03C074FF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292777-2291-25ED-EA05-EF367479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5D5A9-EA56-B069-EF9F-757EE666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03559-6CDD-5DC8-9D60-D4206EFB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3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9C64-1132-A501-D653-BB3485A4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D6DDF-B05F-13F1-8CA2-3DDA2525C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C77FC-C4A0-2B1F-4C82-A08DD1EA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BB43C-7625-617B-EE35-1279F266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716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EFFA0-1429-00D4-7912-F6352509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45C48-83F0-BDC6-EC48-F6F77DA5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8933-F93D-3617-EE26-8925D679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304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39C2-ECF4-C2C0-BF85-FA8F74A3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D732B-9045-B334-4FF5-9B39FB42D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EBB05-3FD7-547D-D4CF-A54D652F7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3A57E-2680-376F-E459-790448A7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DD0B4-44E0-CBB3-F15C-60AB86E7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71781-3642-70F2-7690-CF4A6D90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33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F747-0759-4351-7601-4CC9D9B7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59AB6-3BD4-E0FE-3959-5E4A9424C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D81F5-2990-3991-ECD3-F5CED6341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04DA3-350A-3EFE-67BA-7D323281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9417D-8EDE-6896-4350-E6BBA573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62147-3380-CA2C-E408-68C98A09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95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9651-D894-7DE1-1A53-0ADE9C1A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F04191-A981-43D1-1368-0C8DDA86F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18757-A697-612C-8441-5DF69910A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0EDD3-F757-5446-AB4F-B6E0DCDF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92661-08F5-5C80-02DB-164D0039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604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D3C10-7663-7018-7F3D-C3152436F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A8157-68F8-925C-91C9-F1D9C99FD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FFC48-797F-70EE-0599-377AD940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1B83-04BB-15D0-7F95-F39797EE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0669D-4324-E85C-E531-E439FECC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58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92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0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2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5.xml"/><Relationship Id="rId3" Type="http://schemas.openxmlformats.org/officeDocument/2006/relationships/slideLayout" Target="../slideLayouts/slideLayout15.xml"/><Relationship Id="rId7" Type="http://schemas.openxmlformats.org/officeDocument/2006/relationships/tags" Target="../tags/tag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slideLayout" Target="../slideLayouts/slideLayout42.xml"/><Relationship Id="rId7" Type="http://schemas.openxmlformats.org/officeDocument/2006/relationships/tags" Target="../tags/tag7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3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4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5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8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84ABC2-B0EE-45AE-974F-F2D4FA670C9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0" y="361950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5B47D357-8B20-45C5-B309-3D6B5146D0E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3B2A1F-3390-4050-A76D-51B095CA9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3757489" y="-25393650"/>
            <a:ext cx="1341561" cy="1252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44AC98-43E1-407A-89F2-03D797AA4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3120677" y="352101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2025/12/28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96D46-A51C-4330-ADBC-85D5E8651091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8EAA0-0701-4631-B727-7C73399632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278296"/>
            <a:ext cx="1092178" cy="10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2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7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slide" Target="slide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slide" Target="slide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slide" Target="slide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slide" Target="slide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slide" Target="slide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slide" Target="slide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gif"/><Relationship Id="rId7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3.gif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3.gif"/><Relationship Id="rId10" Type="http://schemas.openxmlformats.org/officeDocument/2006/relationships/image" Target="../media/image19.jpeg"/><Relationship Id="rId4" Type="http://schemas.openxmlformats.org/officeDocument/2006/relationships/image" Target="../media/image5.jpe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gif"/><Relationship Id="rId11" Type="http://schemas.openxmlformats.org/officeDocument/2006/relationships/image" Target="../media/image19.jpeg"/><Relationship Id="rId5" Type="http://schemas.openxmlformats.org/officeDocument/2006/relationships/image" Target="../media/image12.gif"/><Relationship Id="rId10" Type="http://schemas.openxmlformats.org/officeDocument/2006/relationships/image" Target="../media/image18.jpeg"/><Relationship Id="rId4" Type="http://schemas.openxmlformats.org/officeDocument/2006/relationships/image" Target="../media/image5.jpeg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18.jpeg"/><Relationship Id="rId5" Type="http://schemas.openxmlformats.org/officeDocument/2006/relationships/image" Target="../media/image13.gif"/><Relationship Id="rId10" Type="http://schemas.openxmlformats.org/officeDocument/2006/relationships/image" Target="../media/image12.gif"/><Relationship Id="rId4" Type="http://schemas.openxmlformats.org/officeDocument/2006/relationships/image" Target="../media/image5.jpeg"/><Relationship Id="rId9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6" Type="http://schemas.openxmlformats.org/officeDocument/2006/relationships/slide" Target="slide9.xml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2.xml"/><Relationship Id="rId3" Type="http://schemas.openxmlformats.org/officeDocument/2006/relationships/image" Target="../media/image23.png"/><Relationship Id="rId7" Type="http://schemas.openxmlformats.org/officeDocument/2006/relationships/slide" Target="slide9.xml"/><Relationship Id="rId12" Type="http://schemas.openxmlformats.org/officeDocument/2006/relationships/slide" Target="slide11.xml"/><Relationship Id="rId2" Type="http://schemas.openxmlformats.org/officeDocument/2006/relationships/notesSlide" Target="../notesSlides/notesSlide1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slide" Target="slide16.xml"/><Relationship Id="rId15" Type="http://schemas.openxmlformats.org/officeDocument/2006/relationships/slide" Target="slide14.xml"/><Relationship Id="rId10" Type="http://schemas.openxmlformats.org/officeDocument/2006/relationships/slide" Target="slide10.xml"/><Relationship Id="rId4" Type="http://schemas.openxmlformats.org/officeDocument/2006/relationships/image" Target="../media/image27.png"/><Relationship Id="rId9" Type="http://schemas.openxmlformats.org/officeDocument/2006/relationships/image" Target="../media/image29.png"/><Relationship Id="rId14" Type="http://schemas.openxmlformats.org/officeDocument/2006/relationships/slide" Target="slide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1F25BA-DD66-40AF-AF22-DBA5FAF41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AB741-4CBD-4E6C-B4B2-EFD89D1E8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C0C2FA-7C34-4DBC-AA1F-1DF547810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34B1F1-8CE3-4782-A8FD-F7FD7F96C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C61E0EE-C225-4E7C-8BCA-F8F93CE4FC6A}"/>
              </a:ext>
            </a:extLst>
          </p:cNvPr>
          <p:cNvGrpSpPr/>
          <p:nvPr/>
        </p:nvGrpSpPr>
        <p:grpSpPr>
          <a:xfrm>
            <a:off x="152400" y="160174"/>
            <a:ext cx="5410200" cy="1592426"/>
            <a:chOff x="152400" y="160174"/>
            <a:chExt cx="5410200" cy="159242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7A8BC85-7DA9-4586-B064-B3F4F3542CB1}"/>
                </a:ext>
              </a:extLst>
            </p:cNvPr>
            <p:cNvSpPr/>
            <p:nvPr/>
          </p:nvSpPr>
          <p:spPr>
            <a:xfrm>
              <a:off x="304800" y="306341"/>
              <a:ext cx="5257800" cy="1446259"/>
            </a:xfrm>
            <a:prstGeom prst="roundRect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D94E9E8-A8E9-4AD1-9A55-49943C74CD7C}"/>
                </a:ext>
              </a:extLst>
            </p:cNvPr>
            <p:cNvSpPr/>
            <p:nvPr/>
          </p:nvSpPr>
          <p:spPr>
            <a:xfrm>
              <a:off x="152400" y="160174"/>
              <a:ext cx="5257800" cy="1446259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A0D468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KHỞI ĐỘNG</a:t>
              </a:r>
            </a:p>
          </p:txBody>
        </p:sp>
      </p:grpSp>
      <p:pic>
        <p:nvPicPr>
          <p:cNvPr id="9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5F7DBCA4-20AF-4302-804A-E2D282BAA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ticker of B.Duck on Behance | à¸ªà¸à¸´à¸à¹à¸à¸­à¸£à¹">
            <a:extLst>
              <a:ext uri="{FF2B5EF4-FFF2-40B4-BE49-F238E27FC236}">
                <a16:creationId xmlns:a16="http://schemas.microsoft.com/office/drawing/2014/main" id="{4EBEB6AD-B11F-48B1-81A8-88117D7035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0" y="441135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appy Cartoon Sticker by B.Duck for iOS &amp; Android | GIPHY">
            <a:extLst>
              <a:ext uri="{FF2B5EF4-FFF2-40B4-BE49-F238E27FC236}">
                <a16:creationId xmlns:a16="http://schemas.microsoft.com/office/drawing/2014/main" id="{E3B875EB-0C5C-421F-95C3-5FC89C9219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02" y="4276356"/>
            <a:ext cx="879588" cy="87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50AECD0-715C-4512-AD5A-738621A9199D}"/>
              </a:ext>
            </a:extLst>
          </p:cNvPr>
          <p:cNvSpPr/>
          <p:nvPr/>
        </p:nvSpPr>
        <p:spPr>
          <a:xfrm>
            <a:off x="4350555" y="3962400"/>
            <a:ext cx="7467600" cy="19717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ĐÀN VỊT CON BỊ LẠC MẸ. HÃY GIÚP VỊT MẸ TÌM CHÚNG NHÉ!</a:t>
            </a:r>
          </a:p>
        </p:txBody>
      </p:sp>
    </p:spTree>
    <p:extLst>
      <p:ext uri="{BB962C8B-B14F-4D97-AF65-F5344CB8AC3E}">
        <p14:creationId xmlns:p14="http://schemas.microsoft.com/office/powerpoint/2010/main" val="20833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170309" y="1605795"/>
            <a:ext cx="5260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329 ml – 135 ml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3A7677C-2F71-44EE-A593-781B530C7BF1}"/>
              </a:ext>
            </a:extLst>
          </p:cNvPr>
          <p:cNvSpPr/>
          <p:nvPr/>
        </p:nvSpPr>
        <p:spPr>
          <a:xfrm>
            <a:off x="4125911" y="433361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194 ml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21452" y="1286818"/>
            <a:ext cx="549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200 g – 150 g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96642B-2520-4A92-A09D-02CF90B0CB84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50 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74615" y="1605794"/>
            <a:ext cx="522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392 mm + 43 mm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902C79-5495-4E1D-8CB3-1643084D400E}"/>
              </a:ext>
            </a:extLst>
          </p:cNvPr>
          <p:cNvSpPr/>
          <p:nvPr/>
        </p:nvSpPr>
        <p:spPr>
          <a:xfrm>
            <a:off x="5125886" y="4413022"/>
            <a:ext cx="3282631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435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53610" y="1576968"/>
            <a:ext cx="579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251 ml + 262 ml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D3399D-9F1E-4612-830B-A2451205E2B6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513 ml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21713" y="1300522"/>
            <a:ext cx="57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37 g + 63 g – 30 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05DA5E-C9E7-42F7-9B21-25EF1B1A0AC7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 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8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42978" y="1034708"/>
            <a:ext cx="5794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87 mm – 17 mm + 10 mm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C30204-E3E4-4137-ABE9-839BC94FCC1B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80 mm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90B9D0-320F-4768-B7C8-4760DD8D8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16" y="1982390"/>
            <a:ext cx="3780768" cy="47154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A0A2B0-8C7A-43D9-A158-E4716DE3E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5649024"/>
            <a:ext cx="1920533" cy="10488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AAB6C66-F300-4DF7-9702-914CE8A530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768905"/>
            <a:ext cx="1264060" cy="1406993"/>
          </a:xfrm>
          <a:prstGeom prst="rect">
            <a:avLst/>
          </a:prstGeom>
        </p:spPr>
      </p:pic>
      <p:pic>
        <p:nvPicPr>
          <p:cNvPr id="16" name="Picture 4" descr="LINE Official Stickers - Soft and Cute Chick (Animated) Example with GIF  Animation">
            <a:extLst>
              <a:ext uri="{FF2B5EF4-FFF2-40B4-BE49-F238E27FC236}">
                <a16:creationId xmlns:a16="http://schemas.microsoft.com/office/drawing/2014/main" id="{920215F5-D9EE-44BA-9600-E6D12A147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27005"/>
            <a:ext cx="1653060" cy="151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0A2EB6-3E96-4A09-90A0-894D7A618A7E}"/>
              </a:ext>
            </a:extLst>
          </p:cNvPr>
          <p:cNvSpPr/>
          <p:nvPr/>
        </p:nvSpPr>
        <p:spPr>
          <a:xfrm>
            <a:off x="4253832" y="1805270"/>
            <a:ext cx="7634616" cy="253281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xong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4DCD16-5207-4EDA-BB64-A5DC09380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251" y="2222130"/>
            <a:ext cx="7575343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id="{BC2C41B8-95CA-41FF-BA1D-4D17232D5879}"/>
              </a:ext>
            </a:extLst>
          </p:cNvPr>
          <p:cNvSpPr txBox="1"/>
          <p:nvPr/>
        </p:nvSpPr>
        <p:spPr>
          <a:xfrm>
            <a:off x="3780465" y="3774705"/>
            <a:ext cx="69052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cùng ấp trứng gà để nở thành đàn gà con bằng cách vượt qua thử thách nhé!</a:t>
            </a: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id="{F8ECD4A8-095C-4622-A5FB-D0013F91CCB9}"/>
              </a:ext>
            </a:extLst>
          </p:cNvPr>
          <p:cNvSpPr txBox="1"/>
          <p:nvPr/>
        </p:nvSpPr>
        <p:spPr>
          <a:xfrm>
            <a:off x="6216433" y="2820182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id="{1B4AD891-28C2-470B-AB92-108A79C56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5666" y="3365521"/>
            <a:ext cx="1907719" cy="34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046AAB-C782-42BE-B8E4-CBFA045E8985}"/>
              </a:ext>
            </a:extLst>
          </p:cNvPr>
          <p:cNvSpPr/>
          <p:nvPr/>
        </p:nvSpPr>
        <p:spPr>
          <a:xfrm>
            <a:off x="342900" y="202019"/>
            <a:ext cx="11506200" cy="6517758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0763CD-4FE2-48CD-A5D2-ED85B1748F71}"/>
              </a:ext>
            </a:extLst>
          </p:cNvPr>
          <p:cNvSpPr txBox="1"/>
          <p:nvPr/>
        </p:nvSpPr>
        <p:spPr>
          <a:xfrm>
            <a:off x="1405270" y="424983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1FFD01-A0B0-4691-87AB-FCFA33F5DD78}"/>
              </a:ext>
            </a:extLst>
          </p:cNvPr>
          <p:cNvSpPr/>
          <p:nvPr/>
        </p:nvSpPr>
        <p:spPr>
          <a:xfrm>
            <a:off x="768920" y="466782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87A04-B530-4AAD-AAB4-39DBA3C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68" y="1177223"/>
            <a:ext cx="4993002" cy="216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B83AA-F1CD-44BA-8CD3-2C39E5AA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92" y="1310683"/>
            <a:ext cx="5080746" cy="2038571"/>
          </a:xfrm>
          <a:prstGeom prst="rect">
            <a:avLst/>
          </a:prstGeom>
        </p:spPr>
      </p:pic>
      <p:pic>
        <p:nvPicPr>
          <p:cNvPr id="14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E5B9DEC5-82CD-41F5-A542-FF8D7759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41" y="5247682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250BBEFA-1157-456A-BFD8-A6AF24C9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99" y="5190316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7DDC91-F013-43E6-88DF-30A6AD15D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67" y="4997259"/>
            <a:ext cx="1860741" cy="1860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972A0B-D413-4377-94D9-091341B9A7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22" y="4913406"/>
            <a:ext cx="1860741" cy="18607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B0A8A-D0EA-4283-92BF-B747D0ADE7DB}"/>
              </a:ext>
            </a:extLst>
          </p:cNvPr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0018CA-900C-4775-B251-F3064E5AF423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quà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F4913C-78ED-4B3C-9F16-9B26F3010AA3}"/>
                </a:ext>
              </a:extLst>
            </p:cNvPr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B19A7F-492E-42F2-B140-2BD73909928C}"/>
              </a:ext>
            </a:extLst>
          </p:cNvPr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7B39E6-FFC8-4A15-B4B8-6DA1E4FCD27E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Chùm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nho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0485FA7-25AC-4EC2-AE5B-490686FACF4E}"/>
                </a:ext>
              </a:extLst>
            </p:cNvPr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49AD76A-2789-4C35-8EFC-11902C68AC09}"/>
              </a:ext>
            </a:extLst>
          </p:cNvPr>
          <p:cNvSpPr txBox="1"/>
          <p:nvPr/>
        </p:nvSpPr>
        <p:spPr>
          <a:xfrm>
            <a:off x="1180214" y="4157331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A2C854-2119-44E8-AD65-5AC2A7317F62}"/>
              </a:ext>
            </a:extLst>
          </p:cNvPr>
          <p:cNvSpPr txBox="1"/>
          <p:nvPr/>
        </p:nvSpPr>
        <p:spPr>
          <a:xfrm>
            <a:off x="1541721" y="4635796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– 100 = 400 (g)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69B0C3-A6F2-4FB2-9689-6D328F08CA38}"/>
              </a:ext>
            </a:extLst>
          </p:cNvPr>
          <p:cNvSpPr/>
          <p:nvPr/>
        </p:nvSpPr>
        <p:spPr>
          <a:xfrm>
            <a:off x="4444409" y="3476847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309681-FC5A-48DB-828E-351557AF81CF}"/>
              </a:ext>
            </a:extLst>
          </p:cNvPr>
          <p:cNvSpPr txBox="1"/>
          <p:nvPr/>
        </p:nvSpPr>
        <p:spPr>
          <a:xfrm>
            <a:off x="6645349" y="4146698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77FEBF-D45E-462F-8D04-6FEAB377748E}"/>
              </a:ext>
            </a:extLst>
          </p:cNvPr>
          <p:cNvSpPr txBox="1"/>
          <p:nvPr/>
        </p:nvSpPr>
        <p:spPr>
          <a:xfrm>
            <a:off x="7378995" y="4625162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n-NO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+ 100 – 50 = 150 (g)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E50B716-1AE2-432B-A8F6-AAF404DC6D88}"/>
              </a:ext>
            </a:extLst>
          </p:cNvPr>
          <p:cNvSpPr/>
          <p:nvPr/>
        </p:nvSpPr>
        <p:spPr>
          <a:xfrm>
            <a:off x="9835116" y="3519378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41810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47DF1B-400D-49C9-8C74-7B585765BB9F}"/>
              </a:ext>
            </a:extLst>
          </p:cNvPr>
          <p:cNvSpPr/>
          <p:nvPr/>
        </p:nvSpPr>
        <p:spPr>
          <a:xfrm>
            <a:off x="6103087" y="1881963"/>
            <a:ext cx="5901071" cy="259703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936F9-BFDC-454A-BBA5-EA9396CCB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81180"/>
            <a:ext cx="3780768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816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1825369" y="426610"/>
            <a:ext cx="7924800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E3BB0-802C-45A7-90DB-20E2FB028C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226" y="646480"/>
            <a:ext cx="9839797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72C27F-7A4E-4D48-AE25-DFDACA66B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271" y="2264660"/>
            <a:ext cx="7000240" cy="4494531"/>
          </a:xfrm>
          <a:prstGeom prst="rect">
            <a:avLst/>
          </a:prstGeom>
        </p:spPr>
      </p:pic>
      <p:sp>
        <p:nvSpPr>
          <p:cNvPr id="9" name="noiquy">
            <a:extLst>
              <a:ext uri="{FF2B5EF4-FFF2-40B4-BE49-F238E27FC236}">
                <a16:creationId xmlns:a16="http://schemas.microsoft.com/office/drawing/2014/main" id="{481B07D8-7143-4B13-B635-E3EBD1FD17E7}"/>
              </a:ext>
            </a:extLst>
          </p:cNvPr>
          <p:cNvSpPr txBox="1"/>
          <p:nvPr/>
        </p:nvSpPr>
        <p:spPr>
          <a:xfrm>
            <a:off x="3844261" y="3806602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mỗi thử thách vượt qua, bạn sẽ nhận được một bao thóc cho </a:t>
            </a:r>
            <a:r>
              <a:rPr lang="en-US" sz="3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vịt</a:t>
            </a:r>
            <a:r>
              <a:rPr lang="vi-VN" sz="3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ăn đấy! 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gtchu">
            <a:extLst>
              <a:ext uri="{FF2B5EF4-FFF2-40B4-BE49-F238E27FC236}">
                <a16:creationId xmlns:a16="http://schemas.microsoft.com/office/drawing/2014/main" id="{0E89DA08-F17C-493B-816A-863AED16AE73}"/>
              </a:ext>
            </a:extLst>
          </p:cNvPr>
          <p:cNvSpPr txBox="1"/>
          <p:nvPr/>
        </p:nvSpPr>
        <p:spPr>
          <a:xfrm>
            <a:off x="6152638" y="2926507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baseline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</a:t>
            </a:r>
          </a:p>
        </p:txBody>
      </p:sp>
      <p:pic>
        <p:nvPicPr>
          <p:cNvPr id="12" name="nvnu">
            <a:extLst>
              <a:ext uri="{FF2B5EF4-FFF2-40B4-BE49-F238E27FC236}">
                <a16:creationId xmlns:a16="http://schemas.microsoft.com/office/drawing/2014/main" id="{854151DB-7AED-4D5D-AF2E-B09E4F6B7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871" y="3365521"/>
            <a:ext cx="1907719" cy="349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1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66445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 Ba đơm 1 chiếc cúc áo hết 70 mm chỉ. Hỏi để đơm 5 chiếc cúc áo như vậy, cô Ba cần bao nhiêu mi-li-mét chỉ?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3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40102" y="183943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286000" y="2647506"/>
            <a:ext cx="828276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đơm 5 chiếc áo cúc như vậy, cô Ba cần số mi-li-mét chỉ là: 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2445488" y="397657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5 =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(mm)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FE810-8A3E-486A-BB07-4412E4944EDC}"/>
              </a:ext>
            </a:extLst>
          </p:cNvPr>
          <p:cNvSpPr txBox="1"/>
          <p:nvPr/>
        </p:nvSpPr>
        <p:spPr>
          <a:xfrm>
            <a:off x="3359888" y="484844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mm chỉ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45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173083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30294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Rô-bốt có hai cái cốc loại 150 ml và 400 ml. Chỉ dùng hai cái cốc đó, làm thế nào để Rô-bốt lấy được 250 ml nước từ thùng nước?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4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18837" y="246675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1960530" y="3274826"/>
            <a:ext cx="9534783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 tiên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dùng cốc 400 ml lấy đầy nước từ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thùng.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đó lấy số nước đó đổ đầy vào cốc 150 ml. </a:t>
            </a:r>
            <a:endParaRPr lang="en-US" sz="32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A8A9D6-7572-4059-8F53-2144F3FF8E9D}"/>
              </a:ext>
            </a:extLst>
          </p:cNvPr>
          <p:cNvSpPr txBox="1"/>
          <p:nvPr/>
        </p:nvSpPr>
        <p:spPr>
          <a:xfrm>
            <a:off x="2586539" y="4267033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nước còn lại trong cốc 400 ml sẽ là: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802334-38F6-41C5-B71A-CD04DFAEC955}"/>
              </a:ext>
            </a:extLst>
          </p:cNvPr>
          <p:cNvSpPr txBox="1"/>
          <p:nvPr/>
        </p:nvSpPr>
        <p:spPr>
          <a:xfrm>
            <a:off x="2307266" y="4759476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– 150 = 250 (ml)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1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60EA155-B3EE-4A24-BA56-435F21806C36}"/>
              </a:ext>
            </a:extLst>
          </p:cNvPr>
          <p:cNvSpPr/>
          <p:nvPr/>
        </p:nvSpPr>
        <p:spPr>
          <a:xfrm>
            <a:off x="5741580" y="2286000"/>
            <a:ext cx="6177517" cy="180753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Chúc mừng bạn hoàn thành thử thách!</a:t>
            </a:r>
            <a:endParaRPr lang="en-US" sz="4400" b="1" dirty="0" err="1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A83EE19-9E41-41BE-842D-41197447F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8714" y="2003654"/>
            <a:ext cx="3780768" cy="4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7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1 000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3548062" y="1623135"/>
            <a:ext cx="5640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 </a:t>
            </a: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=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..?..</a:t>
            </a:r>
            <a:r>
              <a:rPr kumimoji="0" lang="en-US" sz="8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ml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85567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3435233" y="5336738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90283" y="49955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70DAA-E41B-46BC-B3EC-8FAE530846DF}"/>
              </a:ext>
            </a:extLst>
          </p:cNvPr>
          <p:cNvSpPr/>
          <p:nvPr/>
        </p:nvSpPr>
        <p:spPr>
          <a:xfrm>
            <a:off x="-1371600" y="7380967"/>
            <a:ext cx="16383000" cy="34242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0.00092 0.00116 L 0.0155 0.01574 C 0.01654 0.01667 0.01758 0.01806 0.01862 0.01944 C 0.01993 0.02106 0.02123 0.02338 0.02279 0.025 C 0.0254 0.02778 0.02813 0.03056 0.03112 0.03241 C 0.0405 0.03796 0.02553 0.0294 0.03946 0.03611 C 0.05235 0.04236 0.03894 0.03773 0.05196 0.04167 C 0.05404 0.04352 0.05599 0.0456 0.05821 0.04722 C 0.06016 0.04861 0.06237 0.04907 0.06446 0.05093 C 0.06667 0.05278 0.06836 0.05625 0.07071 0.05833 C 0.07396 0.06111 0.07774 0.06273 0.08112 0.06574 C 0.08399 0.06829 0.08646 0.07245 0.08946 0.075 C 0.10026 0.0838 0.10339 0.08403 0.11237 0.08981 C 0.11511 0.09144 0.11784 0.09375 0.12071 0.09537 C 0.12331 0.09676 0.12631 0.09722 0.12904 0.09907 C 0.13112 0.10046 0.13295 0.10347 0.13529 0.10463 C 0.1379 0.10579 0.14076 0.10602 0.14362 0.10648 C 0.1487 0.10718 0.15404 0.10764 0.15925 0.10833 C 0.16159 0.10949 0.16394 0.11111 0.16654 0.11204 C 0.16928 0.11296 0.17201 0.11319 0.17487 0.11389 C 0.17956 0.11481 0.18855 0.11597 0.19362 0.11759 C 0.19701 0.11852 0.20053 0.12014 0.20404 0.1213 C 0.20704 0.12199 0.21029 0.12245 0.21342 0.12315 C 0.21576 0.12361 0.21823 0.12431 0.22071 0.125 L 0.22904 0.12685 C 0.23946 0.13287 0.23099 0.12847 0.24154 0.13241 C 0.24284 0.13287 0.24428 0.1338 0.24571 0.13426 C 0.25013 0.13565 0.25469 0.13634 0.25925 0.13796 C 0.26198 0.13866 0.26394 0.14005 0.26654 0.14167 C 0.26784 0.14352 0.26928 0.14537 0.27071 0.14722 C 0.27162 0.14838 0.27279 0.14931 0.27383 0.15093 C 0.28178 0.16273 0.27227 0.15093 0.28008 0.16019 C 0.28555 0.175 0.27826 0.15694 0.28529 0.16944 C 0.28646 0.17153 0.28698 0.17477 0.28842 0.17685 C 0.29154 0.18102 0.29571 0.18333 0.29883 0.18796 C 0.30092 0.19097 0.30313 0.19375 0.30508 0.19722 C 0.31198 0.20949 0.30404 0.20023 0.31237 0.21019 C 0.31602 0.21458 0.32058 0.21736 0.32383 0.22315 C 0.34141 0.2544 0.32292 0.22384 0.3405 0.24722 C 0.34206 0.24931 0.3431 0.25208 0.34467 0.25463 C 0.34662 0.25764 0.3487 0.26088 0.35092 0.26389 C 0.35586 0.2706 0.36003 0.27454 0.36446 0.28241 C 0.36563 0.28449 0.36615 0.28773 0.36758 0.28981 C 0.36875 0.29144 0.37032 0.29213 0.37175 0.29352 C 0.37279 0.29444 0.37383 0.2956 0.37487 0.29722 C 0.37631 0.29931 0.37748 0.30231 0.37904 0.30463 C 0.39206 0.32384 0.38256 0.30995 0.39154 0.31944 C 0.39362 0.32153 0.39558 0.32454 0.39779 0.32685 C 0.39909 0.32824 0.40053 0.32917 0.40196 0.33056 C 0.40365 0.33218 0.40547 0.3338 0.40717 0.33611 C 0.40834 0.3375 0.40899 0.34028 0.41029 0.34167 C 0.41185 0.34329 0.41381 0.34375 0.4155 0.34537 C 0.41654 0.3463 0.41745 0.34792 0.41862 0.34907 C 0.41993 0.35023 0.42136 0.35116 0.42279 0.35278 C 0.42487 0.35486 0.42657 0.35856 0.42904 0.36019 L 0.43217 0.36204 " pathEditMode="relative" rAng="0" ptsTypes="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562" y="4481722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26754" y="5677863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23075" y="4504251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2831" y="420367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1804" y="5336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0156" y="41728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92793" y="1618617"/>
            <a:ext cx="9162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cm = ..?.. mm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9856" y="555843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3 000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98328" y="4451870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30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300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3926" y="41101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46450" y="5249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983336" y="1783363"/>
            <a:ext cx="5500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kg = …?..g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7781" y="4230799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37810" y="5505097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0733" y="4278881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70489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92860" y="51638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4375" y="39219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76979" y="1715388"/>
            <a:ext cx="7478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 dm = …?...m</a:t>
            </a:r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0E2A5E-A605-4335-B556-A5E450814808}"/>
              </a:ext>
            </a:extLst>
          </p:cNvPr>
          <p:cNvSpPr/>
          <p:nvPr/>
        </p:nvSpPr>
        <p:spPr>
          <a:xfrm>
            <a:off x="3700939" y="3665969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nvnu">
            <a:extLst>
              <a:ext uri="{FF2B5EF4-FFF2-40B4-BE49-F238E27FC236}">
                <a16:creationId xmlns:a16="http://schemas.microsoft.com/office/drawing/2014/main" id="{232AB8C6-1CD8-48CE-A7D7-3AEE9E514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24" y="1835368"/>
            <a:ext cx="2790008" cy="51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CD80E1-2A27-20F5-944C-9CF16A3ED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480" y="1456586"/>
            <a:ext cx="7000240" cy="4494531"/>
          </a:xfrm>
          <a:prstGeom prst="rect">
            <a:avLst/>
          </a:prstGeom>
        </p:spPr>
      </p:pic>
      <p:sp>
        <p:nvSpPr>
          <p:cNvPr id="7" name="noiquy">
            <a:extLst>
              <a:ext uri="{FF2B5EF4-FFF2-40B4-BE49-F238E27FC236}">
                <a16:creationId xmlns:a16="http://schemas.microsoft.com/office/drawing/2014/main" id="{070EECC2-C50D-B1F5-F503-30BBF523034F}"/>
              </a:ext>
            </a:extLst>
          </p:cNvPr>
          <p:cNvSpPr txBox="1"/>
          <p:nvPr/>
        </p:nvSpPr>
        <p:spPr>
          <a:xfrm>
            <a:off x="3259470" y="2998528"/>
            <a:ext cx="64922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phép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trồng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C59F76-3B14-D165-5950-3CDDEDA754AD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11" name="BONG">
              <a:extLst>
                <a:ext uri="{FF2B5EF4-FFF2-40B4-BE49-F238E27FC236}">
                  <a16:creationId xmlns:a16="http://schemas.microsoft.com/office/drawing/2014/main" id="{B1D2719C-1A9B-AEC6-30FF-B0414B39C200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12" name="BONG">
              <a:extLst>
                <a:ext uri="{FF2B5EF4-FFF2-40B4-BE49-F238E27FC236}">
                  <a16:creationId xmlns:a16="http://schemas.microsoft.com/office/drawing/2014/main" id="{31EBC806-DB8F-BDCF-DD0A-0B387D5865DF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sp>
        <p:nvSpPr>
          <p:cNvPr id="14" name="gtchu">
            <a:extLst>
              <a:ext uri="{FF2B5EF4-FFF2-40B4-BE49-F238E27FC236}">
                <a16:creationId xmlns:a16="http://schemas.microsoft.com/office/drawing/2014/main" id="{4E9DB0C2-0D24-4A28-7280-FD1565E409BF}"/>
              </a:ext>
            </a:extLst>
          </p:cNvPr>
          <p:cNvSpPr txBox="1"/>
          <p:nvPr/>
        </p:nvSpPr>
        <p:spPr>
          <a:xfrm>
            <a:off x="5567847" y="2118433"/>
            <a:ext cx="23887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4800" b="1" i="0" u="none" strike="noStrike" kern="1200" cap="none" spc="0" normalizeH="0" noProof="0" dirty="0">
                <a:ln w="3175">
                  <a:noFill/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1:</a:t>
            </a:r>
            <a:endParaRPr kumimoji="0" lang="en-US" sz="4800" b="1" i="0" u="none" strike="noStrike" kern="1200" cap="none" spc="0" normalizeH="0" baseline="0" noProof="0" dirty="0">
              <a:ln w="3175">
                <a:noFill/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nvnu">
            <a:extLst>
              <a:ext uri="{FF2B5EF4-FFF2-40B4-BE49-F238E27FC236}">
                <a16:creationId xmlns:a16="http://schemas.microsoft.com/office/drawing/2014/main" id="{34DC2230-639A-E995-7624-3BE365551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959" y="1812934"/>
            <a:ext cx="1907719" cy="3492479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020D5542-818B-BBFE-1B98-22FDB30013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76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>
            <a:extLst>
              <a:ext uri="{FF2B5EF4-FFF2-40B4-BE49-F238E27FC236}">
                <a16:creationId xmlns:a16="http://schemas.microsoft.com/office/drawing/2014/main" id="{DD8909E5-1970-C2B1-A26E-272F77ECBF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46" b="25770"/>
          <a:stretch/>
        </p:blipFill>
        <p:spPr>
          <a:xfrm>
            <a:off x="0" y="5831472"/>
            <a:ext cx="12192000" cy="1096862"/>
          </a:xfrm>
          <a:prstGeom prst="rect">
            <a:avLst/>
          </a:prstGeom>
        </p:spPr>
      </p:pic>
      <p:pic>
        <p:nvPicPr>
          <p:cNvPr id="56" name="nvnu">
            <a:hlinkClick r:id="rId5" action="ppaction://hlinksldjump"/>
            <a:extLst>
              <a:ext uri="{FF2B5EF4-FFF2-40B4-BE49-F238E27FC236}">
                <a16:creationId xmlns:a16="http://schemas.microsoft.com/office/drawing/2014/main" id="{057173CE-AE6C-0CF8-7949-4FC312765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185" y="1713811"/>
            <a:ext cx="2289583" cy="4191560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B67D561F-8A57-F4EC-B939-41CE7CA2F7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270" y="5719675"/>
            <a:ext cx="1074702" cy="1074702"/>
          </a:xfrm>
          <a:prstGeom prst="rect">
            <a:avLst/>
          </a:prstGeom>
        </p:spPr>
      </p:pic>
      <p:pic>
        <p:nvPicPr>
          <p:cNvPr id="27" name="b1">
            <a:extLst>
              <a:ext uri="{FF2B5EF4-FFF2-40B4-BE49-F238E27FC236}">
                <a16:creationId xmlns:a16="http://schemas.microsoft.com/office/drawing/2014/main" id="{D860C88D-00E0-4931-ABAA-7EE403CBF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9434" y="2780417"/>
            <a:ext cx="1342511" cy="2421620"/>
          </a:xfrm>
          <a:prstGeom prst="rect">
            <a:avLst/>
          </a:prstGeom>
        </p:spPr>
      </p:pic>
      <p:pic>
        <p:nvPicPr>
          <p:cNvPr id="28" name="c1">
            <a:hlinkClick r:id="rId10" action="ppaction://hlinksldjump"/>
            <a:extLst>
              <a:ext uri="{FF2B5EF4-FFF2-40B4-BE49-F238E27FC236}">
                <a16:creationId xmlns:a16="http://schemas.microsoft.com/office/drawing/2014/main" id="{F104B12F-DC5D-4BD9-8FD2-47B9A06B83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43437" y="4410622"/>
            <a:ext cx="1344052" cy="1349323"/>
          </a:xfrm>
          <a:prstGeom prst="rect">
            <a:avLst/>
          </a:prstGeom>
        </p:spPr>
      </p:pic>
      <p:pic>
        <p:nvPicPr>
          <p:cNvPr id="29" name="b3">
            <a:extLst>
              <a:ext uri="{FF2B5EF4-FFF2-40B4-BE49-F238E27FC236}">
                <a16:creationId xmlns:a16="http://schemas.microsoft.com/office/drawing/2014/main" id="{67B8C42F-5240-49DB-B114-03C4153D5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3585" y="2702361"/>
            <a:ext cx="1342511" cy="2421620"/>
          </a:xfrm>
          <a:prstGeom prst="rect">
            <a:avLst/>
          </a:prstGeom>
        </p:spPr>
      </p:pic>
      <p:pic>
        <p:nvPicPr>
          <p:cNvPr id="34" name="c3">
            <a:hlinkClick r:id="rId12" action="ppaction://hlinksldjump"/>
            <a:extLst>
              <a:ext uri="{FF2B5EF4-FFF2-40B4-BE49-F238E27FC236}">
                <a16:creationId xmlns:a16="http://schemas.microsoft.com/office/drawing/2014/main" id="{FF8BA402-BEB9-4E63-8034-7F59EC9A60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0970" y="4370447"/>
            <a:ext cx="1344052" cy="1349323"/>
          </a:xfrm>
          <a:prstGeom prst="rect">
            <a:avLst/>
          </a:prstGeom>
        </p:spPr>
      </p:pic>
      <p:pic>
        <p:nvPicPr>
          <p:cNvPr id="35" name="b5">
            <a:extLst>
              <a:ext uri="{FF2B5EF4-FFF2-40B4-BE49-F238E27FC236}">
                <a16:creationId xmlns:a16="http://schemas.microsoft.com/office/drawing/2014/main" id="{047482A6-BD6E-44A2-90AF-8366E7A33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6613" y="2751421"/>
            <a:ext cx="1342511" cy="2421620"/>
          </a:xfrm>
          <a:prstGeom prst="rect">
            <a:avLst/>
          </a:prstGeom>
        </p:spPr>
      </p:pic>
      <p:pic>
        <p:nvPicPr>
          <p:cNvPr id="36" name="c5">
            <a:hlinkClick r:id="rId13" action="ppaction://hlinksldjump"/>
            <a:extLst>
              <a:ext uri="{FF2B5EF4-FFF2-40B4-BE49-F238E27FC236}">
                <a16:creationId xmlns:a16="http://schemas.microsoft.com/office/drawing/2014/main" id="{C936BD1D-2332-4906-8D6F-ED844AA5B9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26613" y="4364954"/>
            <a:ext cx="1344052" cy="1394992"/>
          </a:xfrm>
          <a:prstGeom prst="rect">
            <a:avLst/>
          </a:prstGeom>
        </p:spPr>
      </p:pic>
      <p:pic>
        <p:nvPicPr>
          <p:cNvPr id="37" name="b7">
            <a:extLst>
              <a:ext uri="{FF2B5EF4-FFF2-40B4-BE49-F238E27FC236}">
                <a16:creationId xmlns:a16="http://schemas.microsoft.com/office/drawing/2014/main" id="{2E8215CE-F31E-4469-9086-9A64778785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1531" y="2702361"/>
            <a:ext cx="1342511" cy="2421620"/>
          </a:xfrm>
          <a:prstGeom prst="rect">
            <a:avLst/>
          </a:prstGeom>
        </p:spPr>
      </p:pic>
      <p:pic>
        <p:nvPicPr>
          <p:cNvPr id="39" name="c7">
            <a:hlinkClick r:id="rId14" action="ppaction://hlinksldjump"/>
            <a:extLst>
              <a:ext uri="{FF2B5EF4-FFF2-40B4-BE49-F238E27FC236}">
                <a16:creationId xmlns:a16="http://schemas.microsoft.com/office/drawing/2014/main" id="{A3943829-C1DF-41F4-9C67-B9E74B1012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2972" y="4332568"/>
            <a:ext cx="1344052" cy="1349323"/>
          </a:xfrm>
          <a:prstGeom prst="rect">
            <a:avLst/>
          </a:prstGeom>
        </p:spPr>
      </p:pic>
      <p:sp>
        <p:nvSpPr>
          <p:cNvPr id="2" name="Rectangle: Rounded Corners 1">
            <a:hlinkClick r:id="rId5" action="ppaction://hlinksldjump"/>
            <a:extLst>
              <a:ext uri="{FF2B5EF4-FFF2-40B4-BE49-F238E27FC236}">
                <a16:creationId xmlns:a16="http://schemas.microsoft.com/office/drawing/2014/main" id="{D71E71D8-A028-43EE-83A2-C6FE6B2E026A}"/>
              </a:ext>
            </a:extLst>
          </p:cNvPr>
          <p:cNvSpPr/>
          <p:nvPr/>
        </p:nvSpPr>
        <p:spPr>
          <a:xfrm>
            <a:off x="10874829" y="152400"/>
            <a:ext cx="1208314" cy="4898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b7">
            <a:extLst>
              <a:ext uri="{FF2B5EF4-FFF2-40B4-BE49-F238E27FC236}">
                <a16:creationId xmlns:a16="http://schemas.microsoft.com/office/drawing/2014/main" id="{690A4F07-6B03-4BE8-90F2-67DC6F3F64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6415" y="2627933"/>
            <a:ext cx="1342511" cy="2421620"/>
          </a:xfrm>
          <a:prstGeom prst="rect">
            <a:avLst/>
          </a:prstGeom>
        </p:spPr>
      </p:pic>
      <p:pic>
        <p:nvPicPr>
          <p:cNvPr id="15" name="c7">
            <a:hlinkClick r:id="rId15" action="ppaction://hlinksldjump"/>
            <a:extLst>
              <a:ext uri="{FF2B5EF4-FFF2-40B4-BE49-F238E27FC236}">
                <a16:creationId xmlns:a16="http://schemas.microsoft.com/office/drawing/2014/main" id="{233672F1-3949-44A3-996E-43DE850E64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7856" y="4258140"/>
            <a:ext cx="1344052" cy="1349323"/>
          </a:xfrm>
          <a:prstGeom prst="rect">
            <a:avLst/>
          </a:prstGeom>
        </p:spPr>
      </p:pic>
      <p:pic>
        <p:nvPicPr>
          <p:cNvPr id="16" name="b7">
            <a:extLst>
              <a:ext uri="{FF2B5EF4-FFF2-40B4-BE49-F238E27FC236}">
                <a16:creationId xmlns:a16="http://schemas.microsoft.com/office/drawing/2014/main" id="{CACBA7B3-89DF-4166-B53F-754653E2D6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81299" y="2585403"/>
            <a:ext cx="1342511" cy="2421620"/>
          </a:xfrm>
          <a:prstGeom prst="rect">
            <a:avLst/>
          </a:prstGeom>
        </p:spPr>
      </p:pic>
      <p:pic>
        <p:nvPicPr>
          <p:cNvPr id="17" name="c7">
            <a:hlinkClick r:id="rId16" action="ppaction://hlinksldjump"/>
            <a:extLst>
              <a:ext uri="{FF2B5EF4-FFF2-40B4-BE49-F238E27FC236}">
                <a16:creationId xmlns:a16="http://schemas.microsoft.com/office/drawing/2014/main" id="{7168178F-E390-40FD-BEE6-9E70B66F83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2740" y="4215610"/>
            <a:ext cx="1344052" cy="134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7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470</Words>
  <Application>Microsoft Office PowerPoint</Application>
  <PresentationFormat>Widescreen</PresentationFormat>
  <Paragraphs>72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等线</vt:lpstr>
      <vt:lpstr>等线 Light</vt:lpstr>
      <vt:lpstr>#9Slide02 Noi dung dai</vt:lpstr>
      <vt:lpstr>#9Slide02 Tieu de dai</vt:lpstr>
      <vt:lpstr>Arial</vt:lpstr>
      <vt:lpstr>Arial-Rounded</vt:lpstr>
      <vt:lpstr>Calibri</vt:lpstr>
      <vt:lpstr>Calibri Light</vt:lpstr>
      <vt:lpstr>iCiel Panton Black</vt:lpstr>
      <vt:lpstr>Montserrat Alternates Black</vt:lpstr>
      <vt:lpstr>1_Office Theme</vt:lpstr>
      <vt:lpstr>2_Office Theme</vt:lpstr>
      <vt:lpstr>3_Office Theme</vt:lpstr>
      <vt:lpstr>Office 主题​​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55</cp:revision>
  <dcterms:created xsi:type="dcterms:W3CDTF">2022-09-05T07:17:44Z</dcterms:created>
  <dcterms:modified xsi:type="dcterms:W3CDTF">2025-12-28T11:09:33Z</dcterms:modified>
</cp:coreProperties>
</file>