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3" r:id="rId3"/>
  </p:sldMasterIdLst>
  <p:notesMasterIdLst>
    <p:notesMasterId r:id="rId18"/>
  </p:notesMasterIdLst>
  <p:sldIdLst>
    <p:sldId id="2631" r:id="rId4"/>
    <p:sldId id="257" r:id="rId5"/>
    <p:sldId id="298" r:id="rId6"/>
    <p:sldId id="303" r:id="rId7"/>
    <p:sldId id="2648" r:id="rId8"/>
    <p:sldId id="2639" r:id="rId9"/>
    <p:sldId id="2640" r:id="rId10"/>
    <p:sldId id="401" r:id="rId11"/>
    <p:sldId id="317" r:id="rId12"/>
    <p:sldId id="261" r:id="rId13"/>
    <p:sldId id="287" r:id="rId14"/>
    <p:sldId id="288" r:id="rId15"/>
    <p:sldId id="2637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3E6B-6A0B-44F1-AF19-1109EA6D279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A9633-8222-41B5-B0BD-8A40C7ED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70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047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156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9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9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0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810CD-88F4-4873-980F-4779F8166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46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1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5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8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2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0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5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0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16085-541D-416A-B7D6-D4F739AA3536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B4162-FE92-408E-A9F8-84A6CD2C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3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25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51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65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0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69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1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98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30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66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06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06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3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60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25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43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6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3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3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24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01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74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87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72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2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37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9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6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41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74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35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8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79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440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6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2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7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C99098-5C50-4E42-B0FC-1C4D7C347F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5" y="371475"/>
            <a:ext cx="1066502" cy="10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-16983295" y="3387989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0408" y="411162"/>
            <a:ext cx="2773378" cy="282892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5407135" y="-8397611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22" y="-11374438"/>
            <a:ext cx="2773378" cy="282892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5434248" y="18627989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35" y="15651162"/>
            <a:ext cx="2773378" cy="2828925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27EF4EE4-346A-4B52-B1EE-9FB59A2E422C}"/>
              </a:ext>
            </a:extLst>
          </p:cNvPr>
          <p:cNvSpPr txBox="1"/>
          <p:nvPr userDrawn="1"/>
        </p:nvSpPr>
        <p:spPr>
          <a:xfrm>
            <a:off x="27278248" y="4489998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35" y="1513171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microsoft.com/office/2007/relationships/hdphoto" Target="../media/hdphoto2.wdp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185106" y="1942736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37E31-BFA4-49E6-9D50-9E73FDDD6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55" y="3303575"/>
            <a:ext cx="8096190" cy="175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52CAC-7A25-495F-8BAF-519B65F17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582" y="5009336"/>
            <a:ext cx="2219136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pic>
        <p:nvPicPr>
          <p:cNvPr id="33" name="Picture 4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11171" r="70825" b="58692"/>
          <a:stretch/>
        </p:blipFill>
        <p:spPr bwMode="auto">
          <a:xfrm flipH="1">
            <a:off x="10138572" y="1787427"/>
            <a:ext cx="1635753" cy="17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9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2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9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20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21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10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2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9" y="3848107"/>
            <a:ext cx="1786754" cy="1948692"/>
          </a:xfrm>
          <a:prstGeom prst="rect">
            <a:avLst/>
          </a:prstGeom>
        </p:spPr>
      </p:pic>
      <p:pic>
        <p:nvPicPr>
          <p:cNvPr id="25" name="Picture 9" descr="F:\未标题-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00708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97" y="3534844"/>
            <a:ext cx="1786754" cy="19486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3716119" y="4341291"/>
            <a:ext cx="568132" cy="560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12" y="3416195"/>
            <a:ext cx="1786754" cy="19486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6818634" y="4222642"/>
            <a:ext cx="568132" cy="5609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98" y="3534844"/>
            <a:ext cx="1786754" cy="19486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9438020" y="4341291"/>
            <a:ext cx="568132" cy="5609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212693" y="219224"/>
            <a:ext cx="2312749" cy="2283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B38086-9C71-4131-9CB8-A0D0C37C0148}"/>
              </a:ext>
            </a:extLst>
          </p:cNvPr>
          <p:cNvSpPr txBox="1"/>
          <p:nvPr/>
        </p:nvSpPr>
        <p:spPr>
          <a:xfrm>
            <a:off x="2366334" y="717264"/>
            <a:ext cx="7891535" cy="185841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Hoa Mặt Trời</a:t>
            </a:r>
          </a:p>
        </p:txBody>
      </p:sp>
      <p:pic>
        <p:nvPicPr>
          <p:cNvPr id="7" name="Crazy Arcade Music (크아 BGM) - Cánh đồng tuyết (Snow Fiel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4625" y="-1254125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1455471" y="4654554"/>
            <a:ext cx="568132" cy="560944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04" y="2251305"/>
            <a:ext cx="255444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1.66667E-6 -4.44444E-6 L 0.13359 -0.236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8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5E-6 -2.59259E-6 L 0.1336 -0.236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6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2.08333E-6 -1.48148E-6 L -0.08164 -0.2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44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4.16667E-6 -2.59259E-6 L -0.08164 -0.258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92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2" name="Curved Up Ribbon 1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100000"/>
                <a:gd name="adj3" fmla="val 16191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105 x 2 = ?</a:t>
              </a:r>
            </a:p>
          </p:txBody>
        </p:sp>
        <p:pic>
          <p:nvPicPr>
            <p:cNvPr id="39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46" y="1498329"/>
            <a:ext cx="2554445" cy="1390008"/>
          </a:xfrm>
          <a:prstGeom prst="rect">
            <a:avLst/>
          </a:prstGeom>
        </p:spPr>
      </p:pic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6" y="3410685"/>
            <a:ext cx="1996475" cy="21774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1591025" y="4339374"/>
            <a:ext cx="634817" cy="626785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4" y="3388817"/>
            <a:ext cx="1996475" cy="21774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7" y="3335983"/>
            <a:ext cx="1996475" cy="21774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05" y="3440288"/>
            <a:ext cx="1996475" cy="2177421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436485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210</a:t>
            </a:r>
          </a:p>
        </p:txBody>
      </p:sp>
      <p:sp>
        <p:nvSpPr>
          <p:cNvPr id="33" name="Flowchart: Card 32"/>
          <p:cNvSpPr/>
          <p:nvPr/>
        </p:nvSpPr>
        <p:spPr>
          <a:xfrm>
            <a:off x="3373238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</a:t>
            </a:r>
          </a:p>
        </p:txBody>
      </p:sp>
      <p:sp>
        <p:nvSpPr>
          <p:cNvPr id="34" name="Flowchart: Card 33"/>
          <p:cNvSpPr/>
          <p:nvPr/>
        </p:nvSpPr>
        <p:spPr>
          <a:xfrm>
            <a:off x="6309991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220</a:t>
            </a:r>
          </a:p>
        </p:txBody>
      </p:sp>
      <p:sp>
        <p:nvSpPr>
          <p:cNvPr id="35" name="Flowchart: Card 34"/>
          <p:cNvSpPr/>
          <p:nvPr/>
        </p:nvSpPr>
        <p:spPr>
          <a:xfrm>
            <a:off x="9246743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6196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57459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52952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4844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411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4.16667E-7 -7.40741E-7 L 0.14076 -0.26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41" name="Curved Up Ribbon 40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74089"/>
                <a:gd name="adj3" fmla="val 14346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240 x 3 = ?</a:t>
              </a:r>
            </a:p>
          </p:txBody>
        </p:sp>
        <p:pic>
          <p:nvPicPr>
            <p:cNvPr id="4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6" y="3410685"/>
            <a:ext cx="1996475" cy="2177421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4" y="3388817"/>
            <a:ext cx="1996475" cy="2177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4534823" y="4317506"/>
            <a:ext cx="634817" cy="6267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7" y="3335983"/>
            <a:ext cx="1996475" cy="21774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05" y="3440288"/>
            <a:ext cx="1996475" cy="2177421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436485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710</a:t>
            </a:r>
          </a:p>
        </p:txBody>
      </p:sp>
      <p:sp>
        <p:nvSpPr>
          <p:cNvPr id="33" name="Flowchart: Card 32"/>
          <p:cNvSpPr/>
          <p:nvPr/>
        </p:nvSpPr>
        <p:spPr>
          <a:xfrm>
            <a:off x="3373238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720</a:t>
            </a:r>
          </a:p>
        </p:txBody>
      </p:sp>
      <p:sp>
        <p:nvSpPr>
          <p:cNvPr id="34" name="Flowchart: Card 33"/>
          <p:cNvSpPr/>
          <p:nvPr/>
        </p:nvSpPr>
        <p:spPr>
          <a:xfrm>
            <a:off x="6309991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730</a:t>
            </a:r>
          </a:p>
        </p:txBody>
      </p:sp>
      <p:sp>
        <p:nvSpPr>
          <p:cNvPr id="35" name="Flowchart: Card 34"/>
          <p:cNvSpPr/>
          <p:nvPr/>
        </p:nvSpPr>
        <p:spPr>
          <a:xfrm>
            <a:off x="9246743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96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57459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52952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4844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</a:p>
        </p:txBody>
      </p:sp>
      <p:pic>
        <p:nvPicPr>
          <p:cNvPr id="39" name="Picture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7" y="1481245"/>
            <a:ext cx="255444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3.33333E-6 -1.48148E-6 L 0.12695 -0.25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41" name="Curved Up Ribbon 40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74916"/>
                <a:gd name="adj3" fmla="val 1711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115 x 4 = 450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4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32" y="1706187"/>
            <a:ext cx="2554445" cy="1390008"/>
          </a:xfrm>
          <a:prstGeom prst="rect">
            <a:avLst/>
          </a:prstGeom>
        </p:spPr>
      </p:pic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4" y="3388817"/>
            <a:ext cx="1996475" cy="21774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7" y="3335983"/>
            <a:ext cx="1996475" cy="21774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7462706" y="4264672"/>
            <a:ext cx="634817" cy="626785"/>
          </a:xfrm>
          <a:prstGeom prst="rect">
            <a:avLst/>
          </a:prstGeom>
        </p:spPr>
      </p:pic>
      <p:sp>
        <p:nvSpPr>
          <p:cNvPr id="33" name="Flowchart: Card 32"/>
          <p:cNvSpPr/>
          <p:nvPr/>
        </p:nvSpPr>
        <p:spPr>
          <a:xfrm>
            <a:off x="3373238" y="5345013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 </a:t>
            </a:r>
          </a:p>
        </p:txBody>
      </p:sp>
      <p:sp>
        <p:nvSpPr>
          <p:cNvPr id="34" name="Flowchart: Card 33"/>
          <p:cNvSpPr/>
          <p:nvPr/>
        </p:nvSpPr>
        <p:spPr>
          <a:xfrm>
            <a:off x="6339416" y="5335067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57459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52952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8" name="Flowchart: Card 47"/>
          <p:cNvSpPr/>
          <p:nvPr/>
        </p:nvSpPr>
        <p:spPr>
          <a:xfrm>
            <a:off x="3432090" y="5335067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18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1.04167E-6 -1.11111E-6 L -0.13789 -0.3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6" y="-164903"/>
            <a:ext cx="12255372" cy="718780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4764" y="400147"/>
            <a:ext cx="9159295" cy="3097438"/>
            <a:chOff x="11640823" y="238545"/>
            <a:chExt cx="9159295" cy="3097438"/>
          </a:xfrm>
        </p:grpSpPr>
        <p:sp>
          <p:nvSpPr>
            <p:cNvPr id="41" name="Curved Up Ribbon 40"/>
            <p:cNvSpPr/>
            <p:nvPr/>
          </p:nvSpPr>
          <p:spPr>
            <a:xfrm>
              <a:off x="13889713" y="238545"/>
              <a:ext cx="6910405" cy="3097438"/>
            </a:xfrm>
            <a:prstGeom prst="ellipseRibbon2">
              <a:avLst>
                <a:gd name="adj1" fmla="val 25000"/>
                <a:gd name="adj2" fmla="val 74916"/>
                <a:gd name="adj3" fmla="val 17575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104 x 5 = ?</a:t>
              </a:r>
            </a:p>
          </p:txBody>
        </p:sp>
        <p:pic>
          <p:nvPicPr>
            <p:cNvPr id="42" name="Picture 4" descr="F:\未标题-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t="11171" r="70825" b="58692"/>
            <a:stretch/>
          </p:blipFill>
          <p:spPr bwMode="auto">
            <a:xfrm>
              <a:off x="11640823" y="965394"/>
              <a:ext cx="1635753" cy="17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14"/>
          <p:cNvGrpSpPr/>
          <p:nvPr/>
        </p:nvGrpSpPr>
        <p:grpSpPr>
          <a:xfrm>
            <a:off x="-74212" y="3336460"/>
            <a:ext cx="12532912" cy="3984513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8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0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5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6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7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9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0" name="椭圆 7"/>
          <p:cNvSpPr/>
          <p:nvPr/>
        </p:nvSpPr>
        <p:spPr>
          <a:xfrm>
            <a:off x="-17879" y="4687922"/>
            <a:ext cx="12204763" cy="2181808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6" y="3410685"/>
            <a:ext cx="1996475" cy="2177421"/>
          </a:xfrm>
          <a:prstGeom prst="rect">
            <a:avLst/>
          </a:prstGeom>
        </p:spPr>
      </p:pic>
      <p:pic>
        <p:nvPicPr>
          <p:cNvPr id="21" name="Picture 9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35755" y="5310798"/>
            <a:ext cx="12227755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74212" y="5815598"/>
            <a:ext cx="12227755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4" y="3388817"/>
            <a:ext cx="1996475" cy="21774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7" y="3335983"/>
            <a:ext cx="1996475" cy="21774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05" y="3440288"/>
            <a:ext cx="1996475" cy="21774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9" b="89593" l="13958" r="82686">
                        <a14:backgroundMark x1="21378" y1="50226" x2="21378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16140" b="9016"/>
          <a:stretch/>
        </p:blipFill>
        <p:spPr>
          <a:xfrm>
            <a:off x="10304994" y="4368977"/>
            <a:ext cx="634817" cy="626785"/>
          </a:xfrm>
          <a:prstGeom prst="rect">
            <a:avLst/>
          </a:prstGeom>
        </p:spPr>
      </p:pic>
      <p:sp>
        <p:nvSpPr>
          <p:cNvPr id="32" name="Flowchart: Card 31"/>
          <p:cNvSpPr/>
          <p:nvPr/>
        </p:nvSpPr>
        <p:spPr>
          <a:xfrm>
            <a:off x="436485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505</a:t>
            </a:r>
          </a:p>
        </p:txBody>
      </p:sp>
      <p:sp>
        <p:nvSpPr>
          <p:cNvPr id="33" name="Flowchart: Card 32"/>
          <p:cNvSpPr/>
          <p:nvPr/>
        </p:nvSpPr>
        <p:spPr>
          <a:xfrm>
            <a:off x="3373238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</a:t>
            </a:r>
          </a:p>
        </p:txBody>
      </p:sp>
      <p:sp>
        <p:nvSpPr>
          <p:cNvPr id="34" name="Flowchart: Card 33"/>
          <p:cNvSpPr/>
          <p:nvPr/>
        </p:nvSpPr>
        <p:spPr>
          <a:xfrm>
            <a:off x="6309991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510</a:t>
            </a:r>
          </a:p>
        </p:txBody>
      </p:sp>
      <p:sp>
        <p:nvSpPr>
          <p:cNvPr id="35" name="Flowchart: Card 34"/>
          <p:cNvSpPr/>
          <p:nvPr/>
        </p:nvSpPr>
        <p:spPr>
          <a:xfrm>
            <a:off x="9246743" y="5338542"/>
            <a:ext cx="2501658" cy="1265370"/>
          </a:xfrm>
          <a:prstGeom prst="flowChartPunchedCard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6196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57459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52952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848446" y="475627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</a:p>
        </p:txBody>
      </p:sp>
      <p:pic>
        <p:nvPicPr>
          <p:cNvPr id="39" name="Picture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26" y="2204092"/>
            <a:ext cx="255444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Motion origin="layout" path="M -3.95833E-6 1.11111E-6 L -0.13502 -0.22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80"/>
                            </p:stCondLst>
                            <p:childTnLst>
                              <p:par>
                                <p:cTn id="1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0FB75-1F58-4C34-A9B4-2C7AFDB41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287" y="2566348"/>
            <a:ext cx="7504826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180975"/>
            <a:ext cx="11525100" cy="639127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0A2BD45-1CF9-412A-94DA-552197632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50" y="1593809"/>
            <a:ext cx="4617435" cy="2530516"/>
          </a:xfrm>
          <a:prstGeom prst="rect">
            <a:avLst/>
          </a:prstGeom>
        </p:spPr>
      </p:pic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8D775372-26B1-4C10-B4D5-BDB241D2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878" y="2173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F6BFDAD-F2AF-4890-B7EE-5AEE6B1C0701}"/>
              </a:ext>
            </a:extLst>
          </p:cNvPr>
          <p:cNvSpPr/>
          <p:nvPr/>
        </p:nvSpPr>
        <p:spPr>
          <a:xfrm>
            <a:off x="3933825" y="276225"/>
            <a:ext cx="3200400" cy="952500"/>
          </a:xfrm>
          <a:prstGeom prst="wedgeRoundRectCallout">
            <a:avLst>
              <a:gd name="adj1" fmla="val -41071"/>
              <a:gd name="adj2" fmla="val 67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tháp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140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5302A79B-A85D-482C-9A6D-B7B032D335DB}"/>
              </a:ext>
            </a:extLst>
          </p:cNvPr>
          <p:cNvSpPr/>
          <p:nvPr/>
        </p:nvSpPr>
        <p:spPr>
          <a:xfrm>
            <a:off x="6896099" y="1247776"/>
            <a:ext cx="3457575" cy="1295400"/>
          </a:xfrm>
          <a:prstGeom prst="wedgeRoundRectCallout">
            <a:avLst>
              <a:gd name="adj1" fmla="val -41071"/>
              <a:gd name="adj2" fmla="val 67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tháp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90A3A-AC2B-4D10-AE4C-67EBEC4FD669}"/>
              </a:ext>
            </a:extLst>
          </p:cNvPr>
          <p:cNvSpPr txBox="1"/>
          <p:nvPr/>
        </p:nvSpPr>
        <p:spPr>
          <a:xfrm>
            <a:off x="1514475" y="42957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F38FF1-787D-4B30-AA3B-1C2775EFDE48}"/>
              </a:ext>
            </a:extLst>
          </p:cNvPr>
          <p:cNvSpPr/>
          <p:nvPr/>
        </p:nvSpPr>
        <p:spPr>
          <a:xfrm>
            <a:off x="2019300" y="4371975"/>
            <a:ext cx="2305050" cy="581025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140 x 2 = 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13752AD-1821-4399-A787-FC72D599D6B9}"/>
              </a:ext>
            </a:extLst>
          </p:cNvPr>
          <p:cNvSpPr/>
          <p:nvPr/>
        </p:nvSpPr>
        <p:spPr>
          <a:xfrm>
            <a:off x="4573905" y="4273550"/>
            <a:ext cx="4968240" cy="176530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353458-BA9F-48C7-BE8D-94D6874D4626}"/>
              </a:ext>
            </a:extLst>
          </p:cNvPr>
          <p:cNvGrpSpPr/>
          <p:nvPr/>
        </p:nvGrpSpPr>
        <p:grpSpPr>
          <a:xfrm>
            <a:off x="4772025" y="4401330"/>
            <a:ext cx="1176020" cy="1177142"/>
            <a:chOff x="3886200" y="4496580"/>
            <a:chExt cx="1176020" cy="11771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28A19D-D2D8-4D6F-894F-7C6D8EC12552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140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C4E122-C0AA-4707-958A-E6EC79746436}"/>
                </a:ext>
              </a:extLst>
            </p:cNvPr>
            <p:cNvSpPr txBox="1"/>
            <p:nvPr/>
          </p:nvSpPr>
          <p:spPr>
            <a:xfrm>
              <a:off x="4396740" y="502739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5DEA28-AFAA-4266-9F7F-CC791123091C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2E16A65-41EF-465C-B339-B3BB3C2AF164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87EA0A2-2517-4072-8A60-256E36F0F1EE}"/>
              </a:ext>
            </a:extLst>
          </p:cNvPr>
          <p:cNvSpPr txBox="1"/>
          <p:nvPr/>
        </p:nvSpPr>
        <p:spPr>
          <a:xfrm>
            <a:off x="5615305" y="4477336"/>
            <a:ext cx="392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2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0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0,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1E4710-A60C-4F5E-AF5F-D12894D7CE52}"/>
              </a:ext>
            </a:extLst>
          </p:cNvPr>
          <p:cNvSpPr txBox="1"/>
          <p:nvPr/>
        </p:nvSpPr>
        <p:spPr>
          <a:xfrm>
            <a:off x="5312410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E69829-0A3C-4ED9-9A83-DA63E58BC14D}"/>
              </a:ext>
            </a:extLst>
          </p:cNvPr>
          <p:cNvSpPr txBox="1"/>
          <p:nvPr/>
        </p:nvSpPr>
        <p:spPr>
          <a:xfrm>
            <a:off x="5615305" y="4954476"/>
            <a:ext cx="392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2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4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8,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D202C9-4EB3-41EF-A687-7DB42EF61805}"/>
              </a:ext>
            </a:extLst>
          </p:cNvPr>
          <p:cNvSpPr txBox="1"/>
          <p:nvPr/>
        </p:nvSpPr>
        <p:spPr>
          <a:xfrm>
            <a:off x="5088890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6C7AF9-01B0-4580-9F81-E6A5ED52E514}"/>
              </a:ext>
            </a:extLst>
          </p:cNvPr>
          <p:cNvSpPr txBox="1"/>
          <p:nvPr/>
        </p:nvSpPr>
        <p:spPr>
          <a:xfrm>
            <a:off x="5586730" y="5506926"/>
            <a:ext cx="392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2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1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2,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821FF2-F87E-463E-8F66-B1810B43B04B}"/>
              </a:ext>
            </a:extLst>
          </p:cNvPr>
          <p:cNvSpPr txBox="1"/>
          <p:nvPr/>
        </p:nvSpPr>
        <p:spPr>
          <a:xfrm>
            <a:off x="4869815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C5F9CD5-B60B-48C3-B87B-3640CA08FABB}"/>
              </a:ext>
            </a:extLst>
          </p:cNvPr>
          <p:cNvSpPr/>
          <p:nvPr/>
        </p:nvSpPr>
        <p:spPr>
          <a:xfrm>
            <a:off x="5360670" y="6151141"/>
            <a:ext cx="28752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140 x 2 = 280</a:t>
            </a:r>
          </a:p>
        </p:txBody>
      </p:sp>
    </p:spTree>
    <p:extLst>
      <p:ext uri="{BB962C8B-B14F-4D97-AF65-F5344CB8AC3E}">
        <p14:creationId xmlns:p14="http://schemas.microsoft.com/office/powerpoint/2010/main" val="41698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10" grpId="0" animBg="1"/>
      <p:bldP spid="61" grpId="0" animBg="1"/>
      <p:bldP spid="68" grpId="0"/>
      <p:bldP spid="70" grpId="0"/>
      <p:bldP spid="72" grpId="0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180975"/>
            <a:ext cx="11525100" cy="639127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8D775372-26B1-4C10-B4D5-BDB241D2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878" y="2173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90A3A-AC2B-4D10-AE4C-67EBEC4FD669}"/>
              </a:ext>
            </a:extLst>
          </p:cNvPr>
          <p:cNvSpPr txBox="1"/>
          <p:nvPr/>
        </p:nvSpPr>
        <p:spPr>
          <a:xfrm>
            <a:off x="1381125" y="17145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F38FF1-787D-4B30-AA3B-1C2775EFDE48}"/>
              </a:ext>
            </a:extLst>
          </p:cNvPr>
          <p:cNvSpPr/>
          <p:nvPr/>
        </p:nvSpPr>
        <p:spPr>
          <a:xfrm>
            <a:off x="1885950" y="1790700"/>
            <a:ext cx="2305050" cy="581025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215 x 4 = 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13752AD-1821-4399-A787-FC72D599D6B9}"/>
              </a:ext>
            </a:extLst>
          </p:cNvPr>
          <p:cNvSpPr/>
          <p:nvPr/>
        </p:nvSpPr>
        <p:spPr>
          <a:xfrm>
            <a:off x="4440554" y="1692275"/>
            <a:ext cx="7427595" cy="176530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353458-BA9F-48C7-BE8D-94D6874D4626}"/>
              </a:ext>
            </a:extLst>
          </p:cNvPr>
          <p:cNvGrpSpPr/>
          <p:nvPr/>
        </p:nvGrpSpPr>
        <p:grpSpPr>
          <a:xfrm>
            <a:off x="4638675" y="1820055"/>
            <a:ext cx="1176020" cy="1177142"/>
            <a:chOff x="3886200" y="4496580"/>
            <a:chExt cx="1176020" cy="11771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28A19D-D2D8-4D6F-894F-7C6D8EC12552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FPOP1-W9"/>
                  <a:cs typeface="+mn-cs"/>
                </a:rPr>
                <a:t>215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C4E122-C0AA-4707-958A-E6EC79746436}"/>
                </a:ext>
              </a:extLst>
            </p:cNvPr>
            <p:cNvSpPr txBox="1"/>
            <p:nvPr/>
          </p:nvSpPr>
          <p:spPr>
            <a:xfrm>
              <a:off x="4396740" y="502739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FPOP1-W9"/>
                  <a:cs typeface="+mn-cs"/>
                </a:rPr>
                <a:t>4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5DEA28-AFAA-4266-9F7F-CC791123091C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2E16A65-41EF-465C-B339-B3BB3C2AF164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FPOP1-W9"/>
                  <a:cs typeface="+mn-cs"/>
                </a:rPr>
                <a:t>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87EA0A2-2517-4072-8A60-256E36F0F1EE}"/>
              </a:ext>
            </a:extLst>
          </p:cNvPr>
          <p:cNvSpPr txBox="1"/>
          <p:nvPr/>
        </p:nvSpPr>
        <p:spPr>
          <a:xfrm>
            <a:off x="5481954" y="1896061"/>
            <a:ext cx="530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20,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1E4710-A60C-4F5E-AF5F-D12894D7CE52}"/>
              </a:ext>
            </a:extLst>
          </p:cNvPr>
          <p:cNvSpPr txBox="1"/>
          <p:nvPr/>
        </p:nvSpPr>
        <p:spPr>
          <a:xfrm>
            <a:off x="5179060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E69829-0A3C-4ED9-9A83-DA63E58BC14D}"/>
              </a:ext>
            </a:extLst>
          </p:cNvPr>
          <p:cNvSpPr txBox="1"/>
          <p:nvPr/>
        </p:nvSpPr>
        <p:spPr>
          <a:xfrm>
            <a:off x="5481955" y="2373201"/>
            <a:ext cx="639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D202C9-4EB3-41EF-A687-7DB42EF61805}"/>
              </a:ext>
            </a:extLst>
          </p:cNvPr>
          <p:cNvSpPr txBox="1"/>
          <p:nvPr/>
        </p:nvSpPr>
        <p:spPr>
          <a:xfrm>
            <a:off x="4955540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6C7AF9-01B0-4580-9F81-E6A5ED52E514}"/>
              </a:ext>
            </a:extLst>
          </p:cNvPr>
          <p:cNvSpPr txBox="1"/>
          <p:nvPr/>
        </p:nvSpPr>
        <p:spPr>
          <a:xfrm>
            <a:off x="5453379" y="2925651"/>
            <a:ext cx="417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8,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FPOP1-W9"/>
                <a:cs typeface="+mn-cs"/>
              </a:rPr>
              <a:t> 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821FF2-F87E-463E-8F66-B1810B43B04B}"/>
              </a:ext>
            </a:extLst>
          </p:cNvPr>
          <p:cNvSpPr txBox="1"/>
          <p:nvPr/>
        </p:nvSpPr>
        <p:spPr>
          <a:xfrm>
            <a:off x="4736465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+mn-cs"/>
              </a:rPr>
              <a:t>8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C5F9CD5-B60B-48C3-B87B-3640CA08FABB}"/>
              </a:ext>
            </a:extLst>
          </p:cNvPr>
          <p:cNvSpPr/>
          <p:nvPr/>
        </p:nvSpPr>
        <p:spPr>
          <a:xfrm>
            <a:off x="5922645" y="3903241"/>
            <a:ext cx="28752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OP1-W9"/>
                <a:cs typeface="+mn-cs"/>
              </a:rPr>
              <a:t>215 x 4 = 860</a:t>
            </a:r>
          </a:p>
        </p:txBody>
      </p:sp>
    </p:spTree>
    <p:extLst>
      <p:ext uri="{BB962C8B-B14F-4D97-AF65-F5344CB8AC3E}">
        <p14:creationId xmlns:p14="http://schemas.microsoft.com/office/powerpoint/2010/main" val="7255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 animBg="1"/>
      <p:bldP spid="68" grpId="0"/>
      <p:bldP spid="70" grpId="0"/>
      <p:bldP spid="72" grpId="0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F346F10D-5813-49A5-886C-F2879EA70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52756" y="4640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9F34A2-D084-4784-99A4-2C085AA51B4A}"/>
              </a:ext>
            </a:extLst>
          </p:cNvPr>
          <p:cNvGrpSpPr/>
          <p:nvPr/>
        </p:nvGrpSpPr>
        <p:grpSpPr>
          <a:xfrm>
            <a:off x="1504950" y="1666875"/>
            <a:ext cx="1600200" cy="2009774"/>
            <a:chOff x="1504950" y="1666875"/>
            <a:chExt cx="1600200" cy="20097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AC282E-6FDE-4225-82A2-400BD3DC1FDF}"/>
                </a:ext>
              </a:extLst>
            </p:cNvPr>
            <p:cNvSpPr/>
            <p:nvPr/>
          </p:nvSpPr>
          <p:spPr>
            <a:xfrm>
              <a:off x="1504950" y="1685924"/>
              <a:ext cx="1533525" cy="19907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548B3C-3F3D-442C-9C10-4CB6063EEAEF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312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3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69D0FA-7002-40D2-9C40-9BE563988B90}"/>
                </a:ext>
              </a:extLst>
            </p:cNvPr>
            <p:cNvCxnSpPr/>
            <p:nvPr/>
          </p:nvCxnSpPr>
          <p:spPr>
            <a:xfrm>
              <a:off x="1828800" y="2981325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CC64B9-3367-414A-9B22-4C85E4A9808F}"/>
                </a:ext>
              </a:extLst>
            </p:cNvPr>
            <p:cNvSpPr txBox="1"/>
            <p:nvPr/>
          </p:nvSpPr>
          <p:spPr>
            <a:xfrm>
              <a:off x="1600200" y="227647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145D8C-8D30-4181-92E1-BB7F6B92D74A}"/>
              </a:ext>
            </a:extLst>
          </p:cNvPr>
          <p:cNvGrpSpPr/>
          <p:nvPr/>
        </p:nvGrpSpPr>
        <p:grpSpPr>
          <a:xfrm>
            <a:off x="4410075" y="1704974"/>
            <a:ext cx="1600200" cy="1971675"/>
            <a:chOff x="1504950" y="1666875"/>
            <a:chExt cx="1600200" cy="161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F9EF7A-66A2-4769-A69D-770A1B801C15}"/>
                </a:ext>
              </a:extLst>
            </p:cNvPr>
            <p:cNvSpPr/>
            <p:nvPr/>
          </p:nvSpPr>
          <p:spPr>
            <a:xfrm>
              <a:off x="1504950" y="1685925"/>
              <a:ext cx="1533525" cy="1600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9874F-EE4F-4B5D-B2FF-EBA9A6BBD3B9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203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75C5C77-497B-4098-9614-C4127508CB66}"/>
                </a:ext>
              </a:extLst>
            </p:cNvPr>
            <p:cNvCxnSpPr/>
            <p:nvPr/>
          </p:nvCxnSpPr>
          <p:spPr>
            <a:xfrm>
              <a:off x="1809750" y="2793586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06BB23-F9E2-4232-8D41-E6457EDFFFE7}"/>
                </a:ext>
              </a:extLst>
            </p:cNvPr>
            <p:cNvSpPr txBox="1"/>
            <p:nvPr/>
          </p:nvSpPr>
          <p:spPr>
            <a:xfrm>
              <a:off x="1600200" y="2166961"/>
              <a:ext cx="381000" cy="53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7B02EA-12A9-473D-80FA-9E56F45A4B6E}"/>
              </a:ext>
            </a:extLst>
          </p:cNvPr>
          <p:cNvGrpSpPr/>
          <p:nvPr/>
        </p:nvGrpSpPr>
        <p:grpSpPr>
          <a:xfrm>
            <a:off x="6981825" y="1714500"/>
            <a:ext cx="1600200" cy="1943100"/>
            <a:chOff x="1504950" y="1666875"/>
            <a:chExt cx="1600200" cy="161925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B2CC42-5259-4FBE-B874-B609F5ECD17D}"/>
                </a:ext>
              </a:extLst>
            </p:cNvPr>
            <p:cNvSpPr/>
            <p:nvPr/>
          </p:nvSpPr>
          <p:spPr>
            <a:xfrm>
              <a:off x="1504950" y="1685925"/>
              <a:ext cx="1533525" cy="1600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4FA264-18A1-46DC-A82C-D513562B41F3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427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043E40-C4B0-4156-A591-C97DB32161F3}"/>
                </a:ext>
              </a:extLst>
            </p:cNvPr>
            <p:cNvCxnSpPr/>
            <p:nvPr/>
          </p:nvCxnSpPr>
          <p:spPr>
            <a:xfrm>
              <a:off x="1819275" y="2790826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38BCD2-F0FB-4142-953F-E8D19A54CB92}"/>
                </a:ext>
              </a:extLst>
            </p:cNvPr>
            <p:cNvSpPr txBox="1"/>
            <p:nvPr/>
          </p:nvSpPr>
          <p:spPr>
            <a:xfrm>
              <a:off x="1600200" y="218122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CE582E-5DFD-414D-82C2-8AFBD52BB77E}"/>
              </a:ext>
            </a:extLst>
          </p:cNvPr>
          <p:cNvGrpSpPr/>
          <p:nvPr/>
        </p:nvGrpSpPr>
        <p:grpSpPr>
          <a:xfrm>
            <a:off x="9525000" y="1695450"/>
            <a:ext cx="1600200" cy="1933574"/>
            <a:chOff x="1504950" y="1666875"/>
            <a:chExt cx="1600200" cy="193357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EE4470-9D9C-4519-871E-97569259C56C}"/>
                </a:ext>
              </a:extLst>
            </p:cNvPr>
            <p:cNvSpPr/>
            <p:nvPr/>
          </p:nvSpPr>
          <p:spPr>
            <a:xfrm>
              <a:off x="1504950" y="1685924"/>
              <a:ext cx="1533525" cy="19145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875A59-A529-481B-8362-368BDD5C34E9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131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130F88-35A0-4CDF-BFBD-0E5FFC6CC7F7}"/>
                </a:ext>
              </a:extLst>
            </p:cNvPr>
            <p:cNvCxnSpPr/>
            <p:nvPr/>
          </p:nvCxnSpPr>
          <p:spPr>
            <a:xfrm>
              <a:off x="1828800" y="2981325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0CC1D3-1967-402E-8746-3CE3337F9AE0}"/>
                </a:ext>
              </a:extLst>
            </p:cNvPr>
            <p:cNvSpPr txBox="1"/>
            <p:nvPr/>
          </p:nvSpPr>
          <p:spPr>
            <a:xfrm>
              <a:off x="1609725" y="223837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D2715E0-30D2-40E0-B74C-E5FF9C21BD16}"/>
              </a:ext>
            </a:extLst>
          </p:cNvPr>
          <p:cNvSpPr/>
          <p:nvPr/>
        </p:nvSpPr>
        <p:spPr>
          <a:xfrm>
            <a:off x="2819400" y="828675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4E884D-2612-4CDC-B089-A49F5EA87BC7}"/>
              </a:ext>
            </a:extLst>
          </p:cNvPr>
          <p:cNvSpPr txBox="1"/>
          <p:nvPr/>
        </p:nvSpPr>
        <p:spPr>
          <a:xfrm>
            <a:off x="3448050" y="78105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D029071A-0C39-4852-B4C4-4F60242E02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3467100"/>
            <a:ext cx="6057900" cy="34850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891AF4-7EBD-4274-BE10-B0583F2A4A04}"/>
              </a:ext>
            </a:extLst>
          </p:cNvPr>
          <p:cNvSpPr txBox="1"/>
          <p:nvPr/>
        </p:nvSpPr>
        <p:spPr>
          <a:xfrm>
            <a:off x="5335381" y="3769683"/>
            <a:ext cx="289421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DEB823-D2BB-4201-98A7-34A7DC2B77A0}"/>
              </a:ext>
            </a:extLst>
          </p:cNvPr>
          <p:cNvSpPr txBox="1"/>
          <p:nvPr/>
        </p:nvSpPr>
        <p:spPr>
          <a:xfrm>
            <a:off x="233362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66B00A-C56F-4B73-8558-3F42502B53A5}"/>
              </a:ext>
            </a:extLst>
          </p:cNvPr>
          <p:cNvSpPr txBox="1"/>
          <p:nvPr/>
        </p:nvSpPr>
        <p:spPr>
          <a:xfrm>
            <a:off x="202882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CBF4F8-7228-4AFC-8309-C3F03EF43605}"/>
              </a:ext>
            </a:extLst>
          </p:cNvPr>
          <p:cNvSpPr txBox="1"/>
          <p:nvPr/>
        </p:nvSpPr>
        <p:spPr>
          <a:xfrm>
            <a:off x="174307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DBE1D7-8AD5-4659-B5B5-5344AA664F6F}"/>
              </a:ext>
            </a:extLst>
          </p:cNvPr>
          <p:cNvSpPr txBox="1"/>
          <p:nvPr/>
        </p:nvSpPr>
        <p:spPr>
          <a:xfrm>
            <a:off x="5219700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D46388-5076-451F-B607-5F4917157FCE}"/>
              </a:ext>
            </a:extLst>
          </p:cNvPr>
          <p:cNvSpPr txBox="1"/>
          <p:nvPr/>
        </p:nvSpPr>
        <p:spPr>
          <a:xfrm>
            <a:off x="4943475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F3DB72-E02F-480B-8C20-8CF6575A317B}"/>
              </a:ext>
            </a:extLst>
          </p:cNvPr>
          <p:cNvSpPr txBox="1"/>
          <p:nvPr/>
        </p:nvSpPr>
        <p:spPr>
          <a:xfrm>
            <a:off x="4676775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E026D4-0A34-4040-B35D-8D1C9B56120F}"/>
              </a:ext>
            </a:extLst>
          </p:cNvPr>
          <p:cNvSpPr txBox="1"/>
          <p:nvPr/>
        </p:nvSpPr>
        <p:spPr>
          <a:xfrm>
            <a:off x="7800975" y="29813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C79E98-B401-4741-84E5-4C5312D8701F}"/>
              </a:ext>
            </a:extLst>
          </p:cNvPr>
          <p:cNvSpPr txBox="1"/>
          <p:nvPr/>
        </p:nvSpPr>
        <p:spPr>
          <a:xfrm>
            <a:off x="7524750" y="29813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8D2448-DE8C-4900-9B9F-5CB2ADBF4199}"/>
              </a:ext>
            </a:extLst>
          </p:cNvPr>
          <p:cNvSpPr txBox="1"/>
          <p:nvPr/>
        </p:nvSpPr>
        <p:spPr>
          <a:xfrm>
            <a:off x="7229475" y="297180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97F9C3-2C6D-409C-9D65-765C0BD39180}"/>
              </a:ext>
            </a:extLst>
          </p:cNvPr>
          <p:cNvSpPr txBox="1"/>
          <p:nvPr/>
        </p:nvSpPr>
        <p:spPr>
          <a:xfrm>
            <a:off x="10363200" y="290648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3F01E2-66D2-4515-908E-7B3EFF11FBB4}"/>
              </a:ext>
            </a:extLst>
          </p:cNvPr>
          <p:cNvSpPr txBox="1"/>
          <p:nvPr/>
        </p:nvSpPr>
        <p:spPr>
          <a:xfrm>
            <a:off x="10086975" y="29051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1B4132-9634-41E1-916D-3B50A402EA33}"/>
              </a:ext>
            </a:extLst>
          </p:cNvPr>
          <p:cNvSpPr txBox="1"/>
          <p:nvPr/>
        </p:nvSpPr>
        <p:spPr>
          <a:xfrm>
            <a:off x="9810750" y="289560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6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8FFE03-7471-40F9-AD8E-CD14887C6A1A}"/>
              </a:ext>
            </a:extLst>
          </p:cNvPr>
          <p:cNvSpPr/>
          <p:nvPr/>
        </p:nvSpPr>
        <p:spPr>
          <a:xfrm>
            <a:off x="752475" y="609600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E8B97-02A2-4FF6-9C50-F265554C1180}"/>
              </a:ext>
            </a:extLst>
          </p:cNvPr>
          <p:cNvSpPr txBox="1"/>
          <p:nvPr/>
        </p:nvSpPr>
        <p:spPr>
          <a:xfrm>
            <a:off x="1381124" y="561975"/>
            <a:ext cx="484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C2FA47-795D-4F7F-ABAA-8E3D1DB462E3}"/>
              </a:ext>
            </a:extLst>
          </p:cNvPr>
          <p:cNvSpPr/>
          <p:nvPr/>
        </p:nvSpPr>
        <p:spPr>
          <a:xfrm>
            <a:off x="647700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243 x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C3CCB7-EAF9-44A6-BDB9-53A605C6A77A}"/>
              </a:ext>
            </a:extLst>
          </p:cNvPr>
          <p:cNvSpPr/>
          <p:nvPr/>
        </p:nvSpPr>
        <p:spPr>
          <a:xfrm>
            <a:off x="3409950" y="1514475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162 x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448A19-D616-454C-949D-4FD6E6041A16}"/>
              </a:ext>
            </a:extLst>
          </p:cNvPr>
          <p:cNvSpPr/>
          <p:nvPr/>
        </p:nvSpPr>
        <p:spPr>
          <a:xfrm>
            <a:off x="6238875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250 x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6AFFA7-0EAA-4540-A32F-C2587AB28DA4}"/>
              </a:ext>
            </a:extLst>
          </p:cNvPr>
          <p:cNvSpPr/>
          <p:nvPr/>
        </p:nvSpPr>
        <p:spPr>
          <a:xfrm>
            <a:off x="9153525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108 x 5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52CC29-2BF6-4A3C-BD9F-D64904A8C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70" y="2811533"/>
            <a:ext cx="5382794" cy="35143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AC1BD0C-B629-4AC7-9268-EBA7EA0343D7}"/>
              </a:ext>
            </a:extLst>
          </p:cNvPr>
          <p:cNvGrpSpPr/>
          <p:nvPr/>
        </p:nvGrpSpPr>
        <p:grpSpPr>
          <a:xfrm>
            <a:off x="7778799" y="3922245"/>
            <a:ext cx="2618643" cy="1442375"/>
            <a:chOff x="7551217" y="4179147"/>
            <a:chExt cx="2618643" cy="14423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41E9717-3047-4D11-B981-27AB93586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184C11-B206-4C33-95BB-61A234531C79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4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0" y="0"/>
            <a:ext cx="12192000" cy="67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3091" y="614137"/>
            <a:ext cx="256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3682" y="1845674"/>
            <a:ext cx="221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242" y="3077575"/>
            <a:ext cx="17545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9373" y="303318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2704" y="3017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1C99A-7D84-4E77-B428-1AB236EDBC76}"/>
              </a:ext>
            </a:extLst>
          </p:cNvPr>
          <p:cNvSpPr txBox="1"/>
          <p:nvPr/>
        </p:nvSpPr>
        <p:spPr>
          <a:xfrm>
            <a:off x="542475" y="1545300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51F45E-A41D-41CA-B7D4-BEA51F0D44F0}"/>
              </a:ext>
            </a:extLst>
          </p:cNvPr>
          <p:cNvSpPr txBox="1"/>
          <p:nvPr/>
        </p:nvSpPr>
        <p:spPr>
          <a:xfrm>
            <a:off x="371679" y="30268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5B69CE-60E9-4617-8759-64FB7C492351}"/>
              </a:ext>
            </a:extLst>
          </p:cNvPr>
          <p:cNvSpPr txBox="1"/>
          <p:nvPr/>
        </p:nvSpPr>
        <p:spPr>
          <a:xfrm>
            <a:off x="3212016" y="652237"/>
            <a:ext cx="256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31A7D3-A74B-457C-A5FC-09BA26F09D6E}"/>
              </a:ext>
            </a:extLst>
          </p:cNvPr>
          <p:cNvSpPr txBox="1"/>
          <p:nvPr/>
        </p:nvSpPr>
        <p:spPr>
          <a:xfrm>
            <a:off x="4092607" y="1883774"/>
            <a:ext cx="221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71DFC1-9FD8-410C-8588-444F27A3F15A}"/>
              </a:ext>
            </a:extLst>
          </p:cNvPr>
          <p:cNvSpPr/>
          <p:nvPr/>
        </p:nvSpPr>
        <p:spPr>
          <a:xfrm>
            <a:off x="3448167" y="3115675"/>
            <a:ext cx="17545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6EC8A4-7CCA-467A-AA20-2B1E6E6BB571}"/>
              </a:ext>
            </a:extLst>
          </p:cNvPr>
          <p:cNvSpPr txBox="1"/>
          <p:nvPr/>
        </p:nvSpPr>
        <p:spPr>
          <a:xfrm>
            <a:off x="4458298" y="307128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C68278-E84D-40F0-8A80-D106ED467A93}"/>
              </a:ext>
            </a:extLst>
          </p:cNvPr>
          <p:cNvSpPr txBox="1"/>
          <p:nvPr/>
        </p:nvSpPr>
        <p:spPr>
          <a:xfrm>
            <a:off x="3781629" y="30554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280B01-98CF-405E-9175-F6F5E9D7C605}"/>
              </a:ext>
            </a:extLst>
          </p:cNvPr>
          <p:cNvSpPr txBox="1"/>
          <p:nvPr/>
        </p:nvSpPr>
        <p:spPr>
          <a:xfrm>
            <a:off x="3371400" y="1583400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FECFB2-DE66-42D1-8824-8EAE20875ECD}"/>
              </a:ext>
            </a:extLst>
          </p:cNvPr>
          <p:cNvSpPr txBox="1"/>
          <p:nvPr/>
        </p:nvSpPr>
        <p:spPr>
          <a:xfrm>
            <a:off x="3200604" y="30649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3D93D2-412D-4E3C-BDA1-98A4B8A13085}"/>
              </a:ext>
            </a:extLst>
          </p:cNvPr>
          <p:cNvSpPr txBox="1"/>
          <p:nvPr/>
        </p:nvSpPr>
        <p:spPr>
          <a:xfrm>
            <a:off x="6212391" y="642712"/>
            <a:ext cx="256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7C63EC-3AD3-4FB9-BB02-7309D5231CE6}"/>
              </a:ext>
            </a:extLst>
          </p:cNvPr>
          <p:cNvSpPr txBox="1"/>
          <p:nvPr/>
        </p:nvSpPr>
        <p:spPr>
          <a:xfrm>
            <a:off x="7092982" y="1874249"/>
            <a:ext cx="221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ADD572-1AE1-4A4E-AF2B-2DC4DCB0E9BC}"/>
              </a:ext>
            </a:extLst>
          </p:cNvPr>
          <p:cNvSpPr/>
          <p:nvPr/>
        </p:nvSpPr>
        <p:spPr>
          <a:xfrm>
            <a:off x="6448542" y="3106150"/>
            <a:ext cx="17545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1DFAAE-F578-467A-BFEF-8BD7E53A8C03}"/>
              </a:ext>
            </a:extLst>
          </p:cNvPr>
          <p:cNvSpPr txBox="1"/>
          <p:nvPr/>
        </p:nvSpPr>
        <p:spPr>
          <a:xfrm>
            <a:off x="7458673" y="3061761"/>
            <a:ext cx="899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	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76025E-EAC4-44DB-BA57-6CFAC90C64BC}"/>
              </a:ext>
            </a:extLst>
          </p:cNvPr>
          <p:cNvSpPr txBox="1"/>
          <p:nvPr/>
        </p:nvSpPr>
        <p:spPr>
          <a:xfrm>
            <a:off x="6782004" y="304591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C80C4F-D2A3-46A1-AE63-E45A60340181}"/>
              </a:ext>
            </a:extLst>
          </p:cNvPr>
          <p:cNvSpPr txBox="1"/>
          <p:nvPr/>
        </p:nvSpPr>
        <p:spPr>
          <a:xfrm>
            <a:off x="6371775" y="1573875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54F2A7-0855-4E11-B6AD-D9A38278E468}"/>
              </a:ext>
            </a:extLst>
          </p:cNvPr>
          <p:cNvSpPr txBox="1"/>
          <p:nvPr/>
        </p:nvSpPr>
        <p:spPr>
          <a:xfrm>
            <a:off x="6200979" y="30554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807C93-2CE9-428F-AB96-46A367CC93B1}"/>
              </a:ext>
            </a:extLst>
          </p:cNvPr>
          <p:cNvSpPr txBox="1"/>
          <p:nvPr/>
        </p:nvSpPr>
        <p:spPr>
          <a:xfrm>
            <a:off x="9098466" y="652237"/>
            <a:ext cx="256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18F7FA-FCE2-4F24-B3F0-81A2129E39C1}"/>
              </a:ext>
            </a:extLst>
          </p:cNvPr>
          <p:cNvSpPr txBox="1"/>
          <p:nvPr/>
        </p:nvSpPr>
        <p:spPr>
          <a:xfrm>
            <a:off x="9979057" y="1883774"/>
            <a:ext cx="2212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12D4D1-D7A2-44E6-99CE-7E0762B625D9}"/>
              </a:ext>
            </a:extLst>
          </p:cNvPr>
          <p:cNvSpPr/>
          <p:nvPr/>
        </p:nvSpPr>
        <p:spPr>
          <a:xfrm>
            <a:off x="9334617" y="3115675"/>
            <a:ext cx="17545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692139-3216-4519-8EA6-75680AFABE77}"/>
              </a:ext>
            </a:extLst>
          </p:cNvPr>
          <p:cNvSpPr txBox="1"/>
          <p:nvPr/>
        </p:nvSpPr>
        <p:spPr>
          <a:xfrm>
            <a:off x="10344748" y="307128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D96752-3A19-476C-8D8F-F4747D751CF5}"/>
              </a:ext>
            </a:extLst>
          </p:cNvPr>
          <p:cNvSpPr txBox="1"/>
          <p:nvPr/>
        </p:nvSpPr>
        <p:spPr>
          <a:xfrm>
            <a:off x="9668079" y="30554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878E44-FF76-4C28-8F98-9AB336662410}"/>
              </a:ext>
            </a:extLst>
          </p:cNvPr>
          <p:cNvSpPr txBox="1"/>
          <p:nvPr/>
        </p:nvSpPr>
        <p:spPr>
          <a:xfrm>
            <a:off x="9257850" y="1583400"/>
            <a:ext cx="6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C7ABD1-1AEC-4FE5-829F-FCD4CF59B725}"/>
              </a:ext>
            </a:extLst>
          </p:cNvPr>
          <p:cNvSpPr txBox="1"/>
          <p:nvPr/>
        </p:nvSpPr>
        <p:spPr>
          <a:xfrm>
            <a:off x="9087054" y="30649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pc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19" grpId="0"/>
      <p:bldP spid="2" grpId="0"/>
      <p:bldP spid="31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FC00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274</Words>
  <Application>Microsoft Office PowerPoint</Application>
  <PresentationFormat>Widescreen</PresentationFormat>
  <Paragraphs>134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DFPOP1-W9</vt:lpstr>
      <vt:lpstr>Georgia</vt:lpstr>
      <vt:lpstr>Tahoma</vt:lpstr>
      <vt:lpstr>4_Office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32</cp:revision>
  <dcterms:created xsi:type="dcterms:W3CDTF">2022-09-05T23:50:32Z</dcterms:created>
  <dcterms:modified xsi:type="dcterms:W3CDTF">2025-12-28T11:13:14Z</dcterms:modified>
</cp:coreProperties>
</file>