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32" r:id="rId5"/>
  </p:sldMasterIdLst>
  <p:notesMasterIdLst>
    <p:notesMasterId r:id="rId19"/>
  </p:notesMasterIdLst>
  <p:sldIdLst>
    <p:sldId id="314" r:id="rId6"/>
    <p:sldId id="306" r:id="rId7"/>
    <p:sldId id="307" r:id="rId8"/>
    <p:sldId id="308" r:id="rId9"/>
    <p:sldId id="309" r:id="rId10"/>
    <p:sldId id="764" r:id="rId11"/>
    <p:sldId id="272" r:id="rId12"/>
    <p:sldId id="752" r:id="rId13"/>
    <p:sldId id="768" r:id="rId14"/>
    <p:sldId id="769" r:id="rId15"/>
    <p:sldId id="402" r:id="rId16"/>
    <p:sldId id="345" r:id="rId17"/>
    <p:sldId id="7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1.png"/><Relationship Id="rId5" Type="http://schemas.openxmlformats.org/officeDocument/2006/relationships/image" Target="../media/image9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268155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317</Words>
  <Application>Microsoft Office PowerPoint</Application>
  <PresentationFormat>Widescreen</PresentationFormat>
  <Paragraphs>100</Paragraphs>
  <Slides>13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宋体</vt:lpstr>
      <vt:lpstr>Arial</vt:lpstr>
      <vt:lpstr>Averta std cy</vt:lpstr>
      <vt:lpstr>Calibri</vt:lpstr>
      <vt:lpstr>Calibri Light</vt:lpstr>
      <vt:lpstr>Kids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31</cp:revision>
  <dcterms:created xsi:type="dcterms:W3CDTF">2022-09-06T00:47:11Z</dcterms:created>
  <dcterms:modified xsi:type="dcterms:W3CDTF">2025-12-28T11:14:57Z</dcterms:modified>
</cp:coreProperties>
</file>