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tags/tag10.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Lst>
  <p:notesMasterIdLst>
    <p:notesMasterId r:id="rId33"/>
  </p:notesMasterIdLst>
  <p:sldIdLst>
    <p:sldId id="257" r:id="rId3"/>
    <p:sldId id="256" r:id="rId4"/>
    <p:sldId id="258" r:id="rId5"/>
    <p:sldId id="259" r:id="rId6"/>
    <p:sldId id="260" r:id="rId7"/>
    <p:sldId id="261" r:id="rId8"/>
    <p:sldId id="262" r:id="rId9"/>
    <p:sldId id="1075" r:id="rId10"/>
    <p:sldId id="2007577548" r:id="rId11"/>
    <p:sldId id="2007577528" r:id="rId12"/>
    <p:sldId id="2007577552" r:id="rId13"/>
    <p:sldId id="2007577549" r:id="rId14"/>
    <p:sldId id="2007577502" r:id="rId15"/>
    <p:sldId id="2007577550" r:id="rId16"/>
    <p:sldId id="2007577529" r:id="rId17"/>
    <p:sldId id="2007577551" r:id="rId18"/>
    <p:sldId id="1817239092" r:id="rId19"/>
    <p:sldId id="2007577031" r:id="rId20"/>
    <p:sldId id="8428" r:id="rId21"/>
    <p:sldId id="2007577553" r:id="rId22"/>
    <p:sldId id="8401" r:id="rId23"/>
    <p:sldId id="3770" r:id="rId24"/>
    <p:sldId id="2007577554" r:id="rId25"/>
    <p:sldId id="2007577555" r:id="rId26"/>
    <p:sldId id="2007577556" r:id="rId27"/>
    <p:sldId id="2007577557" r:id="rId28"/>
    <p:sldId id="303" r:id="rId29"/>
    <p:sldId id="415" r:id="rId30"/>
    <p:sldId id="379" r:id="rId31"/>
    <p:sldId id="200757755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33" autoAdjust="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1CFB4-F5C2-4085-ABCD-D48DACD93773}"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BD761-791E-413E-AE3D-53030D084F24}" type="slidenum">
              <a:rPr lang="en-US" smtClean="0"/>
              <a:t>‹#›</a:t>
            </a:fld>
            <a:endParaRPr lang="en-US"/>
          </a:p>
        </p:txBody>
      </p:sp>
    </p:spTree>
    <p:extLst>
      <p:ext uri="{BB962C8B-B14F-4D97-AF65-F5344CB8AC3E}">
        <p14:creationId xmlns:p14="http://schemas.microsoft.com/office/powerpoint/2010/main" val="442445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các</a:t>
            </a:r>
            <a:r>
              <a:rPr lang="en-US" dirty="0"/>
              <a:t> </a:t>
            </a:r>
            <a:r>
              <a:rPr lang="en-US" dirty="0" err="1"/>
              <a:t>bạn</a:t>
            </a:r>
            <a:r>
              <a:rPr lang="en-US" dirty="0"/>
              <a:t> </a:t>
            </a:r>
            <a:r>
              <a:rPr lang="en-US" dirty="0" err="1"/>
              <a:t>nhỏ</a:t>
            </a:r>
            <a:r>
              <a:rPr lang="en-US" dirty="0"/>
              <a:t> </a:t>
            </a:r>
            <a:r>
              <a:rPr lang="en-US" dirty="0" err="1"/>
              <a:t>để</a:t>
            </a:r>
            <a:r>
              <a:rPr lang="en-US" dirty="0"/>
              <a:t> </a:t>
            </a:r>
            <a:r>
              <a:rPr lang="en-US" dirty="0" err="1"/>
              <a:t>ra</a:t>
            </a:r>
            <a:r>
              <a:rPr lang="en-US" dirty="0"/>
              <a:t> </a:t>
            </a:r>
            <a:r>
              <a:rPr lang="en-US" dirty="0" err="1"/>
              <a:t>câu</a:t>
            </a:r>
            <a:r>
              <a:rPr lang="en-US" dirty="0"/>
              <a:t> </a:t>
            </a:r>
            <a:r>
              <a:rPr lang="en-US" dirty="0" err="1"/>
              <a:t>hỏi</a:t>
            </a:r>
            <a:r>
              <a:rPr lang="en-US" dirty="0"/>
              <a:t>, </a:t>
            </a:r>
            <a:r>
              <a:rPr lang="en-US" dirty="0" err="1"/>
              <a:t>trả</a:t>
            </a:r>
            <a:r>
              <a:rPr lang="en-US" dirty="0"/>
              <a:t> </a:t>
            </a:r>
            <a:r>
              <a:rPr lang="en-US" dirty="0" err="1"/>
              <a:t>lời</a:t>
            </a:r>
            <a:r>
              <a:rPr lang="en-US" dirty="0"/>
              <a:t> </a:t>
            </a:r>
            <a:r>
              <a:rPr lang="en-US" dirty="0" err="1"/>
              <a:t>xong</a:t>
            </a:r>
            <a:r>
              <a:rPr lang="en-US" dirty="0"/>
              <a:t> </a:t>
            </a:r>
            <a:r>
              <a:rPr lang="en-US" dirty="0" err="1"/>
              <a:t>bẫm</a:t>
            </a:r>
            <a:r>
              <a:rPr lang="en-US" dirty="0"/>
              <a:t> </a:t>
            </a:r>
            <a:r>
              <a:rPr lang="en-US" dirty="0" err="1"/>
              <a:t>vào</a:t>
            </a:r>
            <a:r>
              <a:rPr lang="en-US" dirty="0"/>
              <a:t> </a:t>
            </a:r>
            <a:r>
              <a:rPr lang="en-US" dirty="0" err="1"/>
              <a:t>mầm</a:t>
            </a:r>
            <a:r>
              <a:rPr lang="en-US" dirty="0"/>
              <a:t> </a:t>
            </a:r>
            <a:r>
              <a:rPr lang="en-US" dirty="0" err="1"/>
              <a:t>cây</a:t>
            </a:r>
            <a:r>
              <a:rPr lang="en-US" dirty="0"/>
              <a:t> </a:t>
            </a:r>
            <a:r>
              <a:rPr lang="en-US" dirty="0" err="1"/>
              <a:t>để</a:t>
            </a:r>
            <a:r>
              <a:rPr lang="en-US" dirty="0"/>
              <a:t> quay </a:t>
            </a:r>
            <a:r>
              <a:rPr lang="en-US" dirty="0" err="1"/>
              <a:t>lại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583EF-A5A2-421D-AECE-99D744972A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385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033734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8136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A9555-B347-4E65-9B80-32C3F751CC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4186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A9555-B347-4E65-9B80-32C3F751CC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6218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9255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0827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481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60359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09303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0E2124-981F-4CD2-A326-702F04D9D4B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73839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FF6CC8-5871-45B9-A3A9-F3E291D223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15720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D501-6BB7-45B6-B183-6435F0E3813A}" type="slidenum">
              <a:rPr kumimoji="0" lang="th-TH" sz="1200" b="0" i="0" u="none" strike="noStrike" kern="1200" cap="none" spc="0" normalizeH="0" baseline="0" noProof="0" smtClean="0">
                <a:ln>
                  <a:noFill/>
                </a:ln>
                <a:solidFill>
                  <a:prstClr val="black"/>
                </a:solidFill>
                <a:effectLst/>
                <a:uLnTx/>
                <a:uFillTx/>
                <a:latin typeface="等线"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th-TH" sz="1200" b="0" i="0" u="none" strike="noStrike" kern="1200" cap="none" spc="0" normalizeH="0" baseline="0" noProof="0">
              <a:ln>
                <a:noFill/>
              </a:ln>
              <a:solidFill>
                <a:prstClr val="black"/>
              </a:solidFill>
              <a:effectLst/>
              <a:uLnTx/>
              <a:uFillTx/>
              <a:latin typeface="等线" panose="020F0502020204030204"/>
              <a:ea typeface="+mn-ea"/>
              <a:cs typeface="Cordia New" panose="020B0304020202020204" pitchFamily="34" charset="-34"/>
            </a:endParaRPr>
          </a:p>
        </p:txBody>
      </p:sp>
    </p:spTree>
    <p:extLst>
      <p:ext uri="{BB962C8B-B14F-4D97-AF65-F5344CB8AC3E}">
        <p14:creationId xmlns:p14="http://schemas.microsoft.com/office/powerpoint/2010/main" val="4043409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EF6603-31EC-41BE-878B-F60B532C125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05006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ภาพนิ่ง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ภาพนิ่ง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8CD501-6BB7-45B6-B183-6435F0E3813A}" type="slidenum">
              <a:rPr kumimoji="0" lang="th-TH" sz="1200" b="0" i="0" u="none" strike="noStrike" kern="1200" cap="none" spc="0" normalizeH="0" baseline="0" noProof="0" smtClean="0">
                <a:ln>
                  <a:noFill/>
                </a:ln>
                <a:solidFill>
                  <a:prstClr val="black"/>
                </a:solidFill>
                <a:effectLst/>
                <a:uLnTx/>
                <a:uFillTx/>
                <a:latin typeface="等线" panose="020F0502020204030204"/>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th-TH" sz="1200" b="0" i="0" u="none" strike="noStrike" kern="1200" cap="none" spc="0" normalizeH="0" baseline="0" noProof="0">
              <a:ln>
                <a:noFill/>
              </a:ln>
              <a:solidFill>
                <a:prstClr val="black"/>
              </a:solidFill>
              <a:effectLst/>
              <a:uLnTx/>
              <a:uFillTx/>
              <a:latin typeface="等线" panose="020F0502020204030204"/>
              <a:ea typeface="+mn-ea"/>
              <a:cs typeface="Cordia New" panose="020B0304020202020204" pitchFamily="34" charset="-34"/>
            </a:endParaRPr>
          </a:p>
        </p:txBody>
      </p:sp>
    </p:spTree>
    <p:extLst>
      <p:ext uri="{BB962C8B-B14F-4D97-AF65-F5344CB8AC3E}">
        <p14:creationId xmlns:p14="http://schemas.microsoft.com/office/powerpoint/2010/main" val="2130624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2DF1E-9915-4E34-9869-9AB51F8709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2928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2DF1E-9915-4E34-9869-9AB51F8709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7067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F837B1-3942-4B36-A9A2-6AF914CEB0A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36222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2DF1E-9915-4E34-9869-9AB51F8709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09819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48283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2DF1E-9915-4E34-9869-9AB51F8709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6620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B20B35-AF84-4547-9F96-1FDE4E592D7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59715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92DF1E-9915-4E34-9869-9AB51F87094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56701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23F884-948F-4040-8E8A-B5C309F33453}"/>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F9BE13DF-ACE7-48E7-9A31-D30C0C6281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9BF5B2C-6EB2-4EBB-8333-6BDA6519E355}"/>
              </a:ext>
            </a:extLst>
          </p:cNvPr>
          <p:cNvSpPr>
            <a:spLocks noGrp="1"/>
          </p:cNvSpPr>
          <p:nvPr>
            <p:ph type="dt" sz="half" idx="10"/>
          </p:nvPr>
        </p:nvSpPr>
        <p:spPr/>
        <p:txBody>
          <a:bodyPr/>
          <a:lstStyle/>
          <a:p>
            <a:fld id="{F0A31E99-F089-4AE7-B749-B20D65C29C7B}" type="datetimeFigureOut">
              <a:rPr lang="zh-CN" altLang="en-US" smtClean="0"/>
              <a:t>2025/5/3</a:t>
            </a:fld>
            <a:endParaRPr lang="zh-CN" altLang="en-US"/>
          </a:p>
        </p:txBody>
      </p:sp>
      <p:sp>
        <p:nvSpPr>
          <p:cNvPr id="5" name="页脚占位符 4">
            <a:extLst>
              <a:ext uri="{FF2B5EF4-FFF2-40B4-BE49-F238E27FC236}">
                <a16:creationId xmlns:a16="http://schemas.microsoft.com/office/drawing/2014/main" id="{A3E61EF4-4F82-47CA-B785-AA669205FF5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EE9221E-BFCC-4400-A0FD-CF0E9C10D469}"/>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46735222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92F141-0C0A-47EC-B802-6F6FF944A7E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3A09415-7A43-4BE2-BF9C-7885D285211F}"/>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041DAD8-28CC-4BFB-9B0C-E52D69C40311}"/>
              </a:ext>
            </a:extLst>
          </p:cNvPr>
          <p:cNvSpPr>
            <a:spLocks noGrp="1"/>
          </p:cNvSpPr>
          <p:nvPr>
            <p:ph type="dt" sz="half" idx="10"/>
          </p:nvPr>
        </p:nvSpPr>
        <p:spPr/>
        <p:txBody>
          <a:bodyPr/>
          <a:lstStyle/>
          <a:p>
            <a:fld id="{F0A31E99-F089-4AE7-B749-B20D65C29C7B}" type="datetimeFigureOut">
              <a:rPr lang="zh-CN" altLang="en-US" smtClean="0"/>
              <a:t>2025/5/3</a:t>
            </a:fld>
            <a:endParaRPr lang="zh-CN" altLang="en-US"/>
          </a:p>
        </p:txBody>
      </p:sp>
      <p:sp>
        <p:nvSpPr>
          <p:cNvPr id="5" name="页脚占位符 4">
            <a:extLst>
              <a:ext uri="{FF2B5EF4-FFF2-40B4-BE49-F238E27FC236}">
                <a16:creationId xmlns:a16="http://schemas.microsoft.com/office/drawing/2014/main" id="{5D7FC940-669D-4373-8ECB-4CC1E583ECB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C73C3C7-DB2E-4FCF-95F3-66DA24CC197D}"/>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28042957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07F1BE1-FB93-404F-ABDE-E5E7F38742C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B1EE1E8-684C-4E16-8C5A-7677132C34A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BFD948-100B-447D-B644-B9D5AEC1A807}"/>
              </a:ext>
            </a:extLst>
          </p:cNvPr>
          <p:cNvSpPr>
            <a:spLocks noGrp="1"/>
          </p:cNvSpPr>
          <p:nvPr>
            <p:ph type="dt" sz="half" idx="10"/>
          </p:nvPr>
        </p:nvSpPr>
        <p:spPr/>
        <p:txBody>
          <a:bodyPr/>
          <a:lstStyle/>
          <a:p>
            <a:fld id="{F0A31E99-F089-4AE7-B749-B20D65C29C7B}" type="datetimeFigureOut">
              <a:rPr lang="zh-CN" altLang="en-US" smtClean="0"/>
              <a:t>2025/5/3</a:t>
            </a:fld>
            <a:endParaRPr lang="zh-CN" altLang="en-US"/>
          </a:p>
        </p:txBody>
      </p:sp>
      <p:sp>
        <p:nvSpPr>
          <p:cNvPr id="5" name="页脚占位符 4">
            <a:extLst>
              <a:ext uri="{FF2B5EF4-FFF2-40B4-BE49-F238E27FC236}">
                <a16:creationId xmlns:a16="http://schemas.microsoft.com/office/drawing/2014/main" id="{3D1B5E66-9AED-444F-88CC-180A46C7C4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51463E-76D0-424A-8BF4-433461CDA6B5}"/>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5774422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13272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454965"/>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74880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ส่วนหัวของส่วน">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62886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82904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幻灯片">
    <p:bg>
      <p:bgPr>
        <a:solidFill>
          <a:schemeClr val="bg1">
            <a:lumMod val="95000"/>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677676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FEDDB-6436-4CAB-A717-9974237B2C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24243D-6F76-4165-ABC1-C8BDC9FF09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47FF8F-3A4B-4604-A614-C592EC6EA42C}"/>
              </a:ext>
            </a:extLst>
          </p:cNvPr>
          <p:cNvSpPr>
            <a:spLocks noGrp="1"/>
          </p:cNvSpPr>
          <p:nvPr>
            <p:ph type="dt" sz="half" idx="10"/>
          </p:nvPr>
        </p:nvSpPr>
        <p:spPr/>
        <p:txBody>
          <a:bodyPr/>
          <a:lstStyle/>
          <a:p>
            <a:fld id="{CA1300F0-9CD4-4179-AF2E-5A5E7AEFBFF8}" type="datetimeFigureOut">
              <a:rPr lang="en-US" smtClean="0"/>
              <a:t>5/3/2025</a:t>
            </a:fld>
            <a:endParaRPr lang="en-US"/>
          </a:p>
        </p:txBody>
      </p:sp>
      <p:sp>
        <p:nvSpPr>
          <p:cNvPr id="5" name="Footer Placeholder 4">
            <a:extLst>
              <a:ext uri="{FF2B5EF4-FFF2-40B4-BE49-F238E27FC236}">
                <a16:creationId xmlns:a16="http://schemas.microsoft.com/office/drawing/2014/main" id="{56B49C2D-91C2-4C5A-BBB2-055C0F77E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C2D1E-D0C9-46B4-9A07-6466E62EEE4F}"/>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16878528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57CE-66CE-44BD-9915-0B7EF93C98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3FDCF-9284-4429-87D5-2C8E4B662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7285B-B8C2-4979-A6F6-747DD30C9FFE}"/>
              </a:ext>
            </a:extLst>
          </p:cNvPr>
          <p:cNvSpPr>
            <a:spLocks noGrp="1"/>
          </p:cNvSpPr>
          <p:nvPr>
            <p:ph type="dt" sz="half" idx="10"/>
          </p:nvPr>
        </p:nvSpPr>
        <p:spPr/>
        <p:txBody>
          <a:bodyPr/>
          <a:lstStyle/>
          <a:p>
            <a:fld id="{CA1300F0-9CD4-4179-AF2E-5A5E7AEFBFF8}" type="datetimeFigureOut">
              <a:rPr lang="en-US" smtClean="0"/>
              <a:t>5/3/2025</a:t>
            </a:fld>
            <a:endParaRPr lang="en-US"/>
          </a:p>
        </p:txBody>
      </p:sp>
      <p:sp>
        <p:nvSpPr>
          <p:cNvPr id="5" name="Footer Placeholder 4">
            <a:extLst>
              <a:ext uri="{FF2B5EF4-FFF2-40B4-BE49-F238E27FC236}">
                <a16:creationId xmlns:a16="http://schemas.microsoft.com/office/drawing/2014/main" id="{5ADEF675-174B-442C-BFB0-9BDC4C595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395F87-F9CC-47B8-AF62-1D354692CC7C}"/>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131763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ACF8D5-9F04-4067-89AF-BD48150302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6494535-0D12-49C1-9350-33399FB405B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4969E93-71F6-4EC6-A387-D67D5A81A931}"/>
              </a:ext>
            </a:extLst>
          </p:cNvPr>
          <p:cNvSpPr>
            <a:spLocks noGrp="1"/>
          </p:cNvSpPr>
          <p:nvPr>
            <p:ph type="dt" sz="half" idx="10"/>
          </p:nvPr>
        </p:nvSpPr>
        <p:spPr/>
        <p:txBody>
          <a:bodyPr/>
          <a:lstStyle/>
          <a:p>
            <a:fld id="{F0A31E99-F089-4AE7-B749-B20D65C29C7B}" type="datetimeFigureOut">
              <a:rPr lang="zh-CN" altLang="en-US" smtClean="0"/>
              <a:t>2025/5/3</a:t>
            </a:fld>
            <a:endParaRPr lang="zh-CN" altLang="en-US"/>
          </a:p>
        </p:txBody>
      </p:sp>
      <p:sp>
        <p:nvSpPr>
          <p:cNvPr id="5" name="页脚占位符 4">
            <a:extLst>
              <a:ext uri="{FF2B5EF4-FFF2-40B4-BE49-F238E27FC236}">
                <a16:creationId xmlns:a16="http://schemas.microsoft.com/office/drawing/2014/main" id="{885F8EC7-D671-41F2-BC3A-81D36A3AF0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AAF4BAF-5516-4D96-A3CF-F7891817381A}"/>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51358486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48984-5F51-4AC0-9315-7526945FA4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9112D4-8111-4E95-A082-3FC532C8E8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524488-E2E5-49DF-B6C3-C1C7A9A97F66}"/>
              </a:ext>
            </a:extLst>
          </p:cNvPr>
          <p:cNvSpPr>
            <a:spLocks noGrp="1"/>
          </p:cNvSpPr>
          <p:nvPr>
            <p:ph type="dt" sz="half" idx="10"/>
          </p:nvPr>
        </p:nvSpPr>
        <p:spPr/>
        <p:txBody>
          <a:bodyPr/>
          <a:lstStyle/>
          <a:p>
            <a:fld id="{CA1300F0-9CD4-4179-AF2E-5A5E7AEFBFF8}" type="datetimeFigureOut">
              <a:rPr lang="en-US" smtClean="0"/>
              <a:t>5/3/2025</a:t>
            </a:fld>
            <a:endParaRPr lang="en-US"/>
          </a:p>
        </p:txBody>
      </p:sp>
      <p:sp>
        <p:nvSpPr>
          <p:cNvPr id="5" name="Footer Placeholder 4">
            <a:extLst>
              <a:ext uri="{FF2B5EF4-FFF2-40B4-BE49-F238E27FC236}">
                <a16:creationId xmlns:a16="http://schemas.microsoft.com/office/drawing/2014/main" id="{12A1F9EB-F8D8-4CE9-BEB5-CD1692BC4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3935E-0C0C-4BFC-94FA-687023ADC5C5}"/>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148898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B8709-8845-4BBC-ADEE-4DED720545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A45E90-3F78-4E44-BA4A-B5A897E046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26E80D-6BBB-4108-BA33-2238B849C7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BE7ACC0-C3B3-4842-8966-C1CF0AC981CE}"/>
              </a:ext>
            </a:extLst>
          </p:cNvPr>
          <p:cNvSpPr>
            <a:spLocks noGrp="1"/>
          </p:cNvSpPr>
          <p:nvPr>
            <p:ph type="dt" sz="half" idx="10"/>
          </p:nvPr>
        </p:nvSpPr>
        <p:spPr/>
        <p:txBody>
          <a:bodyPr/>
          <a:lstStyle/>
          <a:p>
            <a:fld id="{CA1300F0-9CD4-4179-AF2E-5A5E7AEFBFF8}" type="datetimeFigureOut">
              <a:rPr lang="en-US" smtClean="0"/>
              <a:t>5/3/2025</a:t>
            </a:fld>
            <a:endParaRPr lang="en-US"/>
          </a:p>
        </p:txBody>
      </p:sp>
      <p:sp>
        <p:nvSpPr>
          <p:cNvPr id="6" name="Footer Placeholder 5">
            <a:extLst>
              <a:ext uri="{FF2B5EF4-FFF2-40B4-BE49-F238E27FC236}">
                <a16:creationId xmlns:a16="http://schemas.microsoft.com/office/drawing/2014/main" id="{D6917C39-D288-44DA-AB3E-36869E784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D59BC7-0816-4258-8D1E-5DDDC4DE7B31}"/>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407996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17CE2-CB20-47C4-83B3-DB995550F04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B9008E-FFCA-4EC7-B92D-7366967D31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C62B4D-E2F9-454F-A611-91A830C866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CFDE26-6BBE-49A1-B53A-699E314AB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B9A5D-2408-4753-99E4-C0CC276D62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B83C1E-83D7-4F0F-9BB2-992275CE985D}"/>
              </a:ext>
            </a:extLst>
          </p:cNvPr>
          <p:cNvSpPr>
            <a:spLocks noGrp="1"/>
          </p:cNvSpPr>
          <p:nvPr>
            <p:ph type="dt" sz="half" idx="10"/>
          </p:nvPr>
        </p:nvSpPr>
        <p:spPr/>
        <p:txBody>
          <a:bodyPr/>
          <a:lstStyle/>
          <a:p>
            <a:fld id="{CA1300F0-9CD4-4179-AF2E-5A5E7AEFBFF8}" type="datetimeFigureOut">
              <a:rPr lang="en-US" smtClean="0"/>
              <a:t>5/3/2025</a:t>
            </a:fld>
            <a:endParaRPr lang="en-US"/>
          </a:p>
        </p:txBody>
      </p:sp>
      <p:sp>
        <p:nvSpPr>
          <p:cNvPr id="8" name="Footer Placeholder 7">
            <a:extLst>
              <a:ext uri="{FF2B5EF4-FFF2-40B4-BE49-F238E27FC236}">
                <a16:creationId xmlns:a16="http://schemas.microsoft.com/office/drawing/2014/main" id="{9EF11118-67FC-4514-95A7-A225FDE7F7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6B53AF-F6BF-4247-877D-33608189A102}"/>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3989600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2B0F0-A49E-42AD-A2E1-DF2BE5DC36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A47F652-1674-4628-B054-B8542528068C}"/>
              </a:ext>
            </a:extLst>
          </p:cNvPr>
          <p:cNvSpPr>
            <a:spLocks noGrp="1"/>
          </p:cNvSpPr>
          <p:nvPr>
            <p:ph type="dt" sz="half" idx="10"/>
          </p:nvPr>
        </p:nvSpPr>
        <p:spPr/>
        <p:txBody>
          <a:bodyPr/>
          <a:lstStyle/>
          <a:p>
            <a:fld id="{CA1300F0-9CD4-4179-AF2E-5A5E7AEFBFF8}" type="datetimeFigureOut">
              <a:rPr lang="en-US" smtClean="0"/>
              <a:t>5/3/2025</a:t>
            </a:fld>
            <a:endParaRPr lang="en-US"/>
          </a:p>
        </p:txBody>
      </p:sp>
      <p:sp>
        <p:nvSpPr>
          <p:cNvPr id="4" name="Footer Placeholder 3">
            <a:extLst>
              <a:ext uri="{FF2B5EF4-FFF2-40B4-BE49-F238E27FC236}">
                <a16:creationId xmlns:a16="http://schemas.microsoft.com/office/drawing/2014/main" id="{04A03AE3-DA98-4533-9074-108101182A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1A37C9-6D76-4D2B-BA12-C530E8EB2B5E}"/>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20051758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88C62F-1584-43A9-947F-D8EE389F34E5}"/>
              </a:ext>
            </a:extLst>
          </p:cNvPr>
          <p:cNvSpPr>
            <a:spLocks noGrp="1"/>
          </p:cNvSpPr>
          <p:nvPr>
            <p:ph type="dt" sz="half" idx="10"/>
          </p:nvPr>
        </p:nvSpPr>
        <p:spPr/>
        <p:txBody>
          <a:bodyPr/>
          <a:lstStyle/>
          <a:p>
            <a:fld id="{CA1300F0-9CD4-4179-AF2E-5A5E7AEFBFF8}" type="datetimeFigureOut">
              <a:rPr lang="en-US" smtClean="0"/>
              <a:t>5/3/2025</a:t>
            </a:fld>
            <a:endParaRPr lang="en-US"/>
          </a:p>
        </p:txBody>
      </p:sp>
      <p:sp>
        <p:nvSpPr>
          <p:cNvPr id="3" name="Footer Placeholder 2">
            <a:extLst>
              <a:ext uri="{FF2B5EF4-FFF2-40B4-BE49-F238E27FC236}">
                <a16:creationId xmlns:a16="http://schemas.microsoft.com/office/drawing/2014/main" id="{6F523814-75AD-40A8-8B69-8376368BDA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5B8B6E-31BF-477B-8073-483449109319}"/>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1834760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2A338-B67D-4831-BBBF-BFD2EEED77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30079A-8474-4201-86F4-75198B3AA3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2DF0BC-5D28-4A9F-9F24-29EC26157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D6F789-B032-45FE-B8C8-7A53F7E9E124}"/>
              </a:ext>
            </a:extLst>
          </p:cNvPr>
          <p:cNvSpPr>
            <a:spLocks noGrp="1"/>
          </p:cNvSpPr>
          <p:nvPr>
            <p:ph type="dt" sz="half" idx="10"/>
          </p:nvPr>
        </p:nvSpPr>
        <p:spPr/>
        <p:txBody>
          <a:bodyPr/>
          <a:lstStyle/>
          <a:p>
            <a:fld id="{CA1300F0-9CD4-4179-AF2E-5A5E7AEFBFF8}" type="datetimeFigureOut">
              <a:rPr lang="en-US" smtClean="0"/>
              <a:t>5/3/2025</a:t>
            </a:fld>
            <a:endParaRPr lang="en-US"/>
          </a:p>
        </p:txBody>
      </p:sp>
      <p:sp>
        <p:nvSpPr>
          <p:cNvPr id="6" name="Footer Placeholder 5">
            <a:extLst>
              <a:ext uri="{FF2B5EF4-FFF2-40B4-BE49-F238E27FC236}">
                <a16:creationId xmlns:a16="http://schemas.microsoft.com/office/drawing/2014/main" id="{465BE6C7-1397-41A5-A43A-7A286237A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AA93E7-1339-4AA1-860A-4DD9730217D9}"/>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22393132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B4F30-4B0A-490B-8D67-E33FA3255B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A27A3D-31A8-48C6-98BA-CC8EB7B999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267BA2-E880-4BAF-8D83-63EDF76B2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B7B79-FA12-4270-8051-565BB6541347}"/>
              </a:ext>
            </a:extLst>
          </p:cNvPr>
          <p:cNvSpPr>
            <a:spLocks noGrp="1"/>
          </p:cNvSpPr>
          <p:nvPr>
            <p:ph type="dt" sz="half" idx="10"/>
          </p:nvPr>
        </p:nvSpPr>
        <p:spPr/>
        <p:txBody>
          <a:bodyPr/>
          <a:lstStyle/>
          <a:p>
            <a:fld id="{CA1300F0-9CD4-4179-AF2E-5A5E7AEFBFF8}" type="datetimeFigureOut">
              <a:rPr lang="en-US" smtClean="0"/>
              <a:t>5/3/2025</a:t>
            </a:fld>
            <a:endParaRPr lang="en-US"/>
          </a:p>
        </p:txBody>
      </p:sp>
      <p:sp>
        <p:nvSpPr>
          <p:cNvPr id="6" name="Footer Placeholder 5">
            <a:extLst>
              <a:ext uri="{FF2B5EF4-FFF2-40B4-BE49-F238E27FC236}">
                <a16:creationId xmlns:a16="http://schemas.microsoft.com/office/drawing/2014/main" id="{8823048D-FB58-4C0D-8D26-EE408DB69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C471D3-F943-442D-8943-F72FD8266BBA}"/>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42632018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37C23-FDAC-4B41-B9BB-553BA3725A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6932A1-9B51-4673-B66D-1F73CDA8B6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1088C-D103-45C5-9418-0A0B8FD42473}"/>
              </a:ext>
            </a:extLst>
          </p:cNvPr>
          <p:cNvSpPr>
            <a:spLocks noGrp="1"/>
          </p:cNvSpPr>
          <p:nvPr>
            <p:ph type="dt" sz="half" idx="10"/>
          </p:nvPr>
        </p:nvSpPr>
        <p:spPr/>
        <p:txBody>
          <a:bodyPr/>
          <a:lstStyle/>
          <a:p>
            <a:fld id="{CA1300F0-9CD4-4179-AF2E-5A5E7AEFBFF8}" type="datetimeFigureOut">
              <a:rPr lang="en-US" smtClean="0"/>
              <a:t>5/3/2025</a:t>
            </a:fld>
            <a:endParaRPr lang="en-US"/>
          </a:p>
        </p:txBody>
      </p:sp>
      <p:sp>
        <p:nvSpPr>
          <p:cNvPr id="5" name="Footer Placeholder 4">
            <a:extLst>
              <a:ext uri="{FF2B5EF4-FFF2-40B4-BE49-F238E27FC236}">
                <a16:creationId xmlns:a16="http://schemas.microsoft.com/office/drawing/2014/main" id="{45FD9DDA-9F0E-4F3F-9B94-C9ECF7E9C3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1B2A2-DECB-4B20-8760-350E4C0B83B6}"/>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36603069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C27902-41FA-4AD8-9FF3-CC62062E5F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C9A18A-D037-4FBE-AE60-72F625CFE3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F84E9-FA49-4C2E-8260-8A018E43D598}"/>
              </a:ext>
            </a:extLst>
          </p:cNvPr>
          <p:cNvSpPr>
            <a:spLocks noGrp="1"/>
          </p:cNvSpPr>
          <p:nvPr>
            <p:ph type="dt" sz="half" idx="10"/>
          </p:nvPr>
        </p:nvSpPr>
        <p:spPr/>
        <p:txBody>
          <a:bodyPr/>
          <a:lstStyle/>
          <a:p>
            <a:fld id="{CA1300F0-9CD4-4179-AF2E-5A5E7AEFBFF8}" type="datetimeFigureOut">
              <a:rPr lang="en-US" smtClean="0"/>
              <a:t>5/3/2025</a:t>
            </a:fld>
            <a:endParaRPr lang="en-US"/>
          </a:p>
        </p:txBody>
      </p:sp>
      <p:sp>
        <p:nvSpPr>
          <p:cNvPr id="5" name="Footer Placeholder 4">
            <a:extLst>
              <a:ext uri="{FF2B5EF4-FFF2-40B4-BE49-F238E27FC236}">
                <a16:creationId xmlns:a16="http://schemas.microsoft.com/office/drawing/2014/main" id="{C30186A3-7BB3-4B10-B798-77EE65EC88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3DF40-10A5-4B19-9D83-FCB367D50467}"/>
              </a:ext>
            </a:extLst>
          </p:cNvPr>
          <p:cNvSpPr>
            <a:spLocks noGrp="1"/>
          </p:cNvSpPr>
          <p:nvPr>
            <p:ph type="sldNum" sz="quarter" idx="12"/>
          </p:nvPr>
        </p:nvSpPr>
        <p:spPr/>
        <p:txBody>
          <a:bodyPr/>
          <a:lstStyle/>
          <a:p>
            <a:fld id="{614CF59C-5CCB-460D-ADFB-9C5A42FEE580}" type="slidenum">
              <a:rPr lang="en-US" smtClean="0"/>
              <a:t>‹#›</a:t>
            </a:fld>
            <a:endParaRPr lang="en-US"/>
          </a:p>
        </p:txBody>
      </p:sp>
    </p:spTree>
    <p:extLst>
      <p:ext uri="{BB962C8B-B14F-4D97-AF65-F5344CB8AC3E}">
        <p14:creationId xmlns:p14="http://schemas.microsoft.com/office/powerpoint/2010/main" val="3105987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501A6-F998-4A1C-A92A-26FC1DF783F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69E0E13-FBC2-440E-8A3A-6B61675D91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4F7DA22-AA23-46BE-9C22-DA48D9A281C2}"/>
              </a:ext>
            </a:extLst>
          </p:cNvPr>
          <p:cNvSpPr>
            <a:spLocks noGrp="1"/>
          </p:cNvSpPr>
          <p:nvPr>
            <p:ph type="dt" sz="half" idx="10"/>
          </p:nvPr>
        </p:nvSpPr>
        <p:spPr/>
        <p:txBody>
          <a:bodyPr/>
          <a:lstStyle/>
          <a:p>
            <a:fld id="{F0A31E99-F089-4AE7-B749-B20D65C29C7B}" type="datetimeFigureOut">
              <a:rPr lang="zh-CN" altLang="en-US" smtClean="0"/>
              <a:t>2025/5/3</a:t>
            </a:fld>
            <a:endParaRPr lang="zh-CN" altLang="en-US"/>
          </a:p>
        </p:txBody>
      </p:sp>
      <p:sp>
        <p:nvSpPr>
          <p:cNvPr id="5" name="页脚占位符 4">
            <a:extLst>
              <a:ext uri="{FF2B5EF4-FFF2-40B4-BE49-F238E27FC236}">
                <a16:creationId xmlns:a16="http://schemas.microsoft.com/office/drawing/2014/main" id="{047C7B69-97F1-49CE-9FD4-B7A1F9F496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80D5589-6019-445C-BD83-536E69A86817}"/>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4281635042"/>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B75A6-2C72-4CB5-8DC5-BBCAC5E64CF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BCE2955-FFAD-4E54-897E-CFC1B93D156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4AC6B42-4579-45DC-A13E-5B9D8B52FCE9}"/>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F4CE0DCB-3788-4CC5-A6D0-B5E2585295F0}"/>
              </a:ext>
            </a:extLst>
          </p:cNvPr>
          <p:cNvSpPr>
            <a:spLocks noGrp="1"/>
          </p:cNvSpPr>
          <p:nvPr>
            <p:ph type="dt" sz="half" idx="10"/>
          </p:nvPr>
        </p:nvSpPr>
        <p:spPr/>
        <p:txBody>
          <a:bodyPr/>
          <a:lstStyle/>
          <a:p>
            <a:fld id="{F0A31E99-F089-4AE7-B749-B20D65C29C7B}" type="datetimeFigureOut">
              <a:rPr lang="zh-CN" altLang="en-US" smtClean="0"/>
              <a:t>2025/5/3</a:t>
            </a:fld>
            <a:endParaRPr lang="zh-CN" altLang="en-US"/>
          </a:p>
        </p:txBody>
      </p:sp>
      <p:sp>
        <p:nvSpPr>
          <p:cNvPr id="6" name="页脚占位符 5">
            <a:extLst>
              <a:ext uri="{FF2B5EF4-FFF2-40B4-BE49-F238E27FC236}">
                <a16:creationId xmlns:a16="http://schemas.microsoft.com/office/drawing/2014/main" id="{95824143-4E1B-408E-8627-03FBDA00682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62DAE87-F25C-4124-9C10-4E44F6CD889E}"/>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51782209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9745C1-FFCB-4AEE-8A54-FBF76B0B820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D463D589-5828-4A53-A639-591D26C11E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1304F28-9AD3-4A7A-B219-A5431F03B8D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576107CE-6B7B-499F-9C2A-81BCB0F0CC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B19263E-D1A7-48BA-93E2-0EA7C7169EA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A742B1A9-8556-4AF4-8FA5-ABF889ED1A12}"/>
              </a:ext>
            </a:extLst>
          </p:cNvPr>
          <p:cNvSpPr>
            <a:spLocks noGrp="1"/>
          </p:cNvSpPr>
          <p:nvPr>
            <p:ph type="dt" sz="half" idx="10"/>
          </p:nvPr>
        </p:nvSpPr>
        <p:spPr/>
        <p:txBody>
          <a:bodyPr/>
          <a:lstStyle/>
          <a:p>
            <a:fld id="{F0A31E99-F089-4AE7-B749-B20D65C29C7B}" type="datetimeFigureOut">
              <a:rPr lang="zh-CN" altLang="en-US" smtClean="0"/>
              <a:t>2025/5/3</a:t>
            </a:fld>
            <a:endParaRPr lang="zh-CN" altLang="en-US"/>
          </a:p>
        </p:txBody>
      </p:sp>
      <p:sp>
        <p:nvSpPr>
          <p:cNvPr id="8" name="页脚占位符 7">
            <a:extLst>
              <a:ext uri="{FF2B5EF4-FFF2-40B4-BE49-F238E27FC236}">
                <a16:creationId xmlns:a16="http://schemas.microsoft.com/office/drawing/2014/main" id="{7A8B1E9B-07C3-4D6B-AC3A-CEEFEF26625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AD29AF5-3FCF-4E91-BB22-9FEB8206EB79}"/>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95985065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7589EE-02A6-4700-8074-5622D5BD68D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97CC67DC-2C4B-41DD-9646-F49136688127}"/>
              </a:ext>
            </a:extLst>
          </p:cNvPr>
          <p:cNvSpPr>
            <a:spLocks noGrp="1"/>
          </p:cNvSpPr>
          <p:nvPr>
            <p:ph type="dt" sz="half" idx="10"/>
          </p:nvPr>
        </p:nvSpPr>
        <p:spPr/>
        <p:txBody>
          <a:bodyPr/>
          <a:lstStyle/>
          <a:p>
            <a:fld id="{F0A31E99-F089-4AE7-B749-B20D65C29C7B}" type="datetimeFigureOut">
              <a:rPr lang="zh-CN" altLang="en-US" smtClean="0"/>
              <a:t>2025/5/3</a:t>
            </a:fld>
            <a:endParaRPr lang="zh-CN" altLang="en-US"/>
          </a:p>
        </p:txBody>
      </p:sp>
      <p:sp>
        <p:nvSpPr>
          <p:cNvPr id="4" name="页脚占位符 3">
            <a:extLst>
              <a:ext uri="{FF2B5EF4-FFF2-40B4-BE49-F238E27FC236}">
                <a16:creationId xmlns:a16="http://schemas.microsoft.com/office/drawing/2014/main" id="{283237F0-84EE-43F9-B22F-C9F879E4CFA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0CCC3B3-B220-4873-BFE4-EA116AD97D16}"/>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1551739750"/>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F8DB159-CFCD-45C7-BC33-DACD378D2028}"/>
              </a:ext>
            </a:extLst>
          </p:cNvPr>
          <p:cNvSpPr>
            <a:spLocks noGrp="1"/>
          </p:cNvSpPr>
          <p:nvPr>
            <p:ph type="dt" sz="half" idx="10"/>
          </p:nvPr>
        </p:nvSpPr>
        <p:spPr/>
        <p:txBody>
          <a:bodyPr/>
          <a:lstStyle/>
          <a:p>
            <a:fld id="{F0A31E99-F089-4AE7-B749-B20D65C29C7B}" type="datetimeFigureOut">
              <a:rPr lang="zh-CN" altLang="en-US" smtClean="0"/>
              <a:t>2025/5/3</a:t>
            </a:fld>
            <a:endParaRPr lang="zh-CN" altLang="en-US"/>
          </a:p>
        </p:txBody>
      </p:sp>
      <p:sp>
        <p:nvSpPr>
          <p:cNvPr id="3" name="页脚占位符 2">
            <a:extLst>
              <a:ext uri="{FF2B5EF4-FFF2-40B4-BE49-F238E27FC236}">
                <a16:creationId xmlns:a16="http://schemas.microsoft.com/office/drawing/2014/main" id="{B9FC86C3-7BA3-4A8E-BA5A-B2B7571945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51BFA1C-6825-4D6D-A062-8DFBD2323D76}"/>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pic>
        <p:nvPicPr>
          <p:cNvPr id="5" name="wps稻壳儿佳誉设计原创链接：http://chn.docer.com/works?userid=219874625">
            <a:extLst>
              <a:ext uri="{FF2B5EF4-FFF2-40B4-BE49-F238E27FC236}">
                <a16:creationId xmlns:a16="http://schemas.microsoft.com/office/drawing/2014/main" id="{C965CD73-38F7-486F-886F-9D1B2873E7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4824" t="17030" b="59686"/>
          <a:stretch/>
        </p:blipFill>
        <p:spPr>
          <a:xfrm flipH="1">
            <a:off x="0" y="1"/>
            <a:ext cx="12192000" cy="6858000"/>
          </a:xfrm>
          <a:prstGeom prst="rect">
            <a:avLst/>
          </a:prstGeom>
        </p:spPr>
      </p:pic>
    </p:spTree>
    <p:extLst>
      <p:ext uri="{BB962C8B-B14F-4D97-AF65-F5344CB8AC3E}">
        <p14:creationId xmlns:p14="http://schemas.microsoft.com/office/powerpoint/2010/main" val="268365132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6F5FA2-63A4-461E-83E0-0C64B158905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6738FE6-68D5-493E-9AD3-AF2C4C436F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17832E3-7C7C-42CF-8167-ED4CB5D0C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14337BD-C0E5-4EF6-A66C-39E5B1F8A90A}"/>
              </a:ext>
            </a:extLst>
          </p:cNvPr>
          <p:cNvSpPr>
            <a:spLocks noGrp="1"/>
          </p:cNvSpPr>
          <p:nvPr>
            <p:ph type="dt" sz="half" idx="10"/>
          </p:nvPr>
        </p:nvSpPr>
        <p:spPr/>
        <p:txBody>
          <a:bodyPr/>
          <a:lstStyle/>
          <a:p>
            <a:fld id="{F0A31E99-F089-4AE7-B749-B20D65C29C7B}" type="datetimeFigureOut">
              <a:rPr lang="zh-CN" altLang="en-US" smtClean="0"/>
              <a:t>2025/5/3</a:t>
            </a:fld>
            <a:endParaRPr lang="zh-CN" altLang="en-US"/>
          </a:p>
        </p:txBody>
      </p:sp>
      <p:sp>
        <p:nvSpPr>
          <p:cNvPr id="6" name="页脚占位符 5">
            <a:extLst>
              <a:ext uri="{FF2B5EF4-FFF2-40B4-BE49-F238E27FC236}">
                <a16:creationId xmlns:a16="http://schemas.microsoft.com/office/drawing/2014/main" id="{E2923937-69A2-41B2-8CC2-C465D80288E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EDFDEA-290A-4F4E-AFBB-C23F3A09E243}"/>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07598467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C79F18-C01A-4AF3-8B8C-1A10312BD0F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5C5F934-1BCB-4B2A-9AC4-F090B02601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B50CEBB-C0BF-4B07-97A0-122453E58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B1F62D3-A58A-4FA7-A467-8250D18A48E4}"/>
              </a:ext>
            </a:extLst>
          </p:cNvPr>
          <p:cNvSpPr>
            <a:spLocks noGrp="1"/>
          </p:cNvSpPr>
          <p:nvPr>
            <p:ph type="dt" sz="half" idx="10"/>
          </p:nvPr>
        </p:nvSpPr>
        <p:spPr/>
        <p:txBody>
          <a:bodyPr/>
          <a:lstStyle/>
          <a:p>
            <a:fld id="{F0A31E99-F089-4AE7-B749-B20D65C29C7B}" type="datetimeFigureOut">
              <a:rPr lang="zh-CN" altLang="en-US" smtClean="0"/>
              <a:t>2025/5/3</a:t>
            </a:fld>
            <a:endParaRPr lang="zh-CN" altLang="en-US"/>
          </a:p>
        </p:txBody>
      </p:sp>
      <p:sp>
        <p:nvSpPr>
          <p:cNvPr id="6" name="页脚占位符 5">
            <a:extLst>
              <a:ext uri="{FF2B5EF4-FFF2-40B4-BE49-F238E27FC236}">
                <a16:creationId xmlns:a16="http://schemas.microsoft.com/office/drawing/2014/main" id="{7556828C-1C09-49F2-95F9-F6EB9D3D4BB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5115BDE-0A4A-44B1-94EC-25CBD6CE9DD1}"/>
              </a:ext>
            </a:extLst>
          </p:cNvPr>
          <p:cNvSpPr>
            <a:spLocks noGrp="1"/>
          </p:cNvSpPr>
          <p:nvPr>
            <p:ph type="sldNum" sz="quarter" idx="12"/>
          </p:nvPr>
        </p:nvSpPr>
        <p:spPr/>
        <p:txBody>
          <a:body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27994795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4B00328-852A-4704-958E-BAE793F8C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C6BE2340-9E08-4025-858C-00E6A3C796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E835473-465C-4202-B486-D028A49DF9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A31E99-F089-4AE7-B749-B20D65C29C7B}" type="datetimeFigureOut">
              <a:rPr lang="zh-CN" altLang="en-US" smtClean="0"/>
              <a:t>2025/5/3</a:t>
            </a:fld>
            <a:endParaRPr lang="zh-CN" altLang="en-US"/>
          </a:p>
        </p:txBody>
      </p:sp>
      <p:sp>
        <p:nvSpPr>
          <p:cNvPr id="5" name="页脚占位符 4">
            <a:extLst>
              <a:ext uri="{FF2B5EF4-FFF2-40B4-BE49-F238E27FC236}">
                <a16:creationId xmlns:a16="http://schemas.microsoft.com/office/drawing/2014/main" id="{E80696B3-E3A1-4D4C-8780-04F2F2FEB8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41B8F22-C59A-4939-8B0D-F27190DDD5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469EE-6A4A-4412-B254-2E76BF569338}" type="slidenum">
              <a:rPr lang="zh-CN" altLang="en-US" smtClean="0"/>
              <a:t>‹#›</a:t>
            </a:fld>
            <a:endParaRPr lang="zh-CN" altLang="en-US"/>
          </a:p>
        </p:txBody>
      </p:sp>
    </p:spTree>
    <p:extLst>
      <p:ext uri="{BB962C8B-B14F-4D97-AF65-F5344CB8AC3E}">
        <p14:creationId xmlns:p14="http://schemas.microsoft.com/office/powerpoint/2010/main" val="3483085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52F23-3DA9-429D-8EFA-9C81D23B45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708B59-3A02-4514-867E-605ADB740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754D09-9818-43BF-9F22-04A93C0748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300F0-9CD4-4179-AF2E-5A5E7AEFBFF8}" type="datetimeFigureOut">
              <a:rPr lang="en-US" smtClean="0"/>
              <a:t>5/3/2025</a:t>
            </a:fld>
            <a:endParaRPr lang="en-US"/>
          </a:p>
        </p:txBody>
      </p:sp>
      <p:sp>
        <p:nvSpPr>
          <p:cNvPr id="5" name="Footer Placeholder 4">
            <a:extLst>
              <a:ext uri="{FF2B5EF4-FFF2-40B4-BE49-F238E27FC236}">
                <a16:creationId xmlns:a16="http://schemas.microsoft.com/office/drawing/2014/main" id="{A64834F9-3F66-44B5-8D5B-AD629011C1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ADD23E-DC0B-42CD-814A-692884CFF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CF59C-5CCB-460D-ADFB-9C5A42FEE580}" type="slidenum">
              <a:rPr lang="en-US" smtClean="0"/>
              <a:t>‹#›</a:t>
            </a:fld>
            <a:endParaRPr lang="en-US"/>
          </a:p>
        </p:txBody>
      </p:sp>
    </p:spTree>
    <p:extLst>
      <p:ext uri="{BB962C8B-B14F-4D97-AF65-F5344CB8AC3E}">
        <p14:creationId xmlns:p14="http://schemas.microsoft.com/office/powerpoint/2010/main" val="380944356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4.png"/><Relationship Id="rId5" Type="http://schemas.microsoft.com/office/2007/relationships/hdphoto" Target="../media/hdphoto2.wdp"/><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27.png"/><Relationship Id="rId10" Type="http://schemas.openxmlformats.org/officeDocument/2006/relationships/image" Target="../media/image31.png"/><Relationship Id="rId4" Type="http://schemas.microsoft.com/office/2007/relationships/hdphoto" Target="../media/hdphoto4.wdp"/><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5.xml"/><Relationship Id="rId18" Type="http://schemas.openxmlformats.org/officeDocument/2006/relationships/image" Target="../media/image12.gif"/><Relationship Id="rId3" Type="http://schemas.openxmlformats.org/officeDocument/2006/relationships/audio" Target="../media/audio1.wav"/><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1.png"/><Relationship Id="rId2" Type="http://schemas.openxmlformats.org/officeDocument/2006/relationships/notesSlide" Target="../notesSlides/notesSlide1.xml"/><Relationship Id="rId16" Type="http://schemas.openxmlformats.org/officeDocument/2006/relationships/image" Target="../media/image10.png"/><Relationship Id="rId1" Type="http://schemas.openxmlformats.org/officeDocument/2006/relationships/slideLayout" Target="../slideLayouts/slideLayout18.xml"/><Relationship Id="rId6" Type="http://schemas.openxmlformats.org/officeDocument/2006/relationships/slide" Target="slide6.xml"/><Relationship Id="rId11" Type="http://schemas.openxmlformats.org/officeDocument/2006/relationships/slide" Target="slide7.xml"/><Relationship Id="rId5" Type="http://schemas.openxmlformats.org/officeDocument/2006/relationships/image" Target="../media/image4.png"/><Relationship Id="rId15" Type="http://schemas.openxmlformats.org/officeDocument/2006/relationships/slide" Target="slide3.xml"/><Relationship Id="rId10" Type="http://schemas.openxmlformats.org/officeDocument/2006/relationships/image" Target="../media/image7.png"/><Relationship Id="rId19" Type="http://schemas.openxmlformats.org/officeDocument/2006/relationships/slide" Target="slide8.xml"/><Relationship Id="rId4" Type="http://schemas.openxmlformats.org/officeDocument/2006/relationships/audio" Target="../media/audio2.wav"/><Relationship Id="rId9" Type="http://schemas.openxmlformats.org/officeDocument/2006/relationships/slide" Target="slide4.xml"/><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3.xml"/><Relationship Id="rId7" Type="http://schemas.openxmlformats.org/officeDocument/2006/relationships/notesSlide" Target="../notesSlides/notesSlide1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3.wav"/><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4CF763-E8A7-4878-83D1-DEC26B47010F}"/>
              </a:ext>
            </a:extLst>
          </p:cNvPr>
          <p:cNvPicPr>
            <a:picLocks noChangeAspect="1"/>
          </p:cNvPicPr>
          <p:nvPr/>
        </p:nvPicPr>
        <p:blipFill>
          <a:blip r:embed="rId2"/>
          <a:stretch>
            <a:fillRect/>
          </a:stretch>
        </p:blipFill>
        <p:spPr>
          <a:xfrm>
            <a:off x="-209680" y="0"/>
            <a:ext cx="12899520" cy="7014796"/>
          </a:xfrm>
          <a:prstGeom prst="rect">
            <a:avLst/>
          </a:prstGeom>
        </p:spPr>
      </p:pic>
      <p:pic>
        <p:nvPicPr>
          <p:cNvPr id="5" name="Picture 4">
            <a:extLst>
              <a:ext uri="{FF2B5EF4-FFF2-40B4-BE49-F238E27FC236}">
                <a16:creationId xmlns:a16="http://schemas.microsoft.com/office/drawing/2014/main" id="{1EAD6C33-D9E4-4889-828A-9AD4C25C4E18}"/>
              </a:ext>
            </a:extLst>
          </p:cNvPr>
          <p:cNvPicPr>
            <a:picLocks noChangeAspect="1"/>
          </p:cNvPicPr>
          <p:nvPr/>
        </p:nvPicPr>
        <p:blipFill>
          <a:blip r:embed="rId3"/>
          <a:stretch>
            <a:fillRect/>
          </a:stretch>
        </p:blipFill>
        <p:spPr>
          <a:xfrm>
            <a:off x="-115152" y="0"/>
            <a:ext cx="7931583" cy="2005758"/>
          </a:xfrm>
          <a:prstGeom prst="rect">
            <a:avLst/>
          </a:prstGeom>
        </p:spPr>
      </p:pic>
    </p:spTree>
    <p:extLst>
      <p:ext uri="{BB962C8B-B14F-4D97-AF65-F5344CB8AC3E}">
        <p14:creationId xmlns:p14="http://schemas.microsoft.com/office/powerpoint/2010/main" val="1366874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descr="A picture containing text, toy, vector graphics&#10;&#10;Description automatically generated">
            <a:extLst>
              <a:ext uri="{FF2B5EF4-FFF2-40B4-BE49-F238E27FC236}">
                <a16:creationId xmlns:a16="http://schemas.microsoft.com/office/drawing/2014/main" id="{B9CAB689-BB09-4AB5-B951-CCB4962D1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884" y="2375853"/>
            <a:ext cx="3748015" cy="3510987"/>
          </a:xfrm>
          <a:prstGeom prst="rect">
            <a:avLst/>
          </a:prstGeom>
        </p:spPr>
      </p:pic>
      <p:grpSp>
        <p:nvGrpSpPr>
          <p:cNvPr id="48" name="Group 47">
            <a:extLst>
              <a:ext uri="{FF2B5EF4-FFF2-40B4-BE49-F238E27FC236}">
                <a16:creationId xmlns:a16="http://schemas.microsoft.com/office/drawing/2014/main" id="{4E042DB5-28E4-4B36-9523-9265A32E8657}"/>
              </a:ext>
            </a:extLst>
          </p:cNvPr>
          <p:cNvGrpSpPr/>
          <p:nvPr/>
        </p:nvGrpSpPr>
        <p:grpSpPr>
          <a:xfrm>
            <a:off x="6000767" y="2566296"/>
            <a:ext cx="3677724" cy="1043679"/>
            <a:chOff x="6410789" y="819970"/>
            <a:chExt cx="4322439" cy="1121761"/>
          </a:xfrm>
        </p:grpSpPr>
        <p:pic>
          <p:nvPicPr>
            <p:cNvPr id="49" name="Picture 48">
              <a:extLst>
                <a:ext uri="{FF2B5EF4-FFF2-40B4-BE49-F238E27FC236}">
                  <a16:creationId xmlns:a16="http://schemas.microsoft.com/office/drawing/2014/main" id="{400EE68D-CE77-49EB-8AB8-6B399E0BA49F}"/>
                </a:ext>
              </a:extLst>
            </p:cNvPr>
            <p:cNvPicPr>
              <a:picLocks noChangeAspect="1"/>
            </p:cNvPicPr>
            <p:nvPr/>
          </p:nvPicPr>
          <p:blipFill>
            <a:blip r:embed="rId4">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50" name="TextBox 49">
              <a:extLst>
                <a:ext uri="{FF2B5EF4-FFF2-40B4-BE49-F238E27FC236}">
                  <a16:creationId xmlns:a16="http://schemas.microsoft.com/office/drawing/2014/main" id="{4F38C85F-B1BD-4EDC-BAD0-7AB9FEEA37A7}"/>
                </a:ext>
              </a:extLst>
            </p:cNvPr>
            <p:cNvSpPr txBox="1"/>
            <p:nvPr/>
          </p:nvSpPr>
          <p:spPr>
            <a:xfrm>
              <a:off x="6735044" y="915929"/>
              <a:ext cx="3440395" cy="926247"/>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làm</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chỉ</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51" name="Group 50">
            <a:extLst>
              <a:ext uri="{FF2B5EF4-FFF2-40B4-BE49-F238E27FC236}">
                <a16:creationId xmlns:a16="http://schemas.microsoft.com/office/drawing/2014/main" id="{1A4C6354-FA74-4AA2-8415-878EBA976B21}"/>
              </a:ext>
            </a:extLst>
          </p:cNvPr>
          <p:cNvGrpSpPr/>
          <p:nvPr/>
        </p:nvGrpSpPr>
        <p:grpSpPr>
          <a:xfrm>
            <a:off x="5972538" y="3730920"/>
            <a:ext cx="3781464" cy="1043679"/>
            <a:chOff x="6410789" y="2733385"/>
            <a:chExt cx="4322439" cy="1121761"/>
          </a:xfrm>
        </p:grpSpPr>
        <p:pic>
          <p:nvPicPr>
            <p:cNvPr id="52" name="Picture 51">
              <a:extLst>
                <a:ext uri="{FF2B5EF4-FFF2-40B4-BE49-F238E27FC236}">
                  <a16:creationId xmlns:a16="http://schemas.microsoft.com/office/drawing/2014/main" id="{E35EBB82-10E3-442F-8F46-BDCEA75A9174}"/>
                </a:ext>
              </a:extLst>
            </p:cNvPr>
            <p:cNvPicPr>
              <a:picLocks noChangeAspect="1"/>
            </p:cNvPicPr>
            <p:nvPr/>
          </p:nvPicPr>
          <p:blipFill>
            <a:blip r:embed="rId6">
              <a:extLst>
                <a:ext uri="{BEBA8EAE-BF5A-486C-A8C5-ECC9F3942E4B}">
                  <a14:imgProps xmlns:a14="http://schemas.microsoft.com/office/drawing/2010/main">
                    <a14:imgLayer r:embed="rId7">
                      <a14:imgEffect>
                        <a14:artisticBlur/>
                      </a14:imgEffect>
                    </a14:imgLayer>
                  </a14:imgProps>
                </a:ext>
              </a:extLst>
            </a:blip>
            <a:stretch>
              <a:fillRect/>
            </a:stretch>
          </p:blipFill>
          <p:spPr>
            <a:xfrm>
              <a:off x="6410789" y="2733385"/>
              <a:ext cx="4322439" cy="1121761"/>
            </a:xfrm>
            <a:prstGeom prst="rect">
              <a:avLst/>
            </a:prstGeom>
          </p:spPr>
        </p:pic>
        <p:sp>
          <p:nvSpPr>
            <p:cNvPr id="53" name="TextBox 52">
              <a:extLst>
                <a:ext uri="{FF2B5EF4-FFF2-40B4-BE49-F238E27FC236}">
                  <a16:creationId xmlns:a16="http://schemas.microsoft.com/office/drawing/2014/main" id="{A4C29A16-CD01-4D1B-A6B3-1B3FDA52D824}"/>
                </a:ext>
              </a:extLst>
            </p:cNvPr>
            <p:cNvSpPr txBox="1"/>
            <p:nvPr/>
          </p:nvSpPr>
          <p:spPr>
            <a:xfrm>
              <a:off x="6735046" y="2868421"/>
              <a:ext cx="3440394" cy="926247"/>
            </a:xfrm>
            <a:prstGeom prst="rect">
              <a:avLst/>
            </a:prstGeom>
            <a:noFill/>
          </p:spPr>
          <p:txBody>
            <a:bodyPr wrap="square" rtlCol="0">
              <a:spAutoFit/>
            </a:bodyPr>
            <a:lstStyle/>
            <a:p>
              <a:pPr algn="ctr">
                <a:defRPr/>
              </a:pP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luồn</a:t>
              </a:r>
              <a:r>
                <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kim</a:t>
              </a:r>
              <a:endParaRPr lang="en-US" sz="5000" b="1"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54" name="Rectangle 53">
            <a:extLst>
              <a:ext uri="{FF2B5EF4-FFF2-40B4-BE49-F238E27FC236}">
                <a16:creationId xmlns:a16="http://schemas.microsoft.com/office/drawing/2014/main" id="{DEC2CA94-01D0-40F1-982B-4F0899C8BC4E}"/>
              </a:ext>
            </a:extLst>
          </p:cNvPr>
          <p:cNvSpPr/>
          <p:nvPr/>
        </p:nvSpPr>
        <p:spPr>
          <a:xfrm>
            <a:off x="1149906" y="1427402"/>
            <a:ext cx="3738524" cy="707886"/>
          </a:xfrm>
          <a:prstGeom prst="rect">
            <a:avLst/>
          </a:prstGeom>
        </p:spPr>
        <p:txBody>
          <a:bodyPr wrap="none">
            <a:spAutoFit/>
          </a:bodyPr>
          <a:lstStyle/>
          <a:p>
            <a:pPr algn="ctr">
              <a:defRPr/>
            </a:pP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Luyện</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từ</a:t>
            </a:r>
            <a:r>
              <a:rPr lang="en-US"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khó</a:t>
            </a:r>
            <a:endParaRPr lang="en-US" sz="4000" b="1" dirty="0">
              <a:solidFill>
                <a:srgbClr val="338C8E"/>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5" name="Group 54">
            <a:extLst>
              <a:ext uri="{FF2B5EF4-FFF2-40B4-BE49-F238E27FC236}">
                <a16:creationId xmlns:a16="http://schemas.microsoft.com/office/drawing/2014/main" id="{E54E92EF-0E04-4EA2-85D5-1AE7602D5A78}"/>
              </a:ext>
            </a:extLst>
          </p:cNvPr>
          <p:cNvGrpSpPr/>
          <p:nvPr/>
        </p:nvGrpSpPr>
        <p:grpSpPr>
          <a:xfrm>
            <a:off x="5879347" y="1331443"/>
            <a:ext cx="3781463" cy="1121761"/>
            <a:chOff x="6410789" y="819970"/>
            <a:chExt cx="4322439" cy="1121761"/>
          </a:xfrm>
        </p:grpSpPr>
        <p:pic>
          <p:nvPicPr>
            <p:cNvPr id="56" name="Picture 55">
              <a:extLst>
                <a:ext uri="{FF2B5EF4-FFF2-40B4-BE49-F238E27FC236}">
                  <a16:creationId xmlns:a16="http://schemas.microsoft.com/office/drawing/2014/main" id="{6510D9F5-EBC6-498B-B4CE-0FD553858FA6}"/>
                </a:ext>
              </a:extLst>
            </p:cNvPr>
            <p:cNvPicPr>
              <a:picLocks noChangeAspect="1"/>
            </p:cNvPicPr>
            <p:nvPr/>
          </p:nvPicPr>
          <p:blipFill>
            <a:blip r:embed="rId4">
              <a:duotone>
                <a:prstClr val="black"/>
                <a:srgbClr val="31AA44">
                  <a:tint val="45000"/>
                  <a:satMod val="400000"/>
                </a:srgbClr>
              </a:duotone>
              <a:extLst>
                <a:ext uri="{BEBA8EAE-BF5A-486C-A8C5-ECC9F3942E4B}">
                  <a14:imgProps xmlns:a14="http://schemas.microsoft.com/office/drawing/2010/main">
                    <a14:imgLayer r:embed="rId5">
                      <a14:imgEffect>
                        <a14:artisticBlur/>
                      </a14:imgEffect>
                    </a14:imgLayer>
                  </a14:imgProps>
                </a:ext>
              </a:extLst>
            </a:blip>
            <a:stretch>
              <a:fillRect/>
            </a:stretch>
          </p:blipFill>
          <p:spPr>
            <a:xfrm>
              <a:off x="6410789" y="819970"/>
              <a:ext cx="4322439" cy="1121761"/>
            </a:xfrm>
            <a:prstGeom prst="rect">
              <a:avLst/>
            </a:prstGeom>
          </p:spPr>
        </p:pic>
        <p:sp>
          <p:nvSpPr>
            <p:cNvPr id="57" name="TextBox 56">
              <a:extLst>
                <a:ext uri="{FF2B5EF4-FFF2-40B4-BE49-F238E27FC236}">
                  <a16:creationId xmlns:a16="http://schemas.microsoft.com/office/drawing/2014/main" id="{E089EE02-5912-4CD0-99E6-60D284C7FE3E}"/>
                </a:ext>
              </a:extLst>
            </p:cNvPr>
            <p:cNvSpPr txBox="1"/>
            <p:nvPr/>
          </p:nvSpPr>
          <p:spPr>
            <a:xfrm>
              <a:off x="6735045" y="915929"/>
              <a:ext cx="3440395" cy="861774"/>
            </a:xfrm>
            <a:prstGeom prst="rect">
              <a:avLst/>
            </a:prstGeom>
            <a:noFill/>
          </p:spPr>
          <p:txBody>
            <a:bodyPr wrap="square" rtlCol="0">
              <a:spAutoFit/>
            </a:bodyPr>
            <a:lstStyle/>
            <a:p>
              <a:pPr algn="ctr">
                <a:defRPr/>
              </a:pP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Mã</a:t>
              </a:r>
              <a:r>
                <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 </a:t>
              </a:r>
              <a:r>
                <a:rPr lang="en-US" sz="5000" b="1" kern="0" dirty="0" err="1">
                  <a:solidFill>
                    <a:prstClr val="white"/>
                  </a:solidFill>
                  <a:latin typeface="Arial-Rounded" panose="020B0500000000000000" pitchFamily="34" charset="0"/>
                  <a:ea typeface="Arial-Rounded" panose="020B0500000000000000" pitchFamily="34" charset="0"/>
                  <a:cs typeface="Arial-Rounded" panose="020B0500000000000000" pitchFamily="34" charset="0"/>
                </a:rPr>
                <a:t>Lương</a:t>
              </a:r>
              <a:endParaRPr lang="en-US" sz="5000" b="1" kern="0" dirty="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97234949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p:tgtEl>
                                          <p:spTgt spid="55"/>
                                        </p:tgtEl>
                                        <p:attrNameLst>
                                          <p:attrName>ppt_x</p:attrName>
                                        </p:attrNameLst>
                                      </p:cBhvr>
                                      <p:tavLst>
                                        <p:tav tm="0">
                                          <p:val>
                                            <p:strVal val="#ppt_x-#ppt_w*1.125000"/>
                                          </p:val>
                                        </p:tav>
                                        <p:tav tm="100000">
                                          <p:val>
                                            <p:strVal val="#ppt_x"/>
                                          </p:val>
                                        </p:tav>
                                      </p:tavLst>
                                    </p:anim>
                                    <p:animEffect transition="in" filter="wipe(right)">
                                      <p:cBhvr>
                                        <p:cTn id="8" dur="500"/>
                                        <p:tgtEl>
                                          <p:spTgt spid="5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p:tgtEl>
                                          <p:spTgt spid="48"/>
                                        </p:tgtEl>
                                        <p:attrNameLst>
                                          <p:attrName>ppt_x</p:attrName>
                                        </p:attrNameLst>
                                      </p:cBhvr>
                                      <p:tavLst>
                                        <p:tav tm="0">
                                          <p:val>
                                            <p:strVal val="#ppt_x-#ppt_w*1.125000"/>
                                          </p:val>
                                        </p:tav>
                                        <p:tav tm="100000">
                                          <p:val>
                                            <p:strVal val="#ppt_x"/>
                                          </p:val>
                                        </p:tav>
                                      </p:tavLst>
                                    </p:anim>
                                    <p:animEffect transition="in" filter="wipe(right)">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p:tgtEl>
                                          <p:spTgt spid="51"/>
                                        </p:tgtEl>
                                        <p:attrNameLst>
                                          <p:attrName>ppt_x</p:attrName>
                                        </p:attrNameLst>
                                      </p:cBhvr>
                                      <p:tavLst>
                                        <p:tav tm="0">
                                          <p:val>
                                            <p:strVal val="#ppt_x-#ppt_w*1.125000"/>
                                          </p:val>
                                        </p:tav>
                                        <p:tav tm="100000">
                                          <p:val>
                                            <p:strVal val="#ppt_x"/>
                                          </p:val>
                                        </p:tav>
                                      </p:tavLst>
                                    </p:anim>
                                    <p:animEffect transition="in" filter="wipe(right)">
                                      <p:cBhvr>
                                        <p:cTn id="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DBA641-AA51-46B8-840D-40BD8B64076D}"/>
              </a:ext>
            </a:extLst>
          </p:cNvPr>
          <p:cNvSpPr/>
          <p:nvPr/>
        </p:nvSpPr>
        <p:spPr>
          <a:xfrm>
            <a:off x="4348048" y="251889"/>
            <a:ext cx="5115441" cy="707886"/>
          </a:xfrm>
          <a:prstGeom prst="rect">
            <a:avLst/>
          </a:prstGeom>
        </p:spPr>
        <p:txBody>
          <a:bodyPr wrap="square">
            <a:spAutoFit/>
          </a:bodyPr>
          <a:lstStyle/>
          <a:p>
            <a:pPr algn="ctr">
              <a:defRPr/>
            </a:pPr>
            <a:r>
              <a:rPr lang="en-US" altLang="zh-CN" sz="4000" b="1" dirty="0" err="1">
                <a:solidFill>
                  <a:srgbClr val="0070C0"/>
                </a:solidFill>
                <a:latin typeface="Arial" panose="020B0604020202020204" pitchFamily="34" charset="0"/>
                <a:ea typeface="inpin heiti" charset="-122"/>
                <a:cs typeface="Times New Roman" panose="02020603050405020304" pitchFamily="18" charset="0"/>
              </a:rPr>
              <a:t>Luyện</a:t>
            </a:r>
            <a:r>
              <a:rPr lang="en-US" altLang="zh-CN" sz="40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4000" b="1" dirty="0" err="1">
                <a:solidFill>
                  <a:srgbClr val="0070C0"/>
                </a:solidFill>
                <a:latin typeface="Arial" panose="020B0604020202020204" pitchFamily="34" charset="0"/>
                <a:ea typeface="inpin heiti" charset="-122"/>
                <a:cs typeface="Times New Roman" panose="02020603050405020304" pitchFamily="18" charset="0"/>
              </a:rPr>
              <a:t>đọc</a:t>
            </a:r>
            <a:r>
              <a:rPr lang="en-US" altLang="zh-CN" sz="40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4000" b="1" dirty="0" err="1">
                <a:solidFill>
                  <a:srgbClr val="0070C0"/>
                </a:solidFill>
                <a:latin typeface="Arial" panose="020B0604020202020204" pitchFamily="34" charset="0"/>
                <a:ea typeface="inpin heiti" charset="-122"/>
                <a:cs typeface="Times New Roman" panose="02020603050405020304" pitchFamily="18" charset="0"/>
              </a:rPr>
              <a:t>câu</a:t>
            </a:r>
            <a:r>
              <a:rPr lang="en-US" altLang="zh-CN" sz="4000" b="1" dirty="0">
                <a:solidFill>
                  <a:srgbClr val="0070C0"/>
                </a:solidFill>
                <a:latin typeface="Arial" panose="020B0604020202020204" pitchFamily="34" charset="0"/>
                <a:ea typeface="inpin heiti" charset="-122"/>
                <a:cs typeface="Times New Roman" panose="02020603050405020304" pitchFamily="18" charset="0"/>
              </a:rPr>
              <a:t> </a:t>
            </a:r>
            <a:r>
              <a:rPr lang="en-US" altLang="zh-CN" sz="4000" b="1" dirty="0" err="1">
                <a:solidFill>
                  <a:srgbClr val="0070C0"/>
                </a:solidFill>
                <a:latin typeface="Arial" panose="020B0604020202020204" pitchFamily="34" charset="0"/>
                <a:ea typeface="inpin heiti" charset="-122"/>
                <a:cs typeface="Times New Roman" panose="02020603050405020304" pitchFamily="18" charset="0"/>
              </a:rPr>
              <a:t>dài</a:t>
            </a:r>
            <a:endParaRPr lang="zh-CN" altLang="en-US" sz="4000" b="1" dirty="0">
              <a:solidFill>
                <a:srgbClr val="0070C0"/>
              </a:solidFill>
              <a:latin typeface="Arial" panose="020B0604020202020204" pitchFamily="34"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142AC258-3C07-4EBE-8022-11AC6DAD74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7714" y="251889"/>
            <a:ext cx="580334" cy="580334"/>
          </a:xfrm>
          <a:prstGeom prst="rect">
            <a:avLst/>
          </a:prstGeom>
        </p:spPr>
      </p:pic>
      <p:sp>
        <p:nvSpPr>
          <p:cNvPr id="5" name="Rectangle: Rounded Corners 4">
            <a:extLst>
              <a:ext uri="{FF2B5EF4-FFF2-40B4-BE49-F238E27FC236}">
                <a16:creationId xmlns:a16="http://schemas.microsoft.com/office/drawing/2014/main" id="{2EF703FC-A01F-497F-9591-4525A706557F}"/>
              </a:ext>
            </a:extLst>
          </p:cNvPr>
          <p:cNvSpPr/>
          <p:nvPr/>
        </p:nvSpPr>
        <p:spPr>
          <a:xfrm>
            <a:off x="1299990" y="1443210"/>
            <a:ext cx="9827046" cy="3756751"/>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6" name="TextBox 5">
            <a:extLst>
              <a:ext uri="{FF2B5EF4-FFF2-40B4-BE49-F238E27FC236}">
                <a16:creationId xmlns:a16="http://schemas.microsoft.com/office/drawing/2014/main" id="{5462371E-A2CB-4421-8685-686E25E4B6A3}"/>
              </a:ext>
            </a:extLst>
          </p:cNvPr>
          <p:cNvSpPr txBox="1"/>
          <p:nvPr/>
        </p:nvSpPr>
        <p:spPr>
          <a:xfrm>
            <a:off x="1674564" y="2023544"/>
            <a:ext cx="9243152" cy="1938992"/>
          </a:xfrm>
          <a:prstGeom prst="rect">
            <a:avLst/>
          </a:prstGeom>
          <a:noFill/>
        </p:spPr>
        <p:txBody>
          <a:bodyPr wrap="square" rtlCol="0">
            <a:spAutoFit/>
          </a:bodyPr>
          <a:lstStyle/>
          <a:p>
            <a:pPr algn="just"/>
            <a:r>
              <a:rPr lang="vi-VN" sz="4000" b="1" dirty="0">
                <a:latin typeface="Arial-Rounded" panose="020B0500000000000000" pitchFamily="34" charset="0"/>
                <a:ea typeface="Arial-Rounded" panose="020B0500000000000000" pitchFamily="34" charset="0"/>
                <a:cs typeface="Arial-Rounded" panose="020B0500000000000000" pitchFamily="34" charset="0"/>
              </a:rPr>
              <a:t>Một đêm, </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latin typeface="Arial-Rounded" panose="020B0500000000000000" pitchFamily="34" charset="0"/>
                <a:ea typeface="Arial-Rounded" panose="020B0500000000000000" pitchFamily="34" charset="0"/>
                <a:cs typeface="Arial-Rounded" panose="020B0500000000000000" pitchFamily="34" charset="0"/>
              </a:rPr>
              <a:t> Mã Lương mơ thấy một cụ già tóc bạc phơ</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vi-VN" sz="4000" b="1" dirty="0">
                <a:latin typeface="Arial-Rounded" panose="020B0500000000000000" pitchFamily="34" charset="0"/>
                <a:ea typeface="Arial-Rounded" panose="020B0500000000000000" pitchFamily="34" charset="0"/>
                <a:cs typeface="Arial-Rounded" panose="020B0500000000000000" pitchFamily="34" charset="0"/>
              </a:rPr>
              <a:t> đưa cho em c</a:t>
            </a:r>
            <a:r>
              <a:rPr lang="en-US" sz="4000" b="1" dirty="0">
                <a:latin typeface="Arial-Rounded" panose="020B0500000000000000" pitchFamily="34" charset="0"/>
                <a:ea typeface="Arial-Rounded" panose="020B0500000000000000" pitchFamily="34" charset="0"/>
                <a:cs typeface="Arial-Rounded" panose="020B0500000000000000" pitchFamily="34" charset="0"/>
              </a:rPr>
              <a:t>â</a:t>
            </a:r>
            <a:r>
              <a:rPr lang="vi-VN" sz="4000" b="1" dirty="0">
                <a:latin typeface="Arial-Rounded" panose="020B0500000000000000" pitchFamily="34" charset="0"/>
                <a:ea typeface="Arial-Rounded" panose="020B0500000000000000" pitchFamily="34" charset="0"/>
                <a:cs typeface="Arial-Rounded" panose="020B0500000000000000" pitchFamily="34" charset="0"/>
              </a:rPr>
              <a:t>y bút sáng lấp lánh.</a:t>
            </a:r>
            <a:r>
              <a:rPr lang="vi-VN"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en-US" sz="4000" b="1"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413244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115282-783F-4725-9BE9-F85360F7E8C4}"/>
              </a:ext>
            </a:extLst>
          </p:cNvPr>
          <p:cNvSpPr/>
          <p:nvPr/>
        </p:nvSpPr>
        <p:spPr>
          <a:xfrm>
            <a:off x="88136" y="605928"/>
            <a:ext cx="12019402" cy="60923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6" name="Picture 5">
            <a:extLst>
              <a:ext uri="{FF2B5EF4-FFF2-40B4-BE49-F238E27FC236}">
                <a16:creationId xmlns:a16="http://schemas.microsoft.com/office/drawing/2014/main" id="{54BB2D0F-E0FB-4D0E-8340-B085758D0C55}"/>
              </a:ext>
            </a:extLst>
          </p:cNvPr>
          <p:cNvPicPr>
            <a:picLocks noChangeAspect="1"/>
          </p:cNvPicPr>
          <p:nvPr/>
        </p:nvPicPr>
        <p:blipFill>
          <a:blip r:embed="rId3"/>
          <a:stretch>
            <a:fillRect/>
          </a:stretch>
        </p:blipFill>
        <p:spPr>
          <a:xfrm>
            <a:off x="6558808" y="4488973"/>
            <a:ext cx="5633192" cy="2369027"/>
          </a:xfrm>
          <a:prstGeom prst="rect">
            <a:avLst/>
          </a:prstGeom>
          <a:ln>
            <a:noFill/>
          </a:ln>
          <a:effectLst>
            <a:softEdge rad="112500"/>
          </a:effectLst>
        </p:spPr>
      </p:pic>
      <p:sp>
        <p:nvSpPr>
          <p:cNvPr id="7" name="TextBox 6">
            <a:extLst>
              <a:ext uri="{FF2B5EF4-FFF2-40B4-BE49-F238E27FC236}">
                <a16:creationId xmlns:a16="http://schemas.microsoft.com/office/drawing/2014/main" id="{22A578E1-6065-488B-BB5B-C9F25AD09015}"/>
              </a:ext>
            </a:extLst>
          </p:cNvPr>
          <p:cNvSpPr txBox="1"/>
          <p:nvPr/>
        </p:nvSpPr>
        <p:spPr>
          <a:xfrm>
            <a:off x="374573" y="658053"/>
            <a:ext cx="11633814" cy="63709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đêm, Mã Lương mơ thấy một cụ già tóc bạc phơ đưa cho em cây bút sáng lấp lánh. Em reo lên: “Cây bút đẹp quá! Cháu cảm ơn ông!”. Tỉnh dậy, Mã Lương thấy cây bút vẫn trong tay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Phú ông sai đầy tớ xông vào cướp bút thần. Nhưng Mã Lương đã vượt ra ngoài bằng chiếc thang vẽ trên tường. Rồi Mã Lương vẽ một con ngựa, đi khắp đó đây giúp đỡ người nghèo khổ.</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Truyện cổ tích Trung Quốc)</a:t>
            </a:r>
          </a:p>
        </p:txBody>
      </p:sp>
      <p:pic>
        <p:nvPicPr>
          <p:cNvPr id="8" name="Picture 7">
            <a:extLst>
              <a:ext uri="{FF2B5EF4-FFF2-40B4-BE49-F238E27FC236}">
                <a16:creationId xmlns:a16="http://schemas.microsoft.com/office/drawing/2014/main" id="{9FE25339-37BE-4B9C-ABED-B7C90CB31A32}"/>
              </a:ext>
            </a:extLst>
          </p:cNvPr>
          <p:cNvPicPr>
            <a:picLocks noChangeAspect="1"/>
          </p:cNvPicPr>
          <p:nvPr/>
        </p:nvPicPr>
        <p:blipFill>
          <a:blip r:embed="rId4"/>
          <a:stretch>
            <a:fillRect/>
          </a:stretch>
        </p:blipFill>
        <p:spPr>
          <a:xfrm>
            <a:off x="3356522" y="-199970"/>
            <a:ext cx="5633192" cy="1176630"/>
          </a:xfrm>
          <a:prstGeom prst="rect">
            <a:avLst/>
          </a:prstGeom>
        </p:spPr>
      </p:pic>
      <p:sp>
        <p:nvSpPr>
          <p:cNvPr id="9" name="Rounded Rectangle 65">
            <a:extLst>
              <a:ext uri="{FF2B5EF4-FFF2-40B4-BE49-F238E27FC236}">
                <a16:creationId xmlns:a16="http://schemas.microsoft.com/office/drawing/2014/main" id="{0F3CB4E9-D16D-40F8-B14A-B047ACD88458}"/>
              </a:ext>
            </a:extLst>
          </p:cNvPr>
          <p:cNvSpPr/>
          <p:nvPr/>
        </p:nvSpPr>
        <p:spPr>
          <a:xfrm>
            <a:off x="84462" y="62032"/>
            <a:ext cx="4197207" cy="56042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sp>
        <p:nvSpPr>
          <p:cNvPr id="10" name="Rounded Rectangle 15">
            <a:extLst>
              <a:ext uri="{FF2B5EF4-FFF2-40B4-BE49-F238E27FC236}">
                <a16:creationId xmlns:a16="http://schemas.microsoft.com/office/drawing/2014/main" id="{BAA5F9C1-F695-4B7A-87A1-D116D9940E0A}"/>
              </a:ext>
            </a:extLst>
          </p:cNvPr>
          <p:cNvSpPr/>
          <p:nvPr/>
        </p:nvSpPr>
        <p:spPr>
          <a:xfrm>
            <a:off x="293894" y="777368"/>
            <a:ext cx="11671205" cy="1370921"/>
          </a:xfrm>
          <a:prstGeom prst="roundRect">
            <a:avLst/>
          </a:prstGeom>
          <a:noFill/>
          <a:ln w="38100">
            <a:solidFill>
              <a:schemeClr val="accent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1" name="Teardrop 10">
            <a:extLst>
              <a:ext uri="{FF2B5EF4-FFF2-40B4-BE49-F238E27FC236}">
                <a16:creationId xmlns:a16="http://schemas.microsoft.com/office/drawing/2014/main" id="{135B33AD-03E2-4389-AE6F-BD04708E4A7A}"/>
              </a:ext>
            </a:extLst>
          </p:cNvPr>
          <p:cNvSpPr/>
          <p:nvPr/>
        </p:nvSpPr>
        <p:spPr>
          <a:xfrm>
            <a:off x="-75446" y="744118"/>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1</a:t>
            </a:r>
          </a:p>
        </p:txBody>
      </p:sp>
      <p:sp>
        <p:nvSpPr>
          <p:cNvPr id="12" name="Rounded Rectangle 15">
            <a:extLst>
              <a:ext uri="{FF2B5EF4-FFF2-40B4-BE49-F238E27FC236}">
                <a16:creationId xmlns:a16="http://schemas.microsoft.com/office/drawing/2014/main" id="{2B469D68-55F2-4BAB-A18B-95A88BEEBE0B}"/>
              </a:ext>
            </a:extLst>
          </p:cNvPr>
          <p:cNvSpPr/>
          <p:nvPr/>
        </p:nvSpPr>
        <p:spPr>
          <a:xfrm>
            <a:off x="337181" y="2211636"/>
            <a:ext cx="11671205" cy="1018956"/>
          </a:xfrm>
          <a:prstGeom prst="roundRect">
            <a:avLst/>
          </a:prstGeom>
          <a:noFill/>
          <a:ln w="38100">
            <a:solidFill>
              <a:schemeClr val="accent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3" name="Teardrop 12">
            <a:extLst>
              <a:ext uri="{FF2B5EF4-FFF2-40B4-BE49-F238E27FC236}">
                <a16:creationId xmlns:a16="http://schemas.microsoft.com/office/drawing/2014/main" id="{CF2277AA-226C-42A4-A198-81C968566871}"/>
              </a:ext>
            </a:extLst>
          </p:cNvPr>
          <p:cNvSpPr/>
          <p:nvPr/>
        </p:nvSpPr>
        <p:spPr>
          <a:xfrm>
            <a:off x="-75446" y="2234354"/>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2</a:t>
            </a:r>
          </a:p>
        </p:txBody>
      </p:sp>
      <p:sp>
        <p:nvSpPr>
          <p:cNvPr id="14" name="Rounded Rectangle 15">
            <a:extLst>
              <a:ext uri="{FF2B5EF4-FFF2-40B4-BE49-F238E27FC236}">
                <a16:creationId xmlns:a16="http://schemas.microsoft.com/office/drawing/2014/main" id="{56973FA7-A3E9-4CD6-9F48-2EAFC7D3DA7A}"/>
              </a:ext>
            </a:extLst>
          </p:cNvPr>
          <p:cNvSpPr/>
          <p:nvPr/>
        </p:nvSpPr>
        <p:spPr>
          <a:xfrm>
            <a:off x="337182" y="3281517"/>
            <a:ext cx="11671205" cy="1036427"/>
          </a:xfrm>
          <a:prstGeom prst="roundRect">
            <a:avLst/>
          </a:prstGeom>
          <a:noFill/>
          <a:ln w="38100">
            <a:solidFill>
              <a:schemeClr val="accent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5" name="Teardrop 14">
            <a:extLst>
              <a:ext uri="{FF2B5EF4-FFF2-40B4-BE49-F238E27FC236}">
                <a16:creationId xmlns:a16="http://schemas.microsoft.com/office/drawing/2014/main" id="{C5A43EA8-D478-4817-9F73-2E6BC6897AC8}"/>
              </a:ext>
            </a:extLst>
          </p:cNvPr>
          <p:cNvSpPr/>
          <p:nvPr/>
        </p:nvSpPr>
        <p:spPr>
          <a:xfrm>
            <a:off x="-32158" y="3248267"/>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3</a:t>
            </a:r>
          </a:p>
        </p:txBody>
      </p:sp>
      <p:sp>
        <p:nvSpPr>
          <p:cNvPr id="16" name="Rounded Rectangle 15">
            <a:extLst>
              <a:ext uri="{FF2B5EF4-FFF2-40B4-BE49-F238E27FC236}">
                <a16:creationId xmlns:a16="http://schemas.microsoft.com/office/drawing/2014/main" id="{58B3F41B-65D5-45FD-A0C4-6ED6E73B38E8}"/>
              </a:ext>
            </a:extLst>
          </p:cNvPr>
          <p:cNvSpPr/>
          <p:nvPr/>
        </p:nvSpPr>
        <p:spPr>
          <a:xfrm>
            <a:off x="369340" y="4438047"/>
            <a:ext cx="11671205" cy="1013126"/>
          </a:xfrm>
          <a:prstGeom prst="roundRect">
            <a:avLst/>
          </a:prstGeom>
          <a:noFill/>
          <a:ln w="38100">
            <a:solidFill>
              <a:schemeClr val="accent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7" name="Teardrop 16">
            <a:extLst>
              <a:ext uri="{FF2B5EF4-FFF2-40B4-BE49-F238E27FC236}">
                <a16:creationId xmlns:a16="http://schemas.microsoft.com/office/drawing/2014/main" id="{61E36BB1-C930-447E-A6A1-6D5D6F6F133D}"/>
              </a:ext>
            </a:extLst>
          </p:cNvPr>
          <p:cNvSpPr/>
          <p:nvPr/>
        </p:nvSpPr>
        <p:spPr>
          <a:xfrm>
            <a:off x="0" y="4404796"/>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4</a:t>
            </a:r>
          </a:p>
        </p:txBody>
      </p:sp>
      <p:sp>
        <p:nvSpPr>
          <p:cNvPr id="18" name="Rounded Rectangle 15">
            <a:extLst>
              <a:ext uri="{FF2B5EF4-FFF2-40B4-BE49-F238E27FC236}">
                <a16:creationId xmlns:a16="http://schemas.microsoft.com/office/drawing/2014/main" id="{0150A255-4FB4-4E8D-9B8F-78CC58A87A18}"/>
              </a:ext>
            </a:extLst>
          </p:cNvPr>
          <p:cNvSpPr/>
          <p:nvPr/>
        </p:nvSpPr>
        <p:spPr>
          <a:xfrm>
            <a:off x="369340" y="5502098"/>
            <a:ext cx="11671205" cy="1046187"/>
          </a:xfrm>
          <a:prstGeom prst="roundRect">
            <a:avLst/>
          </a:prstGeom>
          <a:noFill/>
          <a:ln w="38100">
            <a:solidFill>
              <a:schemeClr val="accent2"/>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3200" dirty="0">
              <a:solidFill>
                <a:srgbClr val="4CB9D0"/>
              </a:solidFill>
            </a:endParaRPr>
          </a:p>
        </p:txBody>
      </p:sp>
      <p:sp>
        <p:nvSpPr>
          <p:cNvPr id="19" name="Teardrop 18">
            <a:extLst>
              <a:ext uri="{FF2B5EF4-FFF2-40B4-BE49-F238E27FC236}">
                <a16:creationId xmlns:a16="http://schemas.microsoft.com/office/drawing/2014/main" id="{6CB9769F-7749-482B-A467-C2C3413DC46A}"/>
              </a:ext>
            </a:extLst>
          </p:cNvPr>
          <p:cNvSpPr/>
          <p:nvPr/>
        </p:nvSpPr>
        <p:spPr>
          <a:xfrm>
            <a:off x="0" y="5468848"/>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defRPr/>
            </a:pPr>
            <a:r>
              <a:rPr lang="en-US" sz="2800" dirty="0">
                <a:solidFill>
                  <a:srgbClr val="000000"/>
                </a:solidFill>
                <a:latin typeface="Coiny" panose="02000903060500060000" pitchFamily="2" charset="0"/>
                <a:cs typeface="Calibri" panose="020F0502020204030204" pitchFamily="34" charset="0"/>
                <a:sym typeface="Arial"/>
              </a:rPr>
              <a:t>5</a:t>
            </a:r>
          </a:p>
        </p:txBody>
      </p:sp>
    </p:spTree>
    <p:extLst>
      <p:ext uri="{BB962C8B-B14F-4D97-AF65-F5344CB8AC3E}">
        <p14:creationId xmlns:p14="http://schemas.microsoft.com/office/powerpoint/2010/main" val="34492731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anim calcmode="lin" valueType="num">
                                      <p:cBhvr>
                                        <p:cTn id="15" dur="500" fill="hold"/>
                                        <p:tgtEl>
                                          <p:spTgt spid="11"/>
                                        </p:tgtEl>
                                        <p:attrNameLst>
                                          <p:attrName>ppt_x</p:attrName>
                                        </p:attrNameLst>
                                      </p:cBhvr>
                                      <p:tavLst>
                                        <p:tav tm="0">
                                          <p:val>
                                            <p:fltVal val="0.5"/>
                                          </p:val>
                                        </p:tav>
                                        <p:tav tm="100000">
                                          <p:val>
                                            <p:strVal val="#ppt_x"/>
                                          </p:val>
                                        </p:tav>
                                      </p:tavLst>
                                    </p:anim>
                                    <p:anim calcmode="lin" valueType="num">
                                      <p:cBhvr>
                                        <p:cTn id="16" dur="500" fill="hold"/>
                                        <p:tgtEl>
                                          <p:spTgt spid="11"/>
                                        </p:tgtEl>
                                        <p:attrNameLst>
                                          <p:attrName>ppt_y</p:attrName>
                                        </p:attrNameLst>
                                      </p:cBhvr>
                                      <p:tavLst>
                                        <p:tav tm="0">
                                          <p:val>
                                            <p:fltVal val="0.5"/>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52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anim calcmode="lin" valueType="num">
                                      <p:cBhvr>
                                        <p:cTn id="27" dur="500" fill="hold"/>
                                        <p:tgtEl>
                                          <p:spTgt spid="13"/>
                                        </p:tgtEl>
                                        <p:attrNameLst>
                                          <p:attrName>ppt_x</p:attrName>
                                        </p:attrNameLst>
                                      </p:cBhvr>
                                      <p:tavLst>
                                        <p:tav tm="0">
                                          <p:val>
                                            <p:fltVal val="0.5"/>
                                          </p:val>
                                        </p:tav>
                                        <p:tav tm="100000">
                                          <p:val>
                                            <p:strVal val="#ppt_x"/>
                                          </p:val>
                                        </p:tav>
                                      </p:tavLst>
                                    </p:anim>
                                    <p:anim calcmode="lin" valueType="num">
                                      <p:cBhvr>
                                        <p:cTn id="28" dur="500" fill="hold"/>
                                        <p:tgtEl>
                                          <p:spTgt spid="13"/>
                                        </p:tgtEl>
                                        <p:attrNameLst>
                                          <p:attrName>ppt_y</p:attrName>
                                        </p:attrNameLst>
                                      </p:cBhvr>
                                      <p:tavLst>
                                        <p:tav tm="0">
                                          <p:val>
                                            <p:fltVal val="0.5"/>
                                          </p:val>
                                        </p:tav>
                                        <p:tav tm="100000">
                                          <p:val>
                                            <p:strVal val="#ppt_y"/>
                                          </p:val>
                                        </p:tav>
                                      </p:tavLst>
                                    </p:anim>
                                  </p:childTnLst>
                                </p:cTn>
                              </p:par>
                              <p:par>
                                <p:cTn id="29" presetID="22" presetClass="entr" presetSubtype="8"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528"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anim calcmode="lin" valueType="num">
                                      <p:cBhvr>
                                        <p:cTn id="39" dur="500" fill="hold"/>
                                        <p:tgtEl>
                                          <p:spTgt spid="15"/>
                                        </p:tgtEl>
                                        <p:attrNameLst>
                                          <p:attrName>ppt_x</p:attrName>
                                        </p:attrNameLst>
                                      </p:cBhvr>
                                      <p:tavLst>
                                        <p:tav tm="0">
                                          <p:val>
                                            <p:fltVal val="0.5"/>
                                          </p:val>
                                        </p:tav>
                                        <p:tav tm="100000">
                                          <p:val>
                                            <p:strVal val="#ppt_x"/>
                                          </p:val>
                                        </p:tav>
                                      </p:tavLst>
                                    </p:anim>
                                    <p:anim calcmode="lin" valueType="num">
                                      <p:cBhvr>
                                        <p:cTn id="40" dur="500" fill="hold"/>
                                        <p:tgtEl>
                                          <p:spTgt spid="15"/>
                                        </p:tgtEl>
                                        <p:attrNameLst>
                                          <p:attrName>ppt_y</p:attrName>
                                        </p:attrNameLst>
                                      </p:cBhvr>
                                      <p:tavLst>
                                        <p:tav tm="0">
                                          <p:val>
                                            <p:fltVal val="0.5"/>
                                          </p:val>
                                        </p:tav>
                                        <p:tav tm="100000">
                                          <p:val>
                                            <p:strVal val="#ppt_y"/>
                                          </p:val>
                                        </p:tav>
                                      </p:tavLst>
                                    </p:anim>
                                  </p:childTnLst>
                                </p:cTn>
                              </p:par>
                              <p:par>
                                <p:cTn id="41" presetID="2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528"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anim calcmode="lin" valueType="num">
                                      <p:cBhvr>
                                        <p:cTn id="51" dur="500" fill="hold"/>
                                        <p:tgtEl>
                                          <p:spTgt spid="17"/>
                                        </p:tgtEl>
                                        <p:attrNameLst>
                                          <p:attrName>ppt_x</p:attrName>
                                        </p:attrNameLst>
                                      </p:cBhvr>
                                      <p:tavLst>
                                        <p:tav tm="0">
                                          <p:val>
                                            <p:fltVal val="0.5"/>
                                          </p:val>
                                        </p:tav>
                                        <p:tav tm="100000">
                                          <p:val>
                                            <p:strVal val="#ppt_x"/>
                                          </p:val>
                                        </p:tav>
                                      </p:tavLst>
                                    </p:anim>
                                    <p:anim calcmode="lin" valueType="num">
                                      <p:cBhvr>
                                        <p:cTn id="52" dur="500" fill="hold"/>
                                        <p:tgtEl>
                                          <p:spTgt spid="17"/>
                                        </p:tgtEl>
                                        <p:attrNameLst>
                                          <p:attrName>ppt_y</p:attrName>
                                        </p:attrNameLst>
                                      </p:cBhvr>
                                      <p:tavLst>
                                        <p:tav tm="0">
                                          <p:val>
                                            <p:fltVal val="0.5"/>
                                          </p:val>
                                        </p:tav>
                                        <p:tav tm="100000">
                                          <p:val>
                                            <p:strVal val="#ppt_y"/>
                                          </p:val>
                                        </p:tav>
                                      </p:tavLst>
                                    </p:anim>
                                  </p:childTnLst>
                                </p:cTn>
                              </p:par>
                              <p:par>
                                <p:cTn id="53" presetID="22" presetClass="entr" presetSubtype="8"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fltVal val="0"/>
                                          </p:val>
                                        </p:tav>
                                        <p:tav tm="100000">
                                          <p:val>
                                            <p:strVal val="#ppt_w"/>
                                          </p:val>
                                        </p:tav>
                                      </p:tavLst>
                                    </p:anim>
                                    <p:anim calcmode="lin" valueType="num">
                                      <p:cBhvr>
                                        <p:cTn id="61" dur="500" fill="hold"/>
                                        <p:tgtEl>
                                          <p:spTgt spid="19"/>
                                        </p:tgtEl>
                                        <p:attrNameLst>
                                          <p:attrName>ppt_h</p:attrName>
                                        </p:attrNameLst>
                                      </p:cBhvr>
                                      <p:tavLst>
                                        <p:tav tm="0">
                                          <p:val>
                                            <p:fltVal val="0"/>
                                          </p:val>
                                        </p:tav>
                                        <p:tav tm="100000">
                                          <p:val>
                                            <p:strVal val="#ppt_h"/>
                                          </p:val>
                                        </p:tav>
                                      </p:tavLst>
                                    </p:anim>
                                    <p:animEffect transition="in" filter="fade">
                                      <p:cBhvr>
                                        <p:cTn id="62" dur="500"/>
                                        <p:tgtEl>
                                          <p:spTgt spid="19"/>
                                        </p:tgtEl>
                                      </p:cBhvr>
                                    </p:animEffect>
                                    <p:anim calcmode="lin" valueType="num">
                                      <p:cBhvr>
                                        <p:cTn id="63" dur="500" fill="hold"/>
                                        <p:tgtEl>
                                          <p:spTgt spid="19"/>
                                        </p:tgtEl>
                                        <p:attrNameLst>
                                          <p:attrName>ppt_x</p:attrName>
                                        </p:attrNameLst>
                                      </p:cBhvr>
                                      <p:tavLst>
                                        <p:tav tm="0">
                                          <p:val>
                                            <p:fltVal val="0.5"/>
                                          </p:val>
                                        </p:tav>
                                        <p:tav tm="100000">
                                          <p:val>
                                            <p:strVal val="#ppt_x"/>
                                          </p:val>
                                        </p:tav>
                                      </p:tavLst>
                                    </p:anim>
                                    <p:anim calcmode="lin" valueType="num">
                                      <p:cBhvr>
                                        <p:cTn id="64" dur="500" fill="hold"/>
                                        <p:tgtEl>
                                          <p:spTgt spid="19"/>
                                        </p:tgtEl>
                                        <p:attrNameLst>
                                          <p:attrName>ppt_y</p:attrName>
                                        </p:attrNameLst>
                                      </p:cBhvr>
                                      <p:tavLst>
                                        <p:tav tm="0">
                                          <p:val>
                                            <p:fltVal val="0.5"/>
                                          </p:val>
                                        </p:tav>
                                        <p:tav tm="100000">
                                          <p:val>
                                            <p:strVal val="#ppt_y"/>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left)">
                                      <p:cBhvr>
                                        <p:cTn id="6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E50986E6-EEA8-4F7B-9829-FD5D2634CF25}"/>
              </a:ext>
            </a:extLst>
          </p:cNvPr>
          <p:cNvGrpSpPr/>
          <p:nvPr/>
        </p:nvGrpSpPr>
        <p:grpSpPr>
          <a:xfrm>
            <a:off x="6214020" y="1681602"/>
            <a:ext cx="5158854" cy="2613541"/>
            <a:chOff x="6138355" y="864494"/>
            <a:chExt cx="5158854" cy="2613541"/>
          </a:xfrm>
        </p:grpSpPr>
        <p:sp>
          <p:nvSpPr>
            <p:cNvPr id="37" name="Rounded Rectangle 40">
              <a:extLst>
                <a:ext uri="{FF2B5EF4-FFF2-40B4-BE49-F238E27FC236}">
                  <a16:creationId xmlns:a16="http://schemas.microsoft.com/office/drawing/2014/main" id="{98B0C4D9-E6D5-4E46-8AA5-17E6650BF971}"/>
                </a:ext>
              </a:extLst>
            </p:cNvPr>
            <p:cNvSpPr/>
            <p:nvPr/>
          </p:nvSpPr>
          <p:spPr>
            <a:xfrm>
              <a:off x="6138355" y="864494"/>
              <a:ext cx="5158854" cy="2613541"/>
            </a:xfrm>
            <a:prstGeom prst="roundRect">
              <a:avLst>
                <a:gd name="adj" fmla="val 7790"/>
              </a:avLst>
            </a:prstGeom>
            <a:solidFill>
              <a:srgbClr val="CCFFCC">
                <a:alpha val="55000"/>
              </a:srgbClr>
            </a:solidFill>
            <a:ln>
              <a:noFill/>
            </a:ln>
          </p:spPr>
          <p:txBody>
            <a:bodyPr wrap="square">
              <a:spAutoFit/>
            </a:bodyPr>
            <a:lstStyle/>
            <a:p>
              <a:pPr marL="0" marR="0" lvl="0" indent="0" algn="ctr" defTabSz="914400" rtl="0" eaLnBrk="1" fontAlgn="auto" latinLnBrk="0" hangingPunct="1">
                <a:lnSpc>
                  <a:spcPct val="150000"/>
                </a:lnSpc>
                <a:spcBef>
                  <a:spcPts val="0"/>
                </a:spcBef>
                <a:spcAft>
                  <a:spcPts val="0"/>
                </a:spcAft>
                <a:buClrTx/>
                <a:buSzPts val="2800"/>
                <a:buFontTx/>
                <a:buNone/>
                <a:tabLst/>
                <a:defRPr/>
              </a:pPr>
              <a:endParaRPr kumimoji="0" lang="en-US" sz="2800" b="1" i="0" u="none" strike="noStrike" kern="1200" cap="none" spc="0" normalizeH="0" baseline="0" noProof="0">
                <a:ln w="28575">
                  <a:solidFill>
                    <a:prstClr val="white"/>
                  </a:solidFill>
                </a:ln>
                <a:solidFill>
                  <a:srgbClr val="006600"/>
                </a:solidFill>
                <a:effectLst/>
                <a:uLnTx/>
                <a:uFillTx/>
                <a:latin typeface="SVN-Cookies" panose="02040603050506020204" pitchFamily="18" charset="0"/>
                <a:ea typeface="+mn-ea"/>
                <a:cs typeface="+mn-cs"/>
              </a:endParaRPr>
            </a:p>
          </p:txBody>
        </p:sp>
        <p:pic>
          <p:nvPicPr>
            <p:cNvPr id="38" name="Picture 37">
              <a:extLst>
                <a:ext uri="{FF2B5EF4-FFF2-40B4-BE49-F238E27FC236}">
                  <a16:creationId xmlns:a16="http://schemas.microsoft.com/office/drawing/2014/main" id="{F00B46A4-1025-452D-AB50-8F19E6C25A67}"/>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Layer>
                  </a14:imgProps>
                </a:ext>
              </a:extLst>
            </a:blip>
            <a:stretch>
              <a:fillRect/>
            </a:stretch>
          </p:blipFill>
          <p:spPr>
            <a:xfrm>
              <a:off x="6231081" y="920215"/>
              <a:ext cx="4973402" cy="2502098"/>
            </a:xfrm>
            <a:prstGeom prst="rect">
              <a:avLst/>
            </a:prstGeom>
          </p:spPr>
        </p:pic>
      </p:grpSp>
      <p:pic>
        <p:nvPicPr>
          <p:cNvPr id="39" name="Picture 38">
            <a:extLst>
              <a:ext uri="{FF2B5EF4-FFF2-40B4-BE49-F238E27FC236}">
                <a16:creationId xmlns:a16="http://schemas.microsoft.com/office/drawing/2014/main" id="{17FD27A1-FD32-4494-9D43-FE94EC80E2D6}"/>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824690" y="1681602"/>
            <a:ext cx="4761389" cy="2615411"/>
          </a:xfrm>
          <a:prstGeom prst="rect">
            <a:avLst/>
          </a:prstGeom>
        </p:spPr>
      </p:pic>
      <p:pic>
        <p:nvPicPr>
          <p:cNvPr id="40" name="Picture 39">
            <a:extLst>
              <a:ext uri="{FF2B5EF4-FFF2-40B4-BE49-F238E27FC236}">
                <a16:creationId xmlns:a16="http://schemas.microsoft.com/office/drawing/2014/main" id="{E359A667-44B6-452B-B0BE-A3FBB0571377}"/>
              </a:ext>
            </a:extLst>
          </p:cNvPr>
          <p:cNvPicPr>
            <a:picLocks noChangeAspect="1"/>
          </p:cNvPicPr>
          <p:nvPr/>
        </p:nvPicPr>
        <p:blipFill>
          <a:blip r:embed="rId7"/>
          <a:stretch>
            <a:fillRect/>
          </a:stretch>
        </p:blipFill>
        <p:spPr>
          <a:xfrm>
            <a:off x="3984104" y="364325"/>
            <a:ext cx="4054191" cy="859611"/>
          </a:xfrm>
          <a:prstGeom prst="rect">
            <a:avLst/>
          </a:prstGeom>
        </p:spPr>
      </p:pic>
      <p:pic>
        <p:nvPicPr>
          <p:cNvPr id="41" name="Picture 40">
            <a:extLst>
              <a:ext uri="{FF2B5EF4-FFF2-40B4-BE49-F238E27FC236}">
                <a16:creationId xmlns:a16="http://schemas.microsoft.com/office/drawing/2014/main" id="{B8A77774-BEE7-4549-8D7C-3ECC4226DD0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0437" y="4522000"/>
            <a:ext cx="5191125" cy="1971675"/>
          </a:xfrm>
          <a:prstGeom prst="rect">
            <a:avLst/>
          </a:prstGeom>
        </p:spPr>
      </p:pic>
      <p:pic>
        <p:nvPicPr>
          <p:cNvPr id="42" name="Picture 41">
            <a:extLst>
              <a:ext uri="{FF2B5EF4-FFF2-40B4-BE49-F238E27FC236}">
                <a16:creationId xmlns:a16="http://schemas.microsoft.com/office/drawing/2014/main" id="{9968A6AF-E5AC-4A1E-B884-C84EA84465C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V="1">
            <a:off x="2411987" y="4466199"/>
            <a:ext cx="918316" cy="710199"/>
          </a:xfrm>
          <a:prstGeom prst="rect">
            <a:avLst/>
          </a:prstGeom>
        </p:spPr>
      </p:pic>
      <p:pic>
        <p:nvPicPr>
          <p:cNvPr id="43" name="Picture 42">
            <a:extLst>
              <a:ext uri="{FF2B5EF4-FFF2-40B4-BE49-F238E27FC236}">
                <a16:creationId xmlns:a16="http://schemas.microsoft.com/office/drawing/2014/main" id="{3651055F-B762-4ED8-9493-D05287D6CC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flipV="1">
            <a:off x="8718512" y="4466199"/>
            <a:ext cx="820756" cy="634749"/>
          </a:xfrm>
          <a:prstGeom prst="rect">
            <a:avLst/>
          </a:prstGeom>
        </p:spPr>
      </p:pic>
    </p:spTree>
    <p:extLst>
      <p:ext uri="{BB962C8B-B14F-4D97-AF65-F5344CB8AC3E}">
        <p14:creationId xmlns:p14="http://schemas.microsoft.com/office/powerpoint/2010/main" val="14926506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80000">
                                          <p:cBhvr additive="base">
                                            <p:cTn id="7" dur="500" fill="hold"/>
                                            <p:tgtEl>
                                              <p:spTgt spid="40"/>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par>
                                    <p:cTn id="13" presetID="22" presetClass="entr" presetSubtype="8"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par>
                                    <p:cTn id="20" presetID="22" presetClass="entr" presetSubtype="4"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par>
                                    <p:cTn id="13" presetID="22" presetClass="entr" presetSubtype="8"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down)">
                                          <p:cBhvr>
                                            <p:cTn id="19" dur="500"/>
                                            <p:tgtEl>
                                              <p:spTgt spid="42"/>
                                            </p:tgtEl>
                                          </p:cBhvr>
                                        </p:animEffect>
                                      </p:childTnLst>
                                    </p:cTn>
                                  </p:par>
                                  <p:par>
                                    <p:cTn id="20" presetID="22" presetClass="entr" presetSubtype="4"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down)">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115282-783F-4725-9BE9-F85360F7E8C4}"/>
              </a:ext>
            </a:extLst>
          </p:cNvPr>
          <p:cNvSpPr/>
          <p:nvPr/>
        </p:nvSpPr>
        <p:spPr>
          <a:xfrm>
            <a:off x="88136" y="605928"/>
            <a:ext cx="12019402" cy="60923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6" name="Picture 5">
            <a:extLst>
              <a:ext uri="{FF2B5EF4-FFF2-40B4-BE49-F238E27FC236}">
                <a16:creationId xmlns:a16="http://schemas.microsoft.com/office/drawing/2014/main" id="{54BB2D0F-E0FB-4D0E-8340-B085758D0C55}"/>
              </a:ext>
            </a:extLst>
          </p:cNvPr>
          <p:cNvPicPr>
            <a:picLocks noChangeAspect="1"/>
          </p:cNvPicPr>
          <p:nvPr/>
        </p:nvPicPr>
        <p:blipFill>
          <a:blip r:embed="rId3"/>
          <a:stretch>
            <a:fillRect/>
          </a:stretch>
        </p:blipFill>
        <p:spPr>
          <a:xfrm>
            <a:off x="6558808" y="4488973"/>
            <a:ext cx="5633192" cy="2369027"/>
          </a:xfrm>
          <a:prstGeom prst="rect">
            <a:avLst/>
          </a:prstGeom>
          <a:ln>
            <a:noFill/>
          </a:ln>
          <a:effectLst>
            <a:softEdge rad="112500"/>
          </a:effectLst>
        </p:spPr>
      </p:pic>
      <p:sp>
        <p:nvSpPr>
          <p:cNvPr id="7" name="TextBox 6">
            <a:extLst>
              <a:ext uri="{FF2B5EF4-FFF2-40B4-BE49-F238E27FC236}">
                <a16:creationId xmlns:a16="http://schemas.microsoft.com/office/drawing/2014/main" id="{22A578E1-6065-488B-BB5B-C9F25AD09015}"/>
              </a:ext>
            </a:extLst>
          </p:cNvPr>
          <p:cNvSpPr txBox="1"/>
          <p:nvPr/>
        </p:nvSpPr>
        <p:spPr>
          <a:xfrm>
            <a:off x="374573" y="658053"/>
            <a:ext cx="11633814" cy="63709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đêm, Mã Lương mơ thấy một cụ già tóc bạc phơ đưa cho em cây bút sáng lấp lánh. Em reo lên: “Cây bút đẹp quá! Cháu cảm ơn ông!”. Tỉnh dậy, Mã Lương thấy cây bút vẫn trong tay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Phú ông sai đầy tớ xông vào cướp bút thần. Nhưng Mã Lương đã vượt ra ngoài bằng chiếc thang vẽ trên tường. Rồi Mã Lương vẽ một con ngựa, đi khắp đó đây giúp đỡ người nghèo khổ.</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Truyện cổ tích Trung Quốc)</a:t>
            </a:r>
          </a:p>
        </p:txBody>
      </p:sp>
      <p:pic>
        <p:nvPicPr>
          <p:cNvPr id="8" name="Picture 7">
            <a:extLst>
              <a:ext uri="{FF2B5EF4-FFF2-40B4-BE49-F238E27FC236}">
                <a16:creationId xmlns:a16="http://schemas.microsoft.com/office/drawing/2014/main" id="{9FE25339-37BE-4B9C-ABED-B7C90CB31A32}"/>
              </a:ext>
            </a:extLst>
          </p:cNvPr>
          <p:cNvPicPr>
            <a:picLocks noChangeAspect="1"/>
          </p:cNvPicPr>
          <p:nvPr/>
        </p:nvPicPr>
        <p:blipFill>
          <a:blip r:embed="rId4"/>
          <a:stretch>
            <a:fillRect/>
          </a:stretch>
        </p:blipFill>
        <p:spPr>
          <a:xfrm>
            <a:off x="3356522" y="-199970"/>
            <a:ext cx="5633192" cy="1176630"/>
          </a:xfrm>
          <a:prstGeom prst="rect">
            <a:avLst/>
          </a:prstGeom>
        </p:spPr>
      </p:pic>
      <p:sp>
        <p:nvSpPr>
          <p:cNvPr id="11" name="Teardrop 10">
            <a:extLst>
              <a:ext uri="{FF2B5EF4-FFF2-40B4-BE49-F238E27FC236}">
                <a16:creationId xmlns:a16="http://schemas.microsoft.com/office/drawing/2014/main" id="{135B33AD-03E2-4389-AE6F-BD04708E4A7A}"/>
              </a:ext>
            </a:extLst>
          </p:cNvPr>
          <p:cNvSpPr/>
          <p:nvPr/>
        </p:nvSpPr>
        <p:spPr>
          <a:xfrm>
            <a:off x="45082" y="782190"/>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1</a:t>
            </a:r>
          </a:p>
        </p:txBody>
      </p:sp>
      <p:sp>
        <p:nvSpPr>
          <p:cNvPr id="13" name="Teardrop 12">
            <a:extLst>
              <a:ext uri="{FF2B5EF4-FFF2-40B4-BE49-F238E27FC236}">
                <a16:creationId xmlns:a16="http://schemas.microsoft.com/office/drawing/2014/main" id="{CF2277AA-226C-42A4-A198-81C968566871}"/>
              </a:ext>
            </a:extLst>
          </p:cNvPr>
          <p:cNvSpPr/>
          <p:nvPr/>
        </p:nvSpPr>
        <p:spPr>
          <a:xfrm>
            <a:off x="0" y="2198988"/>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2</a:t>
            </a:r>
          </a:p>
        </p:txBody>
      </p:sp>
      <p:sp>
        <p:nvSpPr>
          <p:cNvPr id="15" name="Teardrop 14">
            <a:extLst>
              <a:ext uri="{FF2B5EF4-FFF2-40B4-BE49-F238E27FC236}">
                <a16:creationId xmlns:a16="http://schemas.microsoft.com/office/drawing/2014/main" id="{C5A43EA8-D478-4817-9F73-2E6BC6897AC8}"/>
              </a:ext>
            </a:extLst>
          </p:cNvPr>
          <p:cNvSpPr/>
          <p:nvPr/>
        </p:nvSpPr>
        <p:spPr>
          <a:xfrm>
            <a:off x="-32158" y="3248267"/>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3</a:t>
            </a:r>
          </a:p>
        </p:txBody>
      </p:sp>
      <p:sp>
        <p:nvSpPr>
          <p:cNvPr id="17" name="Teardrop 16">
            <a:extLst>
              <a:ext uri="{FF2B5EF4-FFF2-40B4-BE49-F238E27FC236}">
                <a16:creationId xmlns:a16="http://schemas.microsoft.com/office/drawing/2014/main" id="{61E36BB1-C930-447E-A6A1-6D5D6F6F133D}"/>
              </a:ext>
            </a:extLst>
          </p:cNvPr>
          <p:cNvSpPr/>
          <p:nvPr/>
        </p:nvSpPr>
        <p:spPr>
          <a:xfrm>
            <a:off x="0" y="4404796"/>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4</a:t>
            </a:r>
          </a:p>
        </p:txBody>
      </p:sp>
      <p:sp>
        <p:nvSpPr>
          <p:cNvPr id="19" name="Teardrop 18">
            <a:extLst>
              <a:ext uri="{FF2B5EF4-FFF2-40B4-BE49-F238E27FC236}">
                <a16:creationId xmlns:a16="http://schemas.microsoft.com/office/drawing/2014/main" id="{6CB9769F-7749-482B-A467-C2C3413DC46A}"/>
              </a:ext>
            </a:extLst>
          </p:cNvPr>
          <p:cNvSpPr/>
          <p:nvPr/>
        </p:nvSpPr>
        <p:spPr>
          <a:xfrm>
            <a:off x="0" y="5468848"/>
            <a:ext cx="460679" cy="430887"/>
          </a:xfrm>
          <a:prstGeom prst="teardrop">
            <a:avLst/>
          </a:prstGeom>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Coiny" panose="02000903060500060000" pitchFamily="2" charset="0"/>
                <a:ea typeface="+mn-ea"/>
                <a:cs typeface="Calibri" panose="020F0502020204030204" pitchFamily="34" charset="0"/>
                <a:sym typeface="Arial"/>
              </a:rPr>
              <a:t>5</a:t>
            </a:r>
          </a:p>
        </p:txBody>
      </p:sp>
    </p:spTree>
    <p:extLst>
      <p:ext uri="{BB962C8B-B14F-4D97-AF65-F5344CB8AC3E}">
        <p14:creationId xmlns:p14="http://schemas.microsoft.com/office/powerpoint/2010/main" val="1227493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839BFA5B-CDCA-4097-AF5E-C839A9A449BF}"/>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pic>
        <p:nvPicPr>
          <p:cNvPr id="40" name="Picture 39">
            <a:extLst>
              <a:ext uri="{FF2B5EF4-FFF2-40B4-BE49-F238E27FC236}">
                <a16:creationId xmlns:a16="http://schemas.microsoft.com/office/drawing/2014/main" id="{FF732F89-28F6-4073-A025-4FCC6E57FDFA}"/>
              </a:ext>
            </a:extLst>
          </p:cNvPr>
          <p:cNvPicPr>
            <a:picLocks noChangeAspect="1"/>
          </p:cNvPicPr>
          <p:nvPr/>
        </p:nvPicPr>
        <p:blipFill rotWithShape="1">
          <a:blip r:embed="rId5">
            <a:extLst>
              <a:ext uri="{28A0092B-C50C-407E-A947-70E740481C1C}">
                <a14:useLocalDpi xmlns:a14="http://schemas.microsoft.com/office/drawing/2010/main" val="0"/>
              </a:ext>
            </a:extLst>
          </a:blip>
          <a:srcRect t="16916" b="16617"/>
          <a:stretch/>
        </p:blipFill>
        <p:spPr>
          <a:xfrm>
            <a:off x="535023" y="2855835"/>
            <a:ext cx="5215744" cy="3466782"/>
          </a:xfrm>
          <a:prstGeom prst="rect">
            <a:avLst/>
          </a:prstGeom>
        </p:spPr>
      </p:pic>
      <p:pic>
        <p:nvPicPr>
          <p:cNvPr id="49" name="Picture 48">
            <a:extLst>
              <a:ext uri="{FF2B5EF4-FFF2-40B4-BE49-F238E27FC236}">
                <a16:creationId xmlns:a16="http://schemas.microsoft.com/office/drawing/2014/main" id="{CB0EDF7C-8A6B-4640-8E14-4AEF3859BC61}"/>
              </a:ext>
            </a:extLst>
          </p:cNvPr>
          <p:cNvPicPr>
            <a:picLocks noChangeAspect="1"/>
          </p:cNvPicPr>
          <p:nvPr/>
        </p:nvPicPr>
        <p:blipFill>
          <a:blip r:embed="rId6"/>
          <a:stretch>
            <a:fillRect/>
          </a:stretch>
        </p:blipFill>
        <p:spPr>
          <a:xfrm>
            <a:off x="3239519" y="535383"/>
            <a:ext cx="4462659" cy="1158340"/>
          </a:xfrm>
          <a:prstGeom prst="rect">
            <a:avLst/>
          </a:prstGeom>
        </p:spPr>
      </p:pic>
    </p:spTree>
    <p:extLst>
      <p:ext uri="{BB962C8B-B14F-4D97-AF65-F5344CB8AC3E}">
        <p14:creationId xmlns:p14="http://schemas.microsoft.com/office/powerpoint/2010/main" val="39520843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80000">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14:bounceEnd="80000">
                                          <p:cBhvr additive="base">
                                            <p:cTn id="7" dur="500" fill="hold"/>
                                            <p:tgtEl>
                                              <p:spTgt spid="49"/>
                                            </p:tgtEl>
                                            <p:attrNameLst>
                                              <p:attrName>ppt_x</p:attrName>
                                            </p:attrNameLst>
                                          </p:cBhvr>
                                          <p:tavLst>
                                            <p:tav tm="0">
                                              <p:val>
                                                <p:strVal val="0-#ppt_w/2"/>
                                              </p:val>
                                            </p:tav>
                                            <p:tav tm="100000">
                                              <p:val>
                                                <p:strVal val="#ppt_x"/>
                                              </p:val>
                                            </p:tav>
                                          </p:tavLst>
                                        </p:anim>
                                        <p:anim calcmode="lin" valueType="num" p14:bounceEnd="80000">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par>
                                    <p:cTn id="13" presetID="22" presetClass="entr" presetSubtype="4"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par>
                                    <p:cTn id="13" presetID="22" presetClass="entr" presetSubtype="4"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115282-783F-4725-9BE9-F85360F7E8C4}"/>
              </a:ext>
            </a:extLst>
          </p:cNvPr>
          <p:cNvSpPr/>
          <p:nvPr/>
        </p:nvSpPr>
        <p:spPr>
          <a:xfrm>
            <a:off x="88136" y="605928"/>
            <a:ext cx="12019402" cy="60923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6" name="Picture 5">
            <a:extLst>
              <a:ext uri="{FF2B5EF4-FFF2-40B4-BE49-F238E27FC236}">
                <a16:creationId xmlns:a16="http://schemas.microsoft.com/office/drawing/2014/main" id="{54BB2D0F-E0FB-4D0E-8340-B085758D0C55}"/>
              </a:ext>
            </a:extLst>
          </p:cNvPr>
          <p:cNvPicPr>
            <a:picLocks noChangeAspect="1"/>
          </p:cNvPicPr>
          <p:nvPr/>
        </p:nvPicPr>
        <p:blipFill>
          <a:blip r:embed="rId3"/>
          <a:stretch>
            <a:fillRect/>
          </a:stretch>
        </p:blipFill>
        <p:spPr>
          <a:xfrm>
            <a:off x="6558808" y="4488973"/>
            <a:ext cx="5633192" cy="2369027"/>
          </a:xfrm>
          <a:prstGeom prst="rect">
            <a:avLst/>
          </a:prstGeom>
          <a:ln>
            <a:noFill/>
          </a:ln>
          <a:effectLst>
            <a:softEdge rad="112500"/>
          </a:effectLst>
        </p:spPr>
      </p:pic>
      <p:sp>
        <p:nvSpPr>
          <p:cNvPr id="7" name="TextBox 6">
            <a:extLst>
              <a:ext uri="{FF2B5EF4-FFF2-40B4-BE49-F238E27FC236}">
                <a16:creationId xmlns:a16="http://schemas.microsoft.com/office/drawing/2014/main" id="{22A578E1-6065-488B-BB5B-C9F25AD09015}"/>
              </a:ext>
            </a:extLst>
          </p:cNvPr>
          <p:cNvSpPr txBox="1"/>
          <p:nvPr/>
        </p:nvSpPr>
        <p:spPr>
          <a:xfrm>
            <a:off x="374573" y="658053"/>
            <a:ext cx="11633814" cy="63709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đêm, Mã Lương mơ thấy một cụ già tóc bạc phơ đưa cho em cây bút sáng lấp lánh. Em reo lên: “Cây bút đẹp quá! Cháu cảm ơn ông!”. Tỉnh dậy, Mã Lương thấy cây bút vẫn trong tay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Phú ông sai đầy tớ xông vào cướp bút thần. Nhưng Mã Lương đã vượt ra ngoài bằng chiếc thang vẽ trên tường. Rồi Mã Lương vẽ một con ngựa, đi khắp đó đây giúp đỡ người nghèo khổ.</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Truyện cổ tích Trung Quốc)</a:t>
            </a:r>
          </a:p>
        </p:txBody>
      </p:sp>
      <p:pic>
        <p:nvPicPr>
          <p:cNvPr id="8" name="Picture 7">
            <a:extLst>
              <a:ext uri="{FF2B5EF4-FFF2-40B4-BE49-F238E27FC236}">
                <a16:creationId xmlns:a16="http://schemas.microsoft.com/office/drawing/2014/main" id="{9FE25339-37BE-4B9C-ABED-B7C90CB31A32}"/>
              </a:ext>
            </a:extLst>
          </p:cNvPr>
          <p:cNvPicPr>
            <a:picLocks noChangeAspect="1"/>
          </p:cNvPicPr>
          <p:nvPr/>
        </p:nvPicPr>
        <p:blipFill>
          <a:blip r:embed="rId4"/>
          <a:stretch>
            <a:fillRect/>
          </a:stretch>
        </p:blipFill>
        <p:spPr>
          <a:xfrm>
            <a:off x="3356522" y="-199970"/>
            <a:ext cx="5633192" cy="1176630"/>
          </a:xfrm>
          <a:prstGeom prst="rect">
            <a:avLst/>
          </a:prstGeom>
        </p:spPr>
      </p:pic>
    </p:spTree>
    <p:extLst>
      <p:ext uri="{BB962C8B-B14F-4D97-AF65-F5344CB8AC3E}">
        <p14:creationId xmlns:p14="http://schemas.microsoft.com/office/powerpoint/2010/main" val="3902377538"/>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wps稻壳儿佳誉设计原创链接：http://chn.docer.com/works?userid=219874625">
            <a:extLst>
              <a:ext uri="{FF2B5EF4-FFF2-40B4-BE49-F238E27FC236}">
                <a16:creationId xmlns:a16="http://schemas.microsoft.com/office/drawing/2014/main" id="{9D5491B1-7230-4F6B-91ED-7AD71CA8B42C}"/>
              </a:ext>
            </a:extLst>
          </p:cNvPr>
          <p:cNvPicPr>
            <a:picLocks noChangeAspect="1"/>
          </p:cNvPicPr>
          <p:nvPr/>
        </p:nvPicPr>
        <p:blipFill rotWithShape="1">
          <a:blip r:embed="rId3">
            <a:extLst>
              <a:ext uri="{28A0092B-C50C-407E-A947-70E740481C1C}">
                <a14:useLocalDpi xmlns:a14="http://schemas.microsoft.com/office/drawing/2010/main" val="0"/>
              </a:ext>
            </a:extLst>
          </a:blip>
          <a:srcRect l="18496" t="36176" r="9862" b="33592"/>
          <a:stretch/>
        </p:blipFill>
        <p:spPr>
          <a:xfrm>
            <a:off x="0" y="1"/>
            <a:ext cx="12192000" cy="6858000"/>
          </a:xfrm>
          <a:prstGeom prst="rect">
            <a:avLst/>
          </a:prstGeom>
        </p:spPr>
      </p:pic>
      <p:pic>
        <p:nvPicPr>
          <p:cNvPr id="10" name="图片 79">
            <a:extLst>
              <a:ext uri="{FF2B5EF4-FFF2-40B4-BE49-F238E27FC236}">
                <a16:creationId xmlns:a16="http://schemas.microsoft.com/office/drawing/2014/main" id="{F07EE572-B53F-4244-9369-67F5D7BD5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6265" y="348570"/>
            <a:ext cx="1680072" cy="1409713"/>
          </a:xfrm>
          <a:prstGeom prst="rect">
            <a:avLst/>
          </a:prstGeom>
        </p:spPr>
      </p:pic>
      <p:sp>
        <p:nvSpPr>
          <p:cNvPr id="11" name="Rounded Rectangle 27">
            <a:extLst>
              <a:ext uri="{FF2B5EF4-FFF2-40B4-BE49-F238E27FC236}">
                <a16:creationId xmlns:a16="http://schemas.microsoft.com/office/drawing/2014/main" id="{658CEF99-E503-4F98-8F5C-02807663E853}"/>
              </a:ext>
            </a:extLst>
          </p:cNvPr>
          <p:cNvSpPr/>
          <p:nvPr/>
        </p:nvSpPr>
        <p:spPr>
          <a:xfrm>
            <a:off x="5340150" y="1467488"/>
            <a:ext cx="6504535" cy="3239978"/>
          </a:xfrm>
          <a:prstGeom prst="roundRect">
            <a:avLst/>
          </a:prstGeom>
          <a:solidFill>
            <a:sysClr val="window" lastClr="FFFFFF"/>
          </a:solidFill>
          <a:ln w="12700" cap="flat" cmpd="sng" algn="ctr">
            <a:solidFill>
              <a:srgbClr val="F796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pic>
        <p:nvPicPr>
          <p:cNvPr id="12" name="Picture 11">
            <a:extLst>
              <a:ext uri="{FF2B5EF4-FFF2-40B4-BE49-F238E27FC236}">
                <a16:creationId xmlns:a16="http://schemas.microsoft.com/office/drawing/2014/main" id="{98DB29B1-64A9-43C4-BDA6-20EA7AB7FE62}"/>
              </a:ext>
            </a:extLst>
          </p:cNvPr>
          <p:cNvPicPr>
            <a:picLocks noChangeAspect="1"/>
          </p:cNvPicPr>
          <p:nvPr/>
        </p:nvPicPr>
        <p:blipFill rotWithShape="1">
          <a:blip r:embed="rId5"/>
          <a:srcRect l="16127" t="11921" r="14764" b="20863"/>
          <a:stretch/>
        </p:blipFill>
        <p:spPr>
          <a:xfrm>
            <a:off x="6237926" y="2100886"/>
            <a:ext cx="4476749" cy="2258786"/>
          </a:xfrm>
          <a:prstGeom prst="rect">
            <a:avLst/>
          </a:prstGeom>
        </p:spPr>
      </p:pic>
    </p:spTree>
    <p:extLst>
      <p:ext uri="{BB962C8B-B14F-4D97-AF65-F5344CB8AC3E}">
        <p14:creationId xmlns:p14="http://schemas.microsoft.com/office/powerpoint/2010/main" val="407810861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750"/>
                                        <p:tgtEl>
                                          <p:spTgt spid="10"/>
                                        </p:tgtEl>
                                      </p:cBhvr>
                                    </p:animEffect>
                                    <p:anim calcmode="lin" valueType="num">
                                      <p:cBhvr>
                                        <p:cTn id="13" dur="750" fill="hold"/>
                                        <p:tgtEl>
                                          <p:spTgt spid="10"/>
                                        </p:tgtEl>
                                        <p:attrNameLst>
                                          <p:attrName>ppt_x</p:attrName>
                                        </p:attrNameLst>
                                      </p:cBhvr>
                                      <p:tavLst>
                                        <p:tav tm="0">
                                          <p:val>
                                            <p:strVal val="#ppt_x"/>
                                          </p:val>
                                        </p:tav>
                                        <p:tav tm="100000">
                                          <p:val>
                                            <p:strVal val="#ppt_x"/>
                                          </p:val>
                                        </p:tav>
                                      </p:tavLst>
                                    </p:anim>
                                    <p:anim calcmode="lin" valueType="num">
                                      <p:cBhvr>
                                        <p:cTn id="14" dur="75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50"/>
                                        <p:tgtEl>
                                          <p:spTgt spid="11"/>
                                        </p:tgtEl>
                                      </p:cBhvr>
                                    </p:animEffect>
                                    <p:anim calcmode="lin" valueType="num">
                                      <p:cBhvr>
                                        <p:cTn id="18" dur="750" fill="hold"/>
                                        <p:tgtEl>
                                          <p:spTgt spid="11"/>
                                        </p:tgtEl>
                                        <p:attrNameLst>
                                          <p:attrName>ppt_x</p:attrName>
                                        </p:attrNameLst>
                                      </p:cBhvr>
                                      <p:tavLst>
                                        <p:tav tm="0">
                                          <p:val>
                                            <p:strVal val="#ppt_x"/>
                                          </p:val>
                                        </p:tav>
                                        <p:tav tm="100000">
                                          <p:val>
                                            <p:strVal val="#ppt_x"/>
                                          </p:val>
                                        </p:tav>
                                      </p:tavLst>
                                    </p:anim>
                                    <p:anim calcmode="lin" valueType="num">
                                      <p:cBhvr>
                                        <p:cTn id="19" dur="75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750"/>
                                        <p:tgtEl>
                                          <p:spTgt spid="12"/>
                                        </p:tgtEl>
                                      </p:cBhvr>
                                    </p:animEffect>
                                    <p:anim calcmode="lin" valueType="num">
                                      <p:cBhvr>
                                        <p:cTn id="23" dur="750" fill="hold"/>
                                        <p:tgtEl>
                                          <p:spTgt spid="12"/>
                                        </p:tgtEl>
                                        <p:attrNameLst>
                                          <p:attrName>ppt_x</p:attrName>
                                        </p:attrNameLst>
                                      </p:cBhvr>
                                      <p:tavLst>
                                        <p:tav tm="0">
                                          <p:val>
                                            <p:strVal val="#ppt_x"/>
                                          </p:val>
                                        </p:tav>
                                        <p:tav tm="100000">
                                          <p:val>
                                            <p:strVal val="#ppt_x"/>
                                          </p:val>
                                        </p:tav>
                                      </p:tavLst>
                                    </p:anim>
                                    <p:anim calcmode="lin" valueType="num">
                                      <p:cBhvr>
                                        <p:cTn id="24"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992182B9-6345-4285-BE10-3E0C16F5562F}"/>
              </a:ext>
            </a:extLst>
          </p:cNvPr>
          <p:cNvSpPr/>
          <p:nvPr/>
        </p:nvSpPr>
        <p:spPr>
          <a:xfrm flipH="1">
            <a:off x="2159305" y="1856833"/>
            <a:ext cx="8349297" cy="3797300"/>
          </a:xfrm>
          <a:prstGeom prst="rect">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kumimoji="0" lang="en-US" sz="6600" b="0" i="0" u="none" strike="noStrike" kern="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6600" b="0" i="0" u="none" strike="noStrike" kern="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0" i="0" u="none" strike="noStrike" kern="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6600" b="0" i="0" u="none" strike="noStrike" kern="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Cây</a:t>
            </a:r>
            <a:r>
              <a:rPr kumimoji="0" lang="en-US" sz="6600" b="1" i="0" u="none" strike="noStrike" kern="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bút</a:t>
            </a:r>
            <a:r>
              <a:rPr kumimoji="0" lang="en-US" sz="6600" b="1" i="0" u="none" strike="noStrike" kern="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b="1" i="0" u="none" strike="noStrike" kern="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thần</a:t>
            </a:r>
            <a:r>
              <a:rPr kumimoji="0" lang="en-US" sz="6600" b="0" i="0" u="none" strike="noStrike" kern="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6600" i="0" u="none" strike="noStrike" kern="0" cap="none" spc="0" normalizeH="0" baseline="0" noProof="0" dirty="0" err="1">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có</a:t>
            </a:r>
            <a:r>
              <a:rPr kumimoji="0" lang="en-US" sz="6600" i="0" u="none" strike="noStrike" kern="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pt-BR" sz="6600" i="0" u="none" strike="noStrike" kern="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nào em chưa hiểu nghĩa?</a:t>
            </a:r>
          </a:p>
        </p:txBody>
      </p:sp>
      <p:sp>
        <p:nvSpPr>
          <p:cNvPr id="3" name="TextBox 2">
            <a:extLst>
              <a:ext uri="{FF2B5EF4-FFF2-40B4-BE49-F238E27FC236}">
                <a16:creationId xmlns:a16="http://schemas.microsoft.com/office/drawing/2014/main" id="{C2590369-72CD-49C6-9C54-2977052C8056}"/>
              </a:ext>
            </a:extLst>
          </p:cNvPr>
          <p:cNvSpPr txBox="1"/>
          <p:nvPr/>
        </p:nvSpPr>
        <p:spPr>
          <a:xfrm>
            <a:off x="2769780" y="81148"/>
            <a:ext cx="734709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latin typeface="Arial-Rounded" panose="020B0500000000000000" pitchFamily="34" charset="0"/>
                <a:ea typeface="Arial-Rounded" panose="020B0500000000000000" pitchFamily="34" charset="0"/>
                <a:cs typeface="Arial-Rounded" panose="020B0500000000000000" pitchFamily="34" charset="0"/>
              </a:rPr>
              <a:t>Thiết</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kế</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Hương</a:t>
            </a:r>
            <a:r>
              <a:rPr lang="en-US" dirty="0">
                <a:latin typeface="Arial-Rounded" panose="020B0500000000000000" pitchFamily="34" charset="0"/>
                <a:ea typeface="Arial-Rounded" panose="020B0500000000000000" pitchFamily="34" charset="0"/>
                <a:cs typeface="Arial-Rounded" panose="020B0500000000000000" pitchFamily="34" charset="0"/>
              </a:rPr>
              <a:t> </a:t>
            </a:r>
            <a:r>
              <a:rPr lang="en-US" dirty="0" err="1">
                <a:latin typeface="Arial-Rounded" panose="020B0500000000000000" pitchFamily="34" charset="0"/>
                <a:ea typeface="Arial-Rounded" panose="020B0500000000000000" pitchFamily="34" charset="0"/>
                <a:cs typeface="Arial-Rounded" panose="020B0500000000000000" pitchFamily="34" charset="0"/>
              </a:rPr>
              <a:t>Thảo</a:t>
            </a:r>
            <a:r>
              <a:rPr lang="en-US" dirty="0">
                <a:latin typeface="Arial-Rounded" panose="020B0500000000000000" pitchFamily="34" charset="0"/>
                <a:ea typeface="Arial-Rounded" panose="020B0500000000000000" pitchFamily="34" charset="0"/>
                <a:cs typeface="Arial-Rounded" panose="020B0500000000000000" pitchFamily="34" charset="0"/>
              </a:rPr>
              <a:t> – </a:t>
            </a:r>
            <a:r>
              <a:rPr lang="en-US" dirty="0">
                <a:latin typeface="Arial-Rounded" panose="020B0500000000000000" pitchFamily="34" charset="0"/>
                <a:ea typeface="Arial-Rounded" panose="020B0500000000000000" pitchFamily="34" charset="0"/>
                <a:cs typeface="Arial-Rounded" panose="020B0500000000000000" pitchFamily="34" charset="0"/>
                <a:hlinkClick r:id="rId3"/>
              </a:rPr>
              <a:t>https://www.facebook.com/huongthaoGADT</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9489551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圆角矩形 37">
            <a:extLst>
              <a:ext uri="{FF2B5EF4-FFF2-40B4-BE49-F238E27FC236}">
                <a16:creationId xmlns:a16="http://schemas.microsoft.com/office/drawing/2014/main" id="{F226FB10-60BE-4983-835B-2FE4AEDF3F39}"/>
              </a:ext>
            </a:extLst>
          </p:cNvPr>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7" name="组合 8">
            <a:extLst>
              <a:ext uri="{FF2B5EF4-FFF2-40B4-BE49-F238E27FC236}">
                <a16:creationId xmlns:a16="http://schemas.microsoft.com/office/drawing/2014/main" id="{B8E25B8B-3C0F-4236-96F3-85F48347D087}"/>
              </a:ext>
            </a:extLst>
          </p:cNvPr>
          <p:cNvGrpSpPr/>
          <p:nvPr/>
        </p:nvGrpSpPr>
        <p:grpSpPr>
          <a:xfrm>
            <a:off x="3115968" y="1275444"/>
            <a:ext cx="7866991" cy="1456739"/>
            <a:chOff x="2484661" y="983099"/>
            <a:chExt cx="5650825" cy="1161599"/>
          </a:xfrm>
        </p:grpSpPr>
        <p:grpSp>
          <p:nvGrpSpPr>
            <p:cNvPr id="68" name="组合 76">
              <a:extLst>
                <a:ext uri="{FF2B5EF4-FFF2-40B4-BE49-F238E27FC236}">
                  <a16:creationId xmlns:a16="http://schemas.microsoft.com/office/drawing/2014/main" id="{15B7FA65-210E-4563-A62A-E2A68269C021}"/>
                </a:ext>
              </a:extLst>
            </p:cNvPr>
            <p:cNvGrpSpPr>
              <a:grpSpLocks/>
            </p:cNvGrpSpPr>
            <p:nvPr/>
          </p:nvGrpSpPr>
          <p:grpSpPr bwMode="auto">
            <a:xfrm>
              <a:off x="2484661" y="983099"/>
              <a:ext cx="5650825" cy="1161599"/>
              <a:chOff x="3300347" y="1368497"/>
              <a:chExt cx="10763512" cy="2240523"/>
            </a:xfrm>
          </p:grpSpPr>
          <p:grpSp>
            <p:nvGrpSpPr>
              <p:cNvPr id="73" name="组合 77">
                <a:extLst>
                  <a:ext uri="{FF2B5EF4-FFF2-40B4-BE49-F238E27FC236}">
                    <a16:creationId xmlns:a16="http://schemas.microsoft.com/office/drawing/2014/main" id="{658D748F-06CF-4887-AA16-75EBB32E556E}"/>
                  </a:ext>
                </a:extLst>
              </p:cNvPr>
              <p:cNvGrpSpPr>
                <a:grpSpLocks/>
              </p:cNvGrpSpPr>
              <p:nvPr/>
            </p:nvGrpSpPr>
            <p:grpSpPr bwMode="auto">
              <a:xfrm>
                <a:off x="4631859" y="1393831"/>
                <a:ext cx="9432000" cy="2215189"/>
                <a:chOff x="1986534" y="4135265"/>
                <a:chExt cx="9432000" cy="2215189"/>
              </a:xfrm>
            </p:grpSpPr>
            <p:sp>
              <p:nvSpPr>
                <p:cNvPr id="77" name="Freeform 7">
                  <a:extLst>
                    <a:ext uri="{FF2B5EF4-FFF2-40B4-BE49-F238E27FC236}">
                      <a16:creationId xmlns:a16="http://schemas.microsoft.com/office/drawing/2014/main" id="{54EEE081-F49F-439C-BF7A-19D18FBC11F7}"/>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Freeform 7">
                  <a:extLst>
                    <a:ext uri="{FF2B5EF4-FFF2-40B4-BE49-F238E27FC236}">
                      <a16:creationId xmlns:a16="http://schemas.microsoft.com/office/drawing/2014/main" id="{4EE3CCC9-1601-48CE-BE3D-A3F6FECE26CA}"/>
                    </a:ext>
                  </a:extLst>
                </p:cNvPr>
                <p:cNvSpPr>
                  <a:spLocks noChangeAspect="1"/>
                </p:cNvSpPr>
                <p:nvPr/>
              </p:nvSpPr>
              <p:spPr bwMode="auto">
                <a:xfrm>
                  <a:off x="1986534" y="4135265"/>
                  <a:ext cx="9432000" cy="2215189"/>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4" name="组合 78">
                <a:extLst>
                  <a:ext uri="{FF2B5EF4-FFF2-40B4-BE49-F238E27FC236}">
                    <a16:creationId xmlns:a16="http://schemas.microsoft.com/office/drawing/2014/main" id="{0EB9495D-FFBF-4528-A153-71BC98B6F82A}"/>
                  </a:ext>
                </a:extLst>
              </p:cNvPr>
              <p:cNvGrpSpPr>
                <a:grpSpLocks/>
              </p:cNvGrpSpPr>
              <p:nvPr/>
            </p:nvGrpSpPr>
            <p:grpSpPr bwMode="auto">
              <a:xfrm>
                <a:off x="3300347" y="1368497"/>
                <a:ext cx="1581466" cy="1417865"/>
                <a:chOff x="1349437" y="779714"/>
                <a:chExt cx="2923167" cy="2620769"/>
              </a:xfrm>
            </p:grpSpPr>
            <p:sp>
              <p:nvSpPr>
                <p:cNvPr id="75" name="Freeform 23">
                  <a:extLst>
                    <a:ext uri="{FF2B5EF4-FFF2-40B4-BE49-F238E27FC236}">
                      <a16:creationId xmlns:a16="http://schemas.microsoft.com/office/drawing/2014/main" id="{872429AF-E68B-45FE-B26C-408F13EB2291}"/>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Freeform 21">
                  <a:extLst>
                    <a:ext uri="{FF2B5EF4-FFF2-40B4-BE49-F238E27FC236}">
                      <a16:creationId xmlns:a16="http://schemas.microsoft.com/office/drawing/2014/main" id="{6893F038-C5C2-4DA0-89A1-ACD6556CA641}"/>
                    </a:ext>
                  </a:extLst>
                </p:cNvPr>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3"/>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69" name="组合 205">
              <a:extLst>
                <a:ext uri="{FF2B5EF4-FFF2-40B4-BE49-F238E27FC236}">
                  <a16:creationId xmlns:a16="http://schemas.microsoft.com/office/drawing/2014/main" id="{44C155B5-7AB5-4827-AF5F-05F45414EF7B}"/>
                </a:ext>
              </a:extLst>
            </p:cNvPr>
            <p:cNvGrpSpPr>
              <a:grpSpLocks/>
            </p:cNvGrpSpPr>
            <p:nvPr/>
          </p:nvGrpSpPr>
          <p:grpSpPr bwMode="auto">
            <a:xfrm>
              <a:off x="2708494" y="1140262"/>
              <a:ext cx="502884" cy="473025"/>
              <a:chOff x="12294771" y="811518"/>
              <a:chExt cx="801528" cy="761850"/>
            </a:xfrm>
          </p:grpSpPr>
          <p:sp>
            <p:nvSpPr>
              <p:cNvPr id="70" name="Freeform 55">
                <a:extLst>
                  <a:ext uri="{FF2B5EF4-FFF2-40B4-BE49-F238E27FC236}">
                    <a16:creationId xmlns:a16="http://schemas.microsoft.com/office/drawing/2014/main" id="{ACFC1BC5-4F0A-404B-9478-53917E694C13}"/>
                  </a:ext>
                </a:extLst>
              </p:cNvPr>
              <p:cNvSpPr>
                <a:spLocks/>
              </p:cNvSpPr>
              <p:nvPr/>
            </p:nvSpPr>
            <p:spPr bwMode="auto">
              <a:xfrm>
                <a:off x="12294771" y="811518"/>
                <a:ext cx="801528"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1" name="Freeform 56">
                <a:extLst>
                  <a:ext uri="{FF2B5EF4-FFF2-40B4-BE49-F238E27FC236}">
                    <a16:creationId xmlns:a16="http://schemas.microsoft.com/office/drawing/2014/main" id="{1B3D943A-234B-4215-B32E-18F582F52106}"/>
                  </a:ext>
                </a:extLst>
              </p:cNvPr>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2" name="Freeform 57">
                <a:extLst>
                  <a:ext uri="{FF2B5EF4-FFF2-40B4-BE49-F238E27FC236}">
                    <a16:creationId xmlns:a16="http://schemas.microsoft.com/office/drawing/2014/main" id="{84019B54-53E9-45EF-BBF3-4B9BF79B7DAA}"/>
                  </a:ext>
                </a:extLst>
              </p:cNvPr>
              <p:cNvSpPr>
                <a:spLocks/>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91" name="组合 6">
            <a:extLst>
              <a:ext uri="{FF2B5EF4-FFF2-40B4-BE49-F238E27FC236}">
                <a16:creationId xmlns:a16="http://schemas.microsoft.com/office/drawing/2014/main" id="{46E557CA-734E-40D9-B945-54349E0F3030}"/>
              </a:ext>
            </a:extLst>
          </p:cNvPr>
          <p:cNvGrpSpPr/>
          <p:nvPr/>
        </p:nvGrpSpPr>
        <p:grpSpPr>
          <a:xfrm>
            <a:off x="677762" y="45112"/>
            <a:ext cx="1574759" cy="1988057"/>
            <a:chOff x="540445" y="2037"/>
            <a:chExt cx="1255706" cy="1585269"/>
          </a:xfrm>
        </p:grpSpPr>
        <p:sp>
          <p:nvSpPr>
            <p:cNvPr id="92" name="矩形 3">
              <a:extLst>
                <a:ext uri="{FF2B5EF4-FFF2-40B4-BE49-F238E27FC236}">
                  <a16:creationId xmlns:a16="http://schemas.microsoft.com/office/drawing/2014/main" id="{DB6B336F-DD12-4F1B-AC8D-78160D7FCD90}"/>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736" fontAlgn="base">
                <a:spcBef>
                  <a:spcPct val="0"/>
                </a:spcBef>
                <a:spcAft>
                  <a:spcPct val="0"/>
                </a:spcAft>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93" name="Title 3">
              <a:extLst>
                <a:ext uri="{FF2B5EF4-FFF2-40B4-BE49-F238E27FC236}">
                  <a16:creationId xmlns:a16="http://schemas.microsoft.com/office/drawing/2014/main" id="{075F6716-52BD-4EEA-9AAA-EA4D97F271E9}"/>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lvl="0" algn="ctr" defTabSz="1217736" fontAlgn="base">
                <a:spcBef>
                  <a:spcPct val="0"/>
                </a:spcBef>
                <a:spcAft>
                  <a:spcPct val="0"/>
                </a:spcAft>
              </a:pPr>
              <a:r>
                <a:rPr lang="en-US" altLang="zh-CN" sz="3600" b="1" dirty="0">
                  <a:solidFill>
                    <a:srgbClr val="FFFF00"/>
                  </a:solidFill>
                  <a:latin typeface="Arial-Rounded" panose="020B0500000000000000" pitchFamily="34" charset="0"/>
                  <a:ea typeface="Arial-Rounded" panose="020B0500000000000000" pitchFamily="34" charset="0"/>
                  <a:cs typeface="Arial-Rounded" panose="020B0500000000000000" pitchFamily="34" charset="0"/>
                </a:rPr>
                <a:t>GIẢI NGHĨA TỪ</a:t>
              </a:r>
            </a:p>
          </p:txBody>
        </p:sp>
      </p:grpSp>
      <p:sp>
        <p:nvSpPr>
          <p:cNvPr id="94" name="文本框 186">
            <a:extLst>
              <a:ext uri="{FF2B5EF4-FFF2-40B4-BE49-F238E27FC236}">
                <a16:creationId xmlns:a16="http://schemas.microsoft.com/office/drawing/2014/main" id="{6C86D68A-F650-407A-BC1A-3E665C6496DE}"/>
              </a:ext>
            </a:extLst>
          </p:cNvPr>
          <p:cNvSpPr txBox="1"/>
          <p:nvPr/>
        </p:nvSpPr>
        <p:spPr>
          <a:xfrm>
            <a:off x="4207146" y="1438213"/>
            <a:ext cx="6424132" cy="1199915"/>
          </a:xfrm>
          <a:prstGeom prst="rect">
            <a:avLst/>
          </a:prstGeom>
          <a:noFill/>
        </p:spPr>
        <p:txBody>
          <a:bodyPr wrap="square" lIns="91028" tIns="45515" rIns="91028" bIns="45515">
            <a:spAutoFit/>
          </a:bodyPr>
          <a:lstStyle/>
          <a:p>
            <a:pPr algn="just" defTabSz="1217736" fontAlgn="base">
              <a:spcBef>
                <a:spcPct val="0"/>
              </a:spcBef>
              <a:spcAft>
                <a:spcPct val="0"/>
              </a:spcAft>
              <a:defRPr/>
            </a:pPr>
            <a:r>
              <a:rPr lang="vi-VN"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Phú ông: </a:t>
            </a:r>
            <a:r>
              <a:rPr lang="vi-VN" altLang="zh-C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đàn ông giàu có ở nông thôn thời xưa</a:t>
            </a:r>
          </a:p>
        </p:txBody>
      </p:sp>
      <p:pic>
        <p:nvPicPr>
          <p:cNvPr id="5" name="Picture 4">
            <a:extLst>
              <a:ext uri="{FF2B5EF4-FFF2-40B4-BE49-F238E27FC236}">
                <a16:creationId xmlns:a16="http://schemas.microsoft.com/office/drawing/2014/main" id="{D338EB9F-7287-4BC3-A421-100972C6A195}"/>
              </a:ext>
            </a:extLst>
          </p:cNvPr>
          <p:cNvPicPr>
            <a:picLocks noChangeAspect="1"/>
          </p:cNvPicPr>
          <p:nvPr/>
        </p:nvPicPr>
        <p:blipFill>
          <a:blip r:embed="rId3"/>
          <a:stretch>
            <a:fillRect/>
          </a:stretch>
        </p:blipFill>
        <p:spPr>
          <a:xfrm>
            <a:off x="3777638" y="3079501"/>
            <a:ext cx="6595217" cy="3022375"/>
          </a:xfrm>
          <a:prstGeom prst="rect">
            <a:avLst/>
          </a:prstGeom>
        </p:spPr>
      </p:pic>
    </p:spTree>
    <p:extLst>
      <p:ext uri="{BB962C8B-B14F-4D97-AF65-F5344CB8AC3E}">
        <p14:creationId xmlns:p14="http://schemas.microsoft.com/office/powerpoint/2010/main" val="151981009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
                                        <p:tgtEl>
                                          <p:spTgt spid="91"/>
                                        </p:tgtEl>
                                      </p:cBhvr>
                                    </p:animEffect>
                                    <p:anim calcmode="lin" valueType="num">
                                      <p:cBhvr>
                                        <p:cTn id="8" dur="400" fill="hold"/>
                                        <p:tgtEl>
                                          <p:spTgt spid="91"/>
                                        </p:tgtEl>
                                        <p:attrNameLst>
                                          <p:attrName>ppt_x</p:attrName>
                                        </p:attrNameLst>
                                      </p:cBhvr>
                                      <p:tavLst>
                                        <p:tav tm="0">
                                          <p:val>
                                            <p:strVal val="#ppt_x"/>
                                          </p:val>
                                        </p:tav>
                                        <p:tav tm="100000">
                                          <p:val>
                                            <p:strVal val="#ppt_x"/>
                                          </p:val>
                                        </p:tav>
                                      </p:tavLst>
                                    </p:anim>
                                    <p:anim calcmode="lin" valueType="num">
                                      <p:cBhvr>
                                        <p:cTn id="9" dur="400" fill="hold"/>
                                        <p:tgtEl>
                                          <p:spTgt spid="9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250" fill="hold"/>
                                        <p:tgtEl>
                                          <p:spTgt spid="67"/>
                                        </p:tgtEl>
                                        <p:attrNameLst>
                                          <p:attrName>ppt_x</p:attrName>
                                        </p:attrNameLst>
                                      </p:cBhvr>
                                      <p:tavLst>
                                        <p:tav tm="0">
                                          <p:val>
                                            <p:strVal val="1+#ppt_w/2"/>
                                          </p:val>
                                        </p:tav>
                                        <p:tav tm="100000">
                                          <p:val>
                                            <p:strVal val="#ppt_x"/>
                                          </p:val>
                                        </p:tav>
                                      </p:tavLst>
                                    </p:anim>
                                    <p:anim calcmode="lin" valueType="num">
                                      <p:cBhvr additive="base">
                                        <p:cTn id="16" dur="250" fill="hold"/>
                                        <p:tgtEl>
                                          <p:spTgt spid="67"/>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94"/>
                                        </p:tgtEl>
                                        <p:attrNameLst>
                                          <p:attrName>style.visibility</p:attrName>
                                        </p:attrNameLst>
                                      </p:cBhvr>
                                      <p:to>
                                        <p:strVal val="visible"/>
                                      </p:to>
                                    </p:set>
                                    <p:animEffect transition="in" filter="wipe(left)">
                                      <p:cBhvr>
                                        <p:cTn id="20" dur="250"/>
                                        <p:tgtEl>
                                          <p:spTgt spid="9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9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1C95E60F-4B8E-4E17-A1DD-8AEF810593AA}"/>
              </a:ext>
            </a:extLst>
          </p:cNvPr>
          <p:cNvPicPr>
            <a:picLocks noChangeAspect="1"/>
          </p:cNvPicPr>
          <p:nvPr/>
        </p:nvPicPr>
        <p:blipFill rotWithShape="1">
          <a:blip r:embed="rId5"/>
          <a:srcRect r="2290"/>
          <a:stretch/>
        </p:blipFill>
        <p:spPr>
          <a:xfrm>
            <a:off x="-218607" y="0"/>
            <a:ext cx="12613807" cy="6860253"/>
          </a:xfrm>
          <a:prstGeom prst="rect">
            <a:avLst/>
          </a:prstGeom>
        </p:spPr>
      </p:pic>
      <p:pic>
        <p:nvPicPr>
          <p:cNvPr id="62" name="Picture 61">
            <a:hlinkClick r:id="rId6" action="ppaction://hlinksldjump"/>
            <a:extLst>
              <a:ext uri="{FF2B5EF4-FFF2-40B4-BE49-F238E27FC236}">
                <a16:creationId xmlns:a16="http://schemas.microsoft.com/office/drawing/2014/main" id="{E983EC36-A01A-4EE9-A9DB-B9C3CF4319BA}"/>
              </a:ext>
            </a:extLst>
          </p:cNvPr>
          <p:cNvPicPr>
            <a:picLocks noChangeAspect="1"/>
          </p:cNvPicPr>
          <p:nvPr/>
        </p:nvPicPr>
        <p:blipFill rotWithShape="1">
          <a:blip r:embed="rId7">
            <a:extLst>
              <a:ext uri="{28A0092B-C50C-407E-A947-70E740481C1C}">
                <a14:useLocalDpi xmlns:a14="http://schemas.microsoft.com/office/drawing/2010/main" val="0"/>
              </a:ext>
            </a:extLst>
          </a:blip>
          <a:srcRect l="8074" r="53377" b="54938"/>
          <a:stretch/>
        </p:blipFill>
        <p:spPr>
          <a:xfrm>
            <a:off x="2895891" y="4224169"/>
            <a:ext cx="2147921" cy="2510823"/>
          </a:xfrm>
          <a:prstGeom prst="rect">
            <a:avLst/>
          </a:prstGeom>
        </p:spPr>
      </p:pic>
      <p:pic>
        <p:nvPicPr>
          <p:cNvPr id="63" name="Picture 62">
            <a:extLst>
              <a:ext uri="{FF2B5EF4-FFF2-40B4-BE49-F238E27FC236}">
                <a16:creationId xmlns:a16="http://schemas.microsoft.com/office/drawing/2014/main" id="{E5918D84-9C05-43A8-B2CA-FD8970C2B20B}"/>
              </a:ext>
            </a:extLst>
          </p:cNvPr>
          <p:cNvPicPr>
            <a:picLocks noChangeAspect="1"/>
          </p:cNvPicPr>
          <p:nvPr/>
        </p:nvPicPr>
        <p:blipFill rotWithShape="1">
          <a:blip r:embed="rId8">
            <a:extLst>
              <a:ext uri="{28A0092B-C50C-407E-A947-70E740481C1C}">
                <a14:useLocalDpi xmlns:a14="http://schemas.microsoft.com/office/drawing/2010/main" val="0"/>
              </a:ext>
            </a:extLst>
          </a:blip>
          <a:srcRect l="11583" t="3926" r="64667" b="47778"/>
          <a:stretch/>
        </p:blipFill>
        <p:spPr>
          <a:xfrm>
            <a:off x="4196475" y="4409440"/>
            <a:ext cx="954838" cy="1092200"/>
          </a:xfrm>
          <a:prstGeom prst="rect">
            <a:avLst/>
          </a:prstGeom>
        </p:spPr>
      </p:pic>
      <p:pic>
        <p:nvPicPr>
          <p:cNvPr id="65" name="Picture 64">
            <a:hlinkClick r:id="rId9" action="ppaction://hlinksldjump"/>
            <a:extLst>
              <a:ext uri="{FF2B5EF4-FFF2-40B4-BE49-F238E27FC236}">
                <a16:creationId xmlns:a16="http://schemas.microsoft.com/office/drawing/2014/main" id="{5F4E70C8-6A67-4777-9FD2-CA9AB69F0550}"/>
              </a:ext>
            </a:extLst>
          </p:cNvPr>
          <p:cNvPicPr>
            <a:picLocks noChangeAspect="1"/>
          </p:cNvPicPr>
          <p:nvPr/>
        </p:nvPicPr>
        <p:blipFill rotWithShape="1">
          <a:blip r:embed="rId10">
            <a:extLst>
              <a:ext uri="{28A0092B-C50C-407E-A947-70E740481C1C}">
                <a14:useLocalDpi xmlns:a14="http://schemas.microsoft.com/office/drawing/2010/main" val="0"/>
              </a:ext>
            </a:extLst>
          </a:blip>
          <a:srcRect l="35806" t="38667" r="33577" b="19328"/>
          <a:stretch/>
        </p:blipFill>
        <p:spPr>
          <a:xfrm>
            <a:off x="4906016" y="2452145"/>
            <a:ext cx="1633193" cy="2240649"/>
          </a:xfrm>
          <a:prstGeom prst="rect">
            <a:avLst/>
          </a:prstGeom>
        </p:spPr>
      </p:pic>
      <p:pic>
        <p:nvPicPr>
          <p:cNvPr id="66" name="Picture 65">
            <a:extLst>
              <a:ext uri="{FF2B5EF4-FFF2-40B4-BE49-F238E27FC236}">
                <a16:creationId xmlns:a16="http://schemas.microsoft.com/office/drawing/2014/main" id="{B521DC4D-B499-4134-A2A7-EA8E8835C884}"/>
              </a:ext>
            </a:extLst>
          </p:cNvPr>
          <p:cNvPicPr>
            <a:picLocks noChangeAspect="1"/>
          </p:cNvPicPr>
          <p:nvPr/>
        </p:nvPicPr>
        <p:blipFill rotWithShape="1">
          <a:blip r:embed="rId8">
            <a:extLst>
              <a:ext uri="{28A0092B-C50C-407E-A947-70E740481C1C}">
                <a14:useLocalDpi xmlns:a14="http://schemas.microsoft.com/office/drawing/2010/main" val="0"/>
              </a:ext>
            </a:extLst>
          </a:blip>
          <a:srcRect l="11583" t="3926" r="64667" b="47778"/>
          <a:stretch/>
        </p:blipFill>
        <p:spPr>
          <a:xfrm>
            <a:off x="5647483" y="3167878"/>
            <a:ext cx="954838" cy="1092200"/>
          </a:xfrm>
          <a:prstGeom prst="rect">
            <a:avLst/>
          </a:prstGeom>
        </p:spPr>
      </p:pic>
      <p:pic>
        <p:nvPicPr>
          <p:cNvPr id="68" name="Picture 67">
            <a:hlinkClick r:id="rId11" action="ppaction://hlinksldjump"/>
            <a:extLst>
              <a:ext uri="{FF2B5EF4-FFF2-40B4-BE49-F238E27FC236}">
                <a16:creationId xmlns:a16="http://schemas.microsoft.com/office/drawing/2014/main" id="{67217A0A-ECCE-4478-80ED-F12B8CF3390E}"/>
              </a:ext>
            </a:extLst>
          </p:cNvPr>
          <p:cNvPicPr>
            <a:picLocks noChangeAspect="1"/>
          </p:cNvPicPr>
          <p:nvPr/>
        </p:nvPicPr>
        <p:blipFill rotWithShape="1">
          <a:blip r:embed="rId12">
            <a:extLst>
              <a:ext uri="{28A0092B-C50C-407E-A947-70E740481C1C}">
                <a14:useLocalDpi xmlns:a14="http://schemas.microsoft.com/office/drawing/2010/main" val="0"/>
              </a:ext>
            </a:extLst>
          </a:blip>
          <a:srcRect l="42371" t="58996" r="1292" b="1"/>
          <a:stretch/>
        </p:blipFill>
        <p:spPr>
          <a:xfrm>
            <a:off x="9079203" y="4801953"/>
            <a:ext cx="3043407" cy="2215020"/>
          </a:xfrm>
          <a:prstGeom prst="rect">
            <a:avLst/>
          </a:prstGeom>
        </p:spPr>
      </p:pic>
      <p:pic>
        <p:nvPicPr>
          <p:cNvPr id="69" name="Picture 68">
            <a:extLst>
              <a:ext uri="{FF2B5EF4-FFF2-40B4-BE49-F238E27FC236}">
                <a16:creationId xmlns:a16="http://schemas.microsoft.com/office/drawing/2014/main" id="{80B541DD-1F07-4DA9-A60B-084AD61F50BC}"/>
              </a:ext>
            </a:extLst>
          </p:cNvPr>
          <p:cNvPicPr>
            <a:picLocks noChangeAspect="1"/>
          </p:cNvPicPr>
          <p:nvPr/>
        </p:nvPicPr>
        <p:blipFill rotWithShape="1">
          <a:blip r:embed="rId8">
            <a:extLst>
              <a:ext uri="{28A0092B-C50C-407E-A947-70E740481C1C}">
                <a14:useLocalDpi xmlns:a14="http://schemas.microsoft.com/office/drawing/2010/main" val="0"/>
              </a:ext>
            </a:extLst>
          </a:blip>
          <a:srcRect l="11583" t="3926" r="64667" b="47778"/>
          <a:stretch/>
        </p:blipFill>
        <p:spPr>
          <a:xfrm>
            <a:off x="11071631" y="5226535"/>
            <a:ext cx="954838" cy="1092200"/>
          </a:xfrm>
          <a:prstGeom prst="rect">
            <a:avLst/>
          </a:prstGeom>
        </p:spPr>
      </p:pic>
      <p:pic>
        <p:nvPicPr>
          <p:cNvPr id="71" name="Picture 70">
            <a:hlinkClick r:id="rId13" action="ppaction://hlinksldjump"/>
            <a:extLst>
              <a:ext uri="{FF2B5EF4-FFF2-40B4-BE49-F238E27FC236}">
                <a16:creationId xmlns:a16="http://schemas.microsoft.com/office/drawing/2014/main" id="{855CADA4-2F3E-4132-B400-DB1A5A3DE0F3}"/>
              </a:ext>
            </a:extLst>
          </p:cNvPr>
          <p:cNvPicPr>
            <a:picLocks noChangeAspect="1"/>
          </p:cNvPicPr>
          <p:nvPr/>
        </p:nvPicPr>
        <p:blipFill rotWithShape="1">
          <a:blip r:embed="rId14">
            <a:extLst>
              <a:ext uri="{28A0092B-C50C-407E-A947-70E740481C1C}">
                <a14:useLocalDpi xmlns:a14="http://schemas.microsoft.com/office/drawing/2010/main" val="0"/>
              </a:ext>
            </a:extLst>
          </a:blip>
          <a:srcRect l="37662" t="27728" r="33491" b="28593"/>
          <a:stretch/>
        </p:blipFill>
        <p:spPr>
          <a:xfrm>
            <a:off x="10233804" y="2366404"/>
            <a:ext cx="1690196" cy="2559308"/>
          </a:xfrm>
          <a:prstGeom prst="rect">
            <a:avLst/>
          </a:prstGeom>
        </p:spPr>
      </p:pic>
      <p:pic>
        <p:nvPicPr>
          <p:cNvPr id="72" name="Picture 71">
            <a:extLst>
              <a:ext uri="{FF2B5EF4-FFF2-40B4-BE49-F238E27FC236}">
                <a16:creationId xmlns:a16="http://schemas.microsoft.com/office/drawing/2014/main" id="{666DA950-EC1E-4FF2-9E4B-C11C0AEADC89}"/>
              </a:ext>
            </a:extLst>
          </p:cNvPr>
          <p:cNvPicPr>
            <a:picLocks noChangeAspect="1"/>
          </p:cNvPicPr>
          <p:nvPr/>
        </p:nvPicPr>
        <p:blipFill rotWithShape="1">
          <a:blip r:embed="rId8">
            <a:extLst>
              <a:ext uri="{28A0092B-C50C-407E-A947-70E740481C1C}">
                <a14:useLocalDpi xmlns:a14="http://schemas.microsoft.com/office/drawing/2010/main" val="0"/>
              </a:ext>
            </a:extLst>
          </a:blip>
          <a:srcRect l="11583" t="3926" r="64667" b="47778"/>
          <a:stretch/>
        </p:blipFill>
        <p:spPr>
          <a:xfrm>
            <a:off x="10717593" y="3083096"/>
            <a:ext cx="954838" cy="1092200"/>
          </a:xfrm>
          <a:prstGeom prst="rect">
            <a:avLst/>
          </a:prstGeom>
        </p:spPr>
      </p:pic>
      <p:pic>
        <p:nvPicPr>
          <p:cNvPr id="74" name="Picture 73">
            <a:hlinkClick r:id="rId15" action="ppaction://hlinksldjump"/>
            <a:extLst>
              <a:ext uri="{FF2B5EF4-FFF2-40B4-BE49-F238E27FC236}">
                <a16:creationId xmlns:a16="http://schemas.microsoft.com/office/drawing/2014/main" id="{2277FEF3-46B6-4A03-AB9C-DC050B6AD6DD}"/>
              </a:ext>
            </a:extLst>
          </p:cNvPr>
          <p:cNvPicPr>
            <a:picLocks noChangeAspect="1"/>
          </p:cNvPicPr>
          <p:nvPr/>
        </p:nvPicPr>
        <p:blipFill rotWithShape="1">
          <a:blip r:embed="rId16">
            <a:extLst>
              <a:ext uri="{28A0092B-C50C-407E-A947-70E740481C1C}">
                <a14:useLocalDpi xmlns:a14="http://schemas.microsoft.com/office/drawing/2010/main" val="0"/>
              </a:ext>
            </a:extLst>
          </a:blip>
          <a:srcRect l="5456" t="58222" r="57476" b="-1334"/>
          <a:stretch/>
        </p:blipFill>
        <p:spPr>
          <a:xfrm>
            <a:off x="-1" y="3291840"/>
            <a:ext cx="1926619" cy="2240649"/>
          </a:xfrm>
          <a:prstGeom prst="rect">
            <a:avLst/>
          </a:prstGeom>
        </p:spPr>
      </p:pic>
      <p:pic>
        <p:nvPicPr>
          <p:cNvPr id="75" name="Picture 74">
            <a:extLst>
              <a:ext uri="{FF2B5EF4-FFF2-40B4-BE49-F238E27FC236}">
                <a16:creationId xmlns:a16="http://schemas.microsoft.com/office/drawing/2014/main" id="{4BF91227-8C65-4445-B651-1E09831E1F3F}"/>
              </a:ext>
            </a:extLst>
          </p:cNvPr>
          <p:cNvPicPr>
            <a:picLocks noChangeAspect="1"/>
          </p:cNvPicPr>
          <p:nvPr/>
        </p:nvPicPr>
        <p:blipFill rotWithShape="1">
          <a:blip r:embed="rId8">
            <a:extLst>
              <a:ext uri="{28A0092B-C50C-407E-A947-70E740481C1C}">
                <a14:useLocalDpi xmlns:a14="http://schemas.microsoft.com/office/drawing/2010/main" val="0"/>
              </a:ext>
            </a:extLst>
          </a:blip>
          <a:srcRect l="11583" t="3926" r="64667" b="47778"/>
          <a:stretch/>
        </p:blipFill>
        <p:spPr>
          <a:xfrm>
            <a:off x="890207" y="3986848"/>
            <a:ext cx="954838" cy="1092200"/>
          </a:xfrm>
          <a:prstGeom prst="rect">
            <a:avLst/>
          </a:prstGeom>
        </p:spPr>
      </p:pic>
      <p:pic>
        <p:nvPicPr>
          <p:cNvPr id="76" name="Picture 75">
            <a:extLst>
              <a:ext uri="{FF2B5EF4-FFF2-40B4-BE49-F238E27FC236}">
                <a16:creationId xmlns:a16="http://schemas.microsoft.com/office/drawing/2014/main" id="{BEDE2918-6666-4FF2-AC7B-640CA5428634}"/>
              </a:ext>
            </a:extLst>
          </p:cNvPr>
          <p:cNvPicPr>
            <a:picLocks noChangeAspect="1"/>
          </p:cNvPicPr>
          <p:nvPr/>
        </p:nvPicPr>
        <p:blipFill rotWithShape="1">
          <a:blip r:embed="rId8">
            <a:extLst>
              <a:ext uri="{28A0092B-C50C-407E-A947-70E740481C1C}">
                <a14:useLocalDpi xmlns:a14="http://schemas.microsoft.com/office/drawing/2010/main" val="0"/>
              </a:ext>
            </a:extLst>
          </a:blip>
          <a:srcRect l="11583" t="3926" r="64667" b="47778"/>
          <a:stretch/>
        </p:blipFill>
        <p:spPr>
          <a:xfrm>
            <a:off x="1096662" y="4351805"/>
            <a:ext cx="1453051" cy="1662087"/>
          </a:xfrm>
          <a:prstGeom prst="rect">
            <a:avLst/>
          </a:prstGeom>
        </p:spPr>
      </p:pic>
      <p:pic>
        <p:nvPicPr>
          <p:cNvPr id="77" name="Picture 76">
            <a:extLst>
              <a:ext uri="{FF2B5EF4-FFF2-40B4-BE49-F238E27FC236}">
                <a16:creationId xmlns:a16="http://schemas.microsoft.com/office/drawing/2014/main" id="{80C559C4-43FF-4508-AE0E-10A3E4EBD1D5}"/>
              </a:ext>
            </a:extLst>
          </p:cNvPr>
          <p:cNvPicPr>
            <a:picLocks noChangeAspect="1"/>
          </p:cNvPicPr>
          <p:nvPr/>
        </p:nvPicPr>
        <p:blipFill rotWithShape="1">
          <a:blip r:embed="rId8">
            <a:extLst>
              <a:ext uri="{28A0092B-C50C-407E-A947-70E740481C1C}">
                <a14:useLocalDpi xmlns:a14="http://schemas.microsoft.com/office/drawing/2010/main" val="0"/>
              </a:ext>
            </a:extLst>
          </a:blip>
          <a:srcRect l="11583" t="3926" r="64667" b="47778"/>
          <a:stretch/>
        </p:blipFill>
        <p:spPr>
          <a:xfrm>
            <a:off x="4617460" y="4493451"/>
            <a:ext cx="1453051" cy="1662087"/>
          </a:xfrm>
          <a:prstGeom prst="rect">
            <a:avLst/>
          </a:prstGeom>
        </p:spPr>
      </p:pic>
      <p:pic>
        <p:nvPicPr>
          <p:cNvPr id="78" name="Picture 77">
            <a:extLst>
              <a:ext uri="{FF2B5EF4-FFF2-40B4-BE49-F238E27FC236}">
                <a16:creationId xmlns:a16="http://schemas.microsoft.com/office/drawing/2014/main" id="{B6EF45D1-66FE-41BC-A711-49168B17F1F4}"/>
              </a:ext>
            </a:extLst>
          </p:cNvPr>
          <p:cNvPicPr>
            <a:picLocks noChangeAspect="1"/>
          </p:cNvPicPr>
          <p:nvPr/>
        </p:nvPicPr>
        <p:blipFill rotWithShape="1">
          <a:blip r:embed="rId8">
            <a:extLst>
              <a:ext uri="{28A0092B-C50C-407E-A947-70E740481C1C}">
                <a14:useLocalDpi xmlns:a14="http://schemas.microsoft.com/office/drawing/2010/main" val="0"/>
              </a:ext>
            </a:extLst>
          </a:blip>
          <a:srcRect l="11583" t="3926" r="64667" b="47778"/>
          <a:stretch/>
        </p:blipFill>
        <p:spPr>
          <a:xfrm>
            <a:off x="5866847" y="3629196"/>
            <a:ext cx="1453051" cy="1662087"/>
          </a:xfrm>
          <a:prstGeom prst="rect">
            <a:avLst/>
          </a:prstGeom>
        </p:spPr>
      </p:pic>
      <p:pic>
        <p:nvPicPr>
          <p:cNvPr id="79" name="Picture 78">
            <a:extLst>
              <a:ext uri="{FF2B5EF4-FFF2-40B4-BE49-F238E27FC236}">
                <a16:creationId xmlns:a16="http://schemas.microsoft.com/office/drawing/2014/main" id="{CE61F00A-AE6E-4979-AE93-CDC6DC8DE331}"/>
              </a:ext>
            </a:extLst>
          </p:cNvPr>
          <p:cNvPicPr>
            <a:picLocks noChangeAspect="1"/>
          </p:cNvPicPr>
          <p:nvPr/>
        </p:nvPicPr>
        <p:blipFill rotWithShape="1">
          <a:blip r:embed="rId8">
            <a:extLst>
              <a:ext uri="{28A0092B-C50C-407E-A947-70E740481C1C}">
                <a14:useLocalDpi xmlns:a14="http://schemas.microsoft.com/office/drawing/2010/main" val="0"/>
              </a:ext>
            </a:extLst>
          </a:blip>
          <a:srcRect l="11583" t="3926" r="64667" b="47778"/>
          <a:stretch/>
        </p:blipFill>
        <p:spPr>
          <a:xfrm>
            <a:off x="8064147" y="4563278"/>
            <a:ext cx="1453051" cy="1662087"/>
          </a:xfrm>
          <a:prstGeom prst="rect">
            <a:avLst/>
          </a:prstGeom>
        </p:spPr>
      </p:pic>
      <p:pic>
        <p:nvPicPr>
          <p:cNvPr id="80" name="Picture 79">
            <a:extLst>
              <a:ext uri="{FF2B5EF4-FFF2-40B4-BE49-F238E27FC236}">
                <a16:creationId xmlns:a16="http://schemas.microsoft.com/office/drawing/2014/main" id="{D765ED2E-5D54-4558-89C1-0C86D1B542D5}"/>
              </a:ext>
            </a:extLst>
          </p:cNvPr>
          <p:cNvPicPr>
            <a:picLocks noChangeAspect="1"/>
          </p:cNvPicPr>
          <p:nvPr/>
        </p:nvPicPr>
        <p:blipFill rotWithShape="1">
          <a:blip r:embed="rId8">
            <a:extLst>
              <a:ext uri="{28A0092B-C50C-407E-A947-70E740481C1C}">
                <a14:useLocalDpi xmlns:a14="http://schemas.microsoft.com/office/drawing/2010/main" val="0"/>
              </a:ext>
            </a:extLst>
          </a:blip>
          <a:srcRect l="11583" t="3926" r="64667" b="47778"/>
          <a:stretch/>
        </p:blipFill>
        <p:spPr>
          <a:xfrm>
            <a:off x="9018304" y="3374228"/>
            <a:ext cx="1453051" cy="1662087"/>
          </a:xfrm>
          <a:prstGeom prst="rect">
            <a:avLst/>
          </a:prstGeom>
        </p:spPr>
      </p:pic>
      <p:pic>
        <p:nvPicPr>
          <p:cNvPr id="82" name="Picture 81">
            <a:extLst>
              <a:ext uri="{FF2B5EF4-FFF2-40B4-BE49-F238E27FC236}">
                <a16:creationId xmlns:a16="http://schemas.microsoft.com/office/drawing/2014/main" id="{BE2ADB60-2E86-4745-8F7D-1083571D41E8}"/>
              </a:ext>
            </a:extLst>
          </p:cNvPr>
          <p:cNvPicPr>
            <a:picLocks noChangeAspect="1"/>
          </p:cNvPicPr>
          <p:nvPr/>
        </p:nvPicPr>
        <p:blipFill rotWithShape="1">
          <a:blip r:embed="rId17">
            <a:extLst>
              <a:ext uri="{28A0092B-C50C-407E-A947-70E740481C1C}">
                <a14:useLocalDpi xmlns:a14="http://schemas.microsoft.com/office/drawing/2010/main" val="0"/>
              </a:ext>
            </a:extLst>
          </a:blip>
          <a:srcRect l="23501" t="27318" r="19409" b="29966"/>
          <a:stretch/>
        </p:blipFill>
        <p:spPr>
          <a:xfrm>
            <a:off x="10093280" y="822260"/>
            <a:ext cx="1915924" cy="1433541"/>
          </a:xfrm>
          <a:prstGeom prst="rect">
            <a:avLst/>
          </a:prstGeom>
        </p:spPr>
      </p:pic>
      <p:pic>
        <p:nvPicPr>
          <p:cNvPr id="83" name="CẤM BUÔN BÁN, CẤM REUP" descr="Káº¿t quáº£ hÃ¬nh áº£nh cho win text gif">
            <a:extLst>
              <a:ext uri="{FF2B5EF4-FFF2-40B4-BE49-F238E27FC236}">
                <a16:creationId xmlns:a16="http://schemas.microsoft.com/office/drawing/2014/main" id="{3B4F0247-97E0-49B5-9C7E-ACF9D03D0434}"/>
              </a:ext>
            </a:extLst>
          </p:cNvPr>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4499349" y="-842627"/>
            <a:ext cx="5392566" cy="53925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hlinkClick r:id="rId19" action="ppaction://hlinksldjump"/>
            <a:extLst>
              <a:ext uri="{FF2B5EF4-FFF2-40B4-BE49-F238E27FC236}">
                <a16:creationId xmlns:a16="http://schemas.microsoft.com/office/drawing/2014/main" id="{23C78AF1-B7AC-4FA0-8675-5DFEE7EF809A}"/>
              </a:ext>
            </a:extLst>
          </p:cNvPr>
          <p:cNvSpPr/>
          <p:nvPr/>
        </p:nvSpPr>
        <p:spPr>
          <a:xfrm>
            <a:off x="152400" y="71120"/>
            <a:ext cx="1692645" cy="5283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Học</a:t>
            </a:r>
            <a:r>
              <a:rPr lang="en-US" dirty="0"/>
              <a:t> </a:t>
            </a:r>
            <a:r>
              <a:rPr lang="en-US" dirty="0" err="1"/>
              <a:t>tiếp</a:t>
            </a:r>
            <a:endParaRPr lang="en-US" dirty="0"/>
          </a:p>
        </p:txBody>
      </p:sp>
    </p:spTree>
    <p:extLst>
      <p:ext uri="{BB962C8B-B14F-4D97-AF65-F5344CB8AC3E}">
        <p14:creationId xmlns:p14="http://schemas.microsoft.com/office/powerpoint/2010/main" val="102438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4"/>
                                        </p:tgtEl>
                                        <p:attrNameLst>
                                          <p:attrName>r</p:attrName>
                                        </p:attrNameLst>
                                      </p:cBhvr>
                                    </p:animRot>
                                    <p:animRot by="-240000">
                                      <p:cBhvr>
                                        <p:cTn id="7" dur="200" fill="hold">
                                          <p:stCondLst>
                                            <p:cond delay="200"/>
                                          </p:stCondLst>
                                        </p:cTn>
                                        <p:tgtEl>
                                          <p:spTgt spid="74"/>
                                        </p:tgtEl>
                                        <p:attrNameLst>
                                          <p:attrName>r</p:attrName>
                                        </p:attrNameLst>
                                      </p:cBhvr>
                                    </p:animRot>
                                    <p:animRot by="240000">
                                      <p:cBhvr>
                                        <p:cTn id="8" dur="200" fill="hold">
                                          <p:stCondLst>
                                            <p:cond delay="400"/>
                                          </p:stCondLst>
                                        </p:cTn>
                                        <p:tgtEl>
                                          <p:spTgt spid="74"/>
                                        </p:tgtEl>
                                        <p:attrNameLst>
                                          <p:attrName>r</p:attrName>
                                        </p:attrNameLst>
                                      </p:cBhvr>
                                    </p:animRot>
                                    <p:animRot by="-240000">
                                      <p:cBhvr>
                                        <p:cTn id="9" dur="200" fill="hold">
                                          <p:stCondLst>
                                            <p:cond delay="600"/>
                                          </p:stCondLst>
                                        </p:cTn>
                                        <p:tgtEl>
                                          <p:spTgt spid="74"/>
                                        </p:tgtEl>
                                        <p:attrNameLst>
                                          <p:attrName>r</p:attrName>
                                        </p:attrNameLst>
                                      </p:cBhvr>
                                    </p:animRot>
                                    <p:animRot by="120000">
                                      <p:cBhvr>
                                        <p:cTn id="10" dur="200" fill="hold">
                                          <p:stCondLst>
                                            <p:cond delay="800"/>
                                          </p:stCondLst>
                                        </p:cTn>
                                        <p:tgtEl>
                                          <p:spTgt spid="7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62"/>
                                        </p:tgtEl>
                                        <p:attrNameLst>
                                          <p:attrName>r</p:attrName>
                                        </p:attrNameLst>
                                      </p:cBhvr>
                                    </p:animRot>
                                    <p:animRot by="-240000">
                                      <p:cBhvr>
                                        <p:cTn id="13" dur="200" fill="hold">
                                          <p:stCondLst>
                                            <p:cond delay="200"/>
                                          </p:stCondLst>
                                        </p:cTn>
                                        <p:tgtEl>
                                          <p:spTgt spid="62"/>
                                        </p:tgtEl>
                                        <p:attrNameLst>
                                          <p:attrName>r</p:attrName>
                                        </p:attrNameLst>
                                      </p:cBhvr>
                                    </p:animRot>
                                    <p:animRot by="240000">
                                      <p:cBhvr>
                                        <p:cTn id="14" dur="200" fill="hold">
                                          <p:stCondLst>
                                            <p:cond delay="400"/>
                                          </p:stCondLst>
                                        </p:cTn>
                                        <p:tgtEl>
                                          <p:spTgt spid="62"/>
                                        </p:tgtEl>
                                        <p:attrNameLst>
                                          <p:attrName>r</p:attrName>
                                        </p:attrNameLst>
                                      </p:cBhvr>
                                    </p:animRot>
                                    <p:animRot by="-240000">
                                      <p:cBhvr>
                                        <p:cTn id="15" dur="200" fill="hold">
                                          <p:stCondLst>
                                            <p:cond delay="600"/>
                                          </p:stCondLst>
                                        </p:cTn>
                                        <p:tgtEl>
                                          <p:spTgt spid="62"/>
                                        </p:tgtEl>
                                        <p:attrNameLst>
                                          <p:attrName>r</p:attrName>
                                        </p:attrNameLst>
                                      </p:cBhvr>
                                    </p:animRot>
                                    <p:animRot by="120000">
                                      <p:cBhvr>
                                        <p:cTn id="16" dur="200" fill="hold">
                                          <p:stCondLst>
                                            <p:cond delay="800"/>
                                          </p:stCondLst>
                                        </p:cTn>
                                        <p:tgtEl>
                                          <p:spTgt spid="6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65"/>
                                        </p:tgtEl>
                                        <p:attrNameLst>
                                          <p:attrName>r</p:attrName>
                                        </p:attrNameLst>
                                      </p:cBhvr>
                                    </p:animRot>
                                    <p:animRot by="-240000">
                                      <p:cBhvr>
                                        <p:cTn id="19" dur="200" fill="hold">
                                          <p:stCondLst>
                                            <p:cond delay="200"/>
                                          </p:stCondLst>
                                        </p:cTn>
                                        <p:tgtEl>
                                          <p:spTgt spid="65"/>
                                        </p:tgtEl>
                                        <p:attrNameLst>
                                          <p:attrName>r</p:attrName>
                                        </p:attrNameLst>
                                      </p:cBhvr>
                                    </p:animRot>
                                    <p:animRot by="240000">
                                      <p:cBhvr>
                                        <p:cTn id="20" dur="200" fill="hold">
                                          <p:stCondLst>
                                            <p:cond delay="400"/>
                                          </p:stCondLst>
                                        </p:cTn>
                                        <p:tgtEl>
                                          <p:spTgt spid="65"/>
                                        </p:tgtEl>
                                        <p:attrNameLst>
                                          <p:attrName>r</p:attrName>
                                        </p:attrNameLst>
                                      </p:cBhvr>
                                    </p:animRot>
                                    <p:animRot by="-240000">
                                      <p:cBhvr>
                                        <p:cTn id="21" dur="200" fill="hold">
                                          <p:stCondLst>
                                            <p:cond delay="600"/>
                                          </p:stCondLst>
                                        </p:cTn>
                                        <p:tgtEl>
                                          <p:spTgt spid="65"/>
                                        </p:tgtEl>
                                        <p:attrNameLst>
                                          <p:attrName>r</p:attrName>
                                        </p:attrNameLst>
                                      </p:cBhvr>
                                    </p:animRot>
                                    <p:animRot by="120000">
                                      <p:cBhvr>
                                        <p:cTn id="22" dur="200" fill="hold">
                                          <p:stCondLst>
                                            <p:cond delay="800"/>
                                          </p:stCondLst>
                                        </p:cTn>
                                        <p:tgtEl>
                                          <p:spTgt spid="6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71"/>
                                        </p:tgtEl>
                                        <p:attrNameLst>
                                          <p:attrName>r</p:attrName>
                                        </p:attrNameLst>
                                      </p:cBhvr>
                                    </p:animRot>
                                    <p:animRot by="-240000">
                                      <p:cBhvr>
                                        <p:cTn id="25" dur="200" fill="hold">
                                          <p:stCondLst>
                                            <p:cond delay="200"/>
                                          </p:stCondLst>
                                        </p:cTn>
                                        <p:tgtEl>
                                          <p:spTgt spid="71"/>
                                        </p:tgtEl>
                                        <p:attrNameLst>
                                          <p:attrName>r</p:attrName>
                                        </p:attrNameLst>
                                      </p:cBhvr>
                                    </p:animRot>
                                    <p:animRot by="240000">
                                      <p:cBhvr>
                                        <p:cTn id="26" dur="200" fill="hold">
                                          <p:stCondLst>
                                            <p:cond delay="400"/>
                                          </p:stCondLst>
                                        </p:cTn>
                                        <p:tgtEl>
                                          <p:spTgt spid="71"/>
                                        </p:tgtEl>
                                        <p:attrNameLst>
                                          <p:attrName>r</p:attrName>
                                        </p:attrNameLst>
                                      </p:cBhvr>
                                    </p:animRot>
                                    <p:animRot by="-240000">
                                      <p:cBhvr>
                                        <p:cTn id="27" dur="200" fill="hold">
                                          <p:stCondLst>
                                            <p:cond delay="600"/>
                                          </p:stCondLst>
                                        </p:cTn>
                                        <p:tgtEl>
                                          <p:spTgt spid="71"/>
                                        </p:tgtEl>
                                        <p:attrNameLst>
                                          <p:attrName>r</p:attrName>
                                        </p:attrNameLst>
                                      </p:cBhvr>
                                    </p:animRot>
                                    <p:animRot by="120000">
                                      <p:cBhvr>
                                        <p:cTn id="28" dur="200" fill="hold">
                                          <p:stCondLst>
                                            <p:cond delay="800"/>
                                          </p:stCondLst>
                                        </p:cTn>
                                        <p:tgtEl>
                                          <p:spTgt spid="71"/>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8"/>
                                        </p:tgtEl>
                                        <p:attrNameLst>
                                          <p:attrName>r</p:attrName>
                                        </p:attrNameLst>
                                      </p:cBhvr>
                                    </p:animRot>
                                    <p:animRot by="-240000">
                                      <p:cBhvr>
                                        <p:cTn id="31" dur="200" fill="hold">
                                          <p:stCondLst>
                                            <p:cond delay="200"/>
                                          </p:stCondLst>
                                        </p:cTn>
                                        <p:tgtEl>
                                          <p:spTgt spid="68"/>
                                        </p:tgtEl>
                                        <p:attrNameLst>
                                          <p:attrName>r</p:attrName>
                                        </p:attrNameLst>
                                      </p:cBhvr>
                                    </p:animRot>
                                    <p:animRot by="240000">
                                      <p:cBhvr>
                                        <p:cTn id="32" dur="200" fill="hold">
                                          <p:stCondLst>
                                            <p:cond delay="400"/>
                                          </p:stCondLst>
                                        </p:cTn>
                                        <p:tgtEl>
                                          <p:spTgt spid="68"/>
                                        </p:tgtEl>
                                        <p:attrNameLst>
                                          <p:attrName>r</p:attrName>
                                        </p:attrNameLst>
                                      </p:cBhvr>
                                    </p:animRot>
                                    <p:animRot by="-240000">
                                      <p:cBhvr>
                                        <p:cTn id="33" dur="200" fill="hold">
                                          <p:stCondLst>
                                            <p:cond delay="600"/>
                                          </p:stCondLst>
                                        </p:cTn>
                                        <p:tgtEl>
                                          <p:spTgt spid="68"/>
                                        </p:tgtEl>
                                        <p:attrNameLst>
                                          <p:attrName>r</p:attrName>
                                        </p:attrNameLst>
                                      </p:cBhvr>
                                    </p:animRot>
                                    <p:animRot by="120000">
                                      <p:cBhvr>
                                        <p:cTn id="34" dur="200" fill="hold">
                                          <p:stCondLst>
                                            <p:cond delay="800"/>
                                          </p:stCondLst>
                                        </p:cTn>
                                        <p:tgtEl>
                                          <p:spTgt spid="6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74"/>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1000"/>
                                        <p:tgtEl>
                                          <p:spTgt spid="75"/>
                                        </p:tgtEl>
                                      </p:cBhvr>
                                    </p:animEffect>
                                    <p:set>
                                      <p:cBhvr>
                                        <p:cTn id="40" dur="1" fill="hold">
                                          <p:stCondLst>
                                            <p:cond delay="999"/>
                                          </p:stCondLst>
                                        </p:cTn>
                                        <p:tgtEl>
                                          <p:spTgt spid="75"/>
                                        </p:tgtEl>
                                        <p:attrNameLst>
                                          <p:attrName>style.visibility</p:attrName>
                                        </p:attrNameLst>
                                      </p:cBhvr>
                                      <p:to>
                                        <p:strVal val="hidden"/>
                                      </p:to>
                                    </p:set>
                                  </p:childTnLst>
                                </p:cTn>
                              </p:par>
                              <p:par>
                                <p:cTn id="41" presetID="22" presetClass="entr" presetSubtype="4"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down)">
                                      <p:cBhvr>
                                        <p:cTn id="43" dur="1000"/>
                                        <p:tgtEl>
                                          <p:spTgt spid="76"/>
                                        </p:tgtEl>
                                      </p:cBhvr>
                                    </p:animEffect>
                                  </p:childTnLst>
                                  <p:subTnLst>
                                    <p:audio>
                                      <p:cMediaNode>
                                        <p:cTn display="0" masterRel="sameClick">
                                          <p:stCondLst>
                                            <p:cond evt="begin" delay="0">
                                              <p:tn val="41"/>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74"/>
                  </p:tgtEl>
                </p:cond>
              </p:nextCondLst>
            </p:seq>
            <p:seq concurrent="1" nextAc="seek">
              <p:cTn id="44" restart="whenNotActive" fill="hold" evtFilter="cancelBubble" nodeType="interactiveSeq">
                <p:stCondLst>
                  <p:cond evt="onClick" delay="0">
                    <p:tgtEl>
                      <p:spTgt spid="62"/>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1000"/>
                                        <p:tgtEl>
                                          <p:spTgt spid="63"/>
                                        </p:tgtEl>
                                      </p:cBhvr>
                                    </p:animEffect>
                                    <p:set>
                                      <p:cBhvr>
                                        <p:cTn id="49" dur="1" fill="hold">
                                          <p:stCondLst>
                                            <p:cond delay="999"/>
                                          </p:stCondLst>
                                        </p:cTn>
                                        <p:tgtEl>
                                          <p:spTgt spid="63"/>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1000"/>
                                        <p:tgtEl>
                                          <p:spTgt spid="77"/>
                                        </p:tgtEl>
                                      </p:cBhvr>
                                    </p:animEffect>
                                  </p:childTnLst>
                                  <p:subTnLst>
                                    <p:audio>
                                      <p:cMediaNode>
                                        <p:cTn display="0" masterRel="sameClick">
                                          <p:stCondLst>
                                            <p:cond evt="begin" delay="0">
                                              <p:tn val="50"/>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62"/>
                  </p:tgtEl>
                </p:cond>
              </p:nextCondLst>
            </p:seq>
            <p:seq concurrent="1" nextAc="seek">
              <p:cTn id="53" restart="whenNotActive" fill="hold" evtFilter="cancelBubble" nodeType="interactiveSeq">
                <p:stCondLst>
                  <p:cond evt="onClick" delay="0">
                    <p:tgtEl>
                      <p:spTgt spid="65"/>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1000"/>
                                        <p:tgtEl>
                                          <p:spTgt spid="66"/>
                                        </p:tgtEl>
                                      </p:cBhvr>
                                    </p:animEffect>
                                    <p:set>
                                      <p:cBhvr>
                                        <p:cTn id="58" dur="1" fill="hold">
                                          <p:stCondLst>
                                            <p:cond delay="999"/>
                                          </p:stCondLst>
                                        </p:cTn>
                                        <p:tgtEl>
                                          <p:spTgt spid="66"/>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animEffect transition="in" filter="fade">
                                      <p:cBhvr>
                                        <p:cTn id="61" dur="1000"/>
                                        <p:tgtEl>
                                          <p:spTgt spid="78"/>
                                        </p:tgtEl>
                                      </p:cBhvr>
                                    </p:animEffect>
                                  </p:childTnLst>
                                  <p:subTnLst>
                                    <p:audio>
                                      <p:cMediaNode>
                                        <p:cTn display="0" masterRel="sameClick">
                                          <p:stCondLst>
                                            <p:cond evt="begin" delay="0">
                                              <p:tn val="59"/>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65"/>
                  </p:tgtEl>
                </p:cond>
              </p:nextCondLst>
            </p:seq>
            <p:seq concurrent="1" nextAc="seek">
              <p:cTn id="62" restart="whenNotActive" fill="hold" evtFilter="cancelBubble" nodeType="interactiveSeq">
                <p:stCondLst>
                  <p:cond evt="onClick" delay="0">
                    <p:tgtEl>
                      <p:spTgt spid="68"/>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1000"/>
                                        <p:tgtEl>
                                          <p:spTgt spid="69"/>
                                        </p:tgtEl>
                                      </p:cBhvr>
                                    </p:animEffect>
                                    <p:set>
                                      <p:cBhvr>
                                        <p:cTn id="67" dur="1" fill="hold">
                                          <p:stCondLst>
                                            <p:cond delay="999"/>
                                          </p:stCondLst>
                                        </p:cTn>
                                        <p:tgtEl>
                                          <p:spTgt spid="69"/>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79"/>
                                        </p:tgtEl>
                                        <p:attrNameLst>
                                          <p:attrName>style.visibility</p:attrName>
                                        </p:attrNameLst>
                                      </p:cBhvr>
                                      <p:to>
                                        <p:strVal val="visible"/>
                                      </p:to>
                                    </p:set>
                                    <p:animEffect transition="in" filter="fade">
                                      <p:cBhvr>
                                        <p:cTn id="70" dur="1000"/>
                                        <p:tgtEl>
                                          <p:spTgt spid="79"/>
                                        </p:tgtEl>
                                      </p:cBhvr>
                                    </p:animEffect>
                                  </p:childTnLst>
                                  <p:subTnLst>
                                    <p:audio>
                                      <p:cMediaNode>
                                        <p:cTn display="0" masterRel="sameClick">
                                          <p:stCondLst>
                                            <p:cond evt="begin" delay="0">
                                              <p:tn val="68"/>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68"/>
                  </p:tgtEl>
                </p:cond>
              </p:nextCondLst>
            </p:seq>
            <p:seq concurrent="1" nextAc="seek">
              <p:cTn id="71" restart="whenNotActive" fill="hold" evtFilter="cancelBubble" nodeType="interactiveSeq">
                <p:stCondLst>
                  <p:cond evt="onClick" delay="0">
                    <p:tgtEl>
                      <p:spTgt spid="71"/>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1000"/>
                                        <p:tgtEl>
                                          <p:spTgt spid="72"/>
                                        </p:tgtEl>
                                      </p:cBhvr>
                                    </p:animEffect>
                                    <p:set>
                                      <p:cBhvr>
                                        <p:cTn id="76" dur="1" fill="hold">
                                          <p:stCondLst>
                                            <p:cond delay="999"/>
                                          </p:stCondLst>
                                        </p:cTn>
                                        <p:tgtEl>
                                          <p:spTgt spid="72"/>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fade">
                                      <p:cBhvr>
                                        <p:cTn id="79" dur="1000"/>
                                        <p:tgtEl>
                                          <p:spTgt spid="80"/>
                                        </p:tgtEl>
                                      </p:cBhvr>
                                    </p:animEffect>
                                  </p:childTnLst>
                                  <p:subTnLst>
                                    <p:audio>
                                      <p:cMediaNode>
                                        <p:cTn display="0" masterRel="sameClick">
                                          <p:stCondLst>
                                            <p:cond evt="begin" delay="0">
                                              <p:tn val="77"/>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71"/>
                  </p:tgtEl>
                </p:cond>
              </p:nextCondLst>
            </p:seq>
            <p:seq concurrent="1" nextAc="seek">
              <p:cTn id="80" restart="whenNotActive" fill="hold" evtFilter="cancelBubble" nodeType="interactiveSeq">
                <p:stCondLst>
                  <p:cond evt="onClick" delay="0">
                    <p:tgtEl>
                      <p:spTgt spid="82"/>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fade">
                                      <p:cBhvr>
                                        <p:cTn id="85" dur="500"/>
                                        <p:tgtEl>
                                          <p:spTgt spid="83"/>
                                        </p:tgtEl>
                                      </p:cBhvr>
                                    </p:animEffect>
                                  </p:childTnLst>
                                  <p:subTnLst>
                                    <p:audio>
                                      <p:cMediaNode>
                                        <p:cTn display="0" masterRel="sameClick">
                                          <p:stCondLst>
                                            <p:cond evt="begin" delay="0">
                                              <p:tn val="83"/>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8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圆角矩形 37">
            <a:extLst>
              <a:ext uri="{FF2B5EF4-FFF2-40B4-BE49-F238E27FC236}">
                <a16:creationId xmlns:a16="http://schemas.microsoft.com/office/drawing/2014/main" id="{F226FB10-60BE-4983-835B-2FE4AEDF3F39}"/>
              </a:ext>
            </a:extLst>
          </p:cNvPr>
          <p:cNvSpPr/>
          <p:nvPr/>
        </p:nvSpPr>
        <p:spPr>
          <a:xfrm>
            <a:off x="417830" y="392430"/>
            <a:ext cx="11356340" cy="6073140"/>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91" name="组合 6">
            <a:extLst>
              <a:ext uri="{FF2B5EF4-FFF2-40B4-BE49-F238E27FC236}">
                <a16:creationId xmlns:a16="http://schemas.microsoft.com/office/drawing/2014/main" id="{46E557CA-734E-40D9-B945-54349E0F3030}"/>
              </a:ext>
            </a:extLst>
          </p:cNvPr>
          <p:cNvGrpSpPr/>
          <p:nvPr/>
        </p:nvGrpSpPr>
        <p:grpSpPr>
          <a:xfrm>
            <a:off x="677762" y="45112"/>
            <a:ext cx="1574759" cy="1988057"/>
            <a:chOff x="540445" y="2037"/>
            <a:chExt cx="1255706" cy="1585269"/>
          </a:xfrm>
        </p:grpSpPr>
        <p:sp>
          <p:nvSpPr>
            <p:cNvPr id="92" name="矩形 3">
              <a:extLst>
                <a:ext uri="{FF2B5EF4-FFF2-40B4-BE49-F238E27FC236}">
                  <a16:creationId xmlns:a16="http://schemas.microsoft.com/office/drawing/2014/main" id="{DB6B336F-DD12-4F1B-AC8D-78160D7FCD90}"/>
                </a:ext>
              </a:extLst>
            </p:cNvPr>
            <p:cNvSpPr/>
            <p:nvPr/>
          </p:nvSpPr>
          <p:spPr>
            <a:xfrm>
              <a:off x="540445" y="2037"/>
              <a:ext cx="1255706" cy="15852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7736" rtl="0" eaLnBrk="1" fontAlgn="base" latinLnBrk="0" hangingPunct="1">
                <a:lnSpc>
                  <a:spcPct val="100000"/>
                </a:lnSpc>
                <a:spcBef>
                  <a:spcPct val="0"/>
                </a:spcBef>
                <a:spcAft>
                  <a:spcPct val="0"/>
                </a:spcAft>
                <a:buClrTx/>
                <a:buSzTx/>
                <a:buFontTx/>
                <a:buNone/>
                <a:tabLst/>
                <a:defRPr/>
              </a:pPr>
              <a:endParaRPr kumimoji="0" lang="zh-CN" altLang="en-US" sz="2251"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3" name="Title 3">
              <a:extLst>
                <a:ext uri="{FF2B5EF4-FFF2-40B4-BE49-F238E27FC236}">
                  <a16:creationId xmlns:a16="http://schemas.microsoft.com/office/drawing/2014/main" id="{075F6716-52BD-4EEA-9AAA-EA4D97F271E9}"/>
                </a:ext>
              </a:extLst>
            </p:cNvPr>
            <p:cNvSpPr txBox="1">
              <a:spLocks/>
            </p:cNvSpPr>
            <p:nvPr/>
          </p:nvSpPr>
          <p:spPr bwMode="auto">
            <a:xfrm>
              <a:off x="540445" y="2037"/>
              <a:ext cx="1255705" cy="34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itchFamily="34" charset="0"/>
                  <a:ea typeface="微软雅黑" pitchFamily="34" charset="-122"/>
                </a:defRPr>
              </a:lvl1pPr>
              <a:lvl2pPr marL="742950" indent="-285750">
                <a:defRPr sz="1900">
                  <a:solidFill>
                    <a:schemeClr val="tx1"/>
                  </a:solidFill>
                  <a:latin typeface="Arial" pitchFamily="34" charset="0"/>
                  <a:ea typeface="微软雅黑" pitchFamily="34" charset="-122"/>
                </a:defRPr>
              </a:lvl2pPr>
              <a:lvl3pPr marL="1143000" indent="-228600">
                <a:defRPr sz="1900">
                  <a:solidFill>
                    <a:schemeClr val="tx1"/>
                  </a:solidFill>
                  <a:latin typeface="Arial" pitchFamily="34" charset="0"/>
                  <a:ea typeface="微软雅黑" pitchFamily="34" charset="-122"/>
                </a:defRPr>
              </a:lvl3pPr>
              <a:lvl4pPr marL="1600200" indent="-228600">
                <a:defRPr sz="1900">
                  <a:solidFill>
                    <a:schemeClr val="tx1"/>
                  </a:solidFill>
                  <a:latin typeface="Arial" pitchFamily="34" charset="0"/>
                  <a:ea typeface="微软雅黑" pitchFamily="34" charset="-122"/>
                </a:defRPr>
              </a:lvl4pPr>
              <a:lvl5pPr marL="2057400" indent="-228600">
                <a:defRPr sz="1900">
                  <a:solidFill>
                    <a:schemeClr val="tx1"/>
                  </a:solidFill>
                  <a:latin typeface="Arial" pitchFamily="34" charset="0"/>
                  <a:ea typeface="微软雅黑" pitchFamily="34" charset="-122"/>
                </a:defRPr>
              </a:lvl5pPr>
              <a:lvl6pPr marL="2514600" indent="-228600" defTabSz="966788" fontAlgn="base">
                <a:spcBef>
                  <a:spcPct val="0"/>
                </a:spcBef>
                <a:spcAft>
                  <a:spcPct val="0"/>
                </a:spcAft>
                <a:defRPr sz="1900">
                  <a:solidFill>
                    <a:schemeClr val="tx1"/>
                  </a:solidFill>
                  <a:latin typeface="Arial" pitchFamily="34" charset="0"/>
                  <a:ea typeface="微软雅黑" pitchFamily="34" charset="-122"/>
                </a:defRPr>
              </a:lvl6pPr>
              <a:lvl7pPr marL="2971800" indent="-228600" defTabSz="966788" fontAlgn="base">
                <a:spcBef>
                  <a:spcPct val="0"/>
                </a:spcBef>
                <a:spcAft>
                  <a:spcPct val="0"/>
                </a:spcAft>
                <a:defRPr sz="1900">
                  <a:solidFill>
                    <a:schemeClr val="tx1"/>
                  </a:solidFill>
                  <a:latin typeface="Arial" pitchFamily="34" charset="0"/>
                  <a:ea typeface="微软雅黑" pitchFamily="34" charset="-122"/>
                </a:defRPr>
              </a:lvl7pPr>
              <a:lvl8pPr marL="3429000" indent="-228600" defTabSz="966788" fontAlgn="base">
                <a:spcBef>
                  <a:spcPct val="0"/>
                </a:spcBef>
                <a:spcAft>
                  <a:spcPct val="0"/>
                </a:spcAft>
                <a:defRPr sz="1900">
                  <a:solidFill>
                    <a:schemeClr val="tx1"/>
                  </a:solidFill>
                  <a:latin typeface="Arial" pitchFamily="34" charset="0"/>
                  <a:ea typeface="微软雅黑" pitchFamily="34" charset="-122"/>
                </a:defRPr>
              </a:lvl8pPr>
              <a:lvl9pPr marL="3886200" indent="-228600" defTabSz="966788" fontAlgn="base">
                <a:spcBef>
                  <a:spcPct val="0"/>
                </a:spcBef>
                <a:spcAft>
                  <a:spcPct val="0"/>
                </a:spcAft>
                <a:defRPr sz="1900">
                  <a:solidFill>
                    <a:schemeClr val="tx1"/>
                  </a:solidFill>
                  <a:latin typeface="Arial" pitchFamily="34" charset="0"/>
                  <a:ea typeface="微软雅黑" pitchFamily="34" charset="-122"/>
                </a:defRPr>
              </a:lvl9pPr>
            </a:lstStyle>
            <a:p>
              <a:pPr marL="0" marR="0" lvl="0" indent="0" algn="ctr" defTabSz="121773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srgbClr val="FFFF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GIẢI NGHĨA TỪ</a:t>
              </a:r>
            </a:p>
          </p:txBody>
        </p:sp>
      </p:grpSp>
      <p:grpSp>
        <p:nvGrpSpPr>
          <p:cNvPr id="20" name="组合 10">
            <a:extLst>
              <a:ext uri="{FF2B5EF4-FFF2-40B4-BE49-F238E27FC236}">
                <a16:creationId xmlns:a16="http://schemas.microsoft.com/office/drawing/2014/main" id="{EBC368E5-DFBE-4A7E-8AFF-41E2BA6A7FAD}"/>
              </a:ext>
            </a:extLst>
          </p:cNvPr>
          <p:cNvGrpSpPr/>
          <p:nvPr/>
        </p:nvGrpSpPr>
        <p:grpSpPr>
          <a:xfrm>
            <a:off x="3104952" y="647479"/>
            <a:ext cx="7216751" cy="2084703"/>
            <a:chOff x="2484661" y="1618247"/>
            <a:chExt cx="5729026" cy="1662335"/>
          </a:xfrm>
        </p:grpSpPr>
        <p:grpSp>
          <p:nvGrpSpPr>
            <p:cNvPr id="21" name="组合 158">
              <a:extLst>
                <a:ext uri="{FF2B5EF4-FFF2-40B4-BE49-F238E27FC236}">
                  <a16:creationId xmlns:a16="http://schemas.microsoft.com/office/drawing/2014/main" id="{8AC2E1D0-C873-42AA-8554-18FDD47E4EDF}"/>
                </a:ext>
              </a:extLst>
            </p:cNvPr>
            <p:cNvGrpSpPr>
              <a:grpSpLocks/>
            </p:cNvGrpSpPr>
            <p:nvPr/>
          </p:nvGrpSpPr>
          <p:grpSpPr bwMode="auto">
            <a:xfrm>
              <a:off x="2484661" y="1618247"/>
              <a:ext cx="5729026" cy="1662335"/>
              <a:chOff x="3300347" y="850194"/>
              <a:chExt cx="10912466" cy="3206357"/>
            </a:xfrm>
          </p:grpSpPr>
          <p:grpSp>
            <p:nvGrpSpPr>
              <p:cNvPr id="26" name="组合 159">
                <a:extLst>
                  <a:ext uri="{FF2B5EF4-FFF2-40B4-BE49-F238E27FC236}">
                    <a16:creationId xmlns:a16="http://schemas.microsoft.com/office/drawing/2014/main" id="{FFC80E28-8A04-4070-A310-FEA4559D11D4}"/>
                  </a:ext>
                </a:extLst>
              </p:cNvPr>
              <p:cNvGrpSpPr>
                <a:grpSpLocks/>
              </p:cNvGrpSpPr>
              <p:nvPr/>
            </p:nvGrpSpPr>
            <p:grpSpPr bwMode="auto">
              <a:xfrm>
                <a:off x="4631859" y="850194"/>
                <a:ext cx="9580954" cy="3206357"/>
                <a:chOff x="1986534" y="3591628"/>
                <a:chExt cx="9580954" cy="3206357"/>
              </a:xfrm>
            </p:grpSpPr>
            <p:sp>
              <p:nvSpPr>
                <p:cNvPr id="30" name="Freeform 7">
                  <a:extLst>
                    <a:ext uri="{FF2B5EF4-FFF2-40B4-BE49-F238E27FC236}">
                      <a16:creationId xmlns:a16="http://schemas.microsoft.com/office/drawing/2014/main" id="{53083BE8-3B68-4EC5-9A0F-3A242B14538D}"/>
                    </a:ext>
                  </a:extLst>
                </p:cNvPr>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a:gradFill>
                    <a:gsLst>
                      <a:gs pos="0">
                        <a:schemeClr val="bg1"/>
                      </a:gs>
                      <a:gs pos="100000">
                        <a:srgbClr val="EBEBEB"/>
                      </a:gs>
                    </a:gsLst>
                    <a:lin ang="5400000" scaled="1"/>
                  </a:gradFill>
                </a:ln>
                <a:effectLst>
                  <a:outerShdw blurRad="266700" dist="127000" dir="5400000" sx="102000" sy="102000" algn="t"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1" name="Freeform 7">
                  <a:extLst>
                    <a:ext uri="{FF2B5EF4-FFF2-40B4-BE49-F238E27FC236}">
                      <a16:creationId xmlns:a16="http://schemas.microsoft.com/office/drawing/2014/main" id="{ECE70378-6483-4056-B38C-EC52FBA94E90}"/>
                    </a:ext>
                  </a:extLst>
                </p:cNvPr>
                <p:cNvSpPr>
                  <a:spLocks noChangeAspect="1"/>
                </p:cNvSpPr>
                <p:nvPr/>
              </p:nvSpPr>
              <p:spPr bwMode="auto">
                <a:xfrm>
                  <a:off x="2135488" y="3591628"/>
                  <a:ext cx="9432000" cy="3206357"/>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a:gradFill>
                    <a:gsLst>
                      <a:gs pos="0">
                        <a:srgbClr val="EBEBEB"/>
                      </a:gs>
                      <a:gs pos="100000">
                        <a:srgbClr val="FEFEFE"/>
                      </a:gs>
                    </a:gsLst>
                    <a:lin ang="5400000" scaled="1"/>
                  </a:gradFill>
                </a:ln>
                <a:effectLst>
                  <a:innerShdw blurRad="254000" dist="88900" dir="162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7" name="组合 160">
                <a:extLst>
                  <a:ext uri="{FF2B5EF4-FFF2-40B4-BE49-F238E27FC236}">
                    <a16:creationId xmlns:a16="http://schemas.microsoft.com/office/drawing/2014/main" id="{F210E9AC-B666-4B6E-896B-9736F799B489}"/>
                  </a:ext>
                </a:extLst>
              </p:cNvPr>
              <p:cNvGrpSpPr>
                <a:grpSpLocks/>
              </p:cNvGrpSpPr>
              <p:nvPr/>
            </p:nvGrpSpPr>
            <p:grpSpPr bwMode="auto">
              <a:xfrm>
                <a:off x="3300347" y="1368497"/>
                <a:ext cx="1581466" cy="1417865"/>
                <a:chOff x="1349437" y="779714"/>
                <a:chExt cx="2923167" cy="2620769"/>
              </a:xfrm>
            </p:grpSpPr>
            <p:sp>
              <p:nvSpPr>
                <p:cNvPr id="28" name="Freeform 23">
                  <a:extLst>
                    <a:ext uri="{FF2B5EF4-FFF2-40B4-BE49-F238E27FC236}">
                      <a16:creationId xmlns:a16="http://schemas.microsoft.com/office/drawing/2014/main" id="{E43E1FF4-DC1C-4241-B1C2-05D26AA46CEE}"/>
                    </a:ext>
                  </a:extLst>
                </p:cNvPr>
                <p:cNvSpPr>
                  <a:spLocks/>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chemeClr val="bg1"/>
                    </a:gs>
                  </a:gsLst>
                  <a:lin ang="5400000" scaled="1"/>
                </a:gradFill>
                <a:ln w="28575" cap="flat">
                  <a:gradFill>
                    <a:gsLst>
                      <a:gs pos="0">
                        <a:schemeClr val="bg1"/>
                      </a:gs>
                      <a:gs pos="100000">
                        <a:srgbClr val="DDDDDD"/>
                      </a:gs>
                    </a:gsLst>
                    <a:lin ang="5400000" scaled="1"/>
                  </a:gradFill>
                  <a:prstDash val="solid"/>
                  <a:miter lim="800000"/>
                  <a:headEnd/>
                  <a:tailEnd/>
                </a:ln>
                <a:effectLst>
                  <a:outerShdw blurRad="228600" dist="228600" dir="5400000" algn="t" rotWithShape="0">
                    <a:schemeClr val="tx1">
                      <a:lumMod val="85000"/>
                      <a:lumOff val="15000"/>
                      <a:alpha val="28000"/>
                    </a:schemeClr>
                  </a:outerShdw>
                </a:effectLst>
              </p:spPr>
              <p:txBody>
                <a:bodyPr/>
                <a:lstStyle/>
                <a:p>
                  <a:pPr defTabSz="1217736">
                    <a:defRPr/>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Freeform 21">
                  <a:extLst>
                    <a:ext uri="{FF2B5EF4-FFF2-40B4-BE49-F238E27FC236}">
                      <a16:creationId xmlns:a16="http://schemas.microsoft.com/office/drawing/2014/main" id="{9A39CF5A-B75F-4438-A623-9DB2F98D1820}"/>
                    </a:ext>
                  </a:extLst>
                </p:cNvPr>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chemeClr val="accent1"/>
                </a:solidFill>
                <a:ln>
                  <a:noFill/>
                </a:ln>
                <a:effectLst>
                  <a:innerShdw blurRad="241300" dist="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736">
                    <a:defRPr/>
                  </a:pPr>
                  <a:endParaRPr lang="zh-CN" altLang="en-US" sz="2251">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grpSp>
          <p:nvGrpSpPr>
            <p:cNvPr id="22" name="组合 209">
              <a:extLst>
                <a:ext uri="{FF2B5EF4-FFF2-40B4-BE49-F238E27FC236}">
                  <a16:creationId xmlns:a16="http://schemas.microsoft.com/office/drawing/2014/main" id="{59BC4CBB-E69D-47E8-9924-BC532EA41180}"/>
                </a:ext>
              </a:extLst>
            </p:cNvPr>
            <p:cNvGrpSpPr>
              <a:grpSpLocks/>
            </p:cNvGrpSpPr>
            <p:nvPr/>
          </p:nvGrpSpPr>
          <p:grpSpPr bwMode="auto">
            <a:xfrm>
              <a:off x="2727708" y="2110740"/>
              <a:ext cx="534195" cy="475059"/>
              <a:chOff x="952501" y="6013451"/>
              <a:chExt cx="511175" cy="460375"/>
            </a:xfrm>
          </p:grpSpPr>
          <p:sp>
            <p:nvSpPr>
              <p:cNvPr id="23" name="Freeform 58">
                <a:extLst>
                  <a:ext uri="{FF2B5EF4-FFF2-40B4-BE49-F238E27FC236}">
                    <a16:creationId xmlns:a16="http://schemas.microsoft.com/office/drawing/2014/main" id="{542D1CF2-DF58-464A-95CC-18B99FCDC745}"/>
                  </a:ext>
                </a:extLst>
              </p:cNvPr>
              <p:cNvSpPr>
                <a:spLocks/>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defTabSz="1217736">
                  <a:defRPr/>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Freeform 59">
                <a:extLst>
                  <a:ext uri="{FF2B5EF4-FFF2-40B4-BE49-F238E27FC236}">
                    <a16:creationId xmlns:a16="http://schemas.microsoft.com/office/drawing/2014/main" id="{5E366A98-6EA8-476A-92A8-4C4453B90FAF}"/>
                  </a:ext>
                </a:extLst>
              </p:cNvPr>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5" name="Freeform 60">
                <a:extLst>
                  <a:ext uri="{FF2B5EF4-FFF2-40B4-BE49-F238E27FC236}">
                    <a16:creationId xmlns:a16="http://schemas.microsoft.com/office/drawing/2014/main" id="{44B17740-DFE4-444B-9DD8-4EEAE558A329}"/>
                  </a:ext>
                </a:extLst>
              </p:cNvPr>
              <p:cNvSpPr>
                <a:spLocks/>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cap="flat">
                    <a:solidFill>
                      <a:srgbClr val="000000"/>
                    </a:solidFill>
                    <a:prstDash val="solid"/>
                    <a:miter lim="800000"/>
                    <a:headEnd/>
                    <a:tailEnd/>
                  </a14:hiddenLine>
                </a:ext>
              </a:extLst>
            </p:spPr>
            <p:txBody>
              <a:bodyPr/>
              <a:lstStyle/>
              <a:p>
                <a:pPr defTabSz="1217736" fontAlgn="base">
                  <a:spcBef>
                    <a:spcPct val="0"/>
                  </a:spcBef>
                  <a:spcAft>
                    <a:spcPct val="0"/>
                  </a:spcAft>
                </a:pPr>
                <a:endParaRPr lang="zh-CN" altLang="en-US" sz="2251">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grpSp>
      <p:sp>
        <p:nvSpPr>
          <p:cNvPr id="32" name="文本框 187">
            <a:extLst>
              <a:ext uri="{FF2B5EF4-FFF2-40B4-BE49-F238E27FC236}">
                <a16:creationId xmlns:a16="http://schemas.microsoft.com/office/drawing/2014/main" id="{C6062B06-399F-41FA-A446-FAAF87CC0DFD}"/>
              </a:ext>
            </a:extLst>
          </p:cNvPr>
          <p:cNvSpPr txBox="1"/>
          <p:nvPr/>
        </p:nvSpPr>
        <p:spPr>
          <a:xfrm>
            <a:off x="4464658" y="813837"/>
            <a:ext cx="5454138" cy="1753912"/>
          </a:xfrm>
          <a:prstGeom prst="rect">
            <a:avLst/>
          </a:prstGeom>
          <a:noFill/>
        </p:spPr>
        <p:txBody>
          <a:bodyPr wrap="square" lIns="91028" tIns="45515" rIns="91028" bIns="45515">
            <a:spAutoFit/>
          </a:bodyPr>
          <a:lstStyle/>
          <a:p>
            <a:pPr algn="just" defTabSz="1217736" fontAlgn="base">
              <a:spcBef>
                <a:spcPct val="0"/>
              </a:spcBef>
              <a:spcAft>
                <a:spcPct val="0"/>
              </a:spcAft>
              <a:defRPr/>
            </a:pPr>
            <a:r>
              <a:rPr lang="vi-VN" altLang="zh-C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Đầy tớ: </a:t>
            </a:r>
            <a:r>
              <a:rPr lang="vi-VN" altLang="zh-C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người ở cho nhà giàu (thời xưa), phải làm tất cả các việc nhà</a:t>
            </a:r>
            <a:r>
              <a:rPr lang="en-US" altLang="zh-C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altLang="zh-C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050" name="Picture 2" descr="LỀU CỦA ĐẦY TỚ">
            <a:extLst>
              <a:ext uri="{FF2B5EF4-FFF2-40B4-BE49-F238E27FC236}">
                <a16:creationId xmlns:a16="http://schemas.microsoft.com/office/drawing/2014/main" id="{5839CBA5-3737-42D2-9F4B-04E46DFF6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550" y="2987231"/>
            <a:ext cx="5072353" cy="2744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838923"/>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with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
                                        <p:tgtEl>
                                          <p:spTgt spid="91"/>
                                        </p:tgtEl>
                                      </p:cBhvr>
                                    </p:animEffect>
                                    <p:anim calcmode="lin" valueType="num">
                                      <p:cBhvr>
                                        <p:cTn id="8" dur="400" fill="hold"/>
                                        <p:tgtEl>
                                          <p:spTgt spid="91"/>
                                        </p:tgtEl>
                                        <p:attrNameLst>
                                          <p:attrName>ppt_x</p:attrName>
                                        </p:attrNameLst>
                                      </p:cBhvr>
                                      <p:tavLst>
                                        <p:tav tm="0">
                                          <p:val>
                                            <p:strVal val="#ppt_x"/>
                                          </p:val>
                                        </p:tav>
                                        <p:tav tm="100000">
                                          <p:val>
                                            <p:strVal val="#ppt_x"/>
                                          </p:val>
                                        </p:tav>
                                      </p:tavLst>
                                    </p:anim>
                                    <p:anim calcmode="lin" valueType="num">
                                      <p:cBhvr>
                                        <p:cTn id="9" dur="400" fill="hold"/>
                                        <p:tgtEl>
                                          <p:spTgt spid="91"/>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50" fill="hold"/>
                                        <p:tgtEl>
                                          <p:spTgt spid="20"/>
                                        </p:tgtEl>
                                        <p:attrNameLst>
                                          <p:attrName>ppt_x</p:attrName>
                                        </p:attrNameLst>
                                      </p:cBhvr>
                                      <p:tavLst>
                                        <p:tav tm="0">
                                          <p:val>
                                            <p:strVal val="1+#ppt_w/2"/>
                                          </p:val>
                                        </p:tav>
                                        <p:tav tm="100000">
                                          <p:val>
                                            <p:strVal val="#ppt_x"/>
                                          </p:val>
                                        </p:tav>
                                      </p:tavLst>
                                    </p:anim>
                                    <p:anim calcmode="lin" valueType="num">
                                      <p:cBhvr additive="base">
                                        <p:cTn id="16" dur="2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left)">
                                      <p:cBhvr>
                                        <p:cTn id="20" dur="25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圆角矩形 37">
            <a:extLst>
              <a:ext uri="{FF2B5EF4-FFF2-40B4-BE49-F238E27FC236}">
                <a16:creationId xmlns:a16="http://schemas.microsoft.com/office/drawing/2014/main" id="{38B34273-5981-437A-AFBF-BF2AE2736DF7}"/>
              </a:ext>
            </a:extLst>
          </p:cNvPr>
          <p:cNvSpPr/>
          <p:nvPr/>
        </p:nvSpPr>
        <p:spPr>
          <a:xfrm>
            <a:off x="334761" y="176269"/>
            <a:ext cx="11356340" cy="6466901"/>
          </a:xfrm>
          <a:prstGeom prst="roundRect">
            <a:avLst>
              <a:gd name="adj" fmla="val 8908"/>
            </a:avLst>
          </a:prstGeom>
          <a:solidFill>
            <a:srgbClr val="FDFAF5"/>
          </a:solidFill>
          <a:ln w="50800">
            <a:solidFill>
              <a:srgbClr val="FDE3B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0" sz="2400" b="0" i="0" u="none" strike="noStrike" kern="1200" cap="none" spc="0" normalizeH="0" baseline="0" noProof="0" dirty="0">
              <a:ln>
                <a:noFill/>
              </a:ln>
              <a:solidFill>
                <a:prstClr val="white"/>
              </a:solidFill>
              <a:effectLst/>
              <a:uLnTx/>
              <a:uFillTx/>
              <a:latin typeface="视觉坊免费素材shijuef.com(龚帆免费体)" panose="03000600000000000000" charset="-122"/>
              <a:ea typeface="视觉坊免费素材shijuef.com(龚帆免费体)" panose="03000600000000000000" charset="-122"/>
              <a:cs typeface="视觉坊免费素材shijuef.com(龚帆免费体)" panose="03000600000000000000" charset="-122"/>
            </a:endParaRPr>
          </a:p>
        </p:txBody>
      </p:sp>
      <p:sp>
        <p:nvSpPr>
          <p:cNvPr id="44" name="Rectangle 43">
            <a:extLst>
              <a:ext uri="{FF2B5EF4-FFF2-40B4-BE49-F238E27FC236}">
                <a16:creationId xmlns:a16="http://schemas.microsoft.com/office/drawing/2014/main" id="{0A619A3E-5F10-4F82-B63F-2F4905EA03E8}"/>
              </a:ext>
            </a:extLst>
          </p:cNvPr>
          <p:cNvSpPr/>
          <p:nvPr/>
        </p:nvSpPr>
        <p:spPr>
          <a:xfrm>
            <a:off x="1288615" y="162218"/>
            <a:ext cx="3366143" cy="584775"/>
          </a:xfrm>
          <a:prstGeom prst="rect">
            <a:avLst/>
          </a:prstGeom>
        </p:spPr>
        <p:txBody>
          <a:bodyPr wrap="square">
            <a:spAutoFit/>
          </a:bodyPr>
          <a:lstStyle/>
          <a:p>
            <a:pPr algn="ctr">
              <a:defRPr/>
            </a:pPr>
            <a:r>
              <a:rPr lang="en-US" altLang="zh-CN" sz="3200" b="1" dirty="0" err="1">
                <a:solidFill>
                  <a:srgbClr val="7030A0"/>
                </a:solidFill>
                <a:latin typeface="Arial" panose="020B0604020202020204" pitchFamily="34" charset="0"/>
                <a:ea typeface="inpin heiti" charset="-122"/>
                <a:cs typeface="Arial" panose="020B0604020202020204" pitchFamily="34" charset="0"/>
              </a:rPr>
              <a:t>Cùng</a:t>
            </a:r>
            <a:r>
              <a:rPr lang="en-US" altLang="zh-CN" sz="3200" b="1" dirty="0">
                <a:solidFill>
                  <a:srgbClr val="7030A0"/>
                </a:solidFill>
                <a:latin typeface="Arial" panose="020B0604020202020204" pitchFamily="34" charset="0"/>
                <a:ea typeface="inpin heiti" charset="-122"/>
                <a:cs typeface="Arial" panose="020B0604020202020204" pitchFamily="34" charset="0"/>
              </a:rPr>
              <a:t> </a:t>
            </a:r>
            <a:r>
              <a:rPr lang="en-US" altLang="zh-CN" sz="3200" b="1" dirty="0" err="1">
                <a:solidFill>
                  <a:srgbClr val="7030A0"/>
                </a:solidFill>
                <a:latin typeface="Arial" panose="020B0604020202020204" pitchFamily="34" charset="0"/>
                <a:ea typeface="inpin heiti" charset="-122"/>
                <a:cs typeface="Arial" panose="020B0604020202020204" pitchFamily="34" charset="0"/>
              </a:rPr>
              <a:t>tìm</a:t>
            </a:r>
            <a:r>
              <a:rPr lang="en-US" altLang="zh-CN" sz="3200" b="1" dirty="0">
                <a:solidFill>
                  <a:srgbClr val="7030A0"/>
                </a:solidFill>
                <a:latin typeface="Arial" panose="020B0604020202020204" pitchFamily="34" charset="0"/>
                <a:ea typeface="inpin heiti" charset="-122"/>
                <a:cs typeface="Arial" panose="020B0604020202020204" pitchFamily="34" charset="0"/>
              </a:rPr>
              <a:t> </a:t>
            </a:r>
            <a:r>
              <a:rPr lang="en-US" altLang="zh-CN" sz="3200" b="1" dirty="0" err="1">
                <a:solidFill>
                  <a:srgbClr val="7030A0"/>
                </a:solidFill>
                <a:latin typeface="Arial" panose="020B0604020202020204" pitchFamily="34" charset="0"/>
                <a:ea typeface="inpin heiti" charset="-122"/>
                <a:cs typeface="Arial" panose="020B0604020202020204" pitchFamily="34" charset="0"/>
              </a:rPr>
              <a:t>hiểu</a:t>
            </a:r>
            <a:endParaRPr lang="zh-CN" altLang="en-US" sz="3200" b="1" dirty="0">
              <a:solidFill>
                <a:srgbClr val="7030A0"/>
              </a:solidFill>
              <a:latin typeface="Arial" panose="020B0604020202020204" pitchFamily="34" charset="0"/>
              <a:ea typeface="inpin heiti" charset="-122"/>
              <a:cs typeface="Arial" panose="020B0604020202020204" pitchFamily="34" charset="0"/>
            </a:endParaRPr>
          </a:p>
        </p:txBody>
      </p:sp>
      <p:pic>
        <p:nvPicPr>
          <p:cNvPr id="45" name="Picture 44">
            <a:extLst>
              <a:ext uri="{FF2B5EF4-FFF2-40B4-BE49-F238E27FC236}">
                <a16:creationId xmlns:a16="http://schemas.microsoft.com/office/drawing/2014/main" id="{740452E9-9035-4CA4-B924-6C222F0DE5F6}"/>
              </a:ext>
            </a:extLst>
          </p:cNvPr>
          <p:cNvPicPr>
            <a:picLocks noChangeAspect="1"/>
          </p:cNvPicPr>
          <p:nvPr/>
        </p:nvPicPr>
        <p:blipFill>
          <a:blip r:embed="rId8"/>
          <a:stretch>
            <a:fillRect/>
          </a:stretch>
        </p:blipFill>
        <p:spPr>
          <a:xfrm rot="16200000">
            <a:off x="891536" y="240596"/>
            <a:ext cx="511318" cy="511318"/>
          </a:xfrm>
          <a:prstGeom prst="rect">
            <a:avLst/>
          </a:prstGeom>
        </p:spPr>
      </p:pic>
      <p:grpSp>
        <p:nvGrpSpPr>
          <p:cNvPr id="46" name="PA_库_组合 5">
            <a:extLst>
              <a:ext uri="{FF2B5EF4-FFF2-40B4-BE49-F238E27FC236}">
                <a16:creationId xmlns:a16="http://schemas.microsoft.com/office/drawing/2014/main" id="{3CCAFF7A-6E68-4654-BB48-88A2A0ACE0C2}"/>
              </a:ext>
            </a:extLst>
          </p:cNvPr>
          <p:cNvGrpSpPr/>
          <p:nvPr>
            <p:custDataLst>
              <p:tags r:id="rId1"/>
            </p:custDataLst>
          </p:nvPr>
        </p:nvGrpSpPr>
        <p:grpSpPr>
          <a:xfrm>
            <a:off x="872677" y="749119"/>
            <a:ext cx="587835" cy="716799"/>
            <a:chOff x="1836100" y="2332000"/>
            <a:chExt cx="1572829" cy="875132"/>
          </a:xfrm>
        </p:grpSpPr>
        <p:sp>
          <p:nvSpPr>
            <p:cNvPr id="47" name="任意多边形 10">
              <a:extLst>
                <a:ext uri="{FF2B5EF4-FFF2-40B4-BE49-F238E27FC236}">
                  <a16:creationId xmlns:a16="http://schemas.microsoft.com/office/drawing/2014/main" id="{3D19987D-3F7B-4675-86DF-67A6E2D6553A}"/>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8" name="任意多边形 11">
              <a:extLst>
                <a:ext uri="{FF2B5EF4-FFF2-40B4-BE49-F238E27FC236}">
                  <a16:creationId xmlns:a16="http://schemas.microsoft.com/office/drawing/2014/main" id="{94E0552F-382A-4C14-8250-D689918D37B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文本框 12">
              <a:extLst>
                <a:ext uri="{FF2B5EF4-FFF2-40B4-BE49-F238E27FC236}">
                  <a16:creationId xmlns:a16="http://schemas.microsoft.com/office/drawing/2014/main" id="{D1531D99-3F00-42AE-8052-2D6B73BD80BC}"/>
                </a:ext>
              </a:extLst>
            </p:cNvPr>
            <p:cNvSpPr txBox="1"/>
            <p:nvPr/>
          </p:nvSpPr>
          <p:spPr>
            <a:xfrm>
              <a:off x="2222349" y="2332000"/>
              <a:ext cx="756775" cy="875132"/>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50" name="Rectangle 49">
            <a:extLst>
              <a:ext uri="{FF2B5EF4-FFF2-40B4-BE49-F238E27FC236}">
                <a16:creationId xmlns:a16="http://schemas.microsoft.com/office/drawing/2014/main" id="{93147603-D047-4FF6-B99B-3CE2EB2695E3}"/>
              </a:ext>
            </a:extLst>
          </p:cNvPr>
          <p:cNvSpPr/>
          <p:nvPr/>
        </p:nvSpPr>
        <p:spPr>
          <a:xfrm>
            <a:off x="1604870" y="799682"/>
            <a:ext cx="9762841" cy="1077218"/>
          </a:xfrm>
          <a:prstGeom prst="rect">
            <a:avLst/>
          </a:prstGeom>
        </p:spPr>
        <p:txBody>
          <a:bodyPr wrap="square">
            <a:spAutoFit/>
          </a:bodyPr>
          <a:lstStyle/>
          <a:p>
            <a:pPr algn="just">
              <a:defRPr/>
            </a:pPr>
            <a:r>
              <a:rPr lang="vi-VN"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Tìm những chi tiết cho thấy Mã Lương rất thích vẽ và vẽ rất giỏi?</a:t>
            </a:r>
            <a:endParaRPr lang="zh-CN" altLang="en-US"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51" name="PA_库_组合 5">
            <a:extLst>
              <a:ext uri="{FF2B5EF4-FFF2-40B4-BE49-F238E27FC236}">
                <a16:creationId xmlns:a16="http://schemas.microsoft.com/office/drawing/2014/main" id="{1B0E3A6D-20F1-4EF2-8EB1-1F551447EEC2}"/>
              </a:ext>
            </a:extLst>
          </p:cNvPr>
          <p:cNvGrpSpPr/>
          <p:nvPr>
            <p:custDataLst>
              <p:tags r:id="rId2"/>
            </p:custDataLst>
          </p:nvPr>
        </p:nvGrpSpPr>
        <p:grpSpPr>
          <a:xfrm>
            <a:off x="872677" y="1695120"/>
            <a:ext cx="587835" cy="733599"/>
            <a:chOff x="1836100" y="2332000"/>
            <a:chExt cx="1572829" cy="895643"/>
          </a:xfrm>
        </p:grpSpPr>
        <p:sp>
          <p:nvSpPr>
            <p:cNvPr id="52" name="任意多边形 10">
              <a:extLst>
                <a:ext uri="{FF2B5EF4-FFF2-40B4-BE49-F238E27FC236}">
                  <a16:creationId xmlns:a16="http://schemas.microsoft.com/office/drawing/2014/main" id="{DE4F8DDA-3030-453B-8421-50BB5467608E}"/>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任意多边形 11">
              <a:extLst>
                <a:ext uri="{FF2B5EF4-FFF2-40B4-BE49-F238E27FC236}">
                  <a16:creationId xmlns:a16="http://schemas.microsoft.com/office/drawing/2014/main" id="{BB559F10-F6BF-484D-B754-502D3C6FB76E}"/>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4" name="文本框 12">
              <a:extLst>
                <a:ext uri="{FF2B5EF4-FFF2-40B4-BE49-F238E27FC236}">
                  <a16:creationId xmlns:a16="http://schemas.microsoft.com/office/drawing/2014/main" id="{A9A6324F-B1C8-43CD-AD8C-983105B27F73}"/>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55" name="Rectangle 54">
            <a:extLst>
              <a:ext uri="{FF2B5EF4-FFF2-40B4-BE49-F238E27FC236}">
                <a16:creationId xmlns:a16="http://schemas.microsoft.com/office/drawing/2014/main" id="{13E7C481-C862-4662-877C-3E3D61E07187}"/>
              </a:ext>
            </a:extLst>
          </p:cNvPr>
          <p:cNvSpPr/>
          <p:nvPr/>
        </p:nvSpPr>
        <p:spPr>
          <a:xfrm>
            <a:off x="1642001" y="1727333"/>
            <a:ext cx="9762841" cy="1077218"/>
          </a:xfrm>
          <a:prstGeom prst="rect">
            <a:avLst/>
          </a:prstGeom>
        </p:spPr>
        <p:txBody>
          <a:bodyPr wrap="square">
            <a:spAutoFit/>
          </a:bodyPr>
          <a:lstStyle/>
          <a:p>
            <a:pPr algn="just">
              <a:defRPr/>
            </a:pPr>
            <a:r>
              <a:rPr lang="vi-VN"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Mã Lương được ai tặng cho cây bút thần ? Cây bút đó có gì lạ?</a:t>
            </a:r>
          </a:p>
        </p:txBody>
      </p:sp>
      <p:grpSp>
        <p:nvGrpSpPr>
          <p:cNvPr id="56" name="PA_库_组合 5">
            <a:extLst>
              <a:ext uri="{FF2B5EF4-FFF2-40B4-BE49-F238E27FC236}">
                <a16:creationId xmlns:a16="http://schemas.microsoft.com/office/drawing/2014/main" id="{262F5618-D005-4DC8-A0ED-A7750DD44B7F}"/>
              </a:ext>
            </a:extLst>
          </p:cNvPr>
          <p:cNvGrpSpPr/>
          <p:nvPr>
            <p:custDataLst>
              <p:tags r:id="rId3"/>
            </p:custDataLst>
          </p:nvPr>
        </p:nvGrpSpPr>
        <p:grpSpPr>
          <a:xfrm>
            <a:off x="928055" y="2901120"/>
            <a:ext cx="587835" cy="733599"/>
            <a:chOff x="1836100" y="2332000"/>
            <a:chExt cx="1572829" cy="895643"/>
          </a:xfrm>
        </p:grpSpPr>
        <p:sp>
          <p:nvSpPr>
            <p:cNvPr id="57" name="任意多边形 10">
              <a:extLst>
                <a:ext uri="{FF2B5EF4-FFF2-40B4-BE49-F238E27FC236}">
                  <a16:creationId xmlns:a16="http://schemas.microsoft.com/office/drawing/2014/main" id="{1EDAFC45-DB45-4D15-BAE4-7C5CAFFF3180}"/>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8" name="任意多边形 11">
              <a:extLst>
                <a:ext uri="{FF2B5EF4-FFF2-40B4-BE49-F238E27FC236}">
                  <a16:creationId xmlns:a16="http://schemas.microsoft.com/office/drawing/2014/main" id="{369EFFDF-E9BC-456B-A580-BB15755F71C9}"/>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9" name="文本框 12">
              <a:extLst>
                <a:ext uri="{FF2B5EF4-FFF2-40B4-BE49-F238E27FC236}">
                  <a16:creationId xmlns:a16="http://schemas.microsoft.com/office/drawing/2014/main" id="{5CE27B52-D886-4CFE-8AE6-88751F724C03}"/>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60" name="Rectangle 59">
            <a:extLst>
              <a:ext uri="{FF2B5EF4-FFF2-40B4-BE49-F238E27FC236}">
                <a16:creationId xmlns:a16="http://schemas.microsoft.com/office/drawing/2014/main" id="{88E6E24F-4021-49A7-8228-2FC7290D1946}"/>
              </a:ext>
            </a:extLst>
          </p:cNvPr>
          <p:cNvSpPr/>
          <p:nvPr/>
        </p:nvSpPr>
        <p:spPr>
          <a:xfrm>
            <a:off x="1481525" y="2653860"/>
            <a:ext cx="8816403" cy="1077218"/>
          </a:xfrm>
          <a:prstGeom prst="rect">
            <a:avLst/>
          </a:prstGeom>
        </p:spPr>
        <p:txBody>
          <a:bodyPr wrap="square">
            <a:spAutoFit/>
          </a:bodyPr>
          <a:lstStyle/>
          <a:p>
            <a:pPr algn="just">
              <a:defRPr/>
            </a:pPr>
            <a:r>
              <a:rPr lang="vi-VN"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Đóng vai người dân trong làng, nói về những điều Mã Lương đã làm cho họ từ khi có bút thần.</a:t>
            </a:r>
          </a:p>
        </p:txBody>
      </p:sp>
      <p:grpSp>
        <p:nvGrpSpPr>
          <p:cNvPr id="61" name="PA_库_组合 5">
            <a:extLst>
              <a:ext uri="{FF2B5EF4-FFF2-40B4-BE49-F238E27FC236}">
                <a16:creationId xmlns:a16="http://schemas.microsoft.com/office/drawing/2014/main" id="{A6A5076F-00B3-4718-83B5-5BE52A27DF4F}"/>
              </a:ext>
            </a:extLst>
          </p:cNvPr>
          <p:cNvGrpSpPr/>
          <p:nvPr>
            <p:custDataLst>
              <p:tags r:id="rId4"/>
            </p:custDataLst>
          </p:nvPr>
        </p:nvGrpSpPr>
        <p:grpSpPr>
          <a:xfrm>
            <a:off x="884558" y="3975985"/>
            <a:ext cx="587835" cy="733599"/>
            <a:chOff x="1836100" y="2332000"/>
            <a:chExt cx="1572829" cy="895643"/>
          </a:xfrm>
        </p:grpSpPr>
        <p:sp>
          <p:nvSpPr>
            <p:cNvPr id="62" name="任意多边形 10">
              <a:extLst>
                <a:ext uri="{FF2B5EF4-FFF2-40B4-BE49-F238E27FC236}">
                  <a16:creationId xmlns:a16="http://schemas.microsoft.com/office/drawing/2014/main" id="{4D4F150B-2266-4F9E-8B91-8B4702324F1B}"/>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3" name="任意多边形 11">
              <a:extLst>
                <a:ext uri="{FF2B5EF4-FFF2-40B4-BE49-F238E27FC236}">
                  <a16:creationId xmlns:a16="http://schemas.microsoft.com/office/drawing/2014/main" id="{9A1FD6F4-F7DC-4F10-80D7-E5571166E69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4" name="文本框 12">
              <a:extLst>
                <a:ext uri="{FF2B5EF4-FFF2-40B4-BE49-F238E27FC236}">
                  <a16:creationId xmlns:a16="http://schemas.microsoft.com/office/drawing/2014/main" id="{B6DD9B5F-BEBC-4901-9C26-B7B6EDB3D215}"/>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65" name="Rectangle 64">
            <a:extLst>
              <a:ext uri="{FF2B5EF4-FFF2-40B4-BE49-F238E27FC236}">
                <a16:creationId xmlns:a16="http://schemas.microsoft.com/office/drawing/2014/main" id="{6DDB347A-9E53-494E-ABAE-224D521DD30D}"/>
              </a:ext>
            </a:extLst>
          </p:cNvPr>
          <p:cNvSpPr/>
          <p:nvPr/>
        </p:nvSpPr>
        <p:spPr>
          <a:xfrm>
            <a:off x="1483051" y="3892649"/>
            <a:ext cx="7951733" cy="1077218"/>
          </a:xfrm>
          <a:prstGeom prst="rect">
            <a:avLst/>
          </a:prstGeom>
        </p:spPr>
        <p:txBody>
          <a:bodyPr wrap="square">
            <a:spAutoFit/>
          </a:bodyPr>
          <a:lstStyle/>
          <a:p>
            <a:pPr algn="just">
              <a:defRPr/>
            </a:pPr>
            <a:r>
              <a:rPr lang="vi-VN"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Theo em, vì sao Mã Lương không chịu làm theo ý muốn của phú ông?</a:t>
            </a:r>
            <a:endParaRPr lang="zh-CN" altLang="en-US"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66" name="Group 65">
            <a:extLst>
              <a:ext uri="{FF2B5EF4-FFF2-40B4-BE49-F238E27FC236}">
                <a16:creationId xmlns:a16="http://schemas.microsoft.com/office/drawing/2014/main" id="{93BC0633-60D2-4E8E-A273-D959EE6C6FEF}"/>
              </a:ext>
            </a:extLst>
          </p:cNvPr>
          <p:cNvGrpSpPr/>
          <p:nvPr/>
        </p:nvGrpSpPr>
        <p:grpSpPr>
          <a:xfrm>
            <a:off x="9044682" y="2306466"/>
            <a:ext cx="3104143" cy="3127647"/>
            <a:chOff x="7656474" y="831396"/>
            <a:chExt cx="3689350" cy="3269584"/>
          </a:xfrm>
        </p:grpSpPr>
        <p:pic>
          <p:nvPicPr>
            <p:cNvPr id="67" name="图片 2" descr="2">
              <a:extLst>
                <a:ext uri="{FF2B5EF4-FFF2-40B4-BE49-F238E27FC236}">
                  <a16:creationId xmlns:a16="http://schemas.microsoft.com/office/drawing/2014/main" id="{DFF38DC1-3F02-42F1-BC48-856DEF67BEF7}"/>
                </a:ext>
              </a:extLst>
            </p:cNvPr>
            <p:cNvPicPr>
              <a:picLocks noChangeAspect="1"/>
            </p:cNvPicPr>
            <p:nvPr/>
          </p:nvPicPr>
          <p:blipFill>
            <a:blip r:embed="rId9"/>
            <a:stretch>
              <a:fillRect/>
            </a:stretch>
          </p:blipFill>
          <p:spPr>
            <a:xfrm>
              <a:off x="7656474" y="831396"/>
              <a:ext cx="3689350" cy="3127375"/>
            </a:xfrm>
            <a:prstGeom prst="rect">
              <a:avLst/>
            </a:prstGeom>
          </p:spPr>
        </p:pic>
        <p:sp>
          <p:nvSpPr>
            <p:cNvPr id="68" name="Rounded Rectangle 52">
              <a:extLst>
                <a:ext uri="{FF2B5EF4-FFF2-40B4-BE49-F238E27FC236}">
                  <a16:creationId xmlns:a16="http://schemas.microsoft.com/office/drawing/2014/main" id="{2D29B995-AB81-42CD-9EB7-344797C5E222}"/>
                </a:ext>
              </a:extLst>
            </p:cNvPr>
            <p:cNvSpPr/>
            <p:nvPr/>
          </p:nvSpPr>
          <p:spPr>
            <a:xfrm>
              <a:off x="8086969" y="3013280"/>
              <a:ext cx="2912297" cy="1087700"/>
            </a:xfrm>
            <a:prstGeom prst="roundRect">
              <a:avLst/>
            </a:prstGeom>
            <a:solidFill>
              <a:sysClr val="window" lastClr="FFFFFF"/>
            </a:solidFill>
            <a:ln w="12700" cap="flat" cmpd="sng" algn="ctr">
              <a:solidFill>
                <a:srgbClr val="4F81B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0" i="0" u="none" strike="noStrike" kern="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0" i="0" u="none" strike="noStrike" kern="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69" name="PA_库_组合 5">
            <a:extLst>
              <a:ext uri="{FF2B5EF4-FFF2-40B4-BE49-F238E27FC236}">
                <a16:creationId xmlns:a16="http://schemas.microsoft.com/office/drawing/2014/main" id="{6964D5C6-A511-414D-AC43-BF235D55B5D3}"/>
              </a:ext>
            </a:extLst>
          </p:cNvPr>
          <p:cNvGrpSpPr/>
          <p:nvPr>
            <p:custDataLst>
              <p:tags r:id="rId5"/>
            </p:custDataLst>
          </p:nvPr>
        </p:nvGrpSpPr>
        <p:grpSpPr>
          <a:xfrm>
            <a:off x="872677" y="5087083"/>
            <a:ext cx="587835" cy="733599"/>
            <a:chOff x="1836100" y="2332000"/>
            <a:chExt cx="1572829" cy="895643"/>
          </a:xfrm>
        </p:grpSpPr>
        <p:sp>
          <p:nvSpPr>
            <p:cNvPr id="70" name="任意多边形 10">
              <a:extLst>
                <a:ext uri="{FF2B5EF4-FFF2-40B4-BE49-F238E27FC236}">
                  <a16:creationId xmlns:a16="http://schemas.microsoft.com/office/drawing/2014/main" id="{D2CA2D9A-EF7E-4644-8B43-47FF961A476B}"/>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ysClr val="window" lastClr="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 name="任意多边形 11">
              <a:extLst>
                <a:ext uri="{FF2B5EF4-FFF2-40B4-BE49-F238E27FC236}">
                  <a16:creationId xmlns:a16="http://schemas.microsoft.com/office/drawing/2014/main" id="{0F7F9C8C-CD9F-418E-A4F5-C4443C996C00}"/>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ysClr val="window" lastClr="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2" name="文本框 12">
              <a:extLst>
                <a:ext uri="{FF2B5EF4-FFF2-40B4-BE49-F238E27FC236}">
                  <a16:creationId xmlns:a16="http://schemas.microsoft.com/office/drawing/2014/main" id="{79D4BAA9-CE47-4D77-8558-21EA2EE7ADDC}"/>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F59C1F"/>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73" name="Rectangle 72">
            <a:extLst>
              <a:ext uri="{FF2B5EF4-FFF2-40B4-BE49-F238E27FC236}">
                <a16:creationId xmlns:a16="http://schemas.microsoft.com/office/drawing/2014/main" id="{5ADF3F5F-8D97-4F5C-A8AD-1EC203FE1BBF}"/>
              </a:ext>
            </a:extLst>
          </p:cNvPr>
          <p:cNvSpPr/>
          <p:nvPr/>
        </p:nvSpPr>
        <p:spPr>
          <a:xfrm>
            <a:off x="1512177" y="5134696"/>
            <a:ext cx="8214779" cy="1077218"/>
          </a:xfrm>
          <a:prstGeom prst="rect">
            <a:avLst/>
          </a:prstGeom>
        </p:spPr>
        <p:txBody>
          <a:bodyPr wrap="square">
            <a:spAutoFit/>
          </a:bodyPr>
          <a:lstStyle/>
          <a:p>
            <a:pPr algn="just">
              <a:defRPr/>
            </a:pPr>
            <a:r>
              <a:rPr lang="vi-VN"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Em đoán xem n</a:t>
            </a:r>
            <a:r>
              <a:rPr lang="en-US"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h</a:t>
            </a:r>
            <a:r>
              <a:rPr lang="vi-VN" altLang="zh-CN" sz="3200"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ững sự việc gì sẽ xảy ra tiếp theo.</a:t>
            </a:r>
          </a:p>
        </p:txBody>
      </p:sp>
    </p:spTree>
    <p:extLst>
      <p:ext uri="{BB962C8B-B14F-4D97-AF65-F5344CB8AC3E}">
        <p14:creationId xmlns:p14="http://schemas.microsoft.com/office/powerpoint/2010/main" val="66901479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1000"/>
                                        <p:tgtEl>
                                          <p:spTgt spid="50"/>
                                        </p:tgtEl>
                                      </p:cBhvr>
                                    </p:animEffect>
                                    <p:anim calcmode="lin" valueType="num">
                                      <p:cBhvr>
                                        <p:cTn id="13" dur="1000" fill="hold"/>
                                        <p:tgtEl>
                                          <p:spTgt spid="50"/>
                                        </p:tgtEl>
                                        <p:attrNameLst>
                                          <p:attrName>ppt_x</p:attrName>
                                        </p:attrNameLst>
                                      </p:cBhvr>
                                      <p:tavLst>
                                        <p:tav tm="0">
                                          <p:val>
                                            <p:strVal val="#ppt_x"/>
                                          </p:val>
                                        </p:tav>
                                        <p:tav tm="100000">
                                          <p:val>
                                            <p:strVal val="#ppt_x"/>
                                          </p:val>
                                        </p:tav>
                                      </p:tavLst>
                                    </p:anim>
                                    <p:anim calcmode="lin" valueType="num">
                                      <p:cBhvr>
                                        <p:cTn id="1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1000"/>
                                        <p:tgtEl>
                                          <p:spTgt spid="51"/>
                                        </p:tgtEl>
                                      </p:cBhvr>
                                    </p:animEffect>
                                    <p:anim calcmode="lin" valueType="num">
                                      <p:cBhvr>
                                        <p:cTn id="20" dur="1000" fill="hold"/>
                                        <p:tgtEl>
                                          <p:spTgt spid="51"/>
                                        </p:tgtEl>
                                        <p:attrNameLst>
                                          <p:attrName>ppt_x</p:attrName>
                                        </p:attrNameLst>
                                      </p:cBhvr>
                                      <p:tavLst>
                                        <p:tav tm="0">
                                          <p:val>
                                            <p:strVal val="#ppt_x"/>
                                          </p:val>
                                        </p:tav>
                                        <p:tav tm="100000">
                                          <p:val>
                                            <p:strVal val="#ppt_x"/>
                                          </p:val>
                                        </p:tav>
                                      </p:tavLst>
                                    </p:anim>
                                    <p:anim calcmode="lin" valueType="num">
                                      <p:cBhvr>
                                        <p:cTn id="21" dur="1000" fill="hold"/>
                                        <p:tgtEl>
                                          <p:spTgt spid="5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1000"/>
                                        <p:tgtEl>
                                          <p:spTgt spid="55"/>
                                        </p:tgtEl>
                                      </p:cBhvr>
                                    </p:animEffect>
                                    <p:anim calcmode="lin" valueType="num">
                                      <p:cBhvr>
                                        <p:cTn id="25" dur="1000" fill="hold"/>
                                        <p:tgtEl>
                                          <p:spTgt spid="55"/>
                                        </p:tgtEl>
                                        <p:attrNameLst>
                                          <p:attrName>ppt_x</p:attrName>
                                        </p:attrNameLst>
                                      </p:cBhvr>
                                      <p:tavLst>
                                        <p:tav tm="0">
                                          <p:val>
                                            <p:strVal val="#ppt_x"/>
                                          </p:val>
                                        </p:tav>
                                        <p:tav tm="100000">
                                          <p:val>
                                            <p:strVal val="#ppt_x"/>
                                          </p:val>
                                        </p:tav>
                                      </p:tavLst>
                                    </p:anim>
                                    <p:anim calcmode="lin" valueType="num">
                                      <p:cBhvr>
                                        <p:cTn id="2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1000"/>
                                        <p:tgtEl>
                                          <p:spTgt spid="56"/>
                                        </p:tgtEl>
                                      </p:cBhvr>
                                    </p:animEffect>
                                    <p:anim calcmode="lin" valueType="num">
                                      <p:cBhvr>
                                        <p:cTn id="32" dur="1000" fill="hold"/>
                                        <p:tgtEl>
                                          <p:spTgt spid="56"/>
                                        </p:tgtEl>
                                        <p:attrNameLst>
                                          <p:attrName>ppt_x</p:attrName>
                                        </p:attrNameLst>
                                      </p:cBhvr>
                                      <p:tavLst>
                                        <p:tav tm="0">
                                          <p:val>
                                            <p:strVal val="#ppt_x"/>
                                          </p:val>
                                        </p:tav>
                                        <p:tav tm="100000">
                                          <p:val>
                                            <p:strVal val="#ppt_x"/>
                                          </p:val>
                                        </p:tav>
                                      </p:tavLst>
                                    </p:anim>
                                    <p:anim calcmode="lin" valueType="num">
                                      <p:cBhvr>
                                        <p:cTn id="33" dur="1000" fill="hold"/>
                                        <p:tgtEl>
                                          <p:spTgt spid="5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1000"/>
                                        <p:tgtEl>
                                          <p:spTgt spid="60"/>
                                        </p:tgtEl>
                                      </p:cBhvr>
                                    </p:animEffect>
                                    <p:anim calcmode="lin" valueType="num">
                                      <p:cBhvr>
                                        <p:cTn id="37" dur="1000" fill="hold"/>
                                        <p:tgtEl>
                                          <p:spTgt spid="60"/>
                                        </p:tgtEl>
                                        <p:attrNameLst>
                                          <p:attrName>ppt_x</p:attrName>
                                        </p:attrNameLst>
                                      </p:cBhvr>
                                      <p:tavLst>
                                        <p:tav tm="0">
                                          <p:val>
                                            <p:strVal val="#ppt_x"/>
                                          </p:val>
                                        </p:tav>
                                        <p:tav tm="100000">
                                          <p:val>
                                            <p:strVal val="#ppt_x"/>
                                          </p:val>
                                        </p:tav>
                                      </p:tavLst>
                                    </p:anim>
                                    <p:anim calcmode="lin" valueType="num">
                                      <p:cBhvr>
                                        <p:cTn id="3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1000"/>
                                        <p:tgtEl>
                                          <p:spTgt spid="61"/>
                                        </p:tgtEl>
                                      </p:cBhvr>
                                    </p:animEffect>
                                    <p:anim calcmode="lin" valueType="num">
                                      <p:cBhvr>
                                        <p:cTn id="44" dur="1000" fill="hold"/>
                                        <p:tgtEl>
                                          <p:spTgt spid="61"/>
                                        </p:tgtEl>
                                        <p:attrNameLst>
                                          <p:attrName>ppt_x</p:attrName>
                                        </p:attrNameLst>
                                      </p:cBhvr>
                                      <p:tavLst>
                                        <p:tav tm="0">
                                          <p:val>
                                            <p:strVal val="#ppt_x"/>
                                          </p:val>
                                        </p:tav>
                                        <p:tav tm="100000">
                                          <p:val>
                                            <p:strVal val="#ppt_x"/>
                                          </p:val>
                                        </p:tav>
                                      </p:tavLst>
                                    </p:anim>
                                    <p:anim calcmode="lin" valueType="num">
                                      <p:cBhvr>
                                        <p:cTn id="45" dur="1000" fill="hold"/>
                                        <p:tgtEl>
                                          <p:spTgt spid="6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1000"/>
                                        <p:tgtEl>
                                          <p:spTgt spid="65"/>
                                        </p:tgtEl>
                                      </p:cBhvr>
                                    </p:animEffect>
                                    <p:anim calcmode="lin" valueType="num">
                                      <p:cBhvr>
                                        <p:cTn id="49" dur="1000" fill="hold"/>
                                        <p:tgtEl>
                                          <p:spTgt spid="65"/>
                                        </p:tgtEl>
                                        <p:attrNameLst>
                                          <p:attrName>ppt_x</p:attrName>
                                        </p:attrNameLst>
                                      </p:cBhvr>
                                      <p:tavLst>
                                        <p:tav tm="0">
                                          <p:val>
                                            <p:strVal val="#ppt_x"/>
                                          </p:val>
                                        </p:tav>
                                        <p:tav tm="100000">
                                          <p:val>
                                            <p:strVal val="#ppt_x"/>
                                          </p:val>
                                        </p:tav>
                                      </p:tavLst>
                                    </p:anim>
                                    <p:anim calcmode="lin" valueType="num">
                                      <p:cBhvr>
                                        <p:cTn id="50"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1000"/>
                                        <p:tgtEl>
                                          <p:spTgt spid="69"/>
                                        </p:tgtEl>
                                      </p:cBhvr>
                                    </p:animEffect>
                                    <p:anim calcmode="lin" valueType="num">
                                      <p:cBhvr>
                                        <p:cTn id="56" dur="1000" fill="hold"/>
                                        <p:tgtEl>
                                          <p:spTgt spid="69"/>
                                        </p:tgtEl>
                                        <p:attrNameLst>
                                          <p:attrName>ppt_x</p:attrName>
                                        </p:attrNameLst>
                                      </p:cBhvr>
                                      <p:tavLst>
                                        <p:tav tm="0">
                                          <p:val>
                                            <p:strVal val="#ppt_x"/>
                                          </p:val>
                                        </p:tav>
                                        <p:tav tm="100000">
                                          <p:val>
                                            <p:strVal val="#ppt_x"/>
                                          </p:val>
                                        </p:tav>
                                      </p:tavLst>
                                    </p:anim>
                                    <p:anim calcmode="lin" valueType="num">
                                      <p:cBhvr>
                                        <p:cTn id="57" dur="1000" fill="hold"/>
                                        <p:tgtEl>
                                          <p:spTgt spid="6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73"/>
                                        </p:tgtEl>
                                        <p:attrNameLst>
                                          <p:attrName>style.visibility</p:attrName>
                                        </p:attrNameLst>
                                      </p:cBhvr>
                                      <p:to>
                                        <p:strVal val="visible"/>
                                      </p:to>
                                    </p:set>
                                    <p:animEffect transition="in" filter="fade">
                                      <p:cBhvr>
                                        <p:cTn id="60" dur="1000"/>
                                        <p:tgtEl>
                                          <p:spTgt spid="73"/>
                                        </p:tgtEl>
                                      </p:cBhvr>
                                    </p:animEffect>
                                    <p:anim calcmode="lin" valueType="num">
                                      <p:cBhvr>
                                        <p:cTn id="61" dur="1000" fill="hold"/>
                                        <p:tgtEl>
                                          <p:spTgt spid="73"/>
                                        </p:tgtEl>
                                        <p:attrNameLst>
                                          <p:attrName>ppt_x</p:attrName>
                                        </p:attrNameLst>
                                      </p:cBhvr>
                                      <p:tavLst>
                                        <p:tav tm="0">
                                          <p:val>
                                            <p:strVal val="#ppt_x"/>
                                          </p:val>
                                        </p:tav>
                                        <p:tav tm="100000">
                                          <p:val>
                                            <p:strVal val="#ppt_x"/>
                                          </p:val>
                                        </p:tav>
                                      </p:tavLst>
                                    </p:anim>
                                    <p:anim calcmode="lin" valueType="num">
                                      <p:cBhvr>
                                        <p:cTn id="6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wipe(down)">
                                      <p:cBhvr>
                                        <p:cTn id="6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0" grpId="0"/>
      <p:bldP spid="55" grpId="0"/>
      <p:bldP spid="60" grpId="0"/>
      <p:bldP spid="65" grpId="0"/>
      <p:bldP spid="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C3AD681-6B2D-4E16-8B3F-2FA95EA185B2}"/>
              </a:ext>
            </a:extLst>
          </p:cNvPr>
          <p:cNvSpPr/>
          <p:nvPr/>
        </p:nvSpPr>
        <p:spPr>
          <a:xfrm>
            <a:off x="862354"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60" name="Picture 59">
            <a:extLst>
              <a:ext uri="{FF2B5EF4-FFF2-40B4-BE49-F238E27FC236}">
                <a16:creationId xmlns:a16="http://schemas.microsoft.com/office/drawing/2014/main" id="{9D46823F-B8E7-4FB4-A96D-8FFC7B386326}"/>
              </a:ext>
            </a:extLst>
          </p:cNvPr>
          <p:cNvPicPr>
            <a:picLocks noChangeAspect="1"/>
          </p:cNvPicPr>
          <p:nvPr/>
        </p:nvPicPr>
        <p:blipFill>
          <a:blip r:embed="rId4"/>
          <a:stretch>
            <a:fillRect/>
          </a:stretch>
        </p:blipFill>
        <p:spPr>
          <a:xfrm rot="16200000">
            <a:off x="606694" y="247791"/>
            <a:ext cx="646331" cy="646331"/>
          </a:xfrm>
          <a:prstGeom prst="rect">
            <a:avLst/>
          </a:prstGeom>
        </p:spPr>
      </p:pic>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922243" y="1125486"/>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1</a:t>
              </a:r>
            </a:p>
          </p:txBody>
        </p:sp>
      </p:grpSp>
      <p:sp>
        <p:nvSpPr>
          <p:cNvPr id="67" name="Rectangle 66">
            <a:extLst>
              <a:ext uri="{FF2B5EF4-FFF2-40B4-BE49-F238E27FC236}">
                <a16:creationId xmlns:a16="http://schemas.microsoft.com/office/drawing/2014/main" id="{2ABA3A8D-34B1-4561-B630-362814F5D794}"/>
              </a:ext>
            </a:extLst>
          </p:cNvPr>
          <p:cNvSpPr/>
          <p:nvPr/>
        </p:nvSpPr>
        <p:spPr>
          <a:xfrm>
            <a:off x="1575576" y="1124554"/>
            <a:ext cx="9762841"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Tìm những chi tiết cho thấy Mã Lương rất thích vẽ và vẽ rất giỏi?</a:t>
            </a:r>
          </a:p>
        </p:txBody>
      </p:sp>
      <p:sp>
        <p:nvSpPr>
          <p:cNvPr id="71" name="Rounded Rectangle 13">
            <a:extLst>
              <a:ext uri="{FF2B5EF4-FFF2-40B4-BE49-F238E27FC236}">
                <a16:creationId xmlns:a16="http://schemas.microsoft.com/office/drawing/2014/main" id="{56E2F237-388E-4D6F-A72A-92A78AB77874}"/>
              </a:ext>
            </a:extLst>
          </p:cNvPr>
          <p:cNvSpPr/>
          <p:nvPr/>
        </p:nvSpPr>
        <p:spPr>
          <a:xfrm>
            <a:off x="1707614" y="3128544"/>
            <a:ext cx="8284685" cy="223667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defTabSz="457200">
              <a:defRPr/>
            </a:pPr>
            <a:r>
              <a:rPr lang="vi-VN" altLang="zh-C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Mã lương thích vẽ: Khi kiếm củi hay lúc cát cỏ ven sông, </a:t>
            </a:r>
            <a:r>
              <a:rPr lang="en-US" altLang="zh-CN"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Mã</a:t>
            </a:r>
            <a:r>
              <a:rPr lang="en-US" altLang="zh-C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40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Lương</a:t>
            </a:r>
            <a:r>
              <a:rPr lang="vi-VN" altLang="zh-C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đều tập vẽ. Mã Lương vẽ trên đất, tr</a:t>
            </a:r>
            <a:r>
              <a:rPr lang="en-US" altLang="zh-C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ê</a:t>
            </a:r>
            <a:r>
              <a:rPr lang="vi-VN" altLang="zh-C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 đá.</a:t>
            </a:r>
          </a:p>
        </p:txBody>
      </p:sp>
    </p:spTree>
    <p:extLst>
      <p:ext uri="{BB962C8B-B14F-4D97-AF65-F5344CB8AC3E}">
        <p14:creationId xmlns:p14="http://schemas.microsoft.com/office/powerpoint/2010/main" val="1165276974"/>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C3AD681-6B2D-4E16-8B3F-2FA95EA185B2}"/>
              </a:ext>
            </a:extLst>
          </p:cNvPr>
          <p:cNvSpPr/>
          <p:nvPr/>
        </p:nvSpPr>
        <p:spPr>
          <a:xfrm>
            <a:off x="862354"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60" name="Picture 59">
            <a:extLst>
              <a:ext uri="{FF2B5EF4-FFF2-40B4-BE49-F238E27FC236}">
                <a16:creationId xmlns:a16="http://schemas.microsoft.com/office/drawing/2014/main" id="{9D46823F-B8E7-4FB4-A96D-8FFC7B386326}"/>
              </a:ext>
            </a:extLst>
          </p:cNvPr>
          <p:cNvPicPr>
            <a:picLocks noChangeAspect="1"/>
          </p:cNvPicPr>
          <p:nvPr/>
        </p:nvPicPr>
        <p:blipFill>
          <a:blip r:embed="rId4"/>
          <a:stretch>
            <a:fillRect/>
          </a:stretch>
        </p:blipFill>
        <p:spPr>
          <a:xfrm rot="16200000">
            <a:off x="606694" y="247791"/>
            <a:ext cx="646331" cy="646331"/>
          </a:xfrm>
          <a:prstGeom prst="rect">
            <a:avLst/>
          </a:prstGeom>
        </p:spPr>
      </p:pic>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922243" y="1125486"/>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2</a:t>
              </a:r>
            </a:p>
          </p:txBody>
        </p:sp>
      </p:grpSp>
      <p:sp>
        <p:nvSpPr>
          <p:cNvPr id="67" name="Rectangle 66">
            <a:extLst>
              <a:ext uri="{FF2B5EF4-FFF2-40B4-BE49-F238E27FC236}">
                <a16:creationId xmlns:a16="http://schemas.microsoft.com/office/drawing/2014/main" id="{2ABA3A8D-34B1-4561-B630-362814F5D794}"/>
              </a:ext>
            </a:extLst>
          </p:cNvPr>
          <p:cNvSpPr/>
          <p:nvPr/>
        </p:nvSpPr>
        <p:spPr>
          <a:xfrm>
            <a:off x="1575576" y="1124554"/>
            <a:ext cx="9762841"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Mã Lương được ai tặng cho cây bút thần ? Cây bút đó có gì lạ?</a:t>
            </a:r>
          </a:p>
        </p:txBody>
      </p:sp>
      <p:sp>
        <p:nvSpPr>
          <p:cNvPr id="71" name="Rounded Rectangle 13">
            <a:extLst>
              <a:ext uri="{FF2B5EF4-FFF2-40B4-BE49-F238E27FC236}">
                <a16:creationId xmlns:a16="http://schemas.microsoft.com/office/drawing/2014/main" id="{56E2F237-388E-4D6F-A72A-92A78AB77874}"/>
              </a:ext>
            </a:extLst>
          </p:cNvPr>
          <p:cNvSpPr/>
          <p:nvPr/>
        </p:nvSpPr>
        <p:spPr>
          <a:xfrm>
            <a:off x="1707614" y="3128544"/>
            <a:ext cx="8284685" cy="260490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defTabSz="457200">
              <a:defRPr/>
            </a:pPr>
            <a:r>
              <a:rPr lang="vi-VN" altLang="zh-C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Mã Lương được một cụ già tóc bạc phơ tặng cho cây bút. Điều lạ của cây bút đó là Mã Lương vẽ gì thì điều đó thành sự thật.</a:t>
            </a:r>
          </a:p>
        </p:txBody>
      </p:sp>
    </p:spTree>
    <p:extLst>
      <p:ext uri="{BB962C8B-B14F-4D97-AF65-F5344CB8AC3E}">
        <p14:creationId xmlns:p14="http://schemas.microsoft.com/office/powerpoint/2010/main" val="58088100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C3AD681-6B2D-4E16-8B3F-2FA95EA185B2}"/>
              </a:ext>
            </a:extLst>
          </p:cNvPr>
          <p:cNvSpPr/>
          <p:nvPr/>
        </p:nvSpPr>
        <p:spPr>
          <a:xfrm>
            <a:off x="862354"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60" name="Picture 59">
            <a:extLst>
              <a:ext uri="{FF2B5EF4-FFF2-40B4-BE49-F238E27FC236}">
                <a16:creationId xmlns:a16="http://schemas.microsoft.com/office/drawing/2014/main" id="{9D46823F-B8E7-4FB4-A96D-8FFC7B386326}"/>
              </a:ext>
            </a:extLst>
          </p:cNvPr>
          <p:cNvPicPr>
            <a:picLocks noChangeAspect="1"/>
          </p:cNvPicPr>
          <p:nvPr/>
        </p:nvPicPr>
        <p:blipFill>
          <a:blip r:embed="rId4"/>
          <a:stretch>
            <a:fillRect/>
          </a:stretch>
        </p:blipFill>
        <p:spPr>
          <a:xfrm rot="16200000">
            <a:off x="606694" y="247791"/>
            <a:ext cx="646331" cy="646331"/>
          </a:xfrm>
          <a:prstGeom prst="rect">
            <a:avLst/>
          </a:prstGeom>
        </p:spPr>
      </p:pic>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922243" y="1125486"/>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3</a:t>
              </a:r>
            </a:p>
          </p:txBody>
        </p:sp>
      </p:grpSp>
      <p:sp>
        <p:nvSpPr>
          <p:cNvPr id="67" name="Rectangle 66">
            <a:extLst>
              <a:ext uri="{FF2B5EF4-FFF2-40B4-BE49-F238E27FC236}">
                <a16:creationId xmlns:a16="http://schemas.microsoft.com/office/drawing/2014/main" id="{2ABA3A8D-34B1-4561-B630-362814F5D794}"/>
              </a:ext>
            </a:extLst>
          </p:cNvPr>
          <p:cNvSpPr/>
          <p:nvPr/>
        </p:nvSpPr>
        <p:spPr>
          <a:xfrm>
            <a:off x="1575576" y="1124554"/>
            <a:ext cx="9762841"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Đóng vai người dân trong làng, nói về những điều Mã Lương đã làm cho họ từ khi có bút thần.</a:t>
            </a:r>
            <a:endParaRPr kumimoji="0" lang="vi-VN" altLang="zh-C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 name="Rounded Rectangle 13">
            <a:extLst>
              <a:ext uri="{FF2B5EF4-FFF2-40B4-BE49-F238E27FC236}">
                <a16:creationId xmlns:a16="http://schemas.microsoft.com/office/drawing/2014/main" id="{56E2F237-388E-4D6F-A72A-92A78AB77874}"/>
              </a:ext>
            </a:extLst>
          </p:cNvPr>
          <p:cNvSpPr/>
          <p:nvPr/>
        </p:nvSpPr>
        <p:spPr>
          <a:xfrm>
            <a:off x="1707614" y="3128544"/>
            <a:ext cx="8284685" cy="24570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defTabSz="457200">
              <a:defRPr/>
            </a:pPr>
            <a:r>
              <a:rPr lang="vi-VN" altLang="zh-C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Em dựa vào đoạn văn thứ 3 và đóng vai người dân trong làng để nói về những điều mà Mã Lương đã làm cho họ.</a:t>
            </a:r>
          </a:p>
        </p:txBody>
      </p:sp>
    </p:spTree>
    <p:extLst>
      <p:ext uri="{BB962C8B-B14F-4D97-AF65-F5344CB8AC3E}">
        <p14:creationId xmlns:p14="http://schemas.microsoft.com/office/powerpoint/2010/main" val="4161131477"/>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C3AD681-6B2D-4E16-8B3F-2FA95EA185B2}"/>
              </a:ext>
            </a:extLst>
          </p:cNvPr>
          <p:cNvSpPr/>
          <p:nvPr/>
        </p:nvSpPr>
        <p:spPr>
          <a:xfrm>
            <a:off x="862354"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60" name="Picture 59">
            <a:extLst>
              <a:ext uri="{FF2B5EF4-FFF2-40B4-BE49-F238E27FC236}">
                <a16:creationId xmlns:a16="http://schemas.microsoft.com/office/drawing/2014/main" id="{9D46823F-B8E7-4FB4-A96D-8FFC7B386326}"/>
              </a:ext>
            </a:extLst>
          </p:cNvPr>
          <p:cNvPicPr>
            <a:picLocks noChangeAspect="1"/>
          </p:cNvPicPr>
          <p:nvPr/>
        </p:nvPicPr>
        <p:blipFill>
          <a:blip r:embed="rId4"/>
          <a:stretch>
            <a:fillRect/>
          </a:stretch>
        </p:blipFill>
        <p:spPr>
          <a:xfrm rot="16200000">
            <a:off x="606694" y="247791"/>
            <a:ext cx="646331" cy="646331"/>
          </a:xfrm>
          <a:prstGeom prst="rect">
            <a:avLst/>
          </a:prstGeom>
        </p:spPr>
      </p:pic>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922243" y="1125486"/>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4</a:t>
              </a:r>
            </a:p>
          </p:txBody>
        </p:sp>
      </p:grpSp>
      <p:sp>
        <p:nvSpPr>
          <p:cNvPr id="67" name="Rectangle 66">
            <a:extLst>
              <a:ext uri="{FF2B5EF4-FFF2-40B4-BE49-F238E27FC236}">
                <a16:creationId xmlns:a16="http://schemas.microsoft.com/office/drawing/2014/main" id="{2ABA3A8D-34B1-4561-B630-362814F5D794}"/>
              </a:ext>
            </a:extLst>
          </p:cNvPr>
          <p:cNvSpPr/>
          <p:nvPr/>
        </p:nvSpPr>
        <p:spPr>
          <a:xfrm>
            <a:off x="1575576" y="1124554"/>
            <a:ext cx="9762841" cy="441095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em, vì sao Mã Lương không chịu làm theo ý muốn của phú ông?</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 Vì phú ông đã nhốt Mã Lương vào chuồng ngựa.</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 Vì phú ông bát Mã Lương chịu đói, chịu rét.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 Vì phú ông đã giàu có lại tham lam.</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 Nêu ý kiến khác của em.</a:t>
            </a:r>
          </a:p>
        </p:txBody>
      </p:sp>
      <p:sp>
        <p:nvSpPr>
          <p:cNvPr id="2" name="Oval 1">
            <a:extLst>
              <a:ext uri="{FF2B5EF4-FFF2-40B4-BE49-F238E27FC236}">
                <a16:creationId xmlns:a16="http://schemas.microsoft.com/office/drawing/2014/main" id="{C2C9A18F-3CC3-4AEF-8EDF-F7592E576EB7}"/>
              </a:ext>
            </a:extLst>
          </p:cNvPr>
          <p:cNvSpPr/>
          <p:nvPr/>
        </p:nvSpPr>
        <p:spPr>
          <a:xfrm>
            <a:off x="1510845" y="4088984"/>
            <a:ext cx="568976" cy="5711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9472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1C3AD681-6B2D-4E16-8B3F-2FA95EA185B2}"/>
              </a:ext>
            </a:extLst>
          </p:cNvPr>
          <p:cNvSpPr/>
          <p:nvPr/>
        </p:nvSpPr>
        <p:spPr>
          <a:xfrm>
            <a:off x="862354" y="24779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Cùng</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tìm</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rPr>
              <a:t>hiểu</a:t>
            </a:r>
            <a:endParaRPr kumimoji="0" lang="zh-CN" altLang="en-US"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endParaRPr>
          </a:p>
        </p:txBody>
      </p:sp>
      <p:pic>
        <p:nvPicPr>
          <p:cNvPr id="60" name="Picture 59">
            <a:extLst>
              <a:ext uri="{FF2B5EF4-FFF2-40B4-BE49-F238E27FC236}">
                <a16:creationId xmlns:a16="http://schemas.microsoft.com/office/drawing/2014/main" id="{9D46823F-B8E7-4FB4-A96D-8FFC7B386326}"/>
              </a:ext>
            </a:extLst>
          </p:cNvPr>
          <p:cNvPicPr>
            <a:picLocks noChangeAspect="1"/>
          </p:cNvPicPr>
          <p:nvPr/>
        </p:nvPicPr>
        <p:blipFill>
          <a:blip r:embed="rId4"/>
          <a:stretch>
            <a:fillRect/>
          </a:stretch>
        </p:blipFill>
        <p:spPr>
          <a:xfrm rot="16200000">
            <a:off x="606694" y="247791"/>
            <a:ext cx="646331" cy="646331"/>
          </a:xfrm>
          <a:prstGeom prst="rect">
            <a:avLst/>
          </a:prstGeom>
        </p:spPr>
      </p:pic>
      <p:grpSp>
        <p:nvGrpSpPr>
          <p:cNvPr id="63" name="PA_库_组合 5">
            <a:extLst>
              <a:ext uri="{FF2B5EF4-FFF2-40B4-BE49-F238E27FC236}">
                <a16:creationId xmlns:a16="http://schemas.microsoft.com/office/drawing/2014/main" id="{05B14859-0808-43AF-84F2-0827532614FE}"/>
              </a:ext>
            </a:extLst>
          </p:cNvPr>
          <p:cNvGrpSpPr/>
          <p:nvPr>
            <p:custDataLst>
              <p:tags r:id="rId1"/>
            </p:custDataLst>
          </p:nvPr>
        </p:nvGrpSpPr>
        <p:grpSpPr>
          <a:xfrm>
            <a:off x="922243" y="1125486"/>
            <a:ext cx="587835" cy="733599"/>
            <a:chOff x="1836100" y="2332000"/>
            <a:chExt cx="1572829" cy="895643"/>
          </a:xfrm>
        </p:grpSpPr>
        <p:sp>
          <p:nvSpPr>
            <p:cNvPr id="64" name="任意多边形 10">
              <a:extLst>
                <a:ext uri="{FF2B5EF4-FFF2-40B4-BE49-F238E27FC236}">
                  <a16:creationId xmlns:a16="http://schemas.microsoft.com/office/drawing/2014/main" id="{0B183467-2DE6-4C04-AC1F-13365D9556A8}"/>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chemeClr val="bg1"/>
              </a:bgClr>
            </a:patt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5" name="任意多边形 11">
              <a:extLst>
                <a:ext uri="{FF2B5EF4-FFF2-40B4-BE49-F238E27FC236}">
                  <a16:creationId xmlns:a16="http://schemas.microsoft.com/office/drawing/2014/main" id="{8760D52B-B326-490C-B363-B2731B4A69D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chemeClr val="bg1"/>
            </a:solidFill>
            <a:ln w="25400" cap="rnd">
              <a:solidFill>
                <a:srgbClr val="F59C1F"/>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a:ln>
                  <a:noFill/>
                </a:ln>
                <a:solidFill>
                  <a:srgbClr val="FFFFFF"/>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66" name="文本框 12">
              <a:extLst>
                <a:ext uri="{FF2B5EF4-FFF2-40B4-BE49-F238E27FC236}">
                  <a16:creationId xmlns:a16="http://schemas.microsoft.com/office/drawing/2014/main" id="{56730ED9-6C30-4F6C-A4CA-B10AE4E2EBC2}"/>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F59C1F"/>
                  </a:solidFill>
                  <a:effectLst/>
                  <a:uLnTx/>
                  <a:uFillTx/>
                  <a:latin typeface="Calibri" panose="020F0502020204030204" pitchFamily="34" charset="0"/>
                  <a:ea typeface="方正静蕾简体" panose="02000000000000000000" pitchFamily="2" charset="-122"/>
                  <a:cs typeface="Calibri" panose="020F0502020204030204" pitchFamily="34" charset="0"/>
                </a:rPr>
                <a:t>5</a:t>
              </a:r>
            </a:p>
          </p:txBody>
        </p:sp>
      </p:grpSp>
      <p:sp>
        <p:nvSpPr>
          <p:cNvPr id="67" name="Rectangle 66">
            <a:extLst>
              <a:ext uri="{FF2B5EF4-FFF2-40B4-BE49-F238E27FC236}">
                <a16:creationId xmlns:a16="http://schemas.microsoft.com/office/drawing/2014/main" id="{2ABA3A8D-34B1-4561-B630-362814F5D794}"/>
              </a:ext>
            </a:extLst>
          </p:cNvPr>
          <p:cNvSpPr/>
          <p:nvPr/>
        </p:nvSpPr>
        <p:spPr>
          <a:xfrm>
            <a:off x="1575576" y="1124554"/>
            <a:ext cx="9762841"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Em đoán xem n</a:t>
            </a:r>
            <a:r>
              <a:rPr kumimoji="0" lang="en-US" altLang="zh-C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a:t>
            </a:r>
            <a:r>
              <a:rPr kumimoji="0" lang="vi-VN" altLang="zh-CN" sz="36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ững sự việc gì sẽ xảy ra tiếp theo.</a:t>
            </a:r>
          </a:p>
        </p:txBody>
      </p:sp>
      <p:sp>
        <p:nvSpPr>
          <p:cNvPr id="71" name="Rounded Rectangle 13">
            <a:extLst>
              <a:ext uri="{FF2B5EF4-FFF2-40B4-BE49-F238E27FC236}">
                <a16:creationId xmlns:a16="http://schemas.microsoft.com/office/drawing/2014/main" id="{56E2F237-388E-4D6F-A72A-92A78AB77874}"/>
              </a:ext>
            </a:extLst>
          </p:cNvPr>
          <p:cNvSpPr/>
          <p:nvPr/>
        </p:nvSpPr>
        <p:spPr>
          <a:xfrm>
            <a:off x="341523" y="2368627"/>
            <a:ext cx="11336357" cy="410929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lvl="0" algn="ctr" defTabSz="457200">
              <a:defRPr/>
            </a:pPr>
            <a:r>
              <a:rPr lang="vi-VN" altLang="zh-C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Mã Lương là một cậu bé vô cùng tốt bụng. Cậu đã dùng cây bút thần để giúp đỡ chúng tôi rất nhiều. Nhà nào không có cày, cậu ấy vẽ cày cho. Nhà nào thiếu cuốc, cậu ấy cũng vẽ cho cuốc. Nhờ có Mã Lương mà người dân chúng tôi có cuộc sống đầy đủ hơn, không còn thiếu thốn nữa</a:t>
            </a:r>
            <a:r>
              <a:rPr lang="en-US" altLang="zh-C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lang="vi-VN" altLang="zh-C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320084156"/>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43">
            <a:extLst>
              <a:ext uri="{FF2B5EF4-FFF2-40B4-BE49-F238E27FC236}">
                <a16:creationId xmlns:a16="http://schemas.microsoft.com/office/drawing/2014/main" id="{7EDB7483-9244-4A7E-BA3D-D9FC7CB31036}"/>
              </a:ext>
            </a:extLst>
          </p:cNvPr>
          <p:cNvSpPr/>
          <p:nvPr/>
        </p:nvSpPr>
        <p:spPr>
          <a:xfrm>
            <a:off x="1487947" y="917085"/>
            <a:ext cx="9126563" cy="1256760"/>
          </a:xfrm>
          <a:custGeom>
            <a:avLst/>
            <a:gdLst>
              <a:gd name="connsiteX0" fmla="*/ 0 w 9126563"/>
              <a:gd name="connsiteY0" fmla="*/ 209464 h 1256760"/>
              <a:gd name="connsiteX1" fmla="*/ 209464 w 9126563"/>
              <a:gd name="connsiteY1" fmla="*/ 0 h 1256760"/>
              <a:gd name="connsiteX2" fmla="*/ 615820 w 9126563"/>
              <a:gd name="connsiteY2" fmla="*/ 0 h 1256760"/>
              <a:gd name="connsiteX3" fmla="*/ 935100 w 9126563"/>
              <a:gd name="connsiteY3" fmla="*/ 0 h 1256760"/>
              <a:gd name="connsiteX4" fmla="*/ 1341457 w 9126563"/>
              <a:gd name="connsiteY4" fmla="*/ 0 h 1256760"/>
              <a:gd name="connsiteX5" fmla="*/ 2009042 w 9126563"/>
              <a:gd name="connsiteY5" fmla="*/ 0 h 1256760"/>
              <a:gd name="connsiteX6" fmla="*/ 2328322 w 9126563"/>
              <a:gd name="connsiteY6" fmla="*/ 0 h 1256760"/>
              <a:gd name="connsiteX7" fmla="*/ 2821754 w 9126563"/>
              <a:gd name="connsiteY7" fmla="*/ 0 h 1256760"/>
              <a:gd name="connsiteX8" fmla="*/ 3228111 w 9126563"/>
              <a:gd name="connsiteY8" fmla="*/ 0 h 1256760"/>
              <a:gd name="connsiteX9" fmla="*/ 3721543 w 9126563"/>
              <a:gd name="connsiteY9" fmla="*/ 0 h 1256760"/>
              <a:gd name="connsiteX10" fmla="*/ 4127900 w 9126563"/>
              <a:gd name="connsiteY10" fmla="*/ 0 h 1256760"/>
              <a:gd name="connsiteX11" fmla="*/ 4708409 w 9126563"/>
              <a:gd name="connsiteY11" fmla="*/ 0 h 1256760"/>
              <a:gd name="connsiteX12" fmla="*/ 5114765 w 9126563"/>
              <a:gd name="connsiteY12" fmla="*/ 0 h 1256760"/>
              <a:gd name="connsiteX13" fmla="*/ 5608198 w 9126563"/>
              <a:gd name="connsiteY13" fmla="*/ 0 h 1256760"/>
              <a:gd name="connsiteX14" fmla="*/ 6188707 w 9126563"/>
              <a:gd name="connsiteY14" fmla="*/ 0 h 1256760"/>
              <a:gd name="connsiteX15" fmla="*/ 6769216 w 9126563"/>
              <a:gd name="connsiteY15" fmla="*/ 0 h 1256760"/>
              <a:gd name="connsiteX16" fmla="*/ 7523877 w 9126563"/>
              <a:gd name="connsiteY16" fmla="*/ 0 h 1256760"/>
              <a:gd name="connsiteX17" fmla="*/ 8191463 w 9126563"/>
              <a:gd name="connsiteY17" fmla="*/ 0 h 1256760"/>
              <a:gd name="connsiteX18" fmla="*/ 8917099 w 9126563"/>
              <a:gd name="connsiteY18" fmla="*/ 0 h 1256760"/>
              <a:gd name="connsiteX19" fmla="*/ 9126563 w 9126563"/>
              <a:gd name="connsiteY19" fmla="*/ 209464 h 1256760"/>
              <a:gd name="connsiteX20" fmla="*/ 9126563 w 9126563"/>
              <a:gd name="connsiteY20" fmla="*/ 645137 h 1256760"/>
              <a:gd name="connsiteX21" fmla="*/ 9126563 w 9126563"/>
              <a:gd name="connsiteY21" fmla="*/ 1047296 h 1256760"/>
              <a:gd name="connsiteX22" fmla="*/ 8917099 w 9126563"/>
              <a:gd name="connsiteY22" fmla="*/ 1256760 h 1256760"/>
              <a:gd name="connsiteX23" fmla="*/ 8249514 w 9126563"/>
              <a:gd name="connsiteY23" fmla="*/ 1256760 h 1256760"/>
              <a:gd name="connsiteX24" fmla="*/ 7494852 w 9126563"/>
              <a:gd name="connsiteY24" fmla="*/ 1256760 h 1256760"/>
              <a:gd name="connsiteX25" fmla="*/ 6827267 w 9126563"/>
              <a:gd name="connsiteY25" fmla="*/ 1256760 h 1256760"/>
              <a:gd name="connsiteX26" fmla="*/ 6072605 w 9126563"/>
              <a:gd name="connsiteY26" fmla="*/ 1256760 h 1256760"/>
              <a:gd name="connsiteX27" fmla="*/ 5492096 w 9126563"/>
              <a:gd name="connsiteY27" fmla="*/ 1256760 h 1256760"/>
              <a:gd name="connsiteX28" fmla="*/ 4824511 w 9126563"/>
              <a:gd name="connsiteY28" fmla="*/ 1256760 h 1256760"/>
              <a:gd name="connsiteX29" fmla="*/ 4331078 w 9126563"/>
              <a:gd name="connsiteY29" fmla="*/ 1256760 h 1256760"/>
              <a:gd name="connsiteX30" fmla="*/ 4011798 w 9126563"/>
              <a:gd name="connsiteY30" fmla="*/ 1256760 h 1256760"/>
              <a:gd name="connsiteX31" fmla="*/ 3692518 w 9126563"/>
              <a:gd name="connsiteY31" fmla="*/ 1256760 h 1256760"/>
              <a:gd name="connsiteX32" fmla="*/ 3286162 w 9126563"/>
              <a:gd name="connsiteY32" fmla="*/ 1256760 h 1256760"/>
              <a:gd name="connsiteX33" fmla="*/ 2879805 w 9126563"/>
              <a:gd name="connsiteY33" fmla="*/ 1256760 h 1256760"/>
              <a:gd name="connsiteX34" fmla="*/ 2473449 w 9126563"/>
              <a:gd name="connsiteY34" fmla="*/ 1256760 h 1256760"/>
              <a:gd name="connsiteX35" fmla="*/ 1718787 w 9126563"/>
              <a:gd name="connsiteY35" fmla="*/ 1256760 h 1256760"/>
              <a:gd name="connsiteX36" fmla="*/ 1051202 w 9126563"/>
              <a:gd name="connsiteY36" fmla="*/ 1256760 h 1256760"/>
              <a:gd name="connsiteX37" fmla="*/ 209464 w 9126563"/>
              <a:gd name="connsiteY37" fmla="*/ 1256760 h 1256760"/>
              <a:gd name="connsiteX38" fmla="*/ 0 w 9126563"/>
              <a:gd name="connsiteY38" fmla="*/ 1047296 h 1256760"/>
              <a:gd name="connsiteX39" fmla="*/ 0 w 9126563"/>
              <a:gd name="connsiteY39" fmla="*/ 628380 h 1256760"/>
              <a:gd name="connsiteX40" fmla="*/ 0 w 9126563"/>
              <a:gd name="connsiteY40" fmla="*/ 209464 h 125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26563" h="1256760" fill="none" extrusionOk="0">
                <a:moveTo>
                  <a:pt x="0" y="209464"/>
                </a:moveTo>
                <a:cubicBezTo>
                  <a:pt x="-19922" y="77467"/>
                  <a:pt x="96765" y="6016"/>
                  <a:pt x="209464" y="0"/>
                </a:cubicBezTo>
                <a:cubicBezTo>
                  <a:pt x="388189" y="-30604"/>
                  <a:pt x="454117" y="15514"/>
                  <a:pt x="615820" y="0"/>
                </a:cubicBezTo>
                <a:cubicBezTo>
                  <a:pt x="777523" y="-15514"/>
                  <a:pt x="781771" y="246"/>
                  <a:pt x="935100" y="0"/>
                </a:cubicBezTo>
                <a:cubicBezTo>
                  <a:pt x="1088429" y="-246"/>
                  <a:pt x="1223871" y="37710"/>
                  <a:pt x="1341457" y="0"/>
                </a:cubicBezTo>
                <a:cubicBezTo>
                  <a:pt x="1459043" y="-37710"/>
                  <a:pt x="1810577" y="16269"/>
                  <a:pt x="2009042" y="0"/>
                </a:cubicBezTo>
                <a:cubicBezTo>
                  <a:pt x="2207507" y="-16269"/>
                  <a:pt x="2213308" y="12122"/>
                  <a:pt x="2328322" y="0"/>
                </a:cubicBezTo>
                <a:cubicBezTo>
                  <a:pt x="2443336" y="-12122"/>
                  <a:pt x="2582149" y="25983"/>
                  <a:pt x="2821754" y="0"/>
                </a:cubicBezTo>
                <a:cubicBezTo>
                  <a:pt x="3061359" y="-25983"/>
                  <a:pt x="3061764" y="8101"/>
                  <a:pt x="3228111" y="0"/>
                </a:cubicBezTo>
                <a:cubicBezTo>
                  <a:pt x="3394458" y="-8101"/>
                  <a:pt x="3592098" y="55891"/>
                  <a:pt x="3721543" y="0"/>
                </a:cubicBezTo>
                <a:cubicBezTo>
                  <a:pt x="3850988" y="-55891"/>
                  <a:pt x="3990345" y="45305"/>
                  <a:pt x="4127900" y="0"/>
                </a:cubicBezTo>
                <a:cubicBezTo>
                  <a:pt x="4265455" y="-45305"/>
                  <a:pt x="4543882" y="44109"/>
                  <a:pt x="4708409" y="0"/>
                </a:cubicBezTo>
                <a:cubicBezTo>
                  <a:pt x="4872936" y="-44109"/>
                  <a:pt x="5003416" y="45310"/>
                  <a:pt x="5114765" y="0"/>
                </a:cubicBezTo>
                <a:cubicBezTo>
                  <a:pt x="5226114" y="-45310"/>
                  <a:pt x="5446609" y="3914"/>
                  <a:pt x="5608198" y="0"/>
                </a:cubicBezTo>
                <a:cubicBezTo>
                  <a:pt x="5769787" y="-3914"/>
                  <a:pt x="5998176" y="42435"/>
                  <a:pt x="6188707" y="0"/>
                </a:cubicBezTo>
                <a:cubicBezTo>
                  <a:pt x="6379238" y="-42435"/>
                  <a:pt x="6613167" y="8136"/>
                  <a:pt x="6769216" y="0"/>
                </a:cubicBezTo>
                <a:cubicBezTo>
                  <a:pt x="6925265" y="-8136"/>
                  <a:pt x="7352485" y="54231"/>
                  <a:pt x="7523877" y="0"/>
                </a:cubicBezTo>
                <a:cubicBezTo>
                  <a:pt x="7695269" y="-54231"/>
                  <a:pt x="7934208" y="64690"/>
                  <a:pt x="8191463" y="0"/>
                </a:cubicBezTo>
                <a:cubicBezTo>
                  <a:pt x="8448718" y="-64690"/>
                  <a:pt x="8710816" y="16051"/>
                  <a:pt x="8917099" y="0"/>
                </a:cubicBezTo>
                <a:cubicBezTo>
                  <a:pt x="9049773" y="20490"/>
                  <a:pt x="9159685" y="86362"/>
                  <a:pt x="9126563" y="209464"/>
                </a:cubicBezTo>
                <a:cubicBezTo>
                  <a:pt x="9162204" y="416329"/>
                  <a:pt x="9097020" y="440097"/>
                  <a:pt x="9126563" y="645137"/>
                </a:cubicBezTo>
                <a:cubicBezTo>
                  <a:pt x="9156106" y="850177"/>
                  <a:pt x="9114497" y="903280"/>
                  <a:pt x="9126563" y="1047296"/>
                </a:cubicBezTo>
                <a:cubicBezTo>
                  <a:pt x="9134087" y="1179479"/>
                  <a:pt x="9030014" y="1258596"/>
                  <a:pt x="8917099" y="1256760"/>
                </a:cubicBezTo>
                <a:cubicBezTo>
                  <a:pt x="8617313" y="1317906"/>
                  <a:pt x="8472447" y="1233021"/>
                  <a:pt x="8249514" y="1256760"/>
                </a:cubicBezTo>
                <a:cubicBezTo>
                  <a:pt x="8026582" y="1280499"/>
                  <a:pt x="7824635" y="1198235"/>
                  <a:pt x="7494852" y="1256760"/>
                </a:cubicBezTo>
                <a:cubicBezTo>
                  <a:pt x="7165069" y="1315285"/>
                  <a:pt x="7025353" y="1179407"/>
                  <a:pt x="6827267" y="1256760"/>
                </a:cubicBezTo>
                <a:cubicBezTo>
                  <a:pt x="6629181" y="1334113"/>
                  <a:pt x="6380214" y="1221260"/>
                  <a:pt x="6072605" y="1256760"/>
                </a:cubicBezTo>
                <a:cubicBezTo>
                  <a:pt x="5764996" y="1292260"/>
                  <a:pt x="5673845" y="1226263"/>
                  <a:pt x="5492096" y="1256760"/>
                </a:cubicBezTo>
                <a:cubicBezTo>
                  <a:pt x="5310347" y="1287257"/>
                  <a:pt x="4965380" y="1241284"/>
                  <a:pt x="4824511" y="1256760"/>
                </a:cubicBezTo>
                <a:cubicBezTo>
                  <a:pt x="4683643" y="1272236"/>
                  <a:pt x="4540526" y="1214834"/>
                  <a:pt x="4331078" y="1256760"/>
                </a:cubicBezTo>
                <a:cubicBezTo>
                  <a:pt x="4121630" y="1298686"/>
                  <a:pt x="4105387" y="1236460"/>
                  <a:pt x="4011798" y="1256760"/>
                </a:cubicBezTo>
                <a:cubicBezTo>
                  <a:pt x="3918209" y="1277060"/>
                  <a:pt x="3823271" y="1225646"/>
                  <a:pt x="3692518" y="1256760"/>
                </a:cubicBezTo>
                <a:cubicBezTo>
                  <a:pt x="3561765" y="1287874"/>
                  <a:pt x="3473211" y="1208500"/>
                  <a:pt x="3286162" y="1256760"/>
                </a:cubicBezTo>
                <a:cubicBezTo>
                  <a:pt x="3099113" y="1305020"/>
                  <a:pt x="3044417" y="1233959"/>
                  <a:pt x="2879805" y="1256760"/>
                </a:cubicBezTo>
                <a:cubicBezTo>
                  <a:pt x="2715193" y="1279561"/>
                  <a:pt x="2647317" y="1224276"/>
                  <a:pt x="2473449" y="1256760"/>
                </a:cubicBezTo>
                <a:cubicBezTo>
                  <a:pt x="2299581" y="1289244"/>
                  <a:pt x="1961587" y="1180539"/>
                  <a:pt x="1718787" y="1256760"/>
                </a:cubicBezTo>
                <a:cubicBezTo>
                  <a:pt x="1475987" y="1332981"/>
                  <a:pt x="1278831" y="1214322"/>
                  <a:pt x="1051202" y="1256760"/>
                </a:cubicBezTo>
                <a:cubicBezTo>
                  <a:pt x="823574" y="1299198"/>
                  <a:pt x="480250" y="1199361"/>
                  <a:pt x="209464" y="1256760"/>
                </a:cubicBezTo>
                <a:cubicBezTo>
                  <a:pt x="92526" y="1265523"/>
                  <a:pt x="-21730" y="1146548"/>
                  <a:pt x="0" y="1047296"/>
                </a:cubicBezTo>
                <a:cubicBezTo>
                  <a:pt x="-41605" y="850329"/>
                  <a:pt x="14098" y="824311"/>
                  <a:pt x="0" y="628380"/>
                </a:cubicBezTo>
                <a:cubicBezTo>
                  <a:pt x="-14098" y="432449"/>
                  <a:pt x="32088" y="387725"/>
                  <a:pt x="0" y="209464"/>
                </a:cubicBezTo>
                <a:close/>
              </a:path>
              <a:path w="9126563" h="1256760" stroke="0" extrusionOk="0">
                <a:moveTo>
                  <a:pt x="0" y="209464"/>
                </a:moveTo>
                <a:cubicBezTo>
                  <a:pt x="-29930" y="84938"/>
                  <a:pt x="106171" y="9433"/>
                  <a:pt x="209464" y="0"/>
                </a:cubicBezTo>
                <a:cubicBezTo>
                  <a:pt x="399893" y="-35429"/>
                  <a:pt x="693398" y="48323"/>
                  <a:pt x="877049" y="0"/>
                </a:cubicBezTo>
                <a:cubicBezTo>
                  <a:pt x="1060701" y="-48323"/>
                  <a:pt x="1317848" y="56646"/>
                  <a:pt x="1544635" y="0"/>
                </a:cubicBezTo>
                <a:cubicBezTo>
                  <a:pt x="1771422" y="-56646"/>
                  <a:pt x="1929014" y="22395"/>
                  <a:pt x="2212220" y="0"/>
                </a:cubicBezTo>
                <a:cubicBezTo>
                  <a:pt x="2495426" y="-22395"/>
                  <a:pt x="2673488" y="10004"/>
                  <a:pt x="2966882" y="0"/>
                </a:cubicBezTo>
                <a:cubicBezTo>
                  <a:pt x="3260276" y="-10004"/>
                  <a:pt x="3215633" y="11063"/>
                  <a:pt x="3373238" y="0"/>
                </a:cubicBezTo>
                <a:cubicBezTo>
                  <a:pt x="3530843" y="-11063"/>
                  <a:pt x="3701232" y="65958"/>
                  <a:pt x="3953747" y="0"/>
                </a:cubicBezTo>
                <a:cubicBezTo>
                  <a:pt x="4206262" y="-65958"/>
                  <a:pt x="4332773" y="43137"/>
                  <a:pt x="4447180" y="0"/>
                </a:cubicBezTo>
                <a:cubicBezTo>
                  <a:pt x="4561587" y="-43137"/>
                  <a:pt x="4759397" y="4594"/>
                  <a:pt x="4853536" y="0"/>
                </a:cubicBezTo>
                <a:cubicBezTo>
                  <a:pt x="4947675" y="-4594"/>
                  <a:pt x="5305608" y="66334"/>
                  <a:pt x="5521121" y="0"/>
                </a:cubicBezTo>
                <a:cubicBezTo>
                  <a:pt x="5736635" y="-66334"/>
                  <a:pt x="5775709" y="10777"/>
                  <a:pt x="5840401" y="0"/>
                </a:cubicBezTo>
                <a:cubicBezTo>
                  <a:pt x="5905093" y="-10777"/>
                  <a:pt x="6040537" y="33602"/>
                  <a:pt x="6159681" y="0"/>
                </a:cubicBezTo>
                <a:cubicBezTo>
                  <a:pt x="6278825" y="-33602"/>
                  <a:pt x="6683681" y="67749"/>
                  <a:pt x="6827267" y="0"/>
                </a:cubicBezTo>
                <a:cubicBezTo>
                  <a:pt x="6970853" y="-67749"/>
                  <a:pt x="7053150" y="48119"/>
                  <a:pt x="7233623" y="0"/>
                </a:cubicBezTo>
                <a:cubicBezTo>
                  <a:pt x="7414096" y="-48119"/>
                  <a:pt x="7468270" y="34543"/>
                  <a:pt x="7639979" y="0"/>
                </a:cubicBezTo>
                <a:cubicBezTo>
                  <a:pt x="7811688" y="-34543"/>
                  <a:pt x="8210148" y="6707"/>
                  <a:pt x="8394641" y="0"/>
                </a:cubicBezTo>
                <a:cubicBezTo>
                  <a:pt x="8579134" y="-6707"/>
                  <a:pt x="8669512" y="38934"/>
                  <a:pt x="8917099" y="0"/>
                </a:cubicBezTo>
                <a:cubicBezTo>
                  <a:pt x="9042423" y="19802"/>
                  <a:pt x="9099596" y="75165"/>
                  <a:pt x="9126563" y="209464"/>
                </a:cubicBezTo>
                <a:cubicBezTo>
                  <a:pt x="9151551" y="391280"/>
                  <a:pt x="9094110" y="473842"/>
                  <a:pt x="9126563" y="620002"/>
                </a:cubicBezTo>
                <a:cubicBezTo>
                  <a:pt x="9159016" y="766162"/>
                  <a:pt x="9075418" y="888416"/>
                  <a:pt x="9126563" y="1047296"/>
                </a:cubicBezTo>
                <a:cubicBezTo>
                  <a:pt x="9134560" y="1129570"/>
                  <a:pt x="9011566" y="1243355"/>
                  <a:pt x="8917099" y="1256760"/>
                </a:cubicBezTo>
                <a:cubicBezTo>
                  <a:pt x="8613408" y="1325942"/>
                  <a:pt x="8473398" y="1177768"/>
                  <a:pt x="8249514" y="1256760"/>
                </a:cubicBezTo>
                <a:cubicBezTo>
                  <a:pt x="8025630" y="1335752"/>
                  <a:pt x="7821263" y="1243164"/>
                  <a:pt x="7669005" y="1256760"/>
                </a:cubicBezTo>
                <a:cubicBezTo>
                  <a:pt x="7516747" y="1270356"/>
                  <a:pt x="7454223" y="1246370"/>
                  <a:pt x="7349725" y="1256760"/>
                </a:cubicBezTo>
                <a:cubicBezTo>
                  <a:pt x="7245227" y="1267150"/>
                  <a:pt x="7071702" y="1256534"/>
                  <a:pt x="6943368" y="1256760"/>
                </a:cubicBezTo>
                <a:cubicBezTo>
                  <a:pt x="6815034" y="1256986"/>
                  <a:pt x="6771964" y="1253687"/>
                  <a:pt x="6624088" y="1256760"/>
                </a:cubicBezTo>
                <a:cubicBezTo>
                  <a:pt x="6476212" y="1259833"/>
                  <a:pt x="6387090" y="1233574"/>
                  <a:pt x="6217732" y="1256760"/>
                </a:cubicBezTo>
                <a:cubicBezTo>
                  <a:pt x="6048374" y="1279946"/>
                  <a:pt x="5867454" y="1256749"/>
                  <a:pt x="5550147" y="1256760"/>
                </a:cubicBezTo>
                <a:cubicBezTo>
                  <a:pt x="5232840" y="1256771"/>
                  <a:pt x="5282488" y="1249191"/>
                  <a:pt x="5143791" y="1256760"/>
                </a:cubicBezTo>
                <a:cubicBezTo>
                  <a:pt x="5005094" y="1264329"/>
                  <a:pt x="4682615" y="1240888"/>
                  <a:pt x="4563282" y="1256760"/>
                </a:cubicBezTo>
                <a:cubicBezTo>
                  <a:pt x="4443949" y="1272632"/>
                  <a:pt x="4262745" y="1238033"/>
                  <a:pt x="4069849" y="1256760"/>
                </a:cubicBezTo>
                <a:cubicBezTo>
                  <a:pt x="3876953" y="1275487"/>
                  <a:pt x="3843431" y="1239460"/>
                  <a:pt x="3663493" y="1256760"/>
                </a:cubicBezTo>
                <a:cubicBezTo>
                  <a:pt x="3483555" y="1274060"/>
                  <a:pt x="3233710" y="1234462"/>
                  <a:pt x="2908831" y="1256760"/>
                </a:cubicBezTo>
                <a:cubicBezTo>
                  <a:pt x="2583952" y="1279058"/>
                  <a:pt x="2636839" y="1225497"/>
                  <a:pt x="2502475" y="1256760"/>
                </a:cubicBezTo>
                <a:cubicBezTo>
                  <a:pt x="2368111" y="1288023"/>
                  <a:pt x="2151196" y="1244887"/>
                  <a:pt x="1834889" y="1256760"/>
                </a:cubicBezTo>
                <a:cubicBezTo>
                  <a:pt x="1518582" y="1268633"/>
                  <a:pt x="1559702" y="1219153"/>
                  <a:pt x="1428533" y="1256760"/>
                </a:cubicBezTo>
                <a:cubicBezTo>
                  <a:pt x="1297364" y="1294367"/>
                  <a:pt x="1155694" y="1244006"/>
                  <a:pt x="1022177" y="1256760"/>
                </a:cubicBezTo>
                <a:cubicBezTo>
                  <a:pt x="888660" y="1269514"/>
                  <a:pt x="609687" y="1247430"/>
                  <a:pt x="209464" y="1256760"/>
                </a:cubicBezTo>
                <a:cubicBezTo>
                  <a:pt x="96775" y="1285417"/>
                  <a:pt x="-158" y="1157870"/>
                  <a:pt x="0" y="1047296"/>
                </a:cubicBezTo>
                <a:cubicBezTo>
                  <a:pt x="-24642" y="949237"/>
                  <a:pt x="32969" y="716881"/>
                  <a:pt x="0" y="628380"/>
                </a:cubicBezTo>
                <a:cubicBezTo>
                  <a:pt x="-32969" y="539879"/>
                  <a:pt x="34947" y="354023"/>
                  <a:pt x="0" y="209464"/>
                </a:cubicBezTo>
                <a:close/>
              </a:path>
            </a:pathLst>
          </a:custGeom>
          <a:solidFill>
            <a:srgbClr val="AFF3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Nội</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dung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chính</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đọc</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1"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54" name="Rectangle 53">
            <a:extLst>
              <a:ext uri="{FF2B5EF4-FFF2-40B4-BE49-F238E27FC236}">
                <a16:creationId xmlns:a16="http://schemas.microsoft.com/office/drawing/2014/main" id="{C55E7039-0A0A-483B-A881-BCF9D934494B}"/>
              </a:ext>
            </a:extLst>
          </p:cNvPr>
          <p:cNvSpPr/>
          <p:nvPr/>
        </p:nvSpPr>
        <p:spPr>
          <a:xfrm>
            <a:off x="1377778" y="3005524"/>
            <a:ext cx="10619591"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ca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ngợi</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Mã</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Lương</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dũng</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cảm</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trước</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sự</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bắt</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nạt</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của</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phú</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ông</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vừa</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nhân</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hậu</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cậu</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giúp</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đỡ</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rất</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nghèo</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khổ</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giúp</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cuộc</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sống</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mọi</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tốt</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đẹp</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hơn</a:t>
            </a:r>
            <a:r>
              <a:rPr lang="en-US" sz="4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vi-VN"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49717339"/>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randombar(horizontal)">
                                      <p:cBhvr>
                                        <p:cTn id="1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1">
            <a:extLst>
              <a:ext uri="{FF2B5EF4-FFF2-40B4-BE49-F238E27FC236}">
                <a16:creationId xmlns:a16="http://schemas.microsoft.com/office/drawing/2014/main" id="{737D9E50-CC20-41E4-BCB6-30E9C6232705}"/>
              </a:ext>
            </a:extLst>
          </p:cNvPr>
          <p:cNvSpPr/>
          <p:nvPr/>
        </p:nvSpPr>
        <p:spPr>
          <a:xfrm>
            <a:off x="2891349" y="1348418"/>
            <a:ext cx="6729669" cy="3944685"/>
          </a:xfrm>
          <a:prstGeom prst="roundRect">
            <a:avLst/>
          </a:prstGeom>
          <a:solidFill>
            <a:schemeClr val="lt1">
              <a:alpha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panose="020F0502020204030204"/>
              <a:ea typeface="+mn-ea"/>
              <a:cs typeface="+mn-cs"/>
            </a:endParaRPr>
          </a:p>
        </p:txBody>
      </p:sp>
      <p:sp>
        <p:nvSpPr>
          <p:cNvPr id="33" name="Oval 32">
            <a:extLst>
              <a:ext uri="{FF2B5EF4-FFF2-40B4-BE49-F238E27FC236}">
                <a16:creationId xmlns:a16="http://schemas.microsoft.com/office/drawing/2014/main" id="{5509FB58-A81D-42AA-A5BC-C86300C1547A}"/>
              </a:ext>
            </a:extLst>
          </p:cNvPr>
          <p:cNvSpPr/>
          <p:nvPr/>
        </p:nvSpPr>
        <p:spPr>
          <a:xfrm>
            <a:off x="5490498" y="709302"/>
            <a:ext cx="1308286" cy="12235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50" normalizeH="0" baseline="0" noProof="0" dirty="0">
                <a:ln w="9525" cmpd="sng">
                  <a:solidFill>
                    <a:srgbClr val="5FE0FF"/>
                  </a:solidFill>
                  <a:prstDash val="solid"/>
                </a:ln>
                <a:solidFill>
                  <a:srgbClr val="70AD47">
                    <a:tint val="1000"/>
                  </a:srgbClr>
                </a:solidFill>
                <a:effectLst>
                  <a:glow rad="38100">
                    <a:srgbClr val="5FE0FF">
                      <a:alpha val="40000"/>
                    </a:srgbClr>
                  </a:glow>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3</a:t>
            </a:r>
          </a:p>
        </p:txBody>
      </p:sp>
      <p:pic>
        <p:nvPicPr>
          <p:cNvPr id="34" name="Picture 33">
            <a:extLst>
              <a:ext uri="{FF2B5EF4-FFF2-40B4-BE49-F238E27FC236}">
                <a16:creationId xmlns:a16="http://schemas.microsoft.com/office/drawing/2014/main" id="{8F06CCCC-C852-4F4A-8C6F-F9D799074516}"/>
              </a:ext>
            </a:extLst>
          </p:cNvPr>
          <p:cNvPicPr>
            <a:picLocks noChangeAspect="1"/>
          </p:cNvPicPr>
          <p:nvPr/>
        </p:nvPicPr>
        <p:blipFill rotWithShape="1">
          <a:blip r:embed="rId3"/>
          <a:srcRect l="22360" t="9733" r="22312" b="19578"/>
          <a:stretch/>
        </p:blipFill>
        <p:spPr>
          <a:xfrm>
            <a:off x="3802843" y="1856783"/>
            <a:ext cx="4967954" cy="3296271"/>
          </a:xfrm>
          <a:prstGeom prst="rect">
            <a:avLst/>
          </a:prstGeom>
        </p:spPr>
      </p:pic>
    </p:spTree>
    <p:extLst>
      <p:ext uri="{BB962C8B-B14F-4D97-AF65-F5344CB8AC3E}">
        <p14:creationId xmlns:p14="http://schemas.microsoft.com/office/powerpoint/2010/main" val="3494685861"/>
      </p:ext>
    </p:extLst>
  </p:cSld>
  <p:clrMapOvr>
    <a:masterClrMapping/>
  </p:clrMapOvr>
  <mc:AlternateContent xmlns:mc="http://schemas.openxmlformats.org/markup-compatibility/2006" xmlns:p14="http://schemas.microsoft.com/office/powerpoint/2010/main">
    <mc:Choice Requires="p14">
      <p:transition spd="slow" p14:dur="125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4"/>
                                        </p:tgtEl>
                                        <p:attrNameLst>
                                          <p:attrName>r</p:attrName>
                                        </p:attrNameLst>
                                      </p:cBhvr>
                                    </p:animRot>
                                    <p:animRot by="-240000">
                                      <p:cBhvr>
                                        <p:cTn id="7" dur="200" fill="hold">
                                          <p:stCondLst>
                                            <p:cond delay="200"/>
                                          </p:stCondLst>
                                        </p:cTn>
                                        <p:tgtEl>
                                          <p:spTgt spid="34"/>
                                        </p:tgtEl>
                                        <p:attrNameLst>
                                          <p:attrName>r</p:attrName>
                                        </p:attrNameLst>
                                      </p:cBhvr>
                                    </p:animRot>
                                    <p:animRot by="240000">
                                      <p:cBhvr>
                                        <p:cTn id="8" dur="200" fill="hold">
                                          <p:stCondLst>
                                            <p:cond delay="400"/>
                                          </p:stCondLst>
                                        </p:cTn>
                                        <p:tgtEl>
                                          <p:spTgt spid="34"/>
                                        </p:tgtEl>
                                        <p:attrNameLst>
                                          <p:attrName>r</p:attrName>
                                        </p:attrNameLst>
                                      </p:cBhvr>
                                    </p:animRot>
                                    <p:animRot by="-240000">
                                      <p:cBhvr>
                                        <p:cTn id="9" dur="200" fill="hold">
                                          <p:stCondLst>
                                            <p:cond delay="600"/>
                                          </p:stCondLst>
                                        </p:cTn>
                                        <p:tgtEl>
                                          <p:spTgt spid="34"/>
                                        </p:tgtEl>
                                        <p:attrNameLst>
                                          <p:attrName>r</p:attrName>
                                        </p:attrNameLst>
                                      </p:cBhvr>
                                    </p:animRot>
                                    <p:animRot by="120000">
                                      <p:cBhvr>
                                        <p:cTn id="10" dur="200" fill="hold">
                                          <p:stCondLst>
                                            <p:cond delay="80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Rounded Corners 43">
            <a:extLst>
              <a:ext uri="{FF2B5EF4-FFF2-40B4-BE49-F238E27FC236}">
                <a16:creationId xmlns:a16="http://schemas.microsoft.com/office/drawing/2014/main" id="{ED02D4DA-4E85-4320-8A1B-D188C899761C}"/>
              </a:ext>
            </a:extLst>
          </p:cNvPr>
          <p:cNvSpPr/>
          <p:nvPr/>
        </p:nvSpPr>
        <p:spPr>
          <a:xfrm>
            <a:off x="1606577" y="591211"/>
            <a:ext cx="3942735" cy="765837"/>
          </a:xfrm>
          <a:custGeom>
            <a:avLst/>
            <a:gdLst>
              <a:gd name="connsiteX0" fmla="*/ 0 w 3942735"/>
              <a:gd name="connsiteY0" fmla="*/ 127642 h 765837"/>
              <a:gd name="connsiteX1" fmla="*/ 127642 w 3942735"/>
              <a:gd name="connsiteY1" fmla="*/ 0 h 765837"/>
              <a:gd name="connsiteX2" fmla="*/ 691295 w 3942735"/>
              <a:gd name="connsiteY2" fmla="*/ 0 h 765837"/>
              <a:gd name="connsiteX3" fmla="*/ 1107450 w 3942735"/>
              <a:gd name="connsiteY3" fmla="*/ 0 h 765837"/>
              <a:gd name="connsiteX4" fmla="*/ 1560480 w 3942735"/>
              <a:gd name="connsiteY4" fmla="*/ 0 h 765837"/>
              <a:gd name="connsiteX5" fmla="*/ 1976635 w 3942735"/>
              <a:gd name="connsiteY5" fmla="*/ 0 h 765837"/>
              <a:gd name="connsiteX6" fmla="*/ 2429665 w 3942735"/>
              <a:gd name="connsiteY6" fmla="*/ 0 h 765837"/>
              <a:gd name="connsiteX7" fmla="*/ 2993318 w 3942735"/>
              <a:gd name="connsiteY7" fmla="*/ 0 h 765837"/>
              <a:gd name="connsiteX8" fmla="*/ 3815093 w 3942735"/>
              <a:gd name="connsiteY8" fmla="*/ 0 h 765837"/>
              <a:gd name="connsiteX9" fmla="*/ 3942735 w 3942735"/>
              <a:gd name="connsiteY9" fmla="*/ 127642 h 765837"/>
              <a:gd name="connsiteX10" fmla="*/ 3942735 w 3942735"/>
              <a:gd name="connsiteY10" fmla="*/ 638195 h 765837"/>
              <a:gd name="connsiteX11" fmla="*/ 3815093 w 3942735"/>
              <a:gd name="connsiteY11" fmla="*/ 765837 h 765837"/>
              <a:gd name="connsiteX12" fmla="*/ 3251440 w 3942735"/>
              <a:gd name="connsiteY12" fmla="*/ 765837 h 765837"/>
              <a:gd name="connsiteX13" fmla="*/ 2798410 w 3942735"/>
              <a:gd name="connsiteY13" fmla="*/ 765837 h 765837"/>
              <a:gd name="connsiteX14" fmla="*/ 2345380 w 3942735"/>
              <a:gd name="connsiteY14" fmla="*/ 765837 h 765837"/>
              <a:gd name="connsiteX15" fmla="*/ 1744853 w 3942735"/>
              <a:gd name="connsiteY15" fmla="*/ 765837 h 765837"/>
              <a:gd name="connsiteX16" fmla="*/ 1181199 w 3942735"/>
              <a:gd name="connsiteY16" fmla="*/ 765837 h 765837"/>
              <a:gd name="connsiteX17" fmla="*/ 765044 w 3942735"/>
              <a:gd name="connsiteY17" fmla="*/ 765837 h 765837"/>
              <a:gd name="connsiteX18" fmla="*/ 127642 w 3942735"/>
              <a:gd name="connsiteY18" fmla="*/ 765837 h 765837"/>
              <a:gd name="connsiteX19" fmla="*/ 0 w 3942735"/>
              <a:gd name="connsiteY19" fmla="*/ 638195 h 765837"/>
              <a:gd name="connsiteX20" fmla="*/ 0 w 3942735"/>
              <a:gd name="connsiteY20" fmla="*/ 127642 h 76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2735" h="765837" fill="none" extrusionOk="0">
                <a:moveTo>
                  <a:pt x="0" y="127642"/>
                </a:moveTo>
                <a:cubicBezTo>
                  <a:pt x="-8585" y="70894"/>
                  <a:pt x="61608" y="5537"/>
                  <a:pt x="127642" y="0"/>
                </a:cubicBezTo>
                <a:cubicBezTo>
                  <a:pt x="350498" y="-62100"/>
                  <a:pt x="531543" y="12304"/>
                  <a:pt x="691295" y="0"/>
                </a:cubicBezTo>
                <a:cubicBezTo>
                  <a:pt x="851047" y="-12304"/>
                  <a:pt x="925215" y="21649"/>
                  <a:pt x="1107450" y="0"/>
                </a:cubicBezTo>
                <a:cubicBezTo>
                  <a:pt x="1289686" y="-21649"/>
                  <a:pt x="1425968" y="40064"/>
                  <a:pt x="1560480" y="0"/>
                </a:cubicBezTo>
                <a:cubicBezTo>
                  <a:pt x="1694992" y="-40064"/>
                  <a:pt x="1823309" y="22654"/>
                  <a:pt x="1976635" y="0"/>
                </a:cubicBezTo>
                <a:cubicBezTo>
                  <a:pt x="2129961" y="-22654"/>
                  <a:pt x="2227630" y="26565"/>
                  <a:pt x="2429665" y="0"/>
                </a:cubicBezTo>
                <a:cubicBezTo>
                  <a:pt x="2631700" y="-26565"/>
                  <a:pt x="2787173" y="46924"/>
                  <a:pt x="2993318" y="0"/>
                </a:cubicBezTo>
                <a:cubicBezTo>
                  <a:pt x="3199463" y="-46924"/>
                  <a:pt x="3650461" y="63357"/>
                  <a:pt x="3815093" y="0"/>
                </a:cubicBezTo>
                <a:cubicBezTo>
                  <a:pt x="3901203" y="-11130"/>
                  <a:pt x="3944062" y="56242"/>
                  <a:pt x="3942735" y="127642"/>
                </a:cubicBezTo>
                <a:cubicBezTo>
                  <a:pt x="3990040" y="327789"/>
                  <a:pt x="3931420" y="407646"/>
                  <a:pt x="3942735" y="638195"/>
                </a:cubicBezTo>
                <a:cubicBezTo>
                  <a:pt x="3958425" y="715739"/>
                  <a:pt x="3906607" y="765151"/>
                  <a:pt x="3815093" y="765837"/>
                </a:cubicBezTo>
                <a:cubicBezTo>
                  <a:pt x="3652134" y="824270"/>
                  <a:pt x="3427003" y="730747"/>
                  <a:pt x="3251440" y="765837"/>
                </a:cubicBezTo>
                <a:cubicBezTo>
                  <a:pt x="3075877" y="800927"/>
                  <a:pt x="2937692" y="741599"/>
                  <a:pt x="2798410" y="765837"/>
                </a:cubicBezTo>
                <a:cubicBezTo>
                  <a:pt x="2659128" y="790075"/>
                  <a:pt x="2562982" y="764819"/>
                  <a:pt x="2345380" y="765837"/>
                </a:cubicBezTo>
                <a:cubicBezTo>
                  <a:pt x="2127778" y="766855"/>
                  <a:pt x="1960480" y="699934"/>
                  <a:pt x="1744853" y="765837"/>
                </a:cubicBezTo>
                <a:cubicBezTo>
                  <a:pt x="1529226" y="831740"/>
                  <a:pt x="1427358" y="751939"/>
                  <a:pt x="1181199" y="765837"/>
                </a:cubicBezTo>
                <a:cubicBezTo>
                  <a:pt x="935040" y="779735"/>
                  <a:pt x="879796" y="730164"/>
                  <a:pt x="765044" y="765837"/>
                </a:cubicBezTo>
                <a:cubicBezTo>
                  <a:pt x="650293" y="801510"/>
                  <a:pt x="292234" y="723997"/>
                  <a:pt x="127642" y="765837"/>
                </a:cubicBezTo>
                <a:cubicBezTo>
                  <a:pt x="60095" y="777121"/>
                  <a:pt x="3109" y="726212"/>
                  <a:pt x="0" y="638195"/>
                </a:cubicBezTo>
                <a:cubicBezTo>
                  <a:pt x="-28902" y="502829"/>
                  <a:pt x="52285" y="354431"/>
                  <a:pt x="0" y="127642"/>
                </a:cubicBezTo>
                <a:close/>
              </a:path>
              <a:path w="3942735" h="765837" stroke="0" extrusionOk="0">
                <a:moveTo>
                  <a:pt x="0" y="127642"/>
                </a:moveTo>
                <a:cubicBezTo>
                  <a:pt x="-16561" y="52254"/>
                  <a:pt x="73190" y="12213"/>
                  <a:pt x="127642" y="0"/>
                </a:cubicBezTo>
                <a:cubicBezTo>
                  <a:pt x="360533" y="-23488"/>
                  <a:pt x="512009" y="50633"/>
                  <a:pt x="691295" y="0"/>
                </a:cubicBezTo>
                <a:cubicBezTo>
                  <a:pt x="870581" y="-50633"/>
                  <a:pt x="1061614" y="3661"/>
                  <a:pt x="1254948" y="0"/>
                </a:cubicBezTo>
                <a:cubicBezTo>
                  <a:pt x="1448282" y="-3661"/>
                  <a:pt x="1680364" y="61216"/>
                  <a:pt x="1818602" y="0"/>
                </a:cubicBezTo>
                <a:cubicBezTo>
                  <a:pt x="1956840" y="-61216"/>
                  <a:pt x="2229599" y="48633"/>
                  <a:pt x="2419129" y="0"/>
                </a:cubicBezTo>
                <a:cubicBezTo>
                  <a:pt x="2608659" y="-48633"/>
                  <a:pt x="2718197" y="1747"/>
                  <a:pt x="2872159" y="0"/>
                </a:cubicBezTo>
                <a:cubicBezTo>
                  <a:pt x="3026121" y="-1747"/>
                  <a:pt x="3464605" y="18780"/>
                  <a:pt x="3815093" y="0"/>
                </a:cubicBezTo>
                <a:cubicBezTo>
                  <a:pt x="3900256" y="2995"/>
                  <a:pt x="3930146" y="50899"/>
                  <a:pt x="3942735" y="127642"/>
                </a:cubicBezTo>
                <a:cubicBezTo>
                  <a:pt x="3972142" y="344715"/>
                  <a:pt x="3921741" y="501519"/>
                  <a:pt x="3942735" y="638195"/>
                </a:cubicBezTo>
                <a:cubicBezTo>
                  <a:pt x="3947513" y="720842"/>
                  <a:pt x="3896906" y="773911"/>
                  <a:pt x="3815093" y="765837"/>
                </a:cubicBezTo>
                <a:cubicBezTo>
                  <a:pt x="3677102" y="807381"/>
                  <a:pt x="3515577" y="732604"/>
                  <a:pt x="3251440" y="765837"/>
                </a:cubicBezTo>
                <a:cubicBezTo>
                  <a:pt x="2987303" y="799070"/>
                  <a:pt x="2982562" y="721547"/>
                  <a:pt x="2798410" y="765837"/>
                </a:cubicBezTo>
                <a:cubicBezTo>
                  <a:pt x="2614258" y="810127"/>
                  <a:pt x="2486344" y="724981"/>
                  <a:pt x="2345380" y="765837"/>
                </a:cubicBezTo>
                <a:cubicBezTo>
                  <a:pt x="2204416" y="806693"/>
                  <a:pt x="1911691" y="695501"/>
                  <a:pt x="1744853" y="765837"/>
                </a:cubicBezTo>
                <a:cubicBezTo>
                  <a:pt x="1578015" y="836173"/>
                  <a:pt x="1274598" y="730764"/>
                  <a:pt x="1144325" y="765837"/>
                </a:cubicBezTo>
                <a:cubicBezTo>
                  <a:pt x="1014052" y="800910"/>
                  <a:pt x="758012" y="749386"/>
                  <a:pt x="654421" y="765837"/>
                </a:cubicBezTo>
                <a:cubicBezTo>
                  <a:pt x="550830" y="782288"/>
                  <a:pt x="248754" y="743555"/>
                  <a:pt x="127642" y="765837"/>
                </a:cubicBezTo>
                <a:cubicBezTo>
                  <a:pt x="70771" y="758889"/>
                  <a:pt x="-227" y="705016"/>
                  <a:pt x="0" y="638195"/>
                </a:cubicBezTo>
                <a:cubicBezTo>
                  <a:pt x="-35566" y="516248"/>
                  <a:pt x="48730" y="299515"/>
                  <a:pt x="0" y="127642"/>
                </a:cubicBezTo>
                <a:close/>
              </a:path>
            </a:pathLst>
          </a:custGeom>
          <a:solidFill>
            <a:schemeClr val="accent2">
              <a:lumMod val="20000"/>
              <a:lumOff val="80000"/>
            </a:schemeClr>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7" name="Rectangle 36">
            <a:extLst>
              <a:ext uri="{FF2B5EF4-FFF2-40B4-BE49-F238E27FC236}">
                <a16:creationId xmlns:a16="http://schemas.microsoft.com/office/drawing/2014/main" id="{1E1C508E-30D5-4578-A113-84A7405244DD}"/>
              </a:ext>
            </a:extLst>
          </p:cNvPr>
          <p:cNvSpPr/>
          <p:nvPr/>
        </p:nvSpPr>
        <p:spPr>
          <a:xfrm>
            <a:off x="-591138" y="638038"/>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Luyện</a:t>
            </a:r>
            <a:r>
              <a:rPr kumimoji="0" lang="en-US" altLang="zh-CN" sz="3600" b="1" i="0" u="none" strike="noStrike" kern="0" cap="none" spc="0" normalizeH="0" baseline="0" noProof="0" dirty="0">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0" cap="none" spc="0" normalizeH="0" baseline="0" noProof="0" dirty="0" err="1">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600" b="1" i="0" u="none" strike="noStrike" kern="0" cap="none" spc="0" normalizeH="0" baseline="0" noProof="0" dirty="0">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600" b="1" i="0" u="none" strike="noStrike" kern="0" cap="none" spc="0" normalizeH="0" baseline="0" noProof="0" dirty="0" err="1">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rPr>
              <a:t>lại</a:t>
            </a:r>
            <a:endParaRPr kumimoji="0" lang="zh-CN" altLang="en-US" sz="3600" b="1" i="0" u="none" strike="noStrike" kern="0" cap="none" spc="0" normalizeH="0" baseline="0" noProof="0" dirty="0">
              <a:ln>
                <a:noFill/>
              </a:ln>
              <a:solidFill>
                <a:srgbClr val="00487E"/>
              </a:solidFill>
              <a:effectLst/>
              <a:uLnTx/>
              <a:uFillTx/>
              <a:latin typeface="Calibri" panose="020F0502020204030204" pitchFamily="34" charset="0"/>
              <a:ea typeface="inpin heiti" charset="-122"/>
              <a:cs typeface="Calibri" panose="020F0502020204030204" pitchFamily="34" charset="0"/>
              <a:sym typeface="Arial"/>
            </a:endParaRPr>
          </a:p>
        </p:txBody>
      </p:sp>
      <p:pic>
        <p:nvPicPr>
          <p:cNvPr id="38" name="Picture 37">
            <a:extLst>
              <a:ext uri="{FF2B5EF4-FFF2-40B4-BE49-F238E27FC236}">
                <a16:creationId xmlns:a16="http://schemas.microsoft.com/office/drawing/2014/main" id="{53BB0AA0-C211-4997-AAF4-C70FC98EBBC0}"/>
              </a:ext>
            </a:extLst>
          </p:cNvPr>
          <p:cNvPicPr>
            <a:picLocks noChangeAspect="1"/>
          </p:cNvPicPr>
          <p:nvPr/>
        </p:nvPicPr>
        <p:blipFill>
          <a:blip r:embed="rId3">
            <a:clrChange>
              <a:clrFrom>
                <a:srgbClr val="F3FFD5"/>
              </a:clrFrom>
              <a:clrTo>
                <a:srgbClr val="F3FFD5">
                  <a:alpha val="0"/>
                </a:srgbClr>
              </a:clrTo>
            </a:clrChange>
          </a:blip>
          <a:stretch>
            <a:fillRect/>
          </a:stretch>
        </p:blipFill>
        <p:spPr>
          <a:xfrm>
            <a:off x="884857" y="670696"/>
            <a:ext cx="614857" cy="686352"/>
          </a:xfrm>
          <a:prstGeom prst="rect">
            <a:avLst/>
          </a:prstGeom>
        </p:spPr>
      </p:pic>
      <p:sp>
        <p:nvSpPr>
          <p:cNvPr id="39" name="Rounded Rectangle 25">
            <a:extLst>
              <a:ext uri="{FF2B5EF4-FFF2-40B4-BE49-F238E27FC236}">
                <a16:creationId xmlns:a16="http://schemas.microsoft.com/office/drawing/2014/main" id="{536055BD-D27B-4BC7-B84C-8174453B887F}"/>
              </a:ext>
            </a:extLst>
          </p:cNvPr>
          <p:cNvSpPr/>
          <p:nvPr/>
        </p:nvSpPr>
        <p:spPr>
          <a:xfrm>
            <a:off x="1685805" y="2702409"/>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0" name="Rectangle 39">
            <a:extLst>
              <a:ext uri="{FF2B5EF4-FFF2-40B4-BE49-F238E27FC236}">
                <a16:creationId xmlns:a16="http://schemas.microsoft.com/office/drawing/2014/main" id="{1DE54DA7-FDE9-49FB-8A65-2BE71E5B721E}"/>
              </a:ext>
            </a:extLst>
          </p:cNvPr>
          <p:cNvSpPr/>
          <p:nvPr/>
        </p:nvSpPr>
        <p:spPr>
          <a:xfrm>
            <a:off x="3624370" y="1986243"/>
            <a:ext cx="2702984" cy="574901"/>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28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Tiêu</a:t>
            </a:r>
            <a:r>
              <a:rPr kumimoji="0" lang="en-US" altLang="zh-CN" sz="28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chí</a:t>
            </a:r>
            <a:r>
              <a:rPr kumimoji="0" lang="en-US" altLang="zh-CN" sz="28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đánh</a:t>
            </a:r>
            <a:r>
              <a:rPr kumimoji="0" lang="en-US" altLang="zh-CN" sz="28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rPr>
              <a:t>giá</a:t>
            </a:r>
            <a:endParaRPr kumimoji="0" lang="en-US" altLang="zh-CN" sz="2800" b="1" i="0" u="none" strike="noStrike" kern="1200" cap="none" spc="0" normalizeH="0" baseline="0" noProof="0" dirty="0">
              <a:ln>
                <a:noFill/>
              </a:ln>
              <a:solidFill>
                <a:srgbClr val="FF1531"/>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41" name="Rectangle 40">
            <a:extLst>
              <a:ext uri="{FF2B5EF4-FFF2-40B4-BE49-F238E27FC236}">
                <a16:creationId xmlns:a16="http://schemas.microsoft.com/office/drawing/2014/main" id="{24443762-343D-41BF-B34E-908164D68F76}"/>
              </a:ext>
            </a:extLst>
          </p:cNvPr>
          <p:cNvSpPr/>
          <p:nvPr/>
        </p:nvSpPr>
        <p:spPr>
          <a:xfrm>
            <a:off x="2438159" y="2634017"/>
            <a:ext cx="1776448" cy="61439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42" name="Oval 41">
            <a:extLst>
              <a:ext uri="{FF2B5EF4-FFF2-40B4-BE49-F238E27FC236}">
                <a16:creationId xmlns:a16="http://schemas.microsoft.com/office/drawing/2014/main" id="{0F8BBB2B-2ED4-4233-8B83-C99178F70A91}"/>
              </a:ext>
            </a:extLst>
          </p:cNvPr>
          <p:cNvSpPr/>
          <p:nvPr/>
        </p:nvSpPr>
        <p:spPr>
          <a:xfrm>
            <a:off x="1778118" y="2748201"/>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43" name="Group 42">
            <a:extLst>
              <a:ext uri="{FF2B5EF4-FFF2-40B4-BE49-F238E27FC236}">
                <a16:creationId xmlns:a16="http://schemas.microsoft.com/office/drawing/2014/main" id="{1F4D7434-A3EB-4B3A-8CB3-CAC2A3AC615C}"/>
              </a:ext>
            </a:extLst>
          </p:cNvPr>
          <p:cNvGrpSpPr/>
          <p:nvPr/>
        </p:nvGrpSpPr>
        <p:grpSpPr>
          <a:xfrm>
            <a:off x="1685805" y="3323201"/>
            <a:ext cx="3645680" cy="643894"/>
            <a:chOff x="1717199" y="4363552"/>
            <a:chExt cx="3645680" cy="643894"/>
          </a:xfrm>
        </p:grpSpPr>
        <p:sp>
          <p:nvSpPr>
            <p:cNvPr id="69" name="Rounded Rectangle 30">
              <a:extLst>
                <a:ext uri="{FF2B5EF4-FFF2-40B4-BE49-F238E27FC236}">
                  <a16:creationId xmlns:a16="http://schemas.microsoft.com/office/drawing/2014/main" id="{4E2730BF-F820-483D-8D3F-1BB5B5590B76}"/>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70" name="Rectangle 69">
              <a:extLst>
                <a:ext uri="{FF2B5EF4-FFF2-40B4-BE49-F238E27FC236}">
                  <a16:creationId xmlns:a16="http://schemas.microsoft.com/office/drawing/2014/main" id="{A90F8BB9-6394-4BA6-AED9-CCB497AAEFDD}"/>
                </a:ext>
              </a:extLst>
            </p:cNvPr>
            <p:cNvSpPr/>
            <p:nvPr/>
          </p:nvSpPr>
          <p:spPr>
            <a:xfrm>
              <a:off x="2469553"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Đọc</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to,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rõ</a:t>
              </a:r>
              <a:endPar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71" name="Oval 70">
              <a:extLst>
                <a:ext uri="{FF2B5EF4-FFF2-40B4-BE49-F238E27FC236}">
                  <a16:creationId xmlns:a16="http://schemas.microsoft.com/office/drawing/2014/main" id="{648FD02A-3274-466F-A87F-CE443FD5AB82}"/>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72" name="Group 71">
            <a:extLst>
              <a:ext uri="{FF2B5EF4-FFF2-40B4-BE49-F238E27FC236}">
                <a16:creationId xmlns:a16="http://schemas.microsoft.com/office/drawing/2014/main" id="{7C94052B-F3AF-4705-8EA7-3FF68B650E18}"/>
              </a:ext>
            </a:extLst>
          </p:cNvPr>
          <p:cNvGrpSpPr/>
          <p:nvPr/>
        </p:nvGrpSpPr>
        <p:grpSpPr>
          <a:xfrm>
            <a:off x="1685805" y="4061669"/>
            <a:ext cx="5119273" cy="643894"/>
            <a:chOff x="1717199" y="5199333"/>
            <a:chExt cx="5119273" cy="643894"/>
          </a:xfrm>
        </p:grpSpPr>
        <p:sp>
          <p:nvSpPr>
            <p:cNvPr id="73" name="Rounded Rectangle 34">
              <a:extLst>
                <a:ext uri="{FF2B5EF4-FFF2-40B4-BE49-F238E27FC236}">
                  <a16:creationId xmlns:a16="http://schemas.microsoft.com/office/drawing/2014/main" id="{734BDE2F-433F-4465-B6B8-910525BB131B}"/>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74" name="Rectangle 73">
              <a:extLst>
                <a:ext uri="{FF2B5EF4-FFF2-40B4-BE49-F238E27FC236}">
                  <a16:creationId xmlns:a16="http://schemas.microsoft.com/office/drawing/2014/main" id="{1BC08989-C818-47BD-9C5A-763C825DB38D}"/>
                </a:ext>
              </a:extLst>
            </p:cNvPr>
            <p:cNvSpPr/>
            <p:nvPr/>
          </p:nvSpPr>
          <p:spPr>
            <a:xfrm>
              <a:off x="2469553"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Ngắt</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nghỉ</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đúng</a:t>
              </a:r>
              <a:r>
                <a:rPr kumimoji="0" lang="en-US" altLang="zh-CN"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endParaRPr>
            </a:p>
          </p:txBody>
        </p:sp>
        <p:sp>
          <p:nvSpPr>
            <p:cNvPr id="75" name="Oval 74">
              <a:extLst>
                <a:ext uri="{FF2B5EF4-FFF2-40B4-BE49-F238E27FC236}">
                  <a16:creationId xmlns:a16="http://schemas.microsoft.com/office/drawing/2014/main" id="{ACB5BF87-4583-432E-A3D2-C71FB3931953}"/>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76" name="Picture 2" descr="Star Cartoon Images, Stock Photos &amp;amp; Vectors | Shutterstock">
            <a:extLst>
              <a:ext uri="{FF2B5EF4-FFF2-40B4-BE49-F238E27FC236}">
                <a16:creationId xmlns:a16="http://schemas.microsoft.com/office/drawing/2014/main" id="{DE0928D3-EB93-4521-A300-AAC288692307}"/>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423798" y="2702409"/>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Star Cartoon Images, Stock Photos &amp;amp; Vectors | Shutterstock">
            <a:extLst>
              <a:ext uri="{FF2B5EF4-FFF2-40B4-BE49-F238E27FC236}">
                <a16:creationId xmlns:a16="http://schemas.microsoft.com/office/drawing/2014/main" id="{B9ACB341-9E31-4317-B632-27139C66775E}"/>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477059" y="3351290"/>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Star Cartoon Images, Stock Photos &amp;amp; Vectors | Shutterstock">
            <a:extLst>
              <a:ext uri="{FF2B5EF4-FFF2-40B4-BE49-F238E27FC236}">
                <a16:creationId xmlns:a16="http://schemas.microsoft.com/office/drawing/2014/main" id="{1479F5DD-CC1C-481E-B9EF-A46A0081684A}"/>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805078" y="4098661"/>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2BC4F1F6-199C-4170-8ABD-2589FD9FB293}"/>
              </a:ext>
            </a:extLst>
          </p:cNvPr>
          <p:cNvGrpSpPr/>
          <p:nvPr/>
        </p:nvGrpSpPr>
        <p:grpSpPr>
          <a:xfrm rot="260226">
            <a:off x="8298001" y="2239755"/>
            <a:ext cx="3295094" cy="1537277"/>
            <a:chOff x="561349" y="4656253"/>
            <a:chExt cx="3295094" cy="1537277"/>
          </a:xfrm>
        </p:grpSpPr>
        <p:pic>
          <p:nvPicPr>
            <p:cNvPr id="80" name="Picture 79">
              <a:extLst>
                <a:ext uri="{FF2B5EF4-FFF2-40B4-BE49-F238E27FC236}">
                  <a16:creationId xmlns:a16="http://schemas.microsoft.com/office/drawing/2014/main" id="{B6A1C8EA-FB9C-482E-82C3-BD1C92CC62E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81" name="Picture 80">
              <a:extLst>
                <a:ext uri="{FF2B5EF4-FFF2-40B4-BE49-F238E27FC236}">
                  <a16:creationId xmlns:a16="http://schemas.microsoft.com/office/drawing/2014/main" id="{0C08C471-9367-4F44-8AF5-A1C71A502E5A}"/>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761850" y="4656253"/>
              <a:ext cx="1094593" cy="1373205"/>
            </a:xfrm>
            <a:prstGeom prst="rect">
              <a:avLst/>
            </a:prstGeom>
          </p:spPr>
        </p:pic>
        <p:pic>
          <p:nvPicPr>
            <p:cNvPr id="82" name="Picture 81">
              <a:extLst>
                <a:ext uri="{FF2B5EF4-FFF2-40B4-BE49-F238E27FC236}">
                  <a16:creationId xmlns:a16="http://schemas.microsoft.com/office/drawing/2014/main" id="{A45B3F7C-765D-4438-A6D6-D371202834F7}"/>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Tree>
    <p:extLst>
      <p:ext uri="{BB962C8B-B14F-4D97-AF65-F5344CB8AC3E}">
        <p14:creationId xmlns:p14="http://schemas.microsoft.com/office/powerpoint/2010/main" val="40134650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1A5FF-10D2-408E-AAC7-4577EB6003DE}"/>
              </a:ext>
            </a:extLst>
          </p:cNvPr>
          <p:cNvPicPr>
            <a:picLocks noChangeAspect="1"/>
          </p:cNvPicPr>
          <p:nvPr/>
        </p:nvPicPr>
        <p:blipFill rotWithShape="1">
          <a:blip r:embed="rId3">
            <a:extLst>
              <a:ext uri="{28A0092B-C50C-407E-A947-70E740481C1C}">
                <a14:useLocalDpi xmlns:a14="http://schemas.microsoft.com/office/drawing/2010/main" val="0"/>
              </a:ext>
            </a:extLst>
          </a:blip>
          <a:srcRect t="7751" r="11417" b="40592"/>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C08574A-8A84-45D8-BB32-9270922EFA59}"/>
              </a:ext>
            </a:extLst>
          </p:cNvPr>
          <p:cNvSpPr/>
          <p:nvPr/>
        </p:nvSpPr>
        <p:spPr>
          <a:xfrm>
            <a:off x="4734560" y="284480"/>
            <a:ext cx="7122160" cy="2052320"/>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đọc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trước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em</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là</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gì</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1F15B4B-67C5-4B90-908D-58E9647E95A4}"/>
              </a:ext>
            </a:extLst>
          </p:cNvPr>
          <p:cNvSpPr/>
          <p:nvPr/>
        </p:nvSpPr>
        <p:spPr>
          <a:xfrm>
            <a:off x="4734560" y="3116579"/>
            <a:ext cx="5933440" cy="148844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err="1">
                <a:solidFill>
                  <a:prstClr val="black"/>
                </a:solidFill>
                <a:latin typeface="Times New Roman" panose="02020603050405020304" pitchFamily="18" charset="0"/>
                <a:cs typeface="Times New Roman" panose="02020603050405020304" pitchFamily="18" charset="0"/>
              </a:rPr>
              <a:t>Đáp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án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Người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làm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đồ</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chơi</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hlinkClick r:id="rId4" action="ppaction://hlinksldjump"/>
            <a:extLst>
              <a:ext uri="{FF2B5EF4-FFF2-40B4-BE49-F238E27FC236}">
                <a16:creationId xmlns:a16="http://schemas.microsoft.com/office/drawing/2014/main" id="{4B6DD304-6FD8-44AD-92C0-8DAD9961713A}"/>
              </a:ext>
            </a:extLst>
          </p:cNvPr>
          <p:cNvPicPr>
            <a:picLocks noChangeAspect="1"/>
          </p:cNvPicPr>
          <p:nvPr/>
        </p:nvPicPr>
        <p:blipFill rotWithShape="1">
          <a:blip r:embed="rId5">
            <a:extLst>
              <a:ext uri="{28A0092B-C50C-407E-A947-70E740481C1C}">
                <a14:useLocalDpi xmlns:a14="http://schemas.microsoft.com/office/drawing/2010/main" val="0"/>
              </a:ext>
            </a:extLst>
          </a:blip>
          <a:srcRect l="82250" t="52443" b="2519"/>
          <a:stretch/>
        </p:blipFill>
        <p:spPr>
          <a:xfrm>
            <a:off x="10027921" y="3860799"/>
            <a:ext cx="2164079" cy="3088641"/>
          </a:xfrm>
          <a:prstGeom prst="rect">
            <a:avLst/>
          </a:prstGeom>
        </p:spPr>
      </p:pic>
    </p:spTree>
    <p:extLst>
      <p:ext uri="{BB962C8B-B14F-4D97-AF65-F5344CB8AC3E}">
        <p14:creationId xmlns:p14="http://schemas.microsoft.com/office/powerpoint/2010/main" val="28633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115282-783F-4725-9BE9-F85360F7E8C4}"/>
              </a:ext>
            </a:extLst>
          </p:cNvPr>
          <p:cNvSpPr/>
          <p:nvPr/>
        </p:nvSpPr>
        <p:spPr>
          <a:xfrm>
            <a:off x="88136" y="605928"/>
            <a:ext cx="12019402" cy="60923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6" name="Picture 5">
            <a:extLst>
              <a:ext uri="{FF2B5EF4-FFF2-40B4-BE49-F238E27FC236}">
                <a16:creationId xmlns:a16="http://schemas.microsoft.com/office/drawing/2014/main" id="{54BB2D0F-E0FB-4D0E-8340-B085758D0C55}"/>
              </a:ext>
            </a:extLst>
          </p:cNvPr>
          <p:cNvPicPr>
            <a:picLocks noChangeAspect="1"/>
          </p:cNvPicPr>
          <p:nvPr/>
        </p:nvPicPr>
        <p:blipFill>
          <a:blip r:embed="rId3"/>
          <a:stretch>
            <a:fillRect/>
          </a:stretch>
        </p:blipFill>
        <p:spPr>
          <a:xfrm>
            <a:off x="6558808" y="4488973"/>
            <a:ext cx="5633192" cy="2369027"/>
          </a:xfrm>
          <a:prstGeom prst="rect">
            <a:avLst/>
          </a:prstGeom>
          <a:ln>
            <a:noFill/>
          </a:ln>
          <a:effectLst>
            <a:softEdge rad="112500"/>
          </a:effectLst>
        </p:spPr>
      </p:pic>
      <p:sp>
        <p:nvSpPr>
          <p:cNvPr id="7" name="TextBox 6">
            <a:extLst>
              <a:ext uri="{FF2B5EF4-FFF2-40B4-BE49-F238E27FC236}">
                <a16:creationId xmlns:a16="http://schemas.microsoft.com/office/drawing/2014/main" id="{22A578E1-6065-488B-BB5B-C9F25AD09015}"/>
              </a:ext>
            </a:extLst>
          </p:cNvPr>
          <p:cNvSpPr txBox="1"/>
          <p:nvPr/>
        </p:nvSpPr>
        <p:spPr>
          <a:xfrm>
            <a:off x="374573" y="658053"/>
            <a:ext cx="11633814" cy="63709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Một đêm, Mã Lương mơ thấy một cụ già tóc bạc phơ đưa cho em cây bút sáng lấp lánh. Em reo lên: “Cây bút đẹp quá! Cháu cảm ơn ông!”. Tỉnh dậy, Mã Lương thấy cây bút vẫn trong tay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Phú ông sai đầy tớ xông vào cướp bút thần. Nhưng Mã Lương đã vượt ra ngoài bằng chiếc thang vẽ trên tường. Rồi Mã Lương vẽ một con ngựa, đi khắp đó đây giúp đỡ người nghèo khổ.</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Truyện cổ tích Trung Quốc)</a:t>
            </a:r>
          </a:p>
        </p:txBody>
      </p:sp>
      <p:pic>
        <p:nvPicPr>
          <p:cNvPr id="8" name="Picture 7">
            <a:extLst>
              <a:ext uri="{FF2B5EF4-FFF2-40B4-BE49-F238E27FC236}">
                <a16:creationId xmlns:a16="http://schemas.microsoft.com/office/drawing/2014/main" id="{9FE25339-37BE-4B9C-ABED-B7C90CB31A32}"/>
              </a:ext>
            </a:extLst>
          </p:cNvPr>
          <p:cNvPicPr>
            <a:picLocks noChangeAspect="1"/>
          </p:cNvPicPr>
          <p:nvPr/>
        </p:nvPicPr>
        <p:blipFill>
          <a:blip r:embed="rId4"/>
          <a:stretch>
            <a:fillRect/>
          </a:stretch>
        </p:blipFill>
        <p:spPr>
          <a:xfrm>
            <a:off x="3356522" y="-199970"/>
            <a:ext cx="5633192" cy="1176630"/>
          </a:xfrm>
          <a:prstGeom prst="rect">
            <a:avLst/>
          </a:prstGeom>
        </p:spPr>
      </p:pic>
    </p:spTree>
    <p:extLst>
      <p:ext uri="{BB962C8B-B14F-4D97-AF65-F5344CB8AC3E}">
        <p14:creationId xmlns:p14="http://schemas.microsoft.com/office/powerpoint/2010/main" val="2368701315"/>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1A5FF-10D2-408E-AAC7-4577EB6003DE}"/>
              </a:ext>
            </a:extLst>
          </p:cNvPr>
          <p:cNvPicPr>
            <a:picLocks noChangeAspect="1"/>
          </p:cNvPicPr>
          <p:nvPr/>
        </p:nvPicPr>
        <p:blipFill rotWithShape="1">
          <a:blip r:embed="rId3">
            <a:extLst>
              <a:ext uri="{28A0092B-C50C-407E-A947-70E740481C1C}">
                <a14:useLocalDpi xmlns:a14="http://schemas.microsoft.com/office/drawing/2010/main" val="0"/>
              </a:ext>
            </a:extLst>
          </a:blip>
          <a:srcRect t="7751" r="11417" b="40592"/>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C08574A-8A84-45D8-BB32-9270922EFA59}"/>
              </a:ext>
            </a:extLst>
          </p:cNvPr>
          <p:cNvSpPr/>
          <p:nvPr/>
        </p:nvSpPr>
        <p:spPr>
          <a:xfrm>
            <a:off x="4734560" y="284480"/>
            <a:ext cx="7122160" cy="2052320"/>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pPr>
            <a:r>
              <a:rPr lang="en-US" sz="4000" b="1" dirty="0">
                <a:solidFill>
                  <a:srgbClr val="FF0000"/>
                </a:solidFill>
                <a:latin typeface="Times New Roman" panose="02020603050405020304" pitchFamily="18" charset="0"/>
                <a:cs typeface="Times New Roman" panose="02020603050405020304" pitchFamily="18" charset="0"/>
              </a:rPr>
              <a:t>2. </a:t>
            </a:r>
            <a:r>
              <a:rPr lang="en-US" sz="4000" b="1" dirty="0" err="1">
                <a:solidFill>
                  <a:srgbClr val="FF0000"/>
                </a:solidFill>
                <a:latin typeface="Times New Roman" panose="02020603050405020304" pitchFamily="18" charset="0"/>
                <a:cs typeface="Times New Roman" panose="02020603050405020304" pitchFamily="18" charset="0"/>
              </a:rPr>
              <a:t>Bác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nghề</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a:t>
            </a:r>
            <a:r>
              <a:rPr lang="en-US" sz="4000" b="1" dirty="0">
                <a:solidFill>
                  <a:srgbClr val="FF000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1F15B4B-67C5-4B90-908D-58E9647E95A4}"/>
              </a:ext>
            </a:extLst>
          </p:cNvPr>
          <p:cNvSpPr/>
          <p:nvPr/>
        </p:nvSpPr>
        <p:spPr>
          <a:xfrm>
            <a:off x="4734560" y="3116579"/>
            <a:ext cx="5933440" cy="148844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err="1">
                <a:solidFill>
                  <a:prstClr val="black"/>
                </a:solidFill>
                <a:latin typeface="Times New Roman" panose="02020603050405020304" pitchFamily="18" charset="0"/>
                <a:cs typeface="Times New Roman" panose="02020603050405020304" pitchFamily="18" charset="0"/>
              </a:rPr>
              <a:t>Đáp</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án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Làm</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đồ</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chơi</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bằng</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bột</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màu</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hlinkClick r:id="rId4" action="ppaction://hlinksldjump"/>
            <a:extLst>
              <a:ext uri="{FF2B5EF4-FFF2-40B4-BE49-F238E27FC236}">
                <a16:creationId xmlns:a16="http://schemas.microsoft.com/office/drawing/2014/main" id="{4B6DD304-6FD8-44AD-92C0-8DAD9961713A}"/>
              </a:ext>
            </a:extLst>
          </p:cNvPr>
          <p:cNvPicPr>
            <a:picLocks noChangeAspect="1"/>
          </p:cNvPicPr>
          <p:nvPr/>
        </p:nvPicPr>
        <p:blipFill rotWithShape="1">
          <a:blip r:embed="rId5">
            <a:extLst>
              <a:ext uri="{28A0092B-C50C-407E-A947-70E740481C1C}">
                <a14:useLocalDpi xmlns:a14="http://schemas.microsoft.com/office/drawing/2010/main" val="0"/>
              </a:ext>
            </a:extLst>
          </a:blip>
          <a:srcRect l="82250" t="52443" b="2519"/>
          <a:stretch/>
        </p:blipFill>
        <p:spPr>
          <a:xfrm>
            <a:off x="10027921" y="3860799"/>
            <a:ext cx="2164079" cy="3088641"/>
          </a:xfrm>
          <a:prstGeom prst="rect">
            <a:avLst/>
          </a:prstGeom>
        </p:spPr>
      </p:pic>
    </p:spTree>
    <p:extLst>
      <p:ext uri="{BB962C8B-B14F-4D97-AF65-F5344CB8AC3E}">
        <p14:creationId xmlns:p14="http://schemas.microsoft.com/office/powerpoint/2010/main" val="384533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1A5FF-10D2-408E-AAC7-4577EB6003DE}"/>
              </a:ext>
            </a:extLst>
          </p:cNvPr>
          <p:cNvPicPr>
            <a:picLocks noChangeAspect="1"/>
          </p:cNvPicPr>
          <p:nvPr/>
        </p:nvPicPr>
        <p:blipFill rotWithShape="1">
          <a:blip r:embed="rId3">
            <a:extLst>
              <a:ext uri="{28A0092B-C50C-407E-A947-70E740481C1C}">
                <a14:useLocalDpi xmlns:a14="http://schemas.microsoft.com/office/drawing/2010/main" val="0"/>
              </a:ext>
            </a:extLst>
          </a:blip>
          <a:srcRect t="7751" r="11417" b="40592"/>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C08574A-8A84-45D8-BB32-9270922EFA59}"/>
              </a:ext>
            </a:extLst>
          </p:cNvPr>
          <p:cNvSpPr/>
          <p:nvPr/>
        </p:nvSpPr>
        <p:spPr>
          <a:xfrm>
            <a:off x="4734560" y="284480"/>
            <a:ext cx="7122160" cy="2052320"/>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4000" b="1" dirty="0">
                <a:solidFill>
                  <a:srgbClr val="FF0000"/>
                </a:solidFill>
                <a:latin typeface="Times New Roman" panose="02020603050405020304" pitchFamily="18" charset="0"/>
                <a:cs typeface="Times New Roman" panose="02020603050405020304" pitchFamily="18" charset="0"/>
              </a:rPr>
              <a:t>3. </a:t>
            </a:r>
            <a:r>
              <a:rPr lang="en-US" sz="4000" b="1" dirty="0" err="1">
                <a:solidFill>
                  <a:srgbClr val="FF0000"/>
                </a:solidFill>
                <a:latin typeface="Times New Roman" panose="02020603050405020304" pitchFamily="18" charset="0"/>
                <a:cs typeface="Times New Roman" panose="02020603050405020304" pitchFamily="18" charset="0"/>
              </a:rPr>
              <a:t>Bác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có</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yêu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công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việc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không</a:t>
            </a:r>
            <a:r>
              <a:rPr lang="en-US" sz="4000" b="1" dirty="0">
                <a:solidFill>
                  <a:srgbClr val="FF0000"/>
                </a:solidFill>
                <a:latin typeface="Times New Roman" panose="02020603050405020304" pitchFamily="18" charset="0"/>
                <a:cs typeface="Times New Roman" panose="02020603050405020304" pitchFamily="18" charset="0"/>
              </a:rPr>
              <a:t>?</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1F15B4B-67C5-4B90-908D-58E9647E95A4}"/>
              </a:ext>
            </a:extLst>
          </p:cNvPr>
          <p:cNvSpPr/>
          <p:nvPr/>
        </p:nvSpPr>
        <p:spPr>
          <a:xfrm>
            <a:off x="4734560" y="3116578"/>
            <a:ext cx="5933440" cy="1811021"/>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t"/>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b="1" dirty="0" err="1">
                <a:solidFill>
                  <a:prstClr val="black"/>
                </a:solidFill>
                <a:latin typeface="Times New Roman" panose="02020603050405020304" pitchFamily="18" charset="0"/>
                <a:cs typeface="Times New Roman" panose="02020603050405020304" pitchFamily="18" charset="0"/>
              </a:rPr>
              <a:t>Đáp</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án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Bác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Nhân</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rất</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yêu</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công</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việc</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của</a:t>
            </a:r>
            <a:r>
              <a:rPr lang="en-US" sz="3600" b="1" dirty="0">
                <a:solidFill>
                  <a:prstClr val="black"/>
                </a:solidFill>
                <a:latin typeface="Times New Roman" panose="02020603050405020304" pitchFamily="18" charset="0"/>
                <a:cs typeface="Times New Roman" panose="02020603050405020304" pitchFamily="18" charset="0"/>
              </a:rPr>
              <a:t> </a:t>
            </a:r>
            <a:r>
              <a:rPr lang="en-US" sz="3600" b="1" dirty="0" err="1">
                <a:solidFill>
                  <a:prstClr val="black"/>
                </a:solidFill>
                <a:latin typeface="Times New Roman" panose="02020603050405020304" pitchFamily="18" charset="0"/>
                <a:cs typeface="Times New Roman" panose="02020603050405020304" pitchFamily="18" charset="0"/>
              </a:rPr>
              <a:t>mình</a:t>
            </a:r>
            <a:r>
              <a:rPr lang="en-US" sz="3600" b="1" dirty="0">
                <a:solidFill>
                  <a:prstClr val="black"/>
                </a:solidFill>
                <a:latin typeface="Times New Roman" panose="02020603050405020304" pitchFamily="18" charset="0"/>
                <a:cs typeface="Times New Roman" panose="02020603050405020304" pitchFamily="18" charset="0"/>
              </a:rPr>
              <a:t>.</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7" name="Picture 6">
            <a:hlinkClick r:id="rId4" action="ppaction://hlinksldjump"/>
            <a:extLst>
              <a:ext uri="{FF2B5EF4-FFF2-40B4-BE49-F238E27FC236}">
                <a16:creationId xmlns:a16="http://schemas.microsoft.com/office/drawing/2014/main" id="{4B6DD304-6FD8-44AD-92C0-8DAD9961713A}"/>
              </a:ext>
            </a:extLst>
          </p:cNvPr>
          <p:cNvPicPr>
            <a:picLocks noChangeAspect="1"/>
          </p:cNvPicPr>
          <p:nvPr/>
        </p:nvPicPr>
        <p:blipFill rotWithShape="1">
          <a:blip r:embed="rId5">
            <a:extLst>
              <a:ext uri="{28A0092B-C50C-407E-A947-70E740481C1C}">
                <a14:useLocalDpi xmlns:a14="http://schemas.microsoft.com/office/drawing/2010/main" val="0"/>
              </a:ext>
            </a:extLst>
          </a:blip>
          <a:srcRect l="82250" t="52443" b="2519"/>
          <a:stretch/>
        </p:blipFill>
        <p:spPr>
          <a:xfrm>
            <a:off x="10027921" y="3860799"/>
            <a:ext cx="2164079" cy="3088641"/>
          </a:xfrm>
          <a:prstGeom prst="rect">
            <a:avLst/>
          </a:prstGeom>
        </p:spPr>
      </p:pic>
    </p:spTree>
    <p:extLst>
      <p:ext uri="{BB962C8B-B14F-4D97-AF65-F5344CB8AC3E}">
        <p14:creationId xmlns:p14="http://schemas.microsoft.com/office/powerpoint/2010/main" val="150876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1A5FF-10D2-408E-AAC7-4577EB6003DE}"/>
              </a:ext>
            </a:extLst>
          </p:cNvPr>
          <p:cNvPicPr>
            <a:picLocks noChangeAspect="1"/>
          </p:cNvPicPr>
          <p:nvPr/>
        </p:nvPicPr>
        <p:blipFill rotWithShape="1">
          <a:blip r:embed="rId3">
            <a:extLst>
              <a:ext uri="{28A0092B-C50C-407E-A947-70E740481C1C}">
                <a14:useLocalDpi xmlns:a14="http://schemas.microsoft.com/office/drawing/2010/main" val="0"/>
              </a:ext>
            </a:extLst>
          </a:blip>
          <a:srcRect t="7751" r="11417" b="40592"/>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C08574A-8A84-45D8-BB32-9270922EFA59}"/>
              </a:ext>
            </a:extLst>
          </p:cNvPr>
          <p:cNvSpPr/>
          <p:nvPr/>
        </p:nvSpPr>
        <p:spPr>
          <a:xfrm>
            <a:off x="4734560" y="284480"/>
            <a:ext cx="7122160" cy="2052320"/>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lnSpc>
                <a:spcPct val="150000"/>
              </a:lnSpc>
              <a:defRPr/>
            </a:pPr>
            <a:r>
              <a:rPr lang="en-US" sz="4000" b="1" dirty="0">
                <a:solidFill>
                  <a:srgbClr val="FF0000"/>
                </a:solidFill>
                <a:latin typeface="Times New Roman" panose="02020603050405020304" pitchFamily="18" charset="0"/>
                <a:cs typeface="Times New Roman" panose="02020603050405020304" pitchFamily="18" charset="0"/>
              </a:rPr>
              <a:t>4. </a:t>
            </a:r>
            <a:r>
              <a:rPr lang="en-US" sz="4000" b="1" dirty="0" err="1">
                <a:solidFill>
                  <a:srgbClr val="FF0000"/>
                </a:solidFill>
                <a:latin typeface="Times New Roman" panose="02020603050405020304" pitchFamily="18" charset="0"/>
                <a:cs typeface="Times New Roman" panose="02020603050405020304" pitchFamily="18" charset="0"/>
              </a:rPr>
              <a:t>Bác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Nhân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dự</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định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về</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quê</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làm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gì</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5" name="Rectangle: Rounded Corners 4">
            <a:extLst>
              <a:ext uri="{FF2B5EF4-FFF2-40B4-BE49-F238E27FC236}">
                <a16:creationId xmlns:a16="http://schemas.microsoft.com/office/drawing/2014/main" id="{01F15B4B-67C5-4B90-908D-58E9647E95A4}"/>
              </a:ext>
            </a:extLst>
          </p:cNvPr>
          <p:cNvSpPr/>
          <p:nvPr/>
        </p:nvSpPr>
        <p:spPr>
          <a:xfrm>
            <a:off x="4734560" y="3116579"/>
            <a:ext cx="5933440" cy="148844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t"/>
          <a:lstStyle/>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Đáp</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án</a:t>
            </a:r>
            <a:r>
              <a:rPr lang="en-US" sz="4000" b="1" dirty="0">
                <a:solidFill>
                  <a:prstClr val="black"/>
                </a:solidFill>
                <a:latin typeface="Times New Roman" panose="02020603050405020304" pitchFamily="18" charset="0"/>
                <a:cs typeface="Times New Roman" panose="02020603050405020304" pitchFamily="18" charset="0"/>
              </a:rPr>
              <a:t>: </a:t>
            </a:r>
          </a:p>
          <a:p>
            <a:pPr lvl="0" algn="ctr">
              <a:defRPr/>
            </a:pPr>
            <a:r>
              <a:rPr lang="en-US" sz="4000" b="1" dirty="0" err="1">
                <a:solidFill>
                  <a:prstClr val="black"/>
                </a:solidFill>
                <a:latin typeface="Times New Roman" panose="02020603050405020304" pitchFamily="18" charset="0"/>
                <a:cs typeface="Times New Roman" panose="02020603050405020304" pitchFamily="18" charset="0"/>
              </a:rPr>
              <a:t>Về</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quê</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làm</a:t>
            </a:r>
            <a:r>
              <a:rPr lang="en-US" sz="4000" b="1" dirty="0">
                <a:solidFill>
                  <a:prstClr val="black"/>
                </a:solidFill>
                <a:latin typeface="Times New Roman" panose="02020603050405020304" pitchFamily="18" charset="0"/>
                <a:cs typeface="Times New Roman" panose="02020603050405020304" pitchFamily="18" charset="0"/>
              </a:rPr>
              <a:t> </a:t>
            </a:r>
            <a:r>
              <a:rPr lang="en-US" sz="4000" b="1" dirty="0" err="1">
                <a:solidFill>
                  <a:prstClr val="black"/>
                </a:solidFill>
                <a:latin typeface="Times New Roman" panose="02020603050405020304" pitchFamily="18" charset="0"/>
                <a:cs typeface="Times New Roman" panose="02020603050405020304" pitchFamily="18" charset="0"/>
              </a:rPr>
              <a:t>ruộng</a:t>
            </a:r>
            <a:endParaRPr lang="en-US" sz="4000" b="1" dirty="0">
              <a:solidFill>
                <a:prstClr val="black"/>
              </a:solidFill>
              <a:latin typeface="Times New Roman" panose="02020603050405020304" pitchFamily="18" charset="0"/>
              <a:cs typeface="Times New Roman" panose="02020603050405020304" pitchFamily="18" charset="0"/>
            </a:endParaRPr>
          </a:p>
        </p:txBody>
      </p:sp>
      <p:pic>
        <p:nvPicPr>
          <p:cNvPr id="7" name="Picture 6">
            <a:hlinkClick r:id="rId4" action="ppaction://hlinksldjump"/>
            <a:extLst>
              <a:ext uri="{FF2B5EF4-FFF2-40B4-BE49-F238E27FC236}">
                <a16:creationId xmlns:a16="http://schemas.microsoft.com/office/drawing/2014/main" id="{4B6DD304-6FD8-44AD-92C0-8DAD9961713A}"/>
              </a:ext>
            </a:extLst>
          </p:cNvPr>
          <p:cNvPicPr>
            <a:picLocks noChangeAspect="1"/>
          </p:cNvPicPr>
          <p:nvPr/>
        </p:nvPicPr>
        <p:blipFill rotWithShape="1">
          <a:blip r:embed="rId5">
            <a:extLst>
              <a:ext uri="{28A0092B-C50C-407E-A947-70E740481C1C}">
                <a14:useLocalDpi xmlns:a14="http://schemas.microsoft.com/office/drawing/2010/main" val="0"/>
              </a:ext>
            </a:extLst>
          </a:blip>
          <a:srcRect l="82250" t="52443" b="2519"/>
          <a:stretch/>
        </p:blipFill>
        <p:spPr>
          <a:xfrm>
            <a:off x="10027921" y="3860799"/>
            <a:ext cx="2164079" cy="3088641"/>
          </a:xfrm>
          <a:prstGeom prst="rect">
            <a:avLst/>
          </a:prstGeom>
        </p:spPr>
      </p:pic>
    </p:spTree>
    <p:extLst>
      <p:ext uri="{BB962C8B-B14F-4D97-AF65-F5344CB8AC3E}">
        <p14:creationId xmlns:p14="http://schemas.microsoft.com/office/powerpoint/2010/main" val="2716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21A5FF-10D2-408E-AAC7-4577EB6003DE}"/>
              </a:ext>
            </a:extLst>
          </p:cNvPr>
          <p:cNvPicPr>
            <a:picLocks noChangeAspect="1"/>
          </p:cNvPicPr>
          <p:nvPr/>
        </p:nvPicPr>
        <p:blipFill rotWithShape="1">
          <a:blip r:embed="rId3">
            <a:extLst>
              <a:ext uri="{28A0092B-C50C-407E-A947-70E740481C1C}">
                <a14:useLocalDpi xmlns:a14="http://schemas.microsoft.com/office/drawing/2010/main" val="0"/>
              </a:ext>
            </a:extLst>
          </a:blip>
          <a:srcRect t="7751" r="11417" b="40592"/>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C08574A-8A84-45D8-BB32-9270922EFA59}"/>
              </a:ext>
            </a:extLst>
          </p:cNvPr>
          <p:cNvSpPr/>
          <p:nvPr/>
        </p:nvSpPr>
        <p:spPr>
          <a:xfrm>
            <a:off x="4734560" y="284480"/>
            <a:ext cx="7122160" cy="1371600"/>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nl-NL" sz="4000" dirty="0">
                <a:solidFill>
                  <a:srgbClr val="FF0000"/>
                </a:solidFill>
                <a:latin typeface="Times New Roman" panose="02020603050405020304" pitchFamily="18" charset="0"/>
                <a:cs typeface="Times New Roman" panose="02020603050405020304" pitchFamily="18" charset="0"/>
              </a:rPr>
              <a:t>5. Đọc đoạn 4 bài “Người làm đồ chơi” và nêu nội dung bài.</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01F15B4B-67C5-4B90-908D-58E9647E95A4}"/>
              </a:ext>
            </a:extLst>
          </p:cNvPr>
          <p:cNvSpPr/>
          <p:nvPr/>
        </p:nvSpPr>
        <p:spPr>
          <a:xfrm>
            <a:off x="4053840" y="2418080"/>
            <a:ext cx="7589520" cy="2783840"/>
          </a:xfrm>
          <a:prstGeom prst="roundRect">
            <a:avLst/>
          </a:prstGeom>
          <a:solidFill>
            <a:schemeClr val="accent4">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t"/>
          <a:lstStyle/>
          <a:p>
            <a:pPr lvl="0" algn="just">
              <a:lnSpc>
                <a:spcPct val="150000"/>
              </a:lnSpc>
            </a:pPr>
            <a:r>
              <a:rPr lang="en-US" sz="2800" b="1" dirty="0" err="1">
                <a:solidFill>
                  <a:prstClr val="black"/>
                </a:solidFill>
                <a:latin typeface="Times New Roman" panose="02020603050405020304" pitchFamily="18" charset="0"/>
                <a:cs typeface="Times New Roman" panose="02020603050405020304" pitchFamily="18" charset="0"/>
              </a:rPr>
              <a:t>Đoạn</a:t>
            </a:r>
            <a:r>
              <a:rPr lang="en-US" sz="2800" b="1" dirty="0">
                <a:solidFill>
                  <a:prstClr val="black"/>
                </a:solidFill>
                <a:latin typeface="Times New Roman" panose="02020603050405020304" pitchFamily="18" charset="0"/>
                <a:cs typeface="Times New Roman" panose="02020603050405020304" pitchFamily="18" charset="0"/>
              </a:rPr>
              <a:t> 4 g</a:t>
            </a:r>
            <a:r>
              <a:rPr lang="vi-VN" sz="2800" b="1" dirty="0">
                <a:solidFill>
                  <a:prstClr val="black"/>
                </a:solidFill>
                <a:latin typeface="Times New Roman" panose="02020603050405020304" pitchFamily="18" charset="0"/>
                <a:cs typeface="Times New Roman" panose="02020603050405020304" pitchFamily="18" charset="0"/>
              </a:rPr>
              <a:t>iúp em hiểu và có tình cảm trân trọng với nghề nặn tò he cũng như những nghề nghiệp khác nhau trong cuộc sống, biết quan tâm tới những người xung quanh</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hlinkClick r:id="rId4" action="ppaction://hlinksldjump"/>
            <a:extLst>
              <a:ext uri="{FF2B5EF4-FFF2-40B4-BE49-F238E27FC236}">
                <a16:creationId xmlns:a16="http://schemas.microsoft.com/office/drawing/2014/main" id="{4B6DD304-6FD8-44AD-92C0-8DAD9961713A}"/>
              </a:ext>
            </a:extLst>
          </p:cNvPr>
          <p:cNvPicPr>
            <a:picLocks noChangeAspect="1"/>
          </p:cNvPicPr>
          <p:nvPr/>
        </p:nvPicPr>
        <p:blipFill rotWithShape="1">
          <a:blip r:embed="rId5">
            <a:extLst>
              <a:ext uri="{28A0092B-C50C-407E-A947-70E740481C1C}">
                <a14:useLocalDpi xmlns:a14="http://schemas.microsoft.com/office/drawing/2010/main" val="0"/>
              </a:ext>
            </a:extLst>
          </a:blip>
          <a:srcRect l="82250" t="52443" b="2519"/>
          <a:stretch/>
        </p:blipFill>
        <p:spPr>
          <a:xfrm>
            <a:off x="10027921" y="3860799"/>
            <a:ext cx="2164079" cy="3088641"/>
          </a:xfrm>
          <a:prstGeom prst="rect">
            <a:avLst/>
          </a:prstGeom>
        </p:spPr>
      </p:pic>
    </p:spTree>
    <p:extLst>
      <p:ext uri="{BB962C8B-B14F-4D97-AF65-F5344CB8AC3E}">
        <p14:creationId xmlns:p14="http://schemas.microsoft.com/office/powerpoint/2010/main" val="357039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wps稻壳儿佳誉设计原创链接：http://chn.docer.com/works?userid=219874625">
            <a:extLst>
              <a:ext uri="{FF2B5EF4-FFF2-40B4-BE49-F238E27FC236}">
                <a16:creationId xmlns:a16="http://schemas.microsoft.com/office/drawing/2014/main" id="{B2CDD36C-7209-49E0-86AF-22A1E38AE9A4}"/>
              </a:ext>
            </a:extLst>
          </p:cNvPr>
          <p:cNvPicPr>
            <a:picLocks noChangeAspect="1"/>
          </p:cNvPicPr>
          <p:nvPr/>
        </p:nvPicPr>
        <p:blipFill rotWithShape="1">
          <a:blip r:embed="rId3">
            <a:extLst>
              <a:ext uri="{28A0092B-C50C-407E-A947-70E740481C1C}">
                <a14:useLocalDpi xmlns:a14="http://schemas.microsoft.com/office/drawing/2010/main" val="0"/>
              </a:ext>
            </a:extLst>
          </a:blip>
          <a:srcRect l="12215" t="3134" r="3353" b="61237"/>
          <a:stretch/>
        </p:blipFill>
        <p:spPr>
          <a:xfrm>
            <a:off x="0" y="1"/>
            <a:ext cx="12192000" cy="6858000"/>
          </a:xfrm>
          <a:prstGeom prst="rect">
            <a:avLst/>
          </a:prstGeom>
        </p:spPr>
      </p:pic>
      <p:pic>
        <p:nvPicPr>
          <p:cNvPr id="39" name="图片 14">
            <a:extLst>
              <a:ext uri="{FF2B5EF4-FFF2-40B4-BE49-F238E27FC236}">
                <a16:creationId xmlns:a16="http://schemas.microsoft.com/office/drawing/2014/main" id="{1612099E-13B7-4B42-8C2C-374F361F13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065" t="65100" r="9338" b="10955"/>
          <a:stretch/>
        </p:blipFill>
        <p:spPr>
          <a:xfrm>
            <a:off x="10242673" y="1641832"/>
            <a:ext cx="1536192" cy="1642172"/>
          </a:xfrm>
          <a:prstGeom prst="rect">
            <a:avLst/>
          </a:prstGeom>
        </p:spPr>
      </p:pic>
      <p:pic>
        <p:nvPicPr>
          <p:cNvPr id="40" name="图片 15">
            <a:extLst>
              <a:ext uri="{FF2B5EF4-FFF2-40B4-BE49-F238E27FC236}">
                <a16:creationId xmlns:a16="http://schemas.microsoft.com/office/drawing/2014/main" id="{10F108D5-EA12-4606-A4ED-0BF7496978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747041" flipH="1">
            <a:off x="9774427" y="29334"/>
            <a:ext cx="2731607" cy="896634"/>
          </a:xfrm>
          <a:prstGeom prst="rect">
            <a:avLst/>
          </a:prstGeom>
        </p:spPr>
      </p:pic>
      <p:sp>
        <p:nvSpPr>
          <p:cNvPr id="42" name="Rectangle 41">
            <a:extLst>
              <a:ext uri="{FF2B5EF4-FFF2-40B4-BE49-F238E27FC236}">
                <a16:creationId xmlns:a16="http://schemas.microsoft.com/office/drawing/2014/main" id="{6E841814-37B7-40E1-9615-02D52E1BC150}"/>
              </a:ext>
            </a:extLst>
          </p:cNvPr>
          <p:cNvSpPr/>
          <p:nvPr/>
        </p:nvSpPr>
        <p:spPr>
          <a:xfrm>
            <a:off x="284324" y="128449"/>
            <a:ext cx="7304054"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Lắng</a:t>
            </a:r>
            <a:r>
              <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 </a:t>
            </a: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nghe</a:t>
            </a:r>
            <a:r>
              <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 </a:t>
            </a: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đọc</a:t>
            </a:r>
            <a:r>
              <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 </a:t>
            </a:r>
            <a:r>
              <a:rPr kumimoji="0" lang="en-US" sz="6000" b="1" i="0" u="none" strike="noStrike" kern="0" cap="none" spc="0" normalizeH="0" baseline="0" noProof="0" dirty="0" err="1">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rPr>
              <a:t>mẫu</a:t>
            </a:r>
            <a:endParaRPr kumimoji="0" lang="en-US" sz="6000" b="1" i="0" u="none" strike="noStrike" kern="0" cap="none" spc="0" normalizeH="0" baseline="0" noProof="0" dirty="0">
              <a:ln w="6600">
                <a:solidFill>
                  <a:srgbClr val="C0504D"/>
                </a:solidFill>
                <a:prstDash val="solid"/>
              </a:ln>
              <a:solidFill>
                <a:srgbClr val="FFFFFF"/>
              </a:solidFill>
              <a:effectLst>
                <a:glow rad="101600">
                  <a:srgbClr val="C0504D">
                    <a:satMod val="175000"/>
                    <a:alpha val="40000"/>
                  </a:srgbClr>
                </a:glow>
                <a:outerShdw blurRad="60007" dist="200025" dir="15000000" sy="30000" kx="-1800000" algn="bl" rotWithShape="0">
                  <a:prstClr val="black">
                    <a:alpha val="32000"/>
                  </a:prstClr>
                </a:outerShdw>
              </a:effectLst>
              <a:uLnTx/>
              <a:uFillTx/>
              <a:latin typeface="Calibri"/>
              <a:ea typeface="+mn-ea"/>
              <a:cs typeface="+mn-cs"/>
            </a:endParaRPr>
          </a:p>
        </p:txBody>
      </p:sp>
      <p:sp>
        <p:nvSpPr>
          <p:cNvPr id="43" name="TextBox 28">
            <a:extLst>
              <a:ext uri="{FF2B5EF4-FFF2-40B4-BE49-F238E27FC236}">
                <a16:creationId xmlns:a16="http://schemas.microsoft.com/office/drawing/2014/main" id="{6864A240-BDF2-4906-A437-C485A1DFB05A}"/>
              </a:ext>
            </a:extLst>
          </p:cNvPr>
          <p:cNvSpPr txBox="1"/>
          <p:nvPr/>
        </p:nvSpPr>
        <p:spPr>
          <a:xfrm>
            <a:off x="4514094" y="4555738"/>
            <a:ext cx="3062569" cy="2014597"/>
          </a:xfrm>
          <a:prstGeom prst="cloud">
            <a:avLst/>
          </a:prstGeom>
          <a:solidFill>
            <a:srgbClr val="CCFF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prstClr val="black"/>
                </a:solidFill>
                <a:effectLst/>
                <a:uLnTx/>
                <a:uFillTx/>
                <a:latin typeface="Calibri"/>
                <a:ea typeface="inpin heiti" charset="-122"/>
                <a:cs typeface="Calibri" panose="020F0502020204030204" pitchFamily="34" charset="0"/>
              </a:rPr>
              <a:t>MẮT DÕI</a:t>
            </a:r>
            <a:endParaRPr kumimoji="0" lang="zh-CN" altLang="en-US" sz="4000" b="1" i="0" u="none" strike="noStrike" kern="1200" cap="none" spc="0" normalizeH="0" baseline="0" noProof="0" dirty="0">
              <a:ln>
                <a:noFill/>
              </a:ln>
              <a:solidFill>
                <a:prstClr val="black"/>
              </a:solidFill>
              <a:effectLst/>
              <a:uLnTx/>
              <a:uFillTx/>
              <a:latin typeface="Calibri"/>
              <a:ea typeface="inpin heiti" charset="-122"/>
              <a:cs typeface="Calibri" panose="020F0502020204030204" pitchFamily="34" charset="0"/>
            </a:endParaRPr>
          </a:p>
        </p:txBody>
      </p:sp>
      <p:sp>
        <p:nvSpPr>
          <p:cNvPr id="44" name="TextBox 28">
            <a:extLst>
              <a:ext uri="{FF2B5EF4-FFF2-40B4-BE49-F238E27FC236}">
                <a16:creationId xmlns:a16="http://schemas.microsoft.com/office/drawing/2014/main" id="{C6853FFC-D985-4759-ACC6-E01B66D38EE2}"/>
              </a:ext>
            </a:extLst>
          </p:cNvPr>
          <p:cNvSpPr txBox="1"/>
          <p:nvPr/>
        </p:nvSpPr>
        <p:spPr>
          <a:xfrm>
            <a:off x="8264626" y="1684254"/>
            <a:ext cx="3161025" cy="2014597"/>
          </a:xfrm>
          <a:prstGeom prst="cloud">
            <a:avLst/>
          </a:prstGeom>
          <a:solidFill>
            <a:srgbClr val="FFE2A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a:ea typeface="inpin heiti" charset="-122"/>
                <a:cs typeface="Calibri" panose="020F0502020204030204" pitchFamily="34" charset="0"/>
              </a:rPr>
              <a:t>TAI NGHE</a:t>
            </a:r>
            <a:endParaRPr kumimoji="0" lang="zh-CN" altLang="en-US" sz="4000" b="1" i="0" u="none" strike="noStrike" kern="0" cap="none" spc="0" normalizeH="0" baseline="0" noProof="0" dirty="0">
              <a:ln>
                <a:noFill/>
              </a:ln>
              <a:solidFill>
                <a:prstClr val="black"/>
              </a:solidFill>
              <a:effectLst/>
              <a:uLnTx/>
              <a:uFillTx/>
              <a:latin typeface="Calibri"/>
              <a:ea typeface="inpin heiti" charset="-122"/>
              <a:cs typeface="Calibri" panose="020F0502020204030204" pitchFamily="34" charset="0"/>
            </a:endParaRPr>
          </a:p>
        </p:txBody>
      </p:sp>
      <p:sp>
        <p:nvSpPr>
          <p:cNvPr id="45" name="TextBox 28">
            <a:extLst>
              <a:ext uri="{FF2B5EF4-FFF2-40B4-BE49-F238E27FC236}">
                <a16:creationId xmlns:a16="http://schemas.microsoft.com/office/drawing/2014/main" id="{3A648979-B99D-493D-BE96-E20308392D9D}"/>
              </a:ext>
            </a:extLst>
          </p:cNvPr>
          <p:cNvSpPr txBox="1"/>
          <p:nvPr/>
        </p:nvSpPr>
        <p:spPr>
          <a:xfrm>
            <a:off x="1316621" y="1806525"/>
            <a:ext cx="2313101" cy="2014597"/>
          </a:xfrm>
          <a:prstGeom prst="cloud">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a:ln>
                  <a:noFill/>
                </a:ln>
                <a:solidFill>
                  <a:prstClr val="black"/>
                </a:solidFill>
                <a:effectLst/>
                <a:uLnTx/>
                <a:uFillTx/>
                <a:latin typeface="Calibri"/>
                <a:ea typeface="inpin heiti" charset="-122"/>
                <a:cs typeface="Calibri" panose="020F0502020204030204" pitchFamily="34" charset="0"/>
              </a:rPr>
              <a:t>TAY DÒ</a:t>
            </a:r>
            <a:endParaRPr kumimoji="0" lang="zh-CN" altLang="en-US" sz="4000" b="1" i="0" u="none" strike="noStrike" kern="0" cap="none" spc="0" normalizeH="0" baseline="0" noProof="0" dirty="0">
              <a:ln>
                <a:noFill/>
              </a:ln>
              <a:solidFill>
                <a:prstClr val="black"/>
              </a:solidFill>
              <a:effectLst/>
              <a:uLnTx/>
              <a:uFillTx/>
              <a:latin typeface="Calibri"/>
              <a:ea typeface="inpin heiti" charset="-122"/>
              <a:cs typeface="Calibri" panose="020F0502020204030204" pitchFamily="34" charset="0"/>
            </a:endParaRPr>
          </a:p>
        </p:txBody>
      </p:sp>
      <p:pic>
        <p:nvPicPr>
          <p:cNvPr id="46" name="Picture 4" descr="Check out Arrow icon created by 4B Icons | Graphic design posters, Mini  drawings, Desktop wallpaper art">
            <a:extLst>
              <a:ext uri="{FF2B5EF4-FFF2-40B4-BE49-F238E27FC236}">
                <a16:creationId xmlns:a16="http://schemas.microsoft.com/office/drawing/2014/main" id="{C9B823D5-CAC5-4987-938B-8EB42B7084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49808" flipV="1">
            <a:off x="5345321" y="3929702"/>
            <a:ext cx="1165501" cy="116550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heck out Arrow icon created by 4B Icons | Graphic design posters, Mini  drawings, Desktop wallpaper art">
            <a:extLst>
              <a:ext uri="{FF2B5EF4-FFF2-40B4-BE49-F238E27FC236}">
                <a16:creationId xmlns:a16="http://schemas.microsoft.com/office/drawing/2014/main" id="{AAEDBA7A-D70F-4DE7-9D31-ACA8E47808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526325" flipV="1">
            <a:off x="7037782" y="2184301"/>
            <a:ext cx="1259047" cy="125904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Check out Arrow icon created by 4B Icons | Graphic design posters, Mini  drawings, Desktop wallpaper art">
            <a:extLst>
              <a:ext uri="{FF2B5EF4-FFF2-40B4-BE49-F238E27FC236}">
                <a16:creationId xmlns:a16="http://schemas.microsoft.com/office/drawing/2014/main" id="{BC5BAC5C-0A8F-4268-94B3-E713324805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073675" flipH="1" flipV="1">
            <a:off x="3681938" y="2518888"/>
            <a:ext cx="1119452" cy="1119452"/>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B2B292C0-515E-42E8-9B88-E26E514D0B0D}"/>
              </a:ext>
            </a:extLst>
          </p:cNvPr>
          <p:cNvPicPr>
            <a:picLocks noChangeAspect="1"/>
          </p:cNvPicPr>
          <p:nvPr/>
        </p:nvPicPr>
        <p:blipFill>
          <a:blip r:embed="rId7"/>
          <a:stretch>
            <a:fillRect/>
          </a:stretch>
        </p:blipFill>
        <p:spPr>
          <a:xfrm rot="16200000">
            <a:off x="284325" y="359534"/>
            <a:ext cx="513232" cy="513232"/>
          </a:xfrm>
          <a:prstGeom prst="rect">
            <a:avLst/>
          </a:prstGeom>
        </p:spPr>
      </p:pic>
      <p:pic>
        <p:nvPicPr>
          <p:cNvPr id="50" name="Picture 49">
            <a:extLst>
              <a:ext uri="{FF2B5EF4-FFF2-40B4-BE49-F238E27FC236}">
                <a16:creationId xmlns:a16="http://schemas.microsoft.com/office/drawing/2014/main" id="{63B628A7-460E-4300-972D-AE72A02DAEAB}"/>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4500" b="92250" l="10000" r="90000">
                        <a14:foregroundMark x1="37250" y1="8875" x2="52500" y2="12500"/>
                        <a14:foregroundMark x1="50875" y1="6125" x2="54125" y2="6125"/>
                        <a14:foregroundMark x1="42500" y1="4500" x2="45500" y2="6125"/>
                        <a14:foregroundMark x1="49125" y1="45875" x2="52625" y2="52375"/>
                        <a14:foregroundMark x1="52625" y1="52375" x2="53375" y2="53000"/>
                        <a14:foregroundMark x1="46375" y1="47250" x2="51125" y2="52000"/>
                        <a14:foregroundMark x1="44750" y1="90875" x2="53625" y2="92250"/>
                      </a14:backgroundRemoval>
                    </a14:imgEffect>
                  </a14:imgLayer>
                </a14:imgProps>
              </a:ext>
              <a:ext uri="{28A0092B-C50C-407E-A947-70E740481C1C}">
                <a14:useLocalDpi xmlns:a14="http://schemas.microsoft.com/office/drawing/2010/main" val="0"/>
              </a:ext>
            </a:extLst>
          </a:blip>
          <a:stretch>
            <a:fillRect/>
          </a:stretch>
        </p:blipFill>
        <p:spPr>
          <a:xfrm>
            <a:off x="4213033" y="1205503"/>
            <a:ext cx="3062570" cy="3062570"/>
          </a:xfrm>
          <a:prstGeom prst="rect">
            <a:avLst/>
          </a:prstGeom>
        </p:spPr>
      </p:pic>
    </p:spTree>
    <p:extLst>
      <p:ext uri="{BB962C8B-B14F-4D97-AF65-F5344CB8AC3E}">
        <p14:creationId xmlns:p14="http://schemas.microsoft.com/office/powerpoint/2010/main" val="289344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par>
                                <p:cTn id="10" presetID="22" presetClass="entr" presetSubtype="2"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right)">
                                      <p:cBhvr>
                                        <p:cTn id="12" dur="1000"/>
                                        <p:tgtEl>
                                          <p:spTgt spid="40"/>
                                        </p:tgtEl>
                                      </p:cBhvr>
                                    </p:animEffect>
                                  </p:childTnLst>
                                </p:cTn>
                              </p:par>
                              <p:par>
                                <p:cTn id="13" presetID="42"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1250"/>
                                        <p:tgtEl>
                                          <p:spTgt spid="39"/>
                                        </p:tgtEl>
                                      </p:cBhvr>
                                    </p:animEffect>
                                    <p:anim calcmode="lin" valueType="num">
                                      <p:cBhvr>
                                        <p:cTn id="16" dur="1250" fill="hold"/>
                                        <p:tgtEl>
                                          <p:spTgt spid="39"/>
                                        </p:tgtEl>
                                        <p:attrNameLst>
                                          <p:attrName>ppt_x</p:attrName>
                                        </p:attrNameLst>
                                      </p:cBhvr>
                                      <p:tavLst>
                                        <p:tav tm="0">
                                          <p:val>
                                            <p:strVal val="#ppt_x"/>
                                          </p:val>
                                        </p:tav>
                                        <p:tav tm="100000">
                                          <p:val>
                                            <p:strVal val="#ppt_x"/>
                                          </p:val>
                                        </p:tav>
                                      </p:tavLst>
                                    </p:anim>
                                    <p:anim calcmode="lin" valueType="num">
                                      <p:cBhvr>
                                        <p:cTn id="17" dur="1250" fill="hold"/>
                                        <p:tgtEl>
                                          <p:spTgt spid="3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55" presetClass="entr" presetSubtype="0" fill="hold" grpId="0" nodeType="afterEffect">
                                  <p:stCondLst>
                                    <p:cond delay="0"/>
                                  </p:stCondLst>
                                  <p:iterate type="lt">
                                    <p:tmPct val="10000"/>
                                  </p:iterate>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strVal val="#ppt_w*0.70"/>
                                          </p:val>
                                        </p:tav>
                                        <p:tav tm="100000">
                                          <p:val>
                                            <p:strVal val="#ppt_w"/>
                                          </p:val>
                                        </p:tav>
                                      </p:tavLst>
                                    </p:anim>
                                    <p:anim calcmode="lin" valueType="num">
                                      <p:cBhvr>
                                        <p:cTn id="27" dur="500" fill="hold"/>
                                        <p:tgtEl>
                                          <p:spTgt spid="43"/>
                                        </p:tgtEl>
                                        <p:attrNameLst>
                                          <p:attrName>ppt_h</p:attrName>
                                        </p:attrNameLst>
                                      </p:cBhvr>
                                      <p:tavLst>
                                        <p:tav tm="0">
                                          <p:val>
                                            <p:strVal val="#ppt_h"/>
                                          </p:val>
                                        </p:tav>
                                        <p:tav tm="100000">
                                          <p:val>
                                            <p:strVal val="#ppt_h"/>
                                          </p:val>
                                        </p:tav>
                                      </p:tavLst>
                                    </p:anim>
                                    <p:animEffect transition="in" filter="fade">
                                      <p:cBhvr>
                                        <p:cTn id="28" dur="500"/>
                                        <p:tgtEl>
                                          <p:spTgt spid="43"/>
                                        </p:tgtEl>
                                      </p:cBhvr>
                                    </p:animEffect>
                                  </p:childTnLst>
                                </p:cTn>
                              </p:par>
                              <p:par>
                                <p:cTn id="29" presetID="22" presetClass="entr" presetSubtype="8"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500"/>
                                        <p:tgtEl>
                                          <p:spTgt spid="46"/>
                                        </p:tgtEl>
                                      </p:cBhvr>
                                    </p:animEffect>
                                  </p:childTnLst>
                                </p:cTn>
                              </p:par>
                            </p:childTnLst>
                          </p:cTn>
                        </p:par>
                        <p:par>
                          <p:cTn id="32" fill="hold">
                            <p:stCondLst>
                              <p:cond delay="2000"/>
                            </p:stCondLst>
                            <p:childTnLst>
                              <p:par>
                                <p:cTn id="33" presetID="55" presetClass="entr" presetSubtype="0" fill="hold" grpId="0" nodeType="afterEffect">
                                  <p:stCondLst>
                                    <p:cond delay="0"/>
                                  </p:stCondLst>
                                  <p:iterate type="lt">
                                    <p:tmPct val="10000"/>
                                  </p:iterate>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strVal val="#ppt_w*0.70"/>
                                          </p:val>
                                        </p:tav>
                                        <p:tav tm="100000">
                                          <p:val>
                                            <p:strVal val="#ppt_w"/>
                                          </p:val>
                                        </p:tav>
                                      </p:tavLst>
                                    </p:anim>
                                    <p:anim calcmode="lin" valueType="num">
                                      <p:cBhvr>
                                        <p:cTn id="36" dur="500" fill="hold"/>
                                        <p:tgtEl>
                                          <p:spTgt spid="44"/>
                                        </p:tgtEl>
                                        <p:attrNameLst>
                                          <p:attrName>ppt_h</p:attrName>
                                        </p:attrNameLst>
                                      </p:cBhvr>
                                      <p:tavLst>
                                        <p:tav tm="0">
                                          <p:val>
                                            <p:strVal val="#ppt_h"/>
                                          </p:val>
                                        </p:tav>
                                        <p:tav tm="100000">
                                          <p:val>
                                            <p:strVal val="#ppt_h"/>
                                          </p:val>
                                        </p:tav>
                                      </p:tavLst>
                                    </p:anim>
                                    <p:animEffect transition="in" filter="fade">
                                      <p:cBhvr>
                                        <p:cTn id="37" dur="500"/>
                                        <p:tgtEl>
                                          <p:spTgt spid="44"/>
                                        </p:tgtEl>
                                      </p:cBhvr>
                                    </p:animEffect>
                                  </p:childTnLst>
                                </p:cTn>
                              </p:par>
                              <p:par>
                                <p:cTn id="38" presetID="22" presetClass="entr" presetSubtype="8"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2800"/>
                            </p:stCondLst>
                            <p:childTnLst>
                              <p:par>
                                <p:cTn id="42" presetID="55" presetClass="entr" presetSubtype="0" fill="hold" grpId="0" nodeType="afterEffect">
                                  <p:stCondLst>
                                    <p:cond delay="0"/>
                                  </p:stCondLst>
                                  <p:iterate type="lt">
                                    <p:tmPct val="10000"/>
                                  </p:iterate>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strVal val="#ppt_w*0.70"/>
                                          </p:val>
                                        </p:tav>
                                        <p:tav tm="100000">
                                          <p:val>
                                            <p:strVal val="#ppt_w"/>
                                          </p:val>
                                        </p:tav>
                                      </p:tavLst>
                                    </p:anim>
                                    <p:anim calcmode="lin" valueType="num">
                                      <p:cBhvr>
                                        <p:cTn id="45" dur="500" fill="hold"/>
                                        <p:tgtEl>
                                          <p:spTgt spid="45"/>
                                        </p:tgtEl>
                                        <p:attrNameLst>
                                          <p:attrName>ppt_h</p:attrName>
                                        </p:attrNameLst>
                                      </p:cBhvr>
                                      <p:tavLst>
                                        <p:tav tm="0">
                                          <p:val>
                                            <p:strVal val="#ppt_h"/>
                                          </p:val>
                                        </p:tav>
                                        <p:tav tm="100000">
                                          <p:val>
                                            <p:strVal val="#ppt_h"/>
                                          </p:val>
                                        </p:tav>
                                      </p:tavLst>
                                    </p:anim>
                                    <p:animEffect transition="in" filter="fade">
                                      <p:cBhvr>
                                        <p:cTn id="46" dur="500"/>
                                        <p:tgtEl>
                                          <p:spTgt spid="45"/>
                                        </p:tgtEl>
                                      </p:cBhvr>
                                    </p:animEffect>
                                  </p:childTnLst>
                                </p:cTn>
                              </p:par>
                              <p:par>
                                <p:cTn id="47" presetID="22" presetClass="entr" presetSubtype="8" fill="hold" nodeType="with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left)">
                                      <p:cBhvr>
                                        <p:cTn id="4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animBg="1"/>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6115282-783F-4725-9BE9-F85360F7E8C4}"/>
              </a:ext>
            </a:extLst>
          </p:cNvPr>
          <p:cNvSpPr/>
          <p:nvPr/>
        </p:nvSpPr>
        <p:spPr>
          <a:xfrm>
            <a:off x="88136" y="605928"/>
            <a:ext cx="12019402" cy="609232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4BB2D0F-E0FB-4D0E-8340-B085758D0C55}"/>
              </a:ext>
            </a:extLst>
          </p:cNvPr>
          <p:cNvPicPr>
            <a:picLocks noChangeAspect="1"/>
          </p:cNvPicPr>
          <p:nvPr/>
        </p:nvPicPr>
        <p:blipFill>
          <a:blip r:embed="rId3"/>
          <a:stretch>
            <a:fillRect/>
          </a:stretch>
        </p:blipFill>
        <p:spPr>
          <a:xfrm>
            <a:off x="6558808" y="4488973"/>
            <a:ext cx="5633192" cy="2369027"/>
          </a:xfrm>
          <a:prstGeom prst="rect">
            <a:avLst/>
          </a:prstGeom>
          <a:ln>
            <a:noFill/>
          </a:ln>
          <a:effectLst>
            <a:softEdge rad="112500"/>
          </a:effectLst>
        </p:spPr>
      </p:pic>
      <p:sp>
        <p:nvSpPr>
          <p:cNvPr id="7" name="TextBox 6">
            <a:extLst>
              <a:ext uri="{FF2B5EF4-FFF2-40B4-BE49-F238E27FC236}">
                <a16:creationId xmlns:a16="http://schemas.microsoft.com/office/drawing/2014/main" id="{22A578E1-6065-488B-BB5B-C9F25AD09015}"/>
              </a:ext>
            </a:extLst>
          </p:cNvPr>
          <p:cNvSpPr txBox="1"/>
          <p:nvPr/>
        </p:nvSpPr>
        <p:spPr>
          <a:xfrm>
            <a:off x="374573" y="658053"/>
            <a:ext cx="11633814" cy="6370975"/>
          </a:xfrm>
          <a:prstGeom prst="rect">
            <a:avLst/>
          </a:prstGeom>
          <a:noFill/>
        </p:spPr>
        <p:txBody>
          <a:bodyPr wrap="square" rtlCol="0">
            <a:spAutoFit/>
          </a:bodyPr>
          <a:lstStyle/>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Một đêm, Mã Lương mơ thấy một cụ già tóc bạc phơ đưa cho em cây bút sáng lấp lánh. Em reo lên: “Cây bút đẹp quá! Cháu cảm ơn ông!”. Tỉnh dậy, Mã Lương thấy cây bút vẫn trong tay mình.</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vi-VN" sz="2400" dirty="0">
                <a:latin typeface="Arial-Rounded" panose="020B0500000000000000" pitchFamily="34" charset="0"/>
                <a:ea typeface="Arial-Rounded" panose="020B0500000000000000" pitchFamily="34" charset="0"/>
                <a:cs typeface="Arial-Rounded" panose="020B0500000000000000" pitchFamily="34" charset="0"/>
              </a:rPr>
              <a:t>Phú ông sai đầy tớ xông vào cướp bút thần. Nhưng Mã Lương đã vượt ra ngoài bằng chiếc thang vẽ trên tường. Rồi Mã Lương vẽ một con ngựa, đi khắp đó đây giúp đỡ người nghèo khổ.</a:t>
            </a:r>
          </a:p>
          <a:p>
            <a:pPr algn="r"/>
            <a:r>
              <a:rPr lang="vi-VN" sz="2400" dirty="0">
                <a:latin typeface="Arial-Rounded" panose="020B0500000000000000" pitchFamily="34" charset="0"/>
                <a:ea typeface="Arial-Rounded" panose="020B0500000000000000" pitchFamily="34" charset="0"/>
                <a:cs typeface="Arial-Rounded" panose="020B0500000000000000" pitchFamily="34" charset="0"/>
              </a:rPr>
              <a:t>(Theo Truyện cổ tích Trung Quốc)</a:t>
            </a:r>
          </a:p>
        </p:txBody>
      </p:sp>
      <p:pic>
        <p:nvPicPr>
          <p:cNvPr id="8" name="Picture 7">
            <a:extLst>
              <a:ext uri="{FF2B5EF4-FFF2-40B4-BE49-F238E27FC236}">
                <a16:creationId xmlns:a16="http://schemas.microsoft.com/office/drawing/2014/main" id="{9FE25339-37BE-4B9C-ABED-B7C90CB31A32}"/>
              </a:ext>
            </a:extLst>
          </p:cNvPr>
          <p:cNvPicPr>
            <a:picLocks noChangeAspect="1"/>
          </p:cNvPicPr>
          <p:nvPr/>
        </p:nvPicPr>
        <p:blipFill>
          <a:blip r:embed="rId4"/>
          <a:stretch>
            <a:fillRect/>
          </a:stretch>
        </p:blipFill>
        <p:spPr>
          <a:xfrm>
            <a:off x="3356522" y="-199970"/>
            <a:ext cx="5633192" cy="1176630"/>
          </a:xfrm>
          <a:prstGeom prst="rect">
            <a:avLst/>
          </a:prstGeom>
        </p:spPr>
      </p:pic>
    </p:spTree>
    <p:extLst>
      <p:ext uri="{BB962C8B-B14F-4D97-AF65-F5344CB8AC3E}">
        <p14:creationId xmlns:p14="http://schemas.microsoft.com/office/powerpoint/2010/main" val="73767429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AAAAAAAAAAAAAAAAAAAAAAAAAAA">
  <a:themeElements>
    <a:clrScheme name="自定义 1327">
      <a:dk1>
        <a:sysClr val="windowText" lastClr="000000"/>
      </a:dk1>
      <a:lt1>
        <a:sysClr val="window" lastClr="FFFFFF"/>
      </a:lt1>
      <a:dk2>
        <a:srgbClr val="44546A"/>
      </a:dk2>
      <a:lt2>
        <a:srgbClr val="E7E6E6"/>
      </a:lt2>
      <a:accent1>
        <a:srgbClr val="26725B"/>
      </a:accent1>
      <a:accent2>
        <a:srgbClr val="26725B"/>
      </a:accent2>
      <a:accent3>
        <a:srgbClr val="26725B"/>
      </a:accent3>
      <a:accent4>
        <a:srgbClr val="26725B"/>
      </a:accent4>
      <a:accent5>
        <a:srgbClr val="26725B"/>
      </a:accent5>
      <a:accent6>
        <a:srgbClr val="26725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2316</Words>
  <Application>Microsoft Office PowerPoint</Application>
  <PresentationFormat>Widescreen</PresentationFormat>
  <Paragraphs>139</Paragraphs>
  <Slides>30</Slides>
  <Notes>23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30</vt:i4>
      </vt:variant>
    </vt:vector>
  </HeadingPairs>
  <TitlesOfParts>
    <vt:vector size="42" baseType="lpstr">
      <vt:lpstr>等线</vt:lpstr>
      <vt:lpstr>等线 Light</vt:lpstr>
      <vt:lpstr>Arial</vt:lpstr>
      <vt:lpstr>Arial-Rounded</vt:lpstr>
      <vt:lpstr>Calibri</vt:lpstr>
      <vt:lpstr>Calibri Light</vt:lpstr>
      <vt:lpstr>Coiny</vt:lpstr>
      <vt:lpstr>SVN-Cookies</vt:lpstr>
      <vt:lpstr>Times New Roman</vt:lpstr>
      <vt:lpstr>视觉坊免费素材shijuef.com(龚帆免费体)</vt:lpstr>
      <vt:lpstr>AAAAAAAAAAAAAAAAAAAAAAAAAAA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PC</cp:lastModifiedBy>
  <cp:revision>44</cp:revision>
  <dcterms:created xsi:type="dcterms:W3CDTF">2022-08-10T01:11:04Z</dcterms:created>
  <dcterms:modified xsi:type="dcterms:W3CDTF">2025-05-03T13:49:34Z</dcterms:modified>
</cp:coreProperties>
</file>