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Lst>
  <p:notesMasterIdLst>
    <p:notesMasterId r:id="rId36"/>
  </p:notesMasterIdLst>
  <p:sldIdLst>
    <p:sldId id="259" r:id="rId4"/>
    <p:sldId id="301" r:id="rId5"/>
    <p:sldId id="379" r:id="rId6"/>
    <p:sldId id="302" r:id="rId7"/>
    <p:sldId id="265" r:id="rId8"/>
    <p:sldId id="303" r:id="rId9"/>
    <p:sldId id="266" r:id="rId10"/>
    <p:sldId id="262" r:id="rId11"/>
    <p:sldId id="372" r:id="rId12"/>
    <p:sldId id="360" r:id="rId13"/>
    <p:sldId id="361" r:id="rId14"/>
    <p:sldId id="362" r:id="rId15"/>
    <p:sldId id="270" r:id="rId16"/>
    <p:sldId id="271" r:id="rId17"/>
    <p:sldId id="269" r:id="rId18"/>
    <p:sldId id="363" r:id="rId19"/>
    <p:sldId id="278" r:id="rId20"/>
    <p:sldId id="279" r:id="rId21"/>
    <p:sldId id="364" r:id="rId22"/>
    <p:sldId id="365" r:id="rId23"/>
    <p:sldId id="366" r:id="rId24"/>
    <p:sldId id="367" r:id="rId25"/>
    <p:sldId id="280" r:id="rId26"/>
    <p:sldId id="370" r:id="rId27"/>
    <p:sldId id="371" r:id="rId28"/>
    <p:sldId id="283" r:id="rId29"/>
    <p:sldId id="373" r:id="rId30"/>
    <p:sldId id="374" r:id="rId31"/>
    <p:sldId id="375" r:id="rId32"/>
    <p:sldId id="376" r:id="rId33"/>
    <p:sldId id="377" r:id="rId34"/>
    <p:sldId id="3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19</a:t>
            </a:fld>
            <a:endParaRPr lang="en-US"/>
          </a:p>
        </p:txBody>
      </p:sp>
    </p:spTree>
    <p:extLst>
      <p:ext uri="{BB962C8B-B14F-4D97-AF65-F5344CB8AC3E}">
        <p14:creationId xmlns:p14="http://schemas.microsoft.com/office/powerpoint/2010/main" val="4525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46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3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9507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299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807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5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2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69367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87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895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899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7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5/3/2025</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5/3/2025</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5/3/2025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4D109A5-0E6E-4A04-BC3C-35139E05C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628565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7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3.gif"/><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24.gif"/><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3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7.jpg"/><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png"/><Relationship Id="rId7" Type="http://schemas.microsoft.com/office/2007/relationships/hdphoto" Target="../media/hdphoto17.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6.xml"/><Relationship Id="rId7" Type="http://schemas.openxmlformats.org/officeDocument/2006/relationships/image" Target="../media/image5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28.jpe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4.jpeg"/><Relationship Id="rId5" Type="http://schemas.openxmlformats.org/officeDocument/2006/relationships/image" Target="../media/image40.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1.xml"/><Relationship Id="rId7" Type="http://schemas.openxmlformats.org/officeDocument/2006/relationships/image" Target="../media/image28.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1.wdp"/><Relationship Id="rId18" Type="http://schemas.openxmlformats.org/officeDocument/2006/relationships/slide" Target="slide7.xml"/><Relationship Id="rId3" Type="http://schemas.openxmlformats.org/officeDocument/2006/relationships/image" Target="../media/image14.png"/><Relationship Id="rId21" Type="http://schemas.openxmlformats.org/officeDocument/2006/relationships/image" Target="../media/image20.png"/><Relationship Id="rId7" Type="http://schemas.openxmlformats.org/officeDocument/2006/relationships/slide" Target="slide4.xml"/><Relationship Id="rId12" Type="http://schemas.openxmlformats.org/officeDocument/2006/relationships/image" Target="../media/image17.png"/><Relationship Id="rId17" Type="http://schemas.openxmlformats.org/officeDocument/2006/relationships/image" Target="../media/image19.png"/><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xml"/><Relationship Id="rId20" Type="http://schemas.microsoft.com/office/2007/relationships/hdphoto" Target="../media/hdphoto3.wdp"/><Relationship Id="rId1" Type="http://schemas.openxmlformats.org/officeDocument/2006/relationships/slideLayout" Target="../slideLayouts/slideLayout13.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3.png"/><Relationship Id="rId15" Type="http://schemas.openxmlformats.org/officeDocument/2006/relationships/image" Target="../media/image18.png"/><Relationship Id="rId23"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8.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5.xml"/><Relationship Id="rId22" Type="http://schemas.microsoft.com/office/2007/relationships/hdphoto" Target="../media/hdphoto12.wdp"/></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gif"/><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25.png"/><Relationship Id="rId4" Type="http://schemas.openxmlformats.org/officeDocument/2006/relationships/image" Target="../media/image24.gif"/><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ngày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sinh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vùng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cao</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phải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bộ</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tiếng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đồng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hồ</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điểm</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trường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con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chữ</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Bây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giờ</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miền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xuôi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ơi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hãy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giúp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có</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xe</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đạp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nhé</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là</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trả</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lời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đúng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câu</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hỏi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Nunito Black" pitchFamily="2"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trước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em</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học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là</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gì</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277360" y="4191000"/>
            <a:ext cx="402844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Con </a:t>
            </a:r>
            <a:r>
              <a:rPr kumimoji="0" lang="en-US" sz="3600" b="1" i="0" u="none" strike="noStrike" kern="1200" cap="none" spc="0" normalizeH="0" baseline="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bé</a:t>
            </a:r>
            <a:endPar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a:t>
            </a:r>
            <a:r>
              <a:rPr lang="en-US" sz="3600" b="1" dirty="0">
                <a:solidFill>
                  <a:prstClr val="white"/>
                </a:solidFill>
                <a:latin typeface="Nunito Black" pitchFamily="2" charset="0"/>
                <a:cs typeface="Times New Roman" pitchFamily="18" charset="0"/>
              </a:rPr>
              <a:t> song </a:t>
            </a:r>
            <a:r>
              <a:rPr lang="en-US" sz="3600" b="1" dirty="0" err="1">
                <a:solidFill>
                  <a:prstClr val="white"/>
                </a:solidFill>
                <a:latin typeface="Nunito Black" pitchFamily="2" charset="0"/>
                <a:cs typeface="Times New Roman" pitchFamily="18" charset="0"/>
              </a:rPr>
              <a:t>song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với</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nhau</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nghĩa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từ</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nào</a:t>
            </a:r>
            <a:r>
              <a:rPr lang="en-US" sz="3600" b="1" dirty="0">
                <a:solidFill>
                  <a:prstClr val="white"/>
                </a:solidFill>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Song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hành</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chú</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Mênh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mông</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trên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biển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cả</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hải</a:t>
            </a: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quân</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lvl="0" algn="ctr">
              <a:defRPr/>
            </a:pPr>
            <a:r>
              <a:rPr lang="en-US" sz="3600" b="1" dirty="0" err="1">
                <a:solidFill>
                  <a:prstClr val="white"/>
                </a:solidFill>
                <a:latin typeface="Nunito Black" pitchFamily="2" charset="0"/>
                <a:cs typeface="Times New Roman" pitchFamily="18" charset="0"/>
              </a:rPr>
              <a:t>Và</a:t>
            </a:r>
            <a:r>
              <a:rPr lang="en-US" sz="3600" b="1" dirty="0">
                <a:solidFill>
                  <a:prstClr val="white"/>
                </a:solidFill>
                <a:latin typeface="Nunito Black" pitchFamily="2" charset="0"/>
                <a:cs typeface="Times New Roman" pitchFamily="18" charset="0"/>
              </a:rPr>
              <a:t> con </a:t>
            </a: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mẹ</a:t>
            </a:r>
            <a:endParaRPr lang="en-US" sz="3600" b="1" dirty="0">
              <a:solidFill>
                <a:prstClr val="white"/>
              </a:solidFill>
              <a:latin typeface="Nunito Black" pitchFamily="2" charset="0"/>
              <a:cs typeface="Times New Roman" pitchFamily="18" charset="0"/>
            </a:endParaRPr>
          </a:p>
          <a:p>
            <a:pPr lvl="0" algn="ctr">
              <a:defRPr/>
            </a:pP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ở </a:t>
            </a:r>
            <a:r>
              <a:rPr lang="en-US" sz="3600" b="1" dirty="0" err="1">
                <a:solidFill>
                  <a:prstClr val="white"/>
                </a:solidFill>
                <a:latin typeface="Nunito Black" pitchFamily="2" charset="0"/>
                <a:cs typeface="Times New Roman" pitchFamily="18" charset="0"/>
              </a:rPr>
              <a:t>trên</a:t>
            </a:r>
            <a:r>
              <a:rPr lang="en-US" sz="3600" b="1" dirty="0">
                <a:solidFill>
                  <a:prstClr val="white"/>
                </a:solidFill>
                <a:latin typeface="Nunito Black" pitchFamily="2" charset="0"/>
                <a:cs typeface="Times New Roman" pitchFamily="18" charset="0"/>
              </a:rPr>
              <a:t>….</a:t>
            </a:r>
          </a:p>
        </p:txBody>
      </p:sp>
      <p:sp>
        <p:nvSpPr>
          <p:cNvPr id="10" name="Cloud Callout 9"/>
          <p:cNvSpPr/>
          <p:nvPr/>
        </p:nvSpPr>
        <p:spPr>
          <a:xfrm>
            <a:off x="3850641" y="4250765"/>
            <a:ext cx="3997962"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đồng</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70FF694E-C5BC-4B89-B5F6-639673AB51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2402</Words>
  <Application>Microsoft Office PowerPoint</Application>
  <PresentationFormat>Widescreen</PresentationFormat>
  <Paragraphs>186</Paragraphs>
  <Slides>32</Slides>
  <Notes>5</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等线</vt:lpstr>
      <vt:lpstr>#9Slide03 AmpleSoft Bold</vt:lpstr>
      <vt:lpstr>Arial</vt:lpstr>
      <vt:lpstr>Arial-Rounded</vt:lpstr>
      <vt:lpstr>Calibri</vt:lpstr>
      <vt:lpstr>Calibri Light</vt:lpstr>
      <vt:lpstr>Nunito Black</vt:lpstr>
      <vt:lpstr>Times New Roman</vt:lpstr>
      <vt:lpstr>Office Theme</vt:lpstr>
      <vt:lpstr>1_Office Theme</vt:lpstr>
      <vt:lpstr>2_Office Theme</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57</cp:revision>
  <dcterms:created xsi:type="dcterms:W3CDTF">2022-08-20T23:34:02Z</dcterms:created>
  <dcterms:modified xsi:type="dcterms:W3CDTF">2025-05-03T13:41:34Z</dcterms:modified>
</cp:coreProperties>
</file>