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91" r:id="rId3"/>
    <p:sldId id="8671" r:id="rId4"/>
    <p:sldId id="8660" r:id="rId5"/>
    <p:sldId id="266" r:id="rId6"/>
    <p:sldId id="258" r:id="rId7"/>
    <p:sldId id="296" r:id="rId8"/>
    <p:sldId id="8646" r:id="rId9"/>
    <p:sldId id="8673" r:id="rId10"/>
    <p:sldId id="8662" r:id="rId11"/>
    <p:sldId id="8672" r:id="rId12"/>
    <p:sldId id="8675" r:id="rId13"/>
    <p:sldId id="8674" r:id="rId14"/>
    <p:sldId id="300" r:id="rId15"/>
    <p:sldId id="8676" r:id="rId16"/>
    <p:sldId id="8664" r:id="rId17"/>
    <p:sldId id="8663" r:id="rId18"/>
    <p:sldId id="8653" r:id="rId19"/>
    <p:sldId id="8677" r:id="rId20"/>
    <p:sldId id="302" r:id="rId21"/>
    <p:sldId id="8648" r:id="rId22"/>
    <p:sldId id="8647" r:id="rId23"/>
    <p:sldId id="8654" r:id="rId24"/>
    <p:sldId id="8649" r:id="rId25"/>
    <p:sldId id="8655" r:id="rId26"/>
    <p:sldId id="8650" r:id="rId27"/>
    <p:sldId id="8656" r:id="rId28"/>
    <p:sldId id="8651" r:id="rId29"/>
    <p:sldId id="8658" r:id="rId30"/>
    <p:sldId id="8665" r:id="rId31"/>
    <p:sldId id="8667" r:id="rId32"/>
    <p:sldId id="86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21A70-4DB3-4CCA-B0E7-165501CB9C87}"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18180-39CB-495A-B24C-04A24D0CD5F2}" type="slidenum">
              <a:rPr lang="en-US" smtClean="0"/>
              <a:t>‹#›</a:t>
            </a:fld>
            <a:endParaRPr lang="en-US"/>
          </a:p>
        </p:txBody>
      </p:sp>
    </p:spTree>
    <p:extLst>
      <p:ext uri="{BB962C8B-B14F-4D97-AF65-F5344CB8AC3E}">
        <p14:creationId xmlns:p14="http://schemas.microsoft.com/office/powerpoint/2010/main" val="122068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579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0670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662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201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782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536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1520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441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911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220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820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4859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89385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74382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61940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7700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92326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5143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41010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99927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16430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01233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218947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6576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60489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5137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4131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4279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4656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92899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4002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5457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2025/5/3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28682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4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F40E57A0-A60B-4BD0-A7BF-AD48DE2A7F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2025/5/3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D1DDAAB-2F96-42A6-8316-7703CCB9B4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extLst>
      <p:ext uri="{BB962C8B-B14F-4D97-AF65-F5344CB8AC3E}">
        <p14:creationId xmlns:p14="http://schemas.microsoft.com/office/powerpoint/2010/main" val="2773930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3.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27.png"/><Relationship Id="rId5"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10" Type="http://schemas.openxmlformats.org/officeDocument/2006/relationships/image" Target="../media/image44.png"/><Relationship Id="rId4" Type="http://schemas.openxmlformats.org/officeDocument/2006/relationships/notesSlide" Target="../notesSlides/notesSlide6.xml"/><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7.xml"/><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8.xml"/><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notesSlide" Target="../notesSlides/notesSlide9.xml"/><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3.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4.png"/><Relationship Id="rId5" Type="http://schemas.openxmlformats.org/officeDocument/2006/relationships/slideLayout" Target="../slideLayouts/slideLayout2.xml"/><Relationship Id="rId10" Type="http://schemas.openxmlformats.org/officeDocument/2006/relationships/image" Target="../media/image42.gif"/><Relationship Id="rId4" Type="http://schemas.openxmlformats.org/officeDocument/2006/relationships/audio" Target="../media/media2.mp3"/><Relationship Id="rId9" Type="http://schemas.openxmlformats.org/officeDocument/2006/relationships/image" Target="../media/image11.gi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4.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gif"/><Relationship Id="rId7"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B88076-9856-4BA9-9FB9-263DA6438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995" y="-331803"/>
            <a:ext cx="9291937" cy="9291937"/>
          </a:xfrm>
          <a:prstGeom prst="rect">
            <a:avLst/>
          </a:prstGeom>
        </p:spPr>
      </p:pic>
      <p:sp>
        <p:nvSpPr>
          <p:cNvPr id="7" name="圆角矩形 6"/>
          <p:cNvSpPr/>
          <p:nvPr/>
        </p:nvSpPr>
        <p:spPr>
          <a:xfrm>
            <a:off x="1323974" y="926926"/>
            <a:ext cx="9648825" cy="4787011"/>
          </a:xfrm>
          <a:prstGeom prst="roundRect">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 t="21232" r="79141"/>
          <a:stretch>
            <a:fillRect/>
          </a:stretch>
        </p:blipFill>
        <p:spPr>
          <a:xfrm>
            <a:off x="-109508" y="665688"/>
            <a:ext cx="3629025" cy="6363762"/>
          </a:xfrm>
          <a:prstGeom prst="rect">
            <a:avLst/>
          </a:prstGeom>
        </p:spPr>
      </p:pic>
      <p:pic>
        <p:nvPicPr>
          <p:cNvPr id="29" name="Ca vo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50600" y="5140238"/>
            <a:ext cx="1669874" cy="1669874"/>
          </a:xfrm>
          <a:prstGeom prst="rect">
            <a:avLst/>
          </a:prstGeom>
        </p:spPr>
      </p:pic>
      <p:pic>
        <p:nvPicPr>
          <p:cNvPr id="18" name="Picture 17">
            <a:extLst>
              <a:ext uri="{FF2B5EF4-FFF2-40B4-BE49-F238E27FC236}">
                <a16:creationId xmlns:a16="http://schemas.microsoft.com/office/drawing/2014/main" id="{28DFA501-BC84-4BCB-9A16-0B354A09480F}"/>
              </a:ext>
            </a:extLst>
          </p:cNvPr>
          <p:cNvPicPr>
            <a:picLocks noChangeAspect="1"/>
          </p:cNvPicPr>
          <p:nvPr/>
        </p:nvPicPr>
        <p:blipFill>
          <a:blip r:embed="rId5"/>
          <a:stretch>
            <a:fillRect/>
          </a:stretch>
        </p:blipFill>
        <p:spPr>
          <a:xfrm>
            <a:off x="4820867" y="926926"/>
            <a:ext cx="3274397" cy="1088798"/>
          </a:xfrm>
          <a:prstGeom prst="rect">
            <a:avLst/>
          </a:prstGeom>
        </p:spPr>
      </p:pic>
      <p:pic>
        <p:nvPicPr>
          <p:cNvPr id="3" name="Picture 2">
            <a:extLst>
              <a:ext uri="{FF2B5EF4-FFF2-40B4-BE49-F238E27FC236}">
                <a16:creationId xmlns:a16="http://schemas.microsoft.com/office/drawing/2014/main" id="{7A173400-6D4F-42D5-B623-300D1CC77ACF}"/>
              </a:ext>
            </a:extLst>
          </p:cNvPr>
          <p:cNvPicPr>
            <a:picLocks noChangeAspect="1"/>
          </p:cNvPicPr>
          <p:nvPr/>
        </p:nvPicPr>
        <p:blipFill>
          <a:blip r:embed="rId6"/>
          <a:stretch>
            <a:fillRect/>
          </a:stretch>
        </p:blipFill>
        <p:spPr>
          <a:xfrm>
            <a:off x="1876779" y="1876726"/>
            <a:ext cx="9096020" cy="1072989"/>
          </a:xfrm>
          <a:prstGeom prst="rect">
            <a:avLst/>
          </a:prstGeom>
        </p:spPr>
      </p:pic>
      <p:pic>
        <p:nvPicPr>
          <p:cNvPr id="6" name="Picture 5">
            <a:extLst>
              <a:ext uri="{FF2B5EF4-FFF2-40B4-BE49-F238E27FC236}">
                <a16:creationId xmlns:a16="http://schemas.microsoft.com/office/drawing/2014/main" id="{7EFCDE2F-B9BA-4812-8F14-2309F63935C1}"/>
              </a:ext>
            </a:extLst>
          </p:cNvPr>
          <p:cNvPicPr>
            <a:picLocks noChangeAspect="1"/>
          </p:cNvPicPr>
          <p:nvPr/>
        </p:nvPicPr>
        <p:blipFill>
          <a:blip r:embed="rId7"/>
          <a:stretch>
            <a:fillRect/>
          </a:stretch>
        </p:blipFill>
        <p:spPr>
          <a:xfrm>
            <a:off x="1876779" y="2882811"/>
            <a:ext cx="8827773" cy="1883827"/>
          </a:xfrm>
          <a:prstGeom prst="rect">
            <a:avLst/>
          </a:prstGeom>
        </p:spPr>
      </p:pic>
    </p:spTree>
    <p:extLst>
      <p:ext uri="{BB962C8B-B14F-4D97-AF65-F5344CB8AC3E}">
        <p14:creationId xmlns:p14="http://schemas.microsoft.com/office/powerpoint/2010/main" val="137321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79167E-6 -3.7037E-7 L -4.79167E-6 0.00046 C -0.00234 -0.01181 -0.00364 -0.02523 -0.00703 -0.03518 C -0.0108 -0.04653 -0.01588 -0.05463 -0.02083 -0.06157 C -0.02877 -0.07338 -0.03515 -0.08333 -0.04322 -0.09236 C -0.04778 -0.09768 -0.0526 -0.09907 -0.05716 -0.10116 C -0.06289 -0.09977 -0.06914 -0.10301 -0.07434 -0.09676 C -0.07903 -0.09213 -0.0819 -0.08079 -0.08476 -0.07037 C -0.10924 0.01389 -0.09088 -0.0419 -0.10377 0.01319 C -0.10703 0.02685 -0.11093 0.03889 -0.11419 0.05278 C -0.12239 0.08727 -0.1151 0.07199 -0.12447 0.08819 C -0.12734 0.08079 -0.13059 0.07384 -0.1332 0.06597 C -0.13945 0.04745 -0.15638 -0.00995 -0.1677 -0.03518 C -0.16927 -0.03889 -0.17122 -0.0412 -0.17291 -0.04398 C -0.17343 -0.01181 -0.17252 0.02083 -0.1746 0.05278 C -0.175 0.05718 -0.17812 0.0588 -0.17981 0.05718 C -0.18385 0.05347 -0.18658 0.04468 -0.19023 0.03958 C -0.197 0.02963 -0.20429 0.02245 -0.21093 0.01319 C -0.24622 -0.03634 -0.22851 -0.02338 -0.24726 -0.03518 C -0.2483 -0.02778 -0.24934 -0.0206 -0.25065 -0.01319 C -0.25169 -0.0088 -0.25351 -0.00509 -0.25416 -3.7037E-7 C -0.26236 0.06204 -0.25273 0.04144 -0.26445 0.06157 L -0.28007 0.03519 C -0.28177 0.03241 -0.28372 0.0294 -0.28528 0.02639 C -0.29114 0.0162 -0.29648 0.0044 -0.30247 -0.0044 L -0.3233 -0.03518 C -0.32382 -0.03079 -0.32486 -0.02685 -0.325 -0.02199 C -0.32604 0.00833 -0.32447 0.04005 -0.32669 0.07037 C -0.32721 0.07477 -0.33033 0.06759 -0.3319 0.06597 C -0.34244 0.0544 -0.35247 0.0412 -0.36302 0.03079 C -0.36861 0.025 -0.37447 0.02199 -0.38033 0.01759 C -0.38255 0.01898 -0.38632 0.0162 -0.38723 0.02199 C -0.38971 0.03519 -0.38828 0.05139 -0.38893 0.06597 C -0.38932 0.07199 -0.3901 0.07778 -0.39062 0.08357 C -0.40507 0.05903 -0.38528 0.09213 -0.40273 0.06597 C -0.42513 0.03264 -0.40781 0.05347 -0.42864 0.03079 C -0.43164 0.03241 -0.43463 0.03333 -0.43736 0.03519 C -0.43919 0.03634 -0.44075 0.03889 -0.44257 0.03958 C -0.44661 0.04028 -0.45065 0.03958 -0.45455 0.03958 " pathEditMode="relative" rAng="0" ptsTypes="AAAAAAAAAAAAAAAAAAAAAAAAAAAAAAAAAAAAAAA">
                                      <p:cBhvr>
                                        <p:cTn id="6" dur="10000" fill="hold"/>
                                        <p:tgtEl>
                                          <p:spTgt spid="29"/>
                                        </p:tgtEl>
                                        <p:attrNameLst>
                                          <p:attrName>ppt_x</p:attrName>
                                          <p:attrName>ppt_y</p:attrName>
                                        </p:attrNameLst>
                                      </p:cBhvr>
                                      <p:rCtr x="-22734" y="-64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7"/>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pic>
        <p:nvPicPr>
          <p:cNvPr id="7" name="Picture 6">
            <a:extLst>
              <a:ext uri="{FF2B5EF4-FFF2-40B4-BE49-F238E27FC236}">
                <a16:creationId xmlns:a16="http://schemas.microsoft.com/office/drawing/2014/main" id="{EC1E331C-C89F-47E4-9BDC-F2FAEF9E5D52}"/>
              </a:ext>
            </a:extLst>
          </p:cNvPr>
          <p:cNvPicPr>
            <a:picLocks noChangeAspect="1"/>
          </p:cNvPicPr>
          <p:nvPr/>
        </p:nvPicPr>
        <p:blipFill>
          <a:blip r:embed="rId8"/>
          <a:stretch>
            <a:fillRect/>
          </a:stretch>
        </p:blipFill>
        <p:spPr>
          <a:xfrm>
            <a:off x="253486" y="68605"/>
            <a:ext cx="2995617" cy="670316"/>
          </a:xfrm>
          <a:prstGeom prst="rect">
            <a:avLst/>
          </a:prstGeom>
        </p:spPr>
      </p:pic>
      <p:grpSp>
        <p:nvGrpSpPr>
          <p:cNvPr id="8" name="Group 7">
            <a:extLst>
              <a:ext uri="{FF2B5EF4-FFF2-40B4-BE49-F238E27FC236}">
                <a16:creationId xmlns:a16="http://schemas.microsoft.com/office/drawing/2014/main" id="{448E2330-24DE-4516-8116-DFB5B31690CC}"/>
              </a:ext>
            </a:extLst>
          </p:cNvPr>
          <p:cNvGrpSpPr/>
          <p:nvPr/>
        </p:nvGrpSpPr>
        <p:grpSpPr>
          <a:xfrm>
            <a:off x="654152" y="584775"/>
            <a:ext cx="11052295" cy="1263354"/>
            <a:chOff x="856327" y="920788"/>
            <a:chExt cx="9273400" cy="1370556"/>
          </a:xfrm>
        </p:grpSpPr>
        <p:sp>
          <p:nvSpPr>
            <p:cNvPr id="11" name="Rounded Rectangle 18">
              <a:extLst>
                <a:ext uri="{FF2B5EF4-FFF2-40B4-BE49-F238E27FC236}">
                  <a16:creationId xmlns:a16="http://schemas.microsoft.com/office/drawing/2014/main" id="{25267B42-F5AD-4437-B0A0-CEECD7E5A753}"/>
                </a:ext>
              </a:extLst>
            </p:cNvPr>
            <p:cNvSpPr/>
            <p:nvPr/>
          </p:nvSpPr>
          <p:spPr>
            <a:xfrm>
              <a:off x="1001579" y="1036000"/>
              <a:ext cx="9128148"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2" name="Group 11">
              <a:extLst>
                <a:ext uri="{FF2B5EF4-FFF2-40B4-BE49-F238E27FC236}">
                  <a16:creationId xmlns:a16="http://schemas.microsoft.com/office/drawing/2014/main" id="{F28EF33A-C61C-478B-B5D9-BD50B86914B5}"/>
                </a:ext>
              </a:extLst>
            </p:cNvPr>
            <p:cNvGrpSpPr/>
            <p:nvPr/>
          </p:nvGrpSpPr>
          <p:grpSpPr>
            <a:xfrm>
              <a:off x="856327" y="920788"/>
              <a:ext cx="428490" cy="634396"/>
              <a:chOff x="951863" y="770660"/>
              <a:chExt cx="428490" cy="634396"/>
            </a:xfrm>
          </p:grpSpPr>
          <p:sp>
            <p:nvSpPr>
              <p:cNvPr id="13" name="MH_SubTitle_1">
                <a:extLst>
                  <a:ext uri="{FF2B5EF4-FFF2-40B4-BE49-F238E27FC236}">
                    <a16:creationId xmlns:a16="http://schemas.microsoft.com/office/drawing/2014/main"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88FA0E8B-CAB4-4C40-A1B6-3B6C6AD2EECD}"/>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grpSp>
        <p:nvGrpSpPr>
          <p:cNvPr id="16" name="Group 15">
            <a:extLst>
              <a:ext uri="{FF2B5EF4-FFF2-40B4-BE49-F238E27FC236}">
                <a16:creationId xmlns:a16="http://schemas.microsoft.com/office/drawing/2014/main" id="{8A2C7518-6028-467A-B7D0-A20760E59A9F}"/>
              </a:ext>
            </a:extLst>
          </p:cNvPr>
          <p:cNvGrpSpPr/>
          <p:nvPr/>
        </p:nvGrpSpPr>
        <p:grpSpPr>
          <a:xfrm>
            <a:off x="506398" y="1848129"/>
            <a:ext cx="11200049" cy="2543118"/>
            <a:chOff x="937075" y="818289"/>
            <a:chExt cx="11331323" cy="3227283"/>
          </a:xfrm>
        </p:grpSpPr>
        <p:sp>
          <p:nvSpPr>
            <p:cNvPr id="18" name="Rounded Rectangle 24">
              <a:extLst>
                <a:ext uri="{FF2B5EF4-FFF2-40B4-BE49-F238E27FC236}">
                  <a16:creationId xmlns:a16="http://schemas.microsoft.com/office/drawing/2014/main" id="{9A37C276-66EC-4E12-BB64-61B8800467B6}"/>
                </a:ext>
              </a:extLst>
            </p:cNvPr>
            <p:cNvSpPr/>
            <p:nvPr/>
          </p:nvSpPr>
          <p:spPr>
            <a:xfrm>
              <a:off x="1179004" y="940709"/>
              <a:ext cx="11089394" cy="3104863"/>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9" name="Group 18">
              <a:extLst>
                <a:ext uri="{FF2B5EF4-FFF2-40B4-BE49-F238E27FC236}">
                  <a16:creationId xmlns:a16="http://schemas.microsoft.com/office/drawing/2014/main" id="{01532758-0C9F-4B45-88F8-8F5225B603EE}"/>
                </a:ext>
              </a:extLst>
            </p:cNvPr>
            <p:cNvGrpSpPr/>
            <p:nvPr/>
          </p:nvGrpSpPr>
          <p:grpSpPr>
            <a:xfrm>
              <a:off x="937075" y="818289"/>
              <a:ext cx="547383" cy="628535"/>
              <a:chOff x="841539" y="777345"/>
              <a:chExt cx="547383" cy="628535"/>
            </a:xfrm>
          </p:grpSpPr>
          <p:sp>
            <p:nvSpPr>
              <p:cNvPr id="20" name="MH_SubTitle_1">
                <a:extLst>
                  <a:ext uri="{FF2B5EF4-FFF2-40B4-BE49-F238E27FC236}">
                    <a16:creationId xmlns:a16="http://schemas.microsoft.com/office/drawing/2014/main"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id="{182E9651-96E8-4DF4-9632-DABCF843ECEA}"/>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grpSp>
        <p:nvGrpSpPr>
          <p:cNvPr id="22" name="Group 21">
            <a:extLst>
              <a:ext uri="{FF2B5EF4-FFF2-40B4-BE49-F238E27FC236}">
                <a16:creationId xmlns:a16="http://schemas.microsoft.com/office/drawing/2014/main" id="{1097594A-F444-4EF6-8D07-AB81ED834B5A}"/>
              </a:ext>
            </a:extLst>
          </p:cNvPr>
          <p:cNvGrpSpPr/>
          <p:nvPr/>
        </p:nvGrpSpPr>
        <p:grpSpPr>
          <a:xfrm>
            <a:off x="506398" y="4422850"/>
            <a:ext cx="11200049" cy="1482056"/>
            <a:chOff x="634815" y="1164235"/>
            <a:chExt cx="10372059" cy="1213789"/>
          </a:xfrm>
        </p:grpSpPr>
        <p:sp>
          <p:nvSpPr>
            <p:cNvPr id="23" name="Rounded Rectangle 15">
              <a:extLst>
                <a:ext uri="{FF2B5EF4-FFF2-40B4-BE49-F238E27FC236}">
                  <a16:creationId xmlns:a16="http://schemas.microsoft.com/office/drawing/2014/main" id="{77F68449-4822-44D8-ACE3-1532150102C1}"/>
                </a:ext>
              </a:extLst>
            </p:cNvPr>
            <p:cNvSpPr/>
            <p:nvPr/>
          </p:nvSpPr>
          <p:spPr>
            <a:xfrm>
              <a:off x="861224" y="1234683"/>
              <a:ext cx="10145650" cy="1143341"/>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4" name="Group 23">
              <a:extLst>
                <a:ext uri="{FF2B5EF4-FFF2-40B4-BE49-F238E27FC236}">
                  <a16:creationId xmlns:a16="http://schemas.microsoft.com/office/drawing/2014/main" id="{99D4F9C6-10CE-45FC-82AC-3D5D3E2E8072}"/>
                </a:ext>
              </a:extLst>
            </p:cNvPr>
            <p:cNvGrpSpPr/>
            <p:nvPr/>
          </p:nvGrpSpPr>
          <p:grpSpPr>
            <a:xfrm>
              <a:off x="634815" y="1164235"/>
              <a:ext cx="409786" cy="398611"/>
              <a:chOff x="730351" y="1014107"/>
              <a:chExt cx="409786" cy="398611"/>
            </a:xfrm>
          </p:grpSpPr>
          <p:sp>
            <p:nvSpPr>
              <p:cNvPr id="25" name="MH_SubTitle_1">
                <a:extLst>
                  <a:ext uri="{FF2B5EF4-FFF2-40B4-BE49-F238E27FC236}">
                    <a16:creationId xmlns:a16="http://schemas.microsoft.com/office/drawing/2014/main"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grpSp>
    </p:spTree>
    <p:extLst>
      <p:ext uri="{BB962C8B-B14F-4D97-AF65-F5344CB8AC3E}">
        <p14:creationId xmlns:p14="http://schemas.microsoft.com/office/powerpoint/2010/main" val="5824024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7" name="Picture 6">
            <a:extLst>
              <a:ext uri="{FF2B5EF4-FFF2-40B4-BE49-F238E27FC236}">
                <a16:creationId xmlns:a16="http://schemas.microsoft.com/office/drawing/2014/main" id="{CD6D1E64-1B70-4576-A903-DD4A3C330B0D}"/>
              </a:ext>
            </a:extLst>
          </p:cNvPr>
          <p:cNvPicPr>
            <a:picLocks noChangeAspect="1"/>
          </p:cNvPicPr>
          <p:nvPr/>
        </p:nvPicPr>
        <p:blipFill>
          <a:blip r:embed="rId6"/>
          <a:stretch>
            <a:fillRect/>
          </a:stretch>
        </p:blipFill>
        <p:spPr>
          <a:xfrm>
            <a:off x="3984104" y="364325"/>
            <a:ext cx="4054191" cy="8596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spTree>
    <p:extLst>
      <p:ext uri="{BB962C8B-B14F-4D97-AF65-F5344CB8AC3E}">
        <p14:creationId xmlns:p14="http://schemas.microsoft.com/office/powerpoint/2010/main" val="1901420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7"/>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grpSp>
        <p:nvGrpSpPr>
          <p:cNvPr id="12" name="Group 11">
            <a:extLst>
              <a:ext uri="{FF2B5EF4-FFF2-40B4-BE49-F238E27FC236}">
                <a16:creationId xmlns:a16="http://schemas.microsoft.com/office/drawing/2014/main" id="{F28EF33A-C61C-478B-B5D9-BD50B86914B5}"/>
              </a:ext>
            </a:extLst>
          </p:cNvPr>
          <p:cNvGrpSpPr/>
          <p:nvPr/>
        </p:nvGrpSpPr>
        <p:grpSpPr>
          <a:xfrm>
            <a:off x="654152" y="584775"/>
            <a:ext cx="510686" cy="584775"/>
            <a:chOff x="951863" y="770660"/>
            <a:chExt cx="428490" cy="634396"/>
          </a:xfrm>
        </p:grpSpPr>
        <p:sp>
          <p:nvSpPr>
            <p:cNvPr id="13" name="MH_SubTitle_1">
              <a:extLst>
                <a:ext uri="{FF2B5EF4-FFF2-40B4-BE49-F238E27FC236}">
                  <a16:creationId xmlns:a16="http://schemas.microsoft.com/office/drawing/2014/main"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88FA0E8B-CAB4-4C40-A1B6-3B6C6AD2EECD}"/>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nvGrpSpPr>
          <p:cNvPr id="19" name="Group 18">
            <a:extLst>
              <a:ext uri="{FF2B5EF4-FFF2-40B4-BE49-F238E27FC236}">
                <a16:creationId xmlns:a16="http://schemas.microsoft.com/office/drawing/2014/main" id="{01532758-0C9F-4B45-88F8-8F5225B603EE}"/>
              </a:ext>
            </a:extLst>
          </p:cNvPr>
          <p:cNvGrpSpPr/>
          <p:nvPr/>
        </p:nvGrpSpPr>
        <p:grpSpPr>
          <a:xfrm>
            <a:off x="506398" y="1848129"/>
            <a:ext cx="541042" cy="495289"/>
            <a:chOff x="841539" y="777345"/>
            <a:chExt cx="547383" cy="628535"/>
          </a:xfrm>
        </p:grpSpPr>
        <p:sp>
          <p:nvSpPr>
            <p:cNvPr id="20" name="MH_SubTitle_1">
              <a:extLst>
                <a:ext uri="{FF2B5EF4-FFF2-40B4-BE49-F238E27FC236}">
                  <a16:creationId xmlns:a16="http://schemas.microsoft.com/office/drawing/2014/main"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id="{182E9651-96E8-4DF4-9632-DABCF843ECEA}"/>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nvGrpSpPr>
          <p:cNvPr id="24" name="Group 23">
            <a:extLst>
              <a:ext uri="{FF2B5EF4-FFF2-40B4-BE49-F238E27FC236}">
                <a16:creationId xmlns:a16="http://schemas.microsoft.com/office/drawing/2014/main" id="{99D4F9C6-10CE-45FC-82AC-3D5D3E2E8072}"/>
              </a:ext>
            </a:extLst>
          </p:cNvPr>
          <p:cNvGrpSpPr/>
          <p:nvPr/>
        </p:nvGrpSpPr>
        <p:grpSpPr>
          <a:xfrm>
            <a:off x="506398" y="4422850"/>
            <a:ext cx="442499" cy="486710"/>
            <a:chOff x="730351" y="1014107"/>
            <a:chExt cx="409786" cy="398611"/>
          </a:xfrm>
        </p:grpSpPr>
        <p:sp>
          <p:nvSpPr>
            <p:cNvPr id="25" name="MH_SubTitle_1">
              <a:extLst>
                <a:ext uri="{FF2B5EF4-FFF2-40B4-BE49-F238E27FC236}">
                  <a16:creationId xmlns:a16="http://schemas.microsoft.com/office/drawing/2014/main"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spTree>
    <p:extLst>
      <p:ext uri="{BB962C8B-B14F-4D97-AF65-F5344CB8AC3E}">
        <p14:creationId xmlns:p14="http://schemas.microsoft.com/office/powerpoint/2010/main" val="811232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CC6A9-AD64-4CFF-BBE1-AF1A80A51AA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3" name="Picture 2">
            <a:extLst>
              <a:ext uri="{FF2B5EF4-FFF2-40B4-BE49-F238E27FC236}">
                <a16:creationId xmlns:a16="http://schemas.microsoft.com/office/drawing/2014/main" id="{DE46F97D-3925-490A-9748-39F6BAEA2BD5}"/>
              </a:ext>
            </a:extLst>
          </p:cNvPr>
          <p:cNvPicPr>
            <a:picLocks noChangeAspect="1"/>
          </p:cNvPicPr>
          <p:nvPr/>
        </p:nvPicPr>
        <p:blipFill rotWithShape="1">
          <a:blip r:embed="rId4">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pic>
        <p:nvPicPr>
          <p:cNvPr id="4" name="Picture 3">
            <a:extLst>
              <a:ext uri="{FF2B5EF4-FFF2-40B4-BE49-F238E27FC236}">
                <a16:creationId xmlns:a16="http://schemas.microsoft.com/office/drawing/2014/main" id="{29C1883C-E209-4271-94D9-633C552F8681}"/>
              </a:ext>
            </a:extLst>
          </p:cNvPr>
          <p:cNvPicPr>
            <a:picLocks noChangeAspect="1"/>
          </p:cNvPicPr>
          <p:nvPr/>
        </p:nvPicPr>
        <p:blipFill>
          <a:blip r:embed="rId5"/>
          <a:stretch>
            <a:fillRect/>
          </a:stretch>
        </p:blipFill>
        <p:spPr>
          <a:xfrm>
            <a:off x="3239519" y="535383"/>
            <a:ext cx="4462659" cy="1158340"/>
          </a:xfrm>
          <a:prstGeom prst="rect">
            <a:avLst/>
          </a:prstGeom>
        </p:spPr>
      </p:pic>
    </p:spTree>
    <p:extLst>
      <p:ext uri="{BB962C8B-B14F-4D97-AF65-F5344CB8AC3E}">
        <p14:creationId xmlns:p14="http://schemas.microsoft.com/office/powerpoint/2010/main" val="31449457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1186427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1" name="Picture 90">
            <a:extLst>
              <a:ext uri="{FF2B5EF4-FFF2-40B4-BE49-F238E27FC236}">
                <a16:creationId xmlns:a16="http://schemas.microsoft.com/office/drawing/2014/main" id="{D20CF6CB-E75E-4667-B174-9EB00A52DF75}"/>
              </a:ext>
            </a:extLst>
          </p:cNvPr>
          <p:cNvPicPr>
            <a:picLocks noChangeAspect="1"/>
          </p:cNvPicPr>
          <p:nvPr/>
        </p:nvPicPr>
        <p:blipFill>
          <a:blip r:embed="rId4"/>
          <a:stretch>
            <a:fillRect/>
          </a:stretch>
        </p:blipFill>
        <p:spPr>
          <a:xfrm>
            <a:off x="2850933" y="1801644"/>
            <a:ext cx="6151397" cy="3188484"/>
          </a:xfrm>
          <a:prstGeom prst="rect">
            <a:avLst/>
          </a:prstGeom>
        </p:spPr>
      </p:pic>
    </p:spTree>
    <p:extLst>
      <p:ext uri="{BB962C8B-B14F-4D97-AF65-F5344CB8AC3E}">
        <p14:creationId xmlns:p14="http://schemas.microsoft.com/office/powerpoint/2010/main" val="243111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FC177173-5D5B-4C3B-BDB0-51D366BFA8D9}"/>
              </a:ext>
            </a:extLst>
          </p:cNvPr>
          <p:cNvGrpSpPr/>
          <p:nvPr/>
        </p:nvGrpSpPr>
        <p:grpSpPr>
          <a:xfrm>
            <a:off x="1503153" y="2029504"/>
            <a:ext cx="9857838" cy="2651119"/>
            <a:chOff x="256031" y="1133735"/>
            <a:chExt cx="9242811" cy="5377134"/>
          </a:xfrm>
        </p:grpSpPr>
        <p:sp>
          <p:nvSpPr>
            <p:cNvPr id="14" name="Rectangle: Rounded Corners 13">
              <a:extLst>
                <a:ext uri="{FF2B5EF4-FFF2-40B4-BE49-F238E27FC236}">
                  <a16:creationId xmlns:a16="http://schemas.microsoft.com/office/drawing/2014/main" id="{6B2B1F50-3CF2-4531-A984-7A60B1B2C7BF}"/>
                </a:ext>
              </a:extLst>
            </p:cNvPr>
            <p:cNvSpPr/>
            <p:nvPr/>
          </p:nvSpPr>
          <p:spPr>
            <a:xfrm>
              <a:off x="256031" y="1133735"/>
              <a:ext cx="9242811" cy="5377134"/>
            </a:xfrm>
            <a:prstGeom prst="roundRect">
              <a:avLst>
                <a:gd name="adj" fmla="val 4992"/>
              </a:avLst>
            </a:prstGeom>
            <a:solidFill>
              <a:srgbClr val="FFC000"/>
            </a:solidFill>
            <a:ln w="12700" cap="flat" cmpd="sng" algn="ctr">
              <a:solidFill>
                <a:srgbClr val="70AD47"/>
              </a:solidFill>
              <a:prstDash val="solid"/>
              <a:miter lim="800000"/>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75B9EAD2-BABB-43AB-9105-A9B65A1A4258}"/>
                </a:ext>
              </a:extLst>
            </p:cNvPr>
            <p:cNvSpPr/>
            <p:nvPr/>
          </p:nvSpPr>
          <p:spPr>
            <a:xfrm>
              <a:off x="407794" y="1406138"/>
              <a:ext cx="8939283" cy="4832329"/>
            </a:xfrm>
            <a:prstGeom prst="roundRect">
              <a:avLst>
                <a:gd name="adj" fmla="val 4992"/>
              </a:avLst>
            </a:prstGeom>
            <a:solidFill>
              <a:sysClr val="window" lastClr="FFFFFF"/>
            </a:solidFill>
            <a:ln w="19050" cap="flat" cmpd="sng" algn="ctr">
              <a:solidFill>
                <a:srgbClr val="70AD47"/>
              </a:solidFill>
              <a:prstDash val="dash"/>
              <a:miter lim="800000"/>
              <a:extLst>
                <a:ext uri="{C807C97D-BFC1-408E-A445-0C87EB9F89A2}">
                  <ask:lineSketchStyleProp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Content Placeholder 2">
            <a:extLst>
              <a:ext uri="{FF2B5EF4-FFF2-40B4-BE49-F238E27FC236}">
                <a16:creationId xmlns:a16="http://schemas.microsoft.com/office/drawing/2014/main" id="{55883BD5-81F5-40D7-88A2-0F06AF818956}"/>
              </a:ext>
            </a:extLst>
          </p:cNvPr>
          <p:cNvSpPr txBox="1">
            <a:spLocks/>
          </p:cNvSpPr>
          <p:nvPr/>
        </p:nvSpPr>
        <p:spPr>
          <a:xfrm>
            <a:off x="1792488" y="2332456"/>
            <a:ext cx="9279163" cy="1686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29902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par>
                          <p:cTn id="7" fill="hold">
                            <p:stCondLst>
                              <p:cond delay="5000"/>
                            </p:stCondLst>
                            <p:childTnLst>
                              <p:par>
                                <p:cTn id="8" presetID="14" presetClass="entr" presetSubtype="1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0" dur="500"/>
                                        <p:tgtEl>
                                          <p:spTgt spid="16">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328897" y="2224811"/>
            <a:ext cx="3662080" cy="1754326"/>
          </a:xfrm>
          <a:prstGeom prst="rect">
            <a:avLst/>
          </a:prstGeom>
          <a:noFill/>
        </p:spPr>
        <p:txBody>
          <a:bodyPr wrap="square" rtlCol="0">
            <a:spAutoFit/>
          </a:bodyPr>
          <a:lstStyle/>
          <a:p>
            <a:pPr algn="ct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Định</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kumimoji="0" lang="en-US" sz="36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Xác</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định</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hướng</a:t>
            </a:r>
            <a:endParaRPr kumimoji="0" lang="en-US" sz="36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descr="Kinh tế dược- Định hướng nghề nghiệp tương lai sao cho đúng? - CLB Kinh Tế  Dược">
            <a:extLst>
              <a:ext uri="{FF2B5EF4-FFF2-40B4-BE49-F238E27FC236}">
                <a16:creationId xmlns:a16="http://schemas.microsoft.com/office/drawing/2014/main" id="{A34E722E-451A-4081-B151-B94DC132F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846" y="1836175"/>
            <a:ext cx="5662370" cy="353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7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328896" y="2224811"/>
            <a:ext cx="389168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năng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lượng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Ưu nhược điểm của điện năng lượng mặt trời">
            <a:extLst>
              <a:ext uri="{FF2B5EF4-FFF2-40B4-BE49-F238E27FC236}">
                <a16:creationId xmlns:a16="http://schemas.microsoft.com/office/drawing/2014/main" id="{600CD89B-DCDF-42AE-9B11-1E66C1D27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263" y="1470429"/>
            <a:ext cx="5666432" cy="381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8919C2-2D83-486C-9384-71F43DE6F791}"/>
              </a:ext>
            </a:extLst>
          </p:cNvPr>
          <p:cNvSpPr/>
          <p:nvPr/>
        </p:nvSpPr>
        <p:spPr>
          <a:xfrm>
            <a:off x="254619" y="318913"/>
            <a:ext cx="11753877" cy="6097838"/>
          </a:xfrm>
          <a:prstGeom prst="roundRect">
            <a:avLst>
              <a:gd name="adj" fmla="val 993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2"/>
          <a:stretch>
            <a:fillRect/>
          </a:stretch>
        </p:blipFill>
        <p:spPr>
          <a:xfrm>
            <a:off x="541444" y="586115"/>
            <a:ext cx="3005588" cy="798645"/>
          </a:xfrm>
          <a:prstGeom prst="rect">
            <a:avLst/>
          </a:prstGeom>
        </p:spPr>
      </p:pic>
      <p:sp>
        <p:nvSpPr>
          <p:cNvPr id="9" name="TextBox 8">
            <a:extLst>
              <a:ext uri="{FF2B5EF4-FFF2-40B4-BE49-F238E27FC236}">
                <a16:creationId xmlns:a16="http://schemas.microsoft.com/office/drawing/2014/main" id="{688CAC1D-AC00-4BC5-A4CC-219732198D95}"/>
              </a:ext>
            </a:extLst>
          </p:cNvPr>
          <p:cNvSpPr txBox="1"/>
          <p:nvPr/>
        </p:nvSpPr>
        <p:spPr>
          <a:xfrm>
            <a:off x="1455979" y="1651962"/>
            <a:ext cx="9779775"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Nêu ích lợi của những ngọn hải đăng.</a:t>
            </a:r>
          </a:p>
        </p:txBody>
      </p:sp>
      <p:sp>
        <p:nvSpPr>
          <p:cNvPr id="10" name="TextBox 9">
            <a:extLst>
              <a:ext uri="{FF2B5EF4-FFF2-40B4-BE49-F238E27FC236}">
                <a16:creationId xmlns:a16="http://schemas.microsoft.com/office/drawing/2014/main" id="{3A9543C5-4A2B-40C4-968C-76B39D40A24E}"/>
              </a:ext>
            </a:extLst>
          </p:cNvPr>
          <p:cNvSpPr txBox="1"/>
          <p:nvPr/>
        </p:nvSpPr>
        <p:spPr>
          <a:xfrm>
            <a:off x="1432896" y="2584262"/>
            <a:ext cx="10481402"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11" name="TextBox 10">
            <a:extLst>
              <a:ext uri="{FF2B5EF4-FFF2-40B4-BE49-F238E27FC236}">
                <a16:creationId xmlns:a16="http://schemas.microsoft.com/office/drawing/2014/main" id="{5BF6E1E6-ECCD-4B6B-A14C-6C4A99ECE50C}"/>
              </a:ext>
            </a:extLst>
          </p:cNvPr>
          <p:cNvSpPr txBox="1"/>
          <p:nvPr/>
        </p:nvSpPr>
        <p:spPr>
          <a:xfrm>
            <a:off x="1455979" y="3429000"/>
            <a:ext cx="10337849" cy="1200329"/>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endPar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B9C1411-E196-4442-A8A3-053E4C1CE39F}"/>
              </a:ext>
            </a:extLst>
          </p:cNvPr>
          <p:cNvSpPr txBox="1"/>
          <p:nvPr/>
        </p:nvSpPr>
        <p:spPr>
          <a:xfrm>
            <a:off x="1432896" y="4838740"/>
            <a:ext cx="9380416"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grpSp>
        <p:nvGrpSpPr>
          <p:cNvPr id="17" name="Group 16">
            <a:extLst>
              <a:ext uri="{FF2B5EF4-FFF2-40B4-BE49-F238E27FC236}">
                <a16:creationId xmlns:a16="http://schemas.microsoft.com/office/drawing/2014/main" id="{CD73C734-6A89-4264-ADA7-67A231F8CD66}"/>
              </a:ext>
            </a:extLst>
          </p:cNvPr>
          <p:cNvGrpSpPr/>
          <p:nvPr/>
        </p:nvGrpSpPr>
        <p:grpSpPr>
          <a:xfrm>
            <a:off x="541444" y="1597568"/>
            <a:ext cx="791075" cy="718426"/>
            <a:chOff x="612559" y="1116397"/>
            <a:chExt cx="791075" cy="718426"/>
          </a:xfrm>
        </p:grpSpPr>
        <p:pic>
          <p:nvPicPr>
            <p:cNvPr id="13" name="图片 12">
              <a:extLst>
                <a:ext uri="{FF2B5EF4-FFF2-40B4-BE49-F238E27FC236}">
                  <a16:creationId xmlns:a16="http://schemas.microsoft.com/office/drawing/2014/main" id="{D6EB6CC9-E82D-4163-B24A-9653292CD0D7}"/>
                </a:ext>
              </a:extLst>
            </p:cNvPr>
            <p:cNvPicPr>
              <a:picLocks noChangeAspect="1"/>
            </p:cNvPicPr>
            <p:nvPr/>
          </p:nvPicPr>
          <p:blipFill>
            <a:blip r:embed="rId3"/>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id="{53EE5915-7FA4-4F1F-9C10-267659090085}"/>
                </a:ext>
              </a:extLst>
            </p:cNvPr>
            <p:cNvPicPr>
              <a:picLocks noChangeAspect="1"/>
            </p:cNvPicPr>
            <p:nvPr/>
          </p:nvPicPr>
          <p:blipFill>
            <a:blip r:embed="rId4"/>
            <a:stretch>
              <a:fillRect/>
            </a:stretch>
          </p:blipFill>
          <p:spPr>
            <a:xfrm>
              <a:off x="612559" y="1338971"/>
              <a:ext cx="379735" cy="495852"/>
            </a:xfrm>
            <a:prstGeom prst="rect">
              <a:avLst/>
            </a:prstGeom>
          </p:spPr>
        </p:pic>
      </p:grpSp>
      <p:grpSp>
        <p:nvGrpSpPr>
          <p:cNvPr id="18" name="Group 17">
            <a:extLst>
              <a:ext uri="{FF2B5EF4-FFF2-40B4-BE49-F238E27FC236}">
                <a16:creationId xmlns:a16="http://schemas.microsoft.com/office/drawing/2014/main" id="{A9E2ED2A-04E4-4D20-AFAE-AD638CE09E99}"/>
              </a:ext>
            </a:extLst>
          </p:cNvPr>
          <p:cNvGrpSpPr/>
          <p:nvPr/>
        </p:nvGrpSpPr>
        <p:grpSpPr>
          <a:xfrm>
            <a:off x="513688" y="2508738"/>
            <a:ext cx="828387" cy="737953"/>
            <a:chOff x="1833014" y="2061054"/>
            <a:chExt cx="828387" cy="737953"/>
          </a:xfrm>
        </p:grpSpPr>
        <p:pic>
          <p:nvPicPr>
            <p:cNvPr id="14" name="图片 12">
              <a:extLst>
                <a:ext uri="{FF2B5EF4-FFF2-40B4-BE49-F238E27FC236}">
                  <a16:creationId xmlns:a16="http://schemas.microsoft.com/office/drawing/2014/main" id="{D340B9FC-58FE-49DA-A229-B90647C17499}"/>
                </a:ext>
              </a:extLst>
            </p:cNvPr>
            <p:cNvPicPr>
              <a:picLocks noChangeAspect="1"/>
            </p:cNvPicPr>
            <p:nvPr/>
          </p:nvPicPr>
          <p:blipFill>
            <a:blip r:embed="rId3"/>
            <a:stretch>
              <a:fillRect/>
            </a:stretch>
          </p:blipFill>
          <p:spPr>
            <a:xfrm>
              <a:off x="1994178" y="2061054"/>
              <a:ext cx="667223" cy="698995"/>
            </a:xfrm>
            <a:prstGeom prst="rect">
              <a:avLst/>
            </a:prstGeom>
          </p:spPr>
        </p:pic>
        <p:pic>
          <p:nvPicPr>
            <p:cNvPr id="6" name="Picture 5">
              <a:extLst>
                <a:ext uri="{FF2B5EF4-FFF2-40B4-BE49-F238E27FC236}">
                  <a16:creationId xmlns:a16="http://schemas.microsoft.com/office/drawing/2014/main" id="{6A1C540B-ECAF-4FC5-8EF6-D1C3A1BACE5C}"/>
                </a:ext>
              </a:extLst>
            </p:cNvPr>
            <p:cNvPicPr>
              <a:picLocks noChangeAspect="1"/>
            </p:cNvPicPr>
            <p:nvPr/>
          </p:nvPicPr>
          <p:blipFill>
            <a:blip r:embed="rId5"/>
            <a:stretch>
              <a:fillRect/>
            </a:stretch>
          </p:blipFill>
          <p:spPr>
            <a:xfrm>
              <a:off x="1833014" y="2326856"/>
              <a:ext cx="394456" cy="472151"/>
            </a:xfrm>
            <a:prstGeom prst="rect">
              <a:avLst/>
            </a:prstGeom>
          </p:spPr>
        </p:pic>
      </p:grpSp>
      <p:grpSp>
        <p:nvGrpSpPr>
          <p:cNvPr id="19" name="Group 18">
            <a:extLst>
              <a:ext uri="{FF2B5EF4-FFF2-40B4-BE49-F238E27FC236}">
                <a16:creationId xmlns:a16="http://schemas.microsoft.com/office/drawing/2014/main" id="{957BB5E0-D6A1-49DB-9250-E165F4AA5A04}"/>
              </a:ext>
            </a:extLst>
          </p:cNvPr>
          <p:cNvGrpSpPr/>
          <p:nvPr/>
        </p:nvGrpSpPr>
        <p:grpSpPr>
          <a:xfrm>
            <a:off x="497115" y="3384690"/>
            <a:ext cx="782445" cy="749475"/>
            <a:chOff x="1778637" y="2799007"/>
            <a:chExt cx="782445" cy="749475"/>
          </a:xfrm>
        </p:grpSpPr>
        <p:pic>
          <p:nvPicPr>
            <p:cNvPr id="16" name="图片 12">
              <a:extLst>
                <a:ext uri="{FF2B5EF4-FFF2-40B4-BE49-F238E27FC236}">
                  <a16:creationId xmlns:a16="http://schemas.microsoft.com/office/drawing/2014/main" id="{F43B43C7-7DAD-4233-81C0-A65B84D5C092}"/>
                </a:ext>
              </a:extLst>
            </p:cNvPr>
            <p:cNvPicPr>
              <a:picLocks noChangeAspect="1"/>
            </p:cNvPicPr>
            <p:nvPr/>
          </p:nvPicPr>
          <p:blipFill>
            <a:blip r:embed="rId3"/>
            <a:stretch>
              <a:fillRect/>
            </a:stretch>
          </p:blipFill>
          <p:spPr>
            <a:xfrm>
              <a:off x="1893859" y="2799007"/>
              <a:ext cx="667223" cy="698995"/>
            </a:xfrm>
            <a:prstGeom prst="rect">
              <a:avLst/>
            </a:prstGeom>
          </p:spPr>
        </p:pic>
        <p:pic>
          <p:nvPicPr>
            <p:cNvPr id="7" name="Picture 6">
              <a:extLst>
                <a:ext uri="{FF2B5EF4-FFF2-40B4-BE49-F238E27FC236}">
                  <a16:creationId xmlns:a16="http://schemas.microsoft.com/office/drawing/2014/main" id="{FF260E2D-6C3B-4947-9D41-36F6A7F73A8E}"/>
                </a:ext>
              </a:extLst>
            </p:cNvPr>
            <p:cNvPicPr>
              <a:picLocks noChangeAspect="1"/>
            </p:cNvPicPr>
            <p:nvPr/>
          </p:nvPicPr>
          <p:blipFill>
            <a:blip r:embed="rId6"/>
            <a:stretch>
              <a:fillRect/>
            </a:stretch>
          </p:blipFill>
          <p:spPr>
            <a:xfrm>
              <a:off x="1778637" y="3025261"/>
              <a:ext cx="431081" cy="523221"/>
            </a:xfrm>
            <a:prstGeom prst="rect">
              <a:avLst/>
            </a:prstGeom>
          </p:spPr>
        </p:pic>
      </p:grpSp>
      <p:grpSp>
        <p:nvGrpSpPr>
          <p:cNvPr id="20" name="Group 19">
            <a:extLst>
              <a:ext uri="{FF2B5EF4-FFF2-40B4-BE49-F238E27FC236}">
                <a16:creationId xmlns:a16="http://schemas.microsoft.com/office/drawing/2014/main" id="{29D8E584-10C5-491D-AA06-273F28DE8BEA}"/>
              </a:ext>
            </a:extLst>
          </p:cNvPr>
          <p:cNvGrpSpPr/>
          <p:nvPr/>
        </p:nvGrpSpPr>
        <p:grpSpPr>
          <a:xfrm>
            <a:off x="490760" y="4649060"/>
            <a:ext cx="803492" cy="772156"/>
            <a:chOff x="2254348" y="2498439"/>
            <a:chExt cx="803492" cy="772156"/>
          </a:xfrm>
        </p:grpSpPr>
        <p:pic>
          <p:nvPicPr>
            <p:cNvPr id="15" name="图片 12">
              <a:extLst>
                <a:ext uri="{FF2B5EF4-FFF2-40B4-BE49-F238E27FC236}">
                  <a16:creationId xmlns:a16="http://schemas.microsoft.com/office/drawing/2014/main" id="{EAFEADA6-B1BC-457C-BFE7-4F67FC7EE5E5}"/>
                </a:ext>
              </a:extLst>
            </p:cNvPr>
            <p:cNvPicPr>
              <a:picLocks noChangeAspect="1"/>
            </p:cNvPicPr>
            <p:nvPr/>
          </p:nvPicPr>
          <p:blipFill>
            <a:blip r:embed="rId3"/>
            <a:stretch>
              <a:fillRect/>
            </a:stretch>
          </p:blipFill>
          <p:spPr>
            <a:xfrm>
              <a:off x="2390617" y="2498439"/>
              <a:ext cx="667223" cy="698995"/>
            </a:xfrm>
            <a:prstGeom prst="rect">
              <a:avLst/>
            </a:prstGeom>
          </p:spPr>
        </p:pic>
        <p:pic>
          <p:nvPicPr>
            <p:cNvPr id="8" name="Picture 7">
              <a:extLst>
                <a:ext uri="{FF2B5EF4-FFF2-40B4-BE49-F238E27FC236}">
                  <a16:creationId xmlns:a16="http://schemas.microsoft.com/office/drawing/2014/main" id="{56560224-5A22-4D15-A55C-8D857809B22D}"/>
                </a:ext>
              </a:extLst>
            </p:cNvPr>
            <p:cNvPicPr>
              <a:picLocks noChangeAspect="1"/>
            </p:cNvPicPr>
            <p:nvPr/>
          </p:nvPicPr>
          <p:blipFill>
            <a:blip r:embed="rId7"/>
            <a:stretch>
              <a:fillRect/>
            </a:stretch>
          </p:blipFill>
          <p:spPr>
            <a:xfrm>
              <a:off x="2254348" y="2747374"/>
              <a:ext cx="437122" cy="523221"/>
            </a:xfrm>
            <a:prstGeom prst="rect">
              <a:avLst/>
            </a:prstGeom>
          </p:spPr>
        </p:pic>
      </p:grpSp>
    </p:spTree>
    <p:extLst>
      <p:ext uri="{BB962C8B-B14F-4D97-AF65-F5344CB8AC3E}">
        <p14:creationId xmlns:p14="http://schemas.microsoft.com/office/powerpoint/2010/main" val="33766171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80000">
                                          <p:cBhvr additive="base">
                                            <p:cTn id="16" dur="500" fill="hold"/>
                                            <p:tgtEl>
                                              <p:spTgt spid="10"/>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8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80000">
                                          <p:cBhvr additive="base">
                                            <p:cTn id="20" dur="500" fill="hold"/>
                                            <p:tgtEl>
                                              <p:spTgt spid="11"/>
                                            </p:tgtEl>
                                            <p:attrNameLst>
                                              <p:attrName>ppt_x</p:attrName>
                                            </p:attrNameLst>
                                          </p:cBhvr>
                                          <p:tavLst>
                                            <p:tav tm="0">
                                              <p:val>
                                                <p:strVal val="0-#ppt_w/2"/>
                                              </p:val>
                                            </p:tav>
                                            <p:tav tm="100000">
                                              <p:val>
                                                <p:strVal val="#ppt_x"/>
                                              </p:val>
                                            </p:tav>
                                          </p:tavLst>
                                        </p:anim>
                                        <p:anim calcmode="lin" valueType="num" p14:bounceEnd="80000">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8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8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80000">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8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80000">
                                          <p:cBhvr additive="base">
                                            <p:cTn id="28"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8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80000">
                                          <p:cBhvr additive="base">
                                            <p:cTn id="32" dur="500" fill="hold"/>
                                            <p:tgtEl>
                                              <p:spTgt spid="18"/>
                                            </p:tgtEl>
                                            <p:attrNameLst>
                                              <p:attrName>ppt_x</p:attrName>
                                            </p:attrNameLst>
                                          </p:cBhvr>
                                          <p:tavLst>
                                            <p:tav tm="0">
                                              <p:val>
                                                <p:strVal val="0-#ppt_w/2"/>
                                              </p:val>
                                            </p:tav>
                                            <p:tav tm="100000">
                                              <p:val>
                                                <p:strVal val="#ppt_x"/>
                                              </p:val>
                                            </p:tav>
                                          </p:tavLst>
                                        </p:anim>
                                        <p:anim calcmode="lin" valueType="num" p14:bounceEnd="80000">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8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80000">
                                          <p:cBhvr additive="base">
                                            <p:cTn id="36" dur="500" fill="hold"/>
                                            <p:tgtEl>
                                              <p:spTgt spid="19"/>
                                            </p:tgtEl>
                                            <p:attrNameLst>
                                              <p:attrName>ppt_x</p:attrName>
                                            </p:attrNameLst>
                                          </p:cBhvr>
                                          <p:tavLst>
                                            <p:tav tm="0">
                                              <p:val>
                                                <p:strVal val="0-#ppt_w/2"/>
                                              </p:val>
                                            </p:tav>
                                            <p:tav tm="100000">
                                              <p:val>
                                                <p:strVal val="#ppt_x"/>
                                              </p:val>
                                            </p:tav>
                                          </p:tavLst>
                                        </p:anim>
                                        <p:anim calcmode="lin" valueType="num" p14:bounceEnd="80000">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80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80000">
                                          <p:cBhvr additive="base">
                                            <p:cTn id="40" dur="500" fill="hold"/>
                                            <p:tgtEl>
                                              <p:spTgt spid="20"/>
                                            </p:tgtEl>
                                            <p:attrNameLst>
                                              <p:attrName>ppt_x</p:attrName>
                                            </p:attrNameLst>
                                          </p:cBhvr>
                                          <p:tavLst>
                                            <p:tav tm="0">
                                              <p:val>
                                                <p:strVal val="0-#ppt_w/2"/>
                                              </p:val>
                                            </p:tav>
                                            <p:tav tm="100000">
                                              <p:val>
                                                <p:strVal val="#ppt_x"/>
                                              </p:val>
                                            </p:tav>
                                          </p:tavLst>
                                        </p:anim>
                                        <p:anim calcmode="lin" valueType="num" p14:bounceEnd="80000">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3" name="Picture 2">
            <a:extLst>
              <a:ext uri="{FF2B5EF4-FFF2-40B4-BE49-F238E27FC236}">
                <a16:creationId xmlns:a16="http://schemas.microsoft.com/office/drawing/2014/main" id="{FAC6FD85-A9C6-4E64-9B89-6E7A24C22682}"/>
              </a:ext>
            </a:extLst>
          </p:cNvPr>
          <p:cNvPicPr>
            <a:picLocks noChangeAspect="1"/>
          </p:cNvPicPr>
          <p:nvPr/>
        </p:nvPicPr>
        <p:blipFill>
          <a:blip r:embed="rId4"/>
          <a:stretch>
            <a:fillRect/>
          </a:stretch>
        </p:blipFill>
        <p:spPr>
          <a:xfrm>
            <a:off x="2640117" y="2535001"/>
            <a:ext cx="6943946" cy="1566808"/>
          </a:xfrm>
          <a:prstGeom prst="rect">
            <a:avLst/>
          </a:prstGeom>
        </p:spPr>
      </p:pic>
    </p:spTree>
    <p:extLst>
      <p:ext uri="{BB962C8B-B14F-4D97-AF65-F5344CB8AC3E}">
        <p14:creationId xmlns:p14="http://schemas.microsoft.com/office/powerpoint/2010/main" val="341548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0184E71-4545-4176-93E2-EF03B3481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6982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268219"/>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44012" y="260309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4710" y="4871182"/>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0" y="19712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3418094" y="316767"/>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131297" y="19712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F52D31F-75FC-4BEC-BA3F-8B359DDAC620}"/>
              </a:ext>
            </a:extLst>
          </p:cNvPr>
          <p:cNvPicPr>
            <a:picLocks noChangeAspect="1"/>
          </p:cNvPicPr>
          <p:nvPr/>
        </p:nvPicPr>
        <p:blipFill>
          <a:blip r:embed="rId9"/>
          <a:stretch>
            <a:fillRect/>
          </a:stretch>
        </p:blipFill>
        <p:spPr>
          <a:xfrm>
            <a:off x="2057747" y="1463040"/>
            <a:ext cx="6206266" cy="2280102"/>
          </a:xfrm>
          <a:prstGeom prst="rect">
            <a:avLst/>
          </a:prstGeom>
        </p:spPr>
      </p:pic>
      <p:pic>
        <p:nvPicPr>
          <p:cNvPr id="18" name="Am-thanh-tieng-song-bien-ri-rao-www_tiengdong_com">
            <a:hlinkClick r:id="" action="ppaction://media"/>
            <a:extLst>
              <a:ext uri="{FF2B5EF4-FFF2-40B4-BE49-F238E27FC236}">
                <a16:creationId xmlns:a16="http://schemas.microsoft.com/office/drawing/2014/main" id="{92CD7C61-5683-4380-9C52-FE59F7ABF89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210041" y="7460226"/>
            <a:ext cx="609600" cy="609600"/>
          </a:xfrm>
          <a:prstGeom prst="rect">
            <a:avLst/>
          </a:prstGeom>
        </p:spPr>
      </p:pic>
      <p:sp>
        <p:nvSpPr>
          <p:cNvPr id="2" name="Rectangle: Rounded Corners 1">
            <a:extLst>
              <a:ext uri="{FF2B5EF4-FFF2-40B4-BE49-F238E27FC236}">
                <a16:creationId xmlns:a16="http://schemas.microsoft.com/office/drawing/2014/main" id="{A7DF703C-EFDA-4FBC-90E8-00B405856E01}"/>
              </a:ext>
            </a:extLst>
          </p:cNvPr>
          <p:cNvSpPr/>
          <p:nvPr/>
        </p:nvSpPr>
        <p:spPr>
          <a:xfrm>
            <a:off x="2860158" y="3902149"/>
            <a:ext cx="5403855" cy="1653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Các</a:t>
            </a:r>
            <a:r>
              <a:rPr lang="en-US" sz="3200" dirty="0"/>
              <a:t> </a:t>
            </a:r>
            <a:r>
              <a:rPr lang="en-US" sz="3200" dirty="0" err="1"/>
              <a:t>em</a:t>
            </a:r>
            <a:r>
              <a:rPr lang="en-US" sz="3200" dirty="0"/>
              <a:t> </a:t>
            </a:r>
            <a:r>
              <a:rPr lang="en-US" sz="3200" dirty="0" err="1"/>
              <a:t>hãy</a:t>
            </a:r>
            <a:r>
              <a:rPr lang="en-US" sz="3200" dirty="0"/>
              <a:t> </a:t>
            </a:r>
            <a:r>
              <a:rPr lang="en-US" sz="3200" dirty="0" err="1"/>
              <a:t>trả</a:t>
            </a:r>
            <a:r>
              <a:rPr lang="en-US" sz="3200" dirty="0"/>
              <a:t> </a:t>
            </a:r>
            <a:r>
              <a:rPr lang="en-US" sz="3200" dirty="0" err="1"/>
              <a:t>lời</a:t>
            </a:r>
            <a:r>
              <a:rPr lang="en-US" sz="3200" dirty="0"/>
              <a:t> </a:t>
            </a:r>
            <a:r>
              <a:rPr lang="en-US" sz="3200" dirty="0" err="1"/>
              <a:t>các</a:t>
            </a:r>
            <a:r>
              <a:rPr lang="en-US" sz="3200" dirty="0"/>
              <a:t> </a:t>
            </a:r>
            <a:r>
              <a:rPr lang="en-US" sz="3200" dirty="0" err="1"/>
              <a:t>câu</a:t>
            </a:r>
            <a:r>
              <a:rPr lang="en-US" sz="3200" dirty="0"/>
              <a:t> </a:t>
            </a:r>
            <a:r>
              <a:rPr lang="en-US" sz="3200" dirty="0" err="1"/>
              <a:t>hỏi</a:t>
            </a:r>
            <a:r>
              <a:rPr lang="en-US" sz="3200" dirty="0"/>
              <a:t> </a:t>
            </a:r>
            <a:r>
              <a:rPr lang="en-US" sz="3200" dirty="0" err="1"/>
              <a:t>để</a:t>
            </a:r>
            <a:r>
              <a:rPr lang="en-US" sz="3200" dirty="0"/>
              <a:t> </a:t>
            </a:r>
            <a:r>
              <a:rPr lang="en-US" sz="3200" dirty="0" err="1"/>
              <a:t>giúp</a:t>
            </a:r>
            <a:r>
              <a:rPr lang="en-US" sz="3200" dirty="0"/>
              <a:t> </a:t>
            </a:r>
            <a:r>
              <a:rPr lang="en-US" sz="3200" dirty="0" err="1"/>
              <a:t>thuyền</a:t>
            </a:r>
            <a:r>
              <a:rPr lang="en-US" sz="3200" dirty="0"/>
              <a:t> </a:t>
            </a:r>
            <a:r>
              <a:rPr lang="en-US" sz="3200" dirty="0" err="1"/>
              <a:t>đi</a:t>
            </a:r>
            <a:r>
              <a:rPr lang="en-US" sz="3200" dirty="0"/>
              <a:t> </a:t>
            </a:r>
            <a:r>
              <a:rPr lang="en-US" sz="3200" dirty="0" err="1"/>
              <a:t>tới</a:t>
            </a:r>
            <a:r>
              <a:rPr lang="en-US" sz="3200" dirty="0"/>
              <a:t> </a:t>
            </a:r>
            <a:r>
              <a:rPr lang="en-US" sz="3200" dirty="0" err="1"/>
              <a:t>ngọn</a:t>
            </a:r>
            <a:r>
              <a:rPr lang="en-US" sz="3200" dirty="0"/>
              <a:t> </a:t>
            </a:r>
            <a:r>
              <a:rPr lang="en-US" sz="3200" dirty="0" err="1"/>
              <a:t>hải</a:t>
            </a:r>
            <a:r>
              <a:rPr lang="en-US" sz="3200" dirty="0"/>
              <a:t> </a:t>
            </a:r>
            <a:r>
              <a:rPr lang="en-US" sz="3200" dirty="0" err="1"/>
              <a:t>đăng</a:t>
            </a:r>
            <a:r>
              <a:rPr lang="en-US" sz="3200" dirty="0"/>
              <a:t> </a:t>
            </a:r>
            <a:r>
              <a:rPr lang="en-US" sz="3200" dirty="0" err="1"/>
              <a:t>nhé</a:t>
            </a:r>
            <a:r>
              <a:rPr lang="en-US" sz="3200" dirty="0"/>
              <a:t>!</a:t>
            </a:r>
          </a:p>
        </p:txBody>
      </p:sp>
    </p:spTree>
    <p:extLst>
      <p:ext uri="{BB962C8B-B14F-4D97-AF65-F5344CB8AC3E}">
        <p14:creationId xmlns:p14="http://schemas.microsoft.com/office/powerpoint/2010/main" val="192474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3.125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4.58333E-6 -1.85185E-6 L 0.3302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3.54167E-6 -7.40741E-7 L 0.3302 -0.00625 " pathEditMode="relative" rAng="0" ptsTypes="AA">
                                      <p:cBhvr>
                                        <p:cTn id="10" dur="8000" fill="hold"/>
                                        <p:tgtEl>
                                          <p:spTgt spid="13"/>
                                        </p:tgtEl>
                                        <p:attrNameLst>
                                          <p:attrName>ppt_x</p:attrName>
                                          <p:attrName>ppt_y</p:attrName>
                                        </p:attrNameLst>
                                      </p:cBhvr>
                                      <p:rCtr x="16510" y="-324"/>
                                    </p:animMotion>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1" presetClass="mediacall" presetSubtype="0" fill="hold" nodeType="withEffect">
                                  <p:stCondLst>
                                    <p:cond delay="0"/>
                                  </p:stCondLst>
                                  <p:childTnLst>
                                    <p:cmd type="call" cmd="playFrom(0.0)">
                                      <p:cBhvr>
                                        <p:cTn id="17" dur="62955" fill="hold"/>
                                        <p:tgtEl>
                                          <p:spTgt spid="18"/>
                                        </p:tgtEl>
                                      </p:cBhvr>
                                    </p:cmd>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8"/>
                </p:tgtEl>
              </p:cMediaNode>
            </p:audio>
          </p:childTnLst>
        </p:cTn>
      </p:par>
    </p:tnLst>
    <p:bldLst>
      <p:bldP spid="11" grpId="0" animBg="1"/>
      <p:bldP spid="12" grpId="0" animBg="1"/>
      <p:bldP spid="1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823414" y="1049362"/>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728D3447-78FC-4B4A-A563-A1C0FDF09FBB}"/>
              </a:ext>
            </a:extLst>
          </p:cNvPr>
          <p:cNvSpPr txBox="1"/>
          <p:nvPr/>
        </p:nvSpPr>
        <p:spPr>
          <a:xfrm>
            <a:off x="1634094" y="2079972"/>
            <a:ext cx="9098296" cy="3170099"/>
          </a:xfrm>
          <a:prstGeom prst="rect">
            <a:avLst/>
          </a:prstGeom>
          <a:noFill/>
        </p:spPr>
        <p:txBody>
          <a:bodyPr wrap="square" rtlCol="0">
            <a:spAutoFit/>
          </a:bodyPr>
          <a:lstStyle/>
          <a:p>
            <a:pPr lvl="0" algn="just"/>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phát</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định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dương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yên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tâm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lo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lạc</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9973197-FD19-48B6-A71F-BF54CF052A2C}"/>
              </a:ext>
            </a:extLst>
          </p:cNvPr>
          <p:cNvSpPr txBox="1"/>
          <p:nvPr/>
        </p:nvSpPr>
        <p:spPr>
          <a:xfrm>
            <a:off x="1221676" y="1367885"/>
            <a:ext cx="95107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35FCD3A3-0863-4DBD-979A-25CF1C09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42373" y="3225002"/>
            <a:ext cx="4572000" cy="4572000"/>
          </a:xfrm>
          <a:prstGeom prst="rect">
            <a:avLst/>
          </a:prstGeom>
        </p:spPr>
      </p:pic>
    </p:spTree>
    <p:extLst>
      <p:ext uri="{BB962C8B-B14F-4D97-AF65-F5344CB8AC3E}">
        <p14:creationId xmlns:p14="http://schemas.microsoft.com/office/powerpoint/2010/main" val="59433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00EA31A-51E4-4038-8B12-D7EE727DF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86967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44012" y="260309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4710" y="485655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8106629" y="235679"/>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4F1BD439-A39D-4E2E-B386-9A89F4E48DF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5192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4.58333E-6 -2.96296E-6 L 0.15442 0.0676 " pathEditMode="relative" rAng="0" ptsTypes="AA">
                                      <p:cBhvr>
                                        <p:cTn id="12" dur="5000" fill="hold"/>
                                        <p:tgtEl>
                                          <p:spTgt spid="5"/>
                                        </p:tgtEl>
                                        <p:attrNameLst>
                                          <p:attrName>ppt_x</p:attrName>
                                          <p:attrName>ppt_y</p:attrName>
                                        </p:attrNameLst>
                                      </p:cBhvr>
                                      <p:rCtr x="7721" y="3380"/>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459610" y="1292684"/>
            <a:ext cx="976636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9" name="TextBox 8">
            <a:extLst>
              <a:ext uri="{FF2B5EF4-FFF2-40B4-BE49-F238E27FC236}">
                <a16:creationId xmlns:a16="http://schemas.microsoft.com/office/drawing/2014/main" id="{0E40DD3B-E8BB-4578-A885-07CA82D5F31D}"/>
              </a:ext>
            </a:extLst>
          </p:cNvPr>
          <p:cNvSpPr txBox="1"/>
          <p:nvPr/>
        </p:nvSpPr>
        <p:spPr>
          <a:xfrm>
            <a:off x="1459610" y="2155709"/>
            <a:ext cx="9357281" cy="2308324"/>
          </a:xfrm>
          <a:prstGeom prst="rect">
            <a:avLst/>
          </a:prstGeom>
          <a:noFill/>
        </p:spPr>
        <p:txBody>
          <a:bodyPr wrap="square" rtlCol="0">
            <a:spAutoFit/>
          </a:bodyPr>
          <a:lstStyle/>
          <a:p>
            <a:pPr lvl="0"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85005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16F704-BF44-499E-868E-EA90DC33E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10030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964521" y="2868561"/>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000" y="485655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095050" y="26027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3D42038B-6BE6-4F59-A1E3-1CE19423C78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2347532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1.38778E-1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2.29167E-6 -3.7037E-7 L 0.11471 -0.09792 " pathEditMode="relative" rAng="0" ptsTypes="AA">
                                      <p:cBhvr>
                                        <p:cTn id="12" dur="5000" fill="hold"/>
                                        <p:tgtEl>
                                          <p:spTgt spid="5"/>
                                        </p:tgtEl>
                                        <p:attrNameLst>
                                          <p:attrName>ppt_x</p:attrName>
                                          <p:attrName>ppt_y</p:attrName>
                                        </p:attrNameLst>
                                      </p:cBhvr>
                                      <p:rCtr x="5729" y="-4907"/>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285707" y="1263268"/>
            <a:ext cx="9706764"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p>
        </p:txBody>
      </p:sp>
      <p:sp>
        <p:nvSpPr>
          <p:cNvPr id="9" name="TextBox 8">
            <a:extLst>
              <a:ext uri="{FF2B5EF4-FFF2-40B4-BE49-F238E27FC236}">
                <a16:creationId xmlns:a16="http://schemas.microsoft.com/office/drawing/2014/main" id="{7B67B09B-B648-4616-AD17-4C7B844470E3}"/>
              </a:ext>
            </a:extLst>
          </p:cNvPr>
          <p:cNvSpPr txBox="1"/>
          <p:nvPr/>
        </p:nvSpPr>
        <p:spPr>
          <a:xfrm>
            <a:off x="1460449" y="2547744"/>
            <a:ext cx="9706764" cy="2554545"/>
          </a:xfrm>
          <a:prstGeom prst="rect">
            <a:avLst/>
          </a:prstGeom>
          <a:noFill/>
        </p:spPr>
        <p:txBody>
          <a:bodyPr wrap="square" rtlCol="0">
            <a:spAutoFit/>
          </a:bodyPr>
          <a:lstStyle/>
          <a:p>
            <a:pPr marL="457200" lvl="0" indent="-457200" algn="just">
              <a:buFont typeface="Arial" panose="020B0604020202020204" pitchFamily="34" charset="0"/>
              <a:buChar char="•"/>
            </a:pP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ngọn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bao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giờ</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tắt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canh</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suốt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bão</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tố</a:t>
            </a:r>
            <a:r>
              <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6067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down)">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A5D04-7167-47BB-A887-8DE18661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088" y="-1260211"/>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268569" y="-347898"/>
            <a:ext cx="4168138" cy="7309137"/>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92723" y="2116394"/>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82025" y="5036574"/>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196882"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3903739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5E-6 -3.7037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1.04167E-6 1.85185E-6 L 0.10104 0.13657 " pathEditMode="relative" rAng="0" ptsTypes="AA">
                                      <p:cBhvr>
                                        <p:cTn id="14" dur="5000" fill="hold"/>
                                        <p:tgtEl>
                                          <p:spTgt spid="5"/>
                                        </p:tgtEl>
                                        <p:attrNameLst>
                                          <p:attrName>ppt_x</p:attrName>
                                          <p:attrName>ppt_y</p:attrName>
                                        </p:attrNameLst>
                                      </p:cBhvr>
                                      <p:rCtr x="5052" y="682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457201" y="382772"/>
            <a:ext cx="11418134" cy="6028661"/>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8A2FF3CA-54A6-44A0-8DB1-EE011538A8C8}"/>
              </a:ext>
            </a:extLst>
          </p:cNvPr>
          <p:cNvSpPr txBox="1"/>
          <p:nvPr/>
        </p:nvSpPr>
        <p:spPr>
          <a:xfrm>
            <a:off x="1045188" y="1153814"/>
            <a:ext cx="10571767" cy="707886"/>
          </a:xfrm>
          <a:prstGeom prst="rect">
            <a:avLst/>
          </a:prstGeom>
          <a:noFill/>
        </p:spPr>
        <p:txBody>
          <a:bodyPr wrap="square" rtlCol="0">
            <a:spAutoFit/>
          </a:bodyPr>
          <a:lstStyle/>
          <a:p>
            <a:pPr lvl="0"/>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sp>
        <p:nvSpPr>
          <p:cNvPr id="2" name="Cloud 1">
            <a:extLst>
              <a:ext uri="{FF2B5EF4-FFF2-40B4-BE49-F238E27FC236}">
                <a16:creationId xmlns:a16="http://schemas.microsoft.com/office/drawing/2014/main" id="{380FB07C-0BB4-42CA-8B4E-20EBD079B5FB}"/>
              </a:ext>
            </a:extLst>
          </p:cNvPr>
          <p:cNvSpPr/>
          <p:nvPr/>
        </p:nvSpPr>
        <p:spPr>
          <a:xfrm>
            <a:off x="648585" y="2668771"/>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Ca ngợi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Cloud 15">
            <a:extLst>
              <a:ext uri="{FF2B5EF4-FFF2-40B4-BE49-F238E27FC236}">
                <a16:creationId xmlns:a16="http://schemas.microsoft.com/office/drawing/2014/main" id="{5E5370E0-5844-4893-B0D2-7E05ABA45E99}"/>
              </a:ext>
            </a:extLst>
          </p:cNvPr>
          <p:cNvSpPr/>
          <p:nvPr/>
        </p:nvSpPr>
        <p:spPr>
          <a:xfrm>
            <a:off x="4419938" y="2668770"/>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trò</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ngọn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hải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đăng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loud 16">
            <a:extLst>
              <a:ext uri="{FF2B5EF4-FFF2-40B4-BE49-F238E27FC236}">
                <a16:creationId xmlns:a16="http://schemas.microsoft.com/office/drawing/2014/main" id="{609D06B9-402C-4D48-81D2-033CD9BEAD2E}"/>
              </a:ext>
            </a:extLst>
          </p:cNvPr>
          <p:cNvSpPr/>
          <p:nvPr/>
        </p:nvSpPr>
        <p:spPr>
          <a:xfrm>
            <a:off x="8366591" y="2512061"/>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Công việc của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56548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2.08333E-7 1.11111E-6 L -0.31888 0.00995 " pathEditMode="relative" rAng="0" ptsTypes="AA">
                                      <p:cBhvr>
                                        <p:cTn id="25" dur="2000" fill="hold"/>
                                        <p:tgtEl>
                                          <p:spTgt spid="16"/>
                                        </p:tgtEl>
                                        <p:attrNameLst>
                                          <p:attrName>ppt_x</p:attrName>
                                          <p:attrName>ppt_y</p:attrName>
                                        </p:attrNameLst>
                                      </p:cBhvr>
                                      <p:rCtr x="-15951" y="486"/>
                                    </p:animMotion>
                                  </p:childTnLst>
                                </p:cTn>
                              </p:par>
                              <p:par>
                                <p:cTn id="26" presetID="42" presetClass="path" presetSubtype="0" accel="50000" decel="50000" fill="hold" grpId="1" nodeType="withEffect">
                                  <p:stCondLst>
                                    <p:cond delay="0"/>
                                  </p:stCondLst>
                                  <p:childTnLst>
                                    <p:animMotion origin="layout" path="M 4.58333E-6 1.11111E-6 L 0.62174 -0.0162 " pathEditMode="relative" rAng="0" ptsTypes="AA">
                                      <p:cBhvr>
                                        <p:cTn id="27" dur="2000" fill="hold"/>
                                        <p:tgtEl>
                                          <p:spTgt spid="2"/>
                                        </p:tgtEl>
                                        <p:attrNameLst>
                                          <p:attrName>ppt_x</p:attrName>
                                          <p:attrName>ppt_y</p:attrName>
                                        </p:attrNameLst>
                                      </p:cBhvr>
                                      <p:rCtr x="31081" y="-810"/>
                                    </p:animMotion>
                                  </p:childTnLst>
                                </p:cTn>
                              </p:par>
                              <p:par>
                                <p:cTn id="28" presetID="42" presetClass="path" presetSubtype="0" accel="50000" decel="50000" fill="hold" grpId="1" nodeType="withEffect">
                                  <p:stCondLst>
                                    <p:cond delay="0"/>
                                  </p:stCondLst>
                                  <p:childTnLst>
                                    <p:animMotion origin="layout" path="M 1.875E-6 -3.7037E-6 L -0.32369 0.02268 " pathEditMode="relative" rAng="0" ptsTypes="AA">
                                      <p:cBhvr>
                                        <p:cTn id="29" dur="2000" fill="hold"/>
                                        <p:tgtEl>
                                          <p:spTgt spid="17"/>
                                        </p:tgtEl>
                                        <p:attrNameLst>
                                          <p:attrName>ppt_x</p:attrName>
                                          <p:attrName>ppt_y</p:attrName>
                                        </p:attrNameLst>
                                      </p:cBhvr>
                                      <p:rCtr x="-16003"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2" grpId="0"/>
      <p:bldP spid="2" grpId="0" animBg="1"/>
      <p:bldP spid="2" grpId="1" animBg="1"/>
      <p:bldP spid="16" grpId="0" animBg="1"/>
      <p:bldP spid="16" grpId="1" animBg="1"/>
      <p:bldP spid="17" grpId="0" animBg="1"/>
      <p:bldP spid="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59C99E-DA1C-462D-8E5D-3ED8BC8B9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0031" y="-8125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549574" y="2888226"/>
            <a:ext cx="4572000" cy="4572000"/>
          </a:xfrm>
          <a:prstGeom prst="rect">
            <a:avLst/>
          </a:prstGeom>
        </p:spPr>
      </p:pic>
      <p:pic>
        <p:nvPicPr>
          <p:cNvPr id="7" name="Picture 6">
            <a:extLst>
              <a:ext uri="{FF2B5EF4-FFF2-40B4-BE49-F238E27FC236}">
                <a16:creationId xmlns:a16="http://schemas.microsoft.com/office/drawing/2014/main" id="{1284D910-FB77-415A-80B0-D08349848F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6000" y="5174226"/>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8106629" y="235679"/>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10041" y="7460226"/>
            <a:ext cx="609600" cy="609600"/>
          </a:xfrm>
          <a:prstGeom prst="rect">
            <a:avLst/>
          </a:prstGeom>
        </p:spPr>
      </p:pic>
      <p:pic>
        <p:nvPicPr>
          <p:cNvPr id="2" name="Tieng-yeah-tre-con-www_nhacchuongvui_com">
            <a:hlinkClick r:id="" action="ppaction://media"/>
            <a:extLst>
              <a:ext uri="{FF2B5EF4-FFF2-40B4-BE49-F238E27FC236}">
                <a16:creationId xmlns:a16="http://schemas.microsoft.com/office/drawing/2014/main" id="{E24CB914-A861-4B95-88B7-01A7C01A6FBB}"/>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616941" y="7155426"/>
            <a:ext cx="609600" cy="609600"/>
          </a:xfrm>
          <a:prstGeom prst="rect">
            <a:avLst/>
          </a:prstGeom>
        </p:spPr>
      </p:pic>
    </p:spTree>
    <p:extLst>
      <p:ext uri="{BB962C8B-B14F-4D97-AF65-F5344CB8AC3E}">
        <p14:creationId xmlns:p14="http://schemas.microsoft.com/office/powerpoint/2010/main" val="300436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2.91667E-6 1.85185E-6 L 0.18372 -0.04676 " pathEditMode="relative" rAng="0" ptsTypes="AA">
                                      <p:cBhvr>
                                        <p:cTn id="14" dur="5000" fill="hold"/>
                                        <p:tgtEl>
                                          <p:spTgt spid="5"/>
                                        </p:tgtEl>
                                        <p:attrNameLst>
                                          <p:attrName>ppt_x</p:attrName>
                                          <p:attrName>ppt_y</p:attrName>
                                        </p:attrNameLst>
                                      </p:cBhvr>
                                      <p:rCtr x="9180" y="-2338"/>
                                    </p:animMotion>
                                  </p:childTnLst>
                                </p:cTn>
                              </p:par>
                            </p:childTnLst>
                          </p:cTn>
                        </p:par>
                        <p:par>
                          <p:cTn id="15" fill="hold">
                            <p:stCondLst>
                              <p:cond delay="8000"/>
                            </p:stCondLst>
                            <p:childTnLst>
                              <p:par>
                                <p:cTn id="16" presetID="1" presetClass="mediacall" presetSubtype="0" fill="hold" nodeType="afterEffect">
                                  <p:stCondLst>
                                    <p:cond delay="0"/>
                                  </p:stCondLst>
                                  <p:childTnLst>
                                    <p:cmd type="call" cmd="playFrom(0.0)">
                                      <p:cBhvr>
                                        <p:cTn id="17"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9"/>
                </p:tgtEl>
              </p:cMediaNode>
            </p:audio>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884028"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Tieng-vo-tay-tra-loi-dung-www_tiengdong_com">
            <a:hlinkClick r:id="" action="ppaction://media"/>
            <a:extLst>
              <a:ext uri="{FF2B5EF4-FFF2-40B4-BE49-F238E27FC236}">
                <a16:creationId xmlns:a16="http://schemas.microsoft.com/office/drawing/2014/main" id="{FB883DE2-BDC8-46E5-9E56-96E989D908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5704562"/>
            <a:ext cx="609600" cy="609600"/>
          </a:xfrm>
          <a:prstGeom prst="rect">
            <a:avLst/>
          </a:prstGeom>
        </p:spPr>
      </p:pic>
      <p:sp>
        <p:nvSpPr>
          <p:cNvPr id="12" name="TextBox 11">
            <a:extLst>
              <a:ext uri="{FF2B5EF4-FFF2-40B4-BE49-F238E27FC236}">
                <a16:creationId xmlns:a16="http://schemas.microsoft.com/office/drawing/2014/main" id="{8A2FF3CA-54A6-44A0-8DB1-EE011538A8C8}"/>
              </a:ext>
            </a:extLst>
          </p:cNvPr>
          <p:cNvSpPr txBox="1"/>
          <p:nvPr/>
        </p:nvSpPr>
        <p:spPr>
          <a:xfrm>
            <a:off x="810116" y="1099458"/>
            <a:ext cx="105717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id="{2DD409CD-83CD-4E94-B1E7-C74989CD6E3A}"/>
              </a:ext>
            </a:extLst>
          </p:cNvPr>
          <p:cNvSpPr/>
          <p:nvPr/>
        </p:nvSpPr>
        <p:spPr>
          <a:xfrm>
            <a:off x="1025626" y="2203706"/>
            <a:ext cx="9555288" cy="3080676"/>
          </a:xfrm>
          <a:custGeom>
            <a:avLst/>
            <a:gdLst>
              <a:gd name="connsiteX0" fmla="*/ 0 w 9555288"/>
              <a:gd name="connsiteY0" fmla="*/ 153787 h 3080676"/>
              <a:gd name="connsiteX1" fmla="*/ 153787 w 9555288"/>
              <a:gd name="connsiteY1" fmla="*/ 0 h 3080676"/>
              <a:gd name="connsiteX2" fmla="*/ 9401501 w 9555288"/>
              <a:gd name="connsiteY2" fmla="*/ 0 h 3080676"/>
              <a:gd name="connsiteX3" fmla="*/ 9555288 w 9555288"/>
              <a:gd name="connsiteY3" fmla="*/ 153787 h 3080676"/>
              <a:gd name="connsiteX4" fmla="*/ 9555288 w 9555288"/>
              <a:gd name="connsiteY4" fmla="*/ 2926889 h 3080676"/>
              <a:gd name="connsiteX5" fmla="*/ 9401501 w 9555288"/>
              <a:gd name="connsiteY5" fmla="*/ 3080676 h 3080676"/>
              <a:gd name="connsiteX6" fmla="*/ 153787 w 9555288"/>
              <a:gd name="connsiteY6" fmla="*/ 3080676 h 3080676"/>
              <a:gd name="connsiteX7" fmla="*/ 0 w 9555288"/>
              <a:gd name="connsiteY7" fmla="*/ 2926889 h 3080676"/>
              <a:gd name="connsiteX8" fmla="*/ 0 w 9555288"/>
              <a:gd name="connsiteY8" fmla="*/ 153787 h 30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5288" h="3080676" fill="none" extrusionOk="0">
                <a:moveTo>
                  <a:pt x="0" y="153787"/>
                </a:moveTo>
                <a:cubicBezTo>
                  <a:pt x="-532" y="70746"/>
                  <a:pt x="56479" y="6064"/>
                  <a:pt x="153787" y="0"/>
                </a:cubicBezTo>
                <a:cubicBezTo>
                  <a:pt x="1363625" y="46004"/>
                  <a:pt x="5658286" y="-130779"/>
                  <a:pt x="9401501" y="0"/>
                </a:cubicBezTo>
                <a:cubicBezTo>
                  <a:pt x="9495400" y="-3176"/>
                  <a:pt x="9540613" y="74925"/>
                  <a:pt x="9555288" y="153787"/>
                </a:cubicBezTo>
                <a:cubicBezTo>
                  <a:pt x="9425392" y="837214"/>
                  <a:pt x="9481226" y="2194704"/>
                  <a:pt x="9555288" y="2926889"/>
                </a:cubicBezTo>
                <a:cubicBezTo>
                  <a:pt x="9551586" y="3005499"/>
                  <a:pt x="9490102" y="3072753"/>
                  <a:pt x="9401501" y="3080676"/>
                </a:cubicBezTo>
                <a:cubicBezTo>
                  <a:pt x="7273203" y="2937084"/>
                  <a:pt x="2440137" y="3131913"/>
                  <a:pt x="153787" y="3080676"/>
                </a:cubicBezTo>
                <a:cubicBezTo>
                  <a:pt x="67113" y="3078510"/>
                  <a:pt x="2180" y="3011681"/>
                  <a:pt x="0" y="2926889"/>
                </a:cubicBezTo>
                <a:cubicBezTo>
                  <a:pt x="-11777" y="1666039"/>
                  <a:pt x="73841" y="660848"/>
                  <a:pt x="0" y="153787"/>
                </a:cubicBezTo>
                <a:close/>
              </a:path>
              <a:path w="9555288" h="3080676" stroke="0" extrusionOk="0">
                <a:moveTo>
                  <a:pt x="0" y="153787"/>
                </a:moveTo>
                <a:cubicBezTo>
                  <a:pt x="10736" y="69447"/>
                  <a:pt x="65951" y="-761"/>
                  <a:pt x="153787" y="0"/>
                </a:cubicBezTo>
                <a:cubicBezTo>
                  <a:pt x="2612860" y="43276"/>
                  <a:pt x="8162878" y="12265"/>
                  <a:pt x="9401501" y="0"/>
                </a:cubicBezTo>
                <a:cubicBezTo>
                  <a:pt x="9488831" y="2537"/>
                  <a:pt x="9562517" y="57930"/>
                  <a:pt x="9555288" y="153787"/>
                </a:cubicBezTo>
                <a:cubicBezTo>
                  <a:pt x="9581833" y="452882"/>
                  <a:pt x="9680916" y="2458800"/>
                  <a:pt x="9555288" y="2926889"/>
                </a:cubicBezTo>
                <a:cubicBezTo>
                  <a:pt x="9556124" y="3021360"/>
                  <a:pt x="9490420" y="3077998"/>
                  <a:pt x="9401501" y="3080676"/>
                </a:cubicBezTo>
                <a:cubicBezTo>
                  <a:pt x="7362045" y="2915791"/>
                  <a:pt x="3999107" y="3178648"/>
                  <a:pt x="153787" y="3080676"/>
                </a:cubicBezTo>
                <a:cubicBezTo>
                  <a:pt x="76847" y="3068032"/>
                  <a:pt x="2822" y="3012322"/>
                  <a:pt x="0" y="2926889"/>
                </a:cubicBezTo>
                <a:cubicBezTo>
                  <a:pt x="-117259" y="2459497"/>
                  <a:pt x="18689" y="935694"/>
                  <a:pt x="0" y="153787"/>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54E83E43-5E3C-47C9-AD18-F5D2735481D8}"/>
              </a:ext>
            </a:extLst>
          </p:cNvPr>
          <p:cNvSpPr txBox="1">
            <a:spLocks/>
          </p:cNvSpPr>
          <p:nvPr/>
        </p:nvSpPr>
        <p:spPr>
          <a:xfrm>
            <a:off x="1028738" y="2381700"/>
            <a:ext cx="9552176" cy="20945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nl-NL"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 ta cảm nhận được những khó khăn vất vả và tinh thần lao động quên mình của những người canh giữ hải đăng.</a:t>
            </a:r>
            <a:endPar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43071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par>
                                <p:cTn id="11" presetID="1" presetClass="mediacall" presetSubtype="0" fill="hold" nodeType="withEffect">
                                  <p:stCondLst>
                                    <p:cond delay="0"/>
                                  </p:stCondLst>
                                  <p:childTnLst>
                                    <p:cmd type="call" cmd="playFrom(0.0)">
                                      <p:cBhvr>
                                        <p:cTn id="12" dur="8085" fill="hold"/>
                                        <p:tgtEl>
                                          <p:spTgt spid="11"/>
                                        </p:tgtEl>
                                      </p:cBhvr>
                                    </p:cmd>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7" grpId="0" animBg="1"/>
      <p:bldP spid="12" grpId="0"/>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2356553" y="1816748"/>
            <a:ext cx="837583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Hãy đọc một bài thơ nói về những người canh giữ biển đảo mà em biết. </a:t>
            </a:r>
            <a:endParaRPr kumimoji="0" lang="en-U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D2B656D6-263A-49AC-945C-B3E3D235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5605" y="2759693"/>
            <a:ext cx="4933304" cy="4933304"/>
          </a:xfrm>
          <a:prstGeom prst="rect">
            <a:avLst/>
          </a:prstGeom>
        </p:spPr>
      </p:pic>
      <p:pic>
        <p:nvPicPr>
          <p:cNvPr id="11" name="Picture 10">
            <a:extLst>
              <a:ext uri="{FF2B5EF4-FFF2-40B4-BE49-F238E27FC236}">
                <a16:creationId xmlns:a16="http://schemas.microsoft.com/office/drawing/2014/main" id="{C0CE4ACD-D926-424F-87A9-3B5FE9C7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78179" y="3429000"/>
            <a:ext cx="3823640" cy="3823640"/>
          </a:xfrm>
          <a:prstGeom prst="rect">
            <a:avLst/>
          </a:prstGeom>
        </p:spPr>
      </p:pic>
    </p:spTree>
    <p:extLst>
      <p:ext uri="{BB962C8B-B14F-4D97-AF65-F5344CB8AC3E}">
        <p14:creationId xmlns:p14="http://schemas.microsoft.com/office/powerpoint/2010/main" val="2194026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a:extLst>
              <a:ext uri="{FF2B5EF4-FFF2-40B4-BE49-F238E27FC236}">
                <a16:creationId xmlns:a16="http://schemas.microsoft.com/office/drawing/2014/main" id="{800B4F1C-AB1D-49D2-9C69-9966A7FBDFC8}"/>
              </a:ext>
            </a:extLst>
          </p:cNvPr>
          <p:cNvPicPr>
            <a:picLocks noChangeAspect="1"/>
          </p:cNvPicPr>
          <p:nvPr/>
        </p:nvPicPr>
        <p:blipFill>
          <a:blip r:embed="rId4"/>
          <a:stretch>
            <a:fillRect/>
          </a:stretch>
        </p:blipFill>
        <p:spPr>
          <a:xfrm>
            <a:off x="2412769" y="1837570"/>
            <a:ext cx="7157324" cy="3188484"/>
          </a:xfrm>
          <a:prstGeom prst="rect">
            <a:avLst/>
          </a:prstGeom>
        </p:spPr>
      </p:pic>
    </p:spTree>
    <p:extLst>
      <p:ext uri="{BB962C8B-B14F-4D97-AF65-F5344CB8AC3E}">
        <p14:creationId xmlns:p14="http://schemas.microsoft.com/office/powerpoint/2010/main" val="1111207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223135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08D0C1-38A0-4953-8944-D18D25274FFA}"/>
              </a:ext>
            </a:extLst>
          </p:cNvPr>
          <p:cNvSpPr/>
          <p:nvPr/>
        </p:nvSpPr>
        <p:spPr>
          <a:xfrm>
            <a:off x="1257300" y="438928"/>
            <a:ext cx="9728200" cy="1795071"/>
          </a:xfrm>
          <a:prstGeom prst="roundRect">
            <a:avLst>
              <a:gd name="adj" fmla="val 50000"/>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 hãy nêu tình cảm của mình đối</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 những người canh giữ biển đảo? </a:t>
            </a:r>
            <a:endPar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AB0A488-8B81-4511-B61D-592C67ED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Tree>
    <p:extLst>
      <p:ext uri="{BB962C8B-B14F-4D97-AF65-F5344CB8AC3E}">
        <p14:creationId xmlns:p14="http://schemas.microsoft.com/office/powerpoint/2010/main" val="2545796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a:extLst>
              <a:ext uri="{FF2B5EF4-FFF2-40B4-BE49-F238E27FC236}">
                <a16:creationId xmlns:a16="http://schemas.microsoft.com/office/drawing/2014/main" id="{8510E4CB-AF65-4911-8D41-652180DC690D}"/>
              </a:ext>
            </a:extLst>
          </p:cNvPr>
          <p:cNvPicPr>
            <a:picLocks noChangeAspect="1"/>
          </p:cNvPicPr>
          <p:nvPr/>
        </p:nvPicPr>
        <p:blipFill>
          <a:blip r:embed="rId4"/>
          <a:stretch>
            <a:fillRect/>
          </a:stretch>
        </p:blipFill>
        <p:spPr>
          <a:xfrm>
            <a:off x="2288800" y="1302638"/>
            <a:ext cx="7157324" cy="3505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511F0-0500-40B7-B092-C284C3696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506" y="353052"/>
            <a:ext cx="4773319" cy="983873"/>
          </a:xfrm>
          <a:prstGeom prst="rect">
            <a:avLst/>
          </a:prstGeom>
        </p:spPr>
      </p:pic>
      <p:pic>
        <p:nvPicPr>
          <p:cNvPr id="4" name="图片 2">
            <a:extLst>
              <a:ext uri="{FF2B5EF4-FFF2-40B4-BE49-F238E27FC236}">
                <a16:creationId xmlns:a16="http://schemas.microsoft.com/office/drawing/2014/main" id="{F4766A76-C667-43D2-9DA9-EF46F7C7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799" y="3638177"/>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0CD7F0A5-CDD7-4D31-AAE7-3947DD7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625" y="1524616"/>
            <a:ext cx="1946374" cy="2246561"/>
          </a:xfrm>
          <a:prstGeom prst="rect">
            <a:avLst/>
          </a:prstGeom>
        </p:spPr>
      </p:pic>
      <p:sp>
        <p:nvSpPr>
          <p:cNvPr id="6" name="TextBox 28">
            <a:extLst>
              <a:ext uri="{FF2B5EF4-FFF2-40B4-BE49-F238E27FC236}">
                <a16:creationId xmlns:a16="http://schemas.microsoft.com/office/drawing/2014/main" id="{E1996AFD-9D12-4714-9B68-3346B093FB7B}"/>
              </a:ext>
            </a:extLst>
          </p:cNvPr>
          <p:cNvSpPr txBox="1"/>
          <p:nvPr/>
        </p:nvSpPr>
        <p:spPr>
          <a:xfrm>
            <a:off x="4384259" y="5687734"/>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MẮT DÕI</a:t>
            </a:r>
            <a:endParaRPr kumimoji="0" lang="zh-CN" altLang="en-US"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7" name="TextBox 28">
            <a:extLst>
              <a:ext uri="{FF2B5EF4-FFF2-40B4-BE49-F238E27FC236}">
                <a16:creationId xmlns:a16="http://schemas.microsoft.com/office/drawing/2014/main" id="{D90373E3-E620-437B-80FA-BCBA4B78F6BF}"/>
              </a:ext>
            </a:extLst>
          </p:cNvPr>
          <p:cNvSpPr txBox="1"/>
          <p:nvPr/>
        </p:nvSpPr>
        <p:spPr>
          <a:xfrm>
            <a:off x="8107925" y="2360862"/>
            <a:ext cx="3566160"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TAI NGHE</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8" name="TextBox 28">
            <a:extLst>
              <a:ext uri="{FF2B5EF4-FFF2-40B4-BE49-F238E27FC236}">
                <a16:creationId xmlns:a16="http://schemas.microsoft.com/office/drawing/2014/main" id="{5C7E7B85-7026-4758-8220-DDAE1290DD38}"/>
              </a:ext>
            </a:extLst>
          </p:cNvPr>
          <p:cNvSpPr txBox="1"/>
          <p:nvPr/>
        </p:nvSpPr>
        <p:spPr>
          <a:xfrm>
            <a:off x="892366" y="2523432"/>
            <a:ext cx="2922167"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TAY DÒ</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BAD44231-12A8-4142-9A21-C8AFB410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62168" y="48452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F5DB87-F586-4B81-AC7E-2900C7D80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3474" y="259443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7AC45C54-221F-4E77-BC5E-AA59FEDC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18557" y="258153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E792586A-0175-4330-9970-FE3433E3EA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81331" y="5980128"/>
            <a:ext cx="943835" cy="943835"/>
          </a:xfrm>
          <a:prstGeom prst="rect">
            <a:avLst/>
          </a:prstGeom>
        </p:spPr>
      </p:pic>
      <p:pic>
        <p:nvPicPr>
          <p:cNvPr id="18" name="图片 14">
            <a:extLst>
              <a:ext uri="{FF2B5EF4-FFF2-40B4-BE49-F238E27FC236}">
                <a16:creationId xmlns:a16="http://schemas.microsoft.com/office/drawing/2014/main" id="{F76BF8E2-761A-432A-89B9-436106D69E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922585" y="5707754"/>
            <a:ext cx="943835" cy="943835"/>
          </a:xfrm>
          <a:prstGeom prst="rect">
            <a:avLst/>
          </a:prstGeom>
        </p:spPr>
      </p:pic>
      <p:pic>
        <p:nvPicPr>
          <p:cNvPr id="19" name="图片 14">
            <a:extLst>
              <a:ext uri="{FF2B5EF4-FFF2-40B4-BE49-F238E27FC236}">
                <a16:creationId xmlns:a16="http://schemas.microsoft.com/office/drawing/2014/main" id="{0FF63DBA-7EE6-4114-9409-263787C489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73876" y="6160214"/>
            <a:ext cx="943835" cy="943835"/>
          </a:xfrm>
          <a:prstGeom prst="rect">
            <a:avLst/>
          </a:prstGeom>
        </p:spPr>
      </p:pic>
      <p:pic>
        <p:nvPicPr>
          <p:cNvPr id="22" name="图片 31">
            <a:extLst>
              <a:ext uri="{FF2B5EF4-FFF2-40B4-BE49-F238E27FC236}">
                <a16:creationId xmlns:a16="http://schemas.microsoft.com/office/drawing/2014/main" id="{E9F66D3C-0E76-478D-851E-B3501647F242}"/>
              </a:ext>
            </a:extLst>
          </p:cNvPr>
          <p:cNvPicPr>
            <a:picLocks noChangeAspect="1"/>
          </p:cNvPicPr>
          <p:nvPr/>
        </p:nvPicPr>
        <p:blipFill>
          <a:blip r:embed="rId7"/>
          <a:stretch>
            <a:fillRect/>
          </a:stretch>
        </p:blipFill>
        <p:spPr>
          <a:xfrm>
            <a:off x="452259" y="5279048"/>
            <a:ext cx="1029150" cy="1078157"/>
          </a:xfrm>
          <a:prstGeom prst="rect">
            <a:avLst/>
          </a:prstGeom>
        </p:spPr>
      </p:pic>
    </p:spTree>
    <p:extLst>
      <p:ext uri="{BB962C8B-B14F-4D97-AF65-F5344CB8AC3E}">
        <p14:creationId xmlns:p14="http://schemas.microsoft.com/office/powerpoint/2010/main" val="27847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7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strVal val="#ppt_w*0.7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368343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descr="A picture containing text, toy, vector graphics&#10;&#10;Description automatically generated">
            <a:extLst>
              <a:ext uri="{FF2B5EF4-FFF2-40B4-BE49-F238E27FC236}">
                <a16:creationId xmlns:a16="http://schemas.microsoft.com/office/drawing/2014/main" id="{459FEF8A-0726-4D94-86E6-14842F2D3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94" name="Group 93">
            <a:extLst>
              <a:ext uri="{FF2B5EF4-FFF2-40B4-BE49-F238E27FC236}">
                <a16:creationId xmlns:a16="http://schemas.microsoft.com/office/drawing/2014/main" id="{802CA85F-9434-47E3-9535-F41085F58AD7}"/>
              </a:ext>
            </a:extLst>
          </p:cNvPr>
          <p:cNvGrpSpPr/>
          <p:nvPr/>
        </p:nvGrpSpPr>
        <p:grpSpPr>
          <a:xfrm>
            <a:off x="4688747" y="2566296"/>
            <a:ext cx="5738902" cy="1678312"/>
            <a:chOff x="6410789" y="819970"/>
            <a:chExt cx="4322439" cy="1803873"/>
          </a:xfrm>
        </p:grpSpPr>
        <p:pic>
          <p:nvPicPr>
            <p:cNvPr id="95" name="Picture 94">
              <a:extLst>
                <a:ext uri="{FF2B5EF4-FFF2-40B4-BE49-F238E27FC236}">
                  <a16:creationId xmlns:a16="http://schemas.microsoft.com/office/drawing/2014/main" id="{6CC710FD-8BE9-4519-887A-5B7025E3B184}"/>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96" name="TextBox 95">
              <a:extLst>
                <a:ext uri="{FF2B5EF4-FFF2-40B4-BE49-F238E27FC236}">
                  <a16:creationId xmlns:a16="http://schemas.microsoft.com/office/drawing/2014/main" id="{FDF408CD-7AED-4BD9-95CF-9158B67D2132}"/>
                </a:ext>
              </a:extLst>
            </p:cNvPr>
            <p:cNvSpPr txBox="1"/>
            <p:nvPr/>
          </p:nvSpPr>
          <p:spPr>
            <a:xfrm>
              <a:off x="6863285" y="870589"/>
              <a:ext cx="3440395" cy="175325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điện</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năng</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lượng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7" name="Group 96">
            <a:extLst>
              <a:ext uri="{FF2B5EF4-FFF2-40B4-BE49-F238E27FC236}">
                <a16:creationId xmlns:a16="http://schemas.microsoft.com/office/drawing/2014/main" id="{D37516A4-8B7A-4E54-B4AB-E4D11BC050B9}"/>
              </a:ext>
            </a:extLst>
          </p:cNvPr>
          <p:cNvGrpSpPr/>
          <p:nvPr/>
        </p:nvGrpSpPr>
        <p:grpSpPr>
          <a:xfrm>
            <a:off x="5972538" y="3730920"/>
            <a:ext cx="3781464" cy="1043679"/>
            <a:chOff x="6410789" y="2733385"/>
            <a:chExt cx="4322439" cy="1121761"/>
          </a:xfrm>
        </p:grpSpPr>
        <p:pic>
          <p:nvPicPr>
            <p:cNvPr id="98" name="Picture 97">
              <a:extLst>
                <a:ext uri="{FF2B5EF4-FFF2-40B4-BE49-F238E27FC236}">
                  <a16:creationId xmlns:a16="http://schemas.microsoft.com/office/drawing/2014/main" id="{7D03F3AC-3CF2-4F09-89C5-36A8989DA2C2}"/>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99" name="TextBox 98">
              <a:extLst>
                <a:ext uri="{FF2B5EF4-FFF2-40B4-BE49-F238E27FC236}">
                  <a16:creationId xmlns:a16="http://schemas.microsoft.com/office/drawing/2014/main" id="{4CC414B0-35B0-4004-BBAB-A908589D0B8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biển</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lặng</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00" name="Rectangle 99">
            <a:extLst>
              <a:ext uri="{FF2B5EF4-FFF2-40B4-BE49-F238E27FC236}">
                <a16:creationId xmlns:a16="http://schemas.microsoft.com/office/drawing/2014/main" id="{7C5BE135-70DE-4235-B3B2-089610C4DC7B}"/>
              </a:ext>
            </a:extLst>
          </p:cNvPr>
          <p:cNvSpPr/>
          <p:nvPr/>
        </p:nvSpPr>
        <p:spPr>
          <a:xfrm>
            <a:off x="1057334" y="1569768"/>
            <a:ext cx="3738524" cy="707886"/>
          </a:xfrm>
          <a:prstGeom prst="rect">
            <a:avLst/>
          </a:prstGeom>
        </p:spPr>
        <p:txBody>
          <a:bodyPr wrap="none">
            <a:spAutoFit/>
          </a:bodyPr>
          <a:lstStyle/>
          <a:p>
            <a:pPr algn="ctr">
              <a:defRPr/>
            </a:pP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1" name="Group 100">
            <a:extLst>
              <a:ext uri="{FF2B5EF4-FFF2-40B4-BE49-F238E27FC236}">
                <a16:creationId xmlns:a16="http://schemas.microsoft.com/office/drawing/2014/main" id="{DAE216CD-E36A-4111-8DF7-A2422A1B7ABC}"/>
              </a:ext>
            </a:extLst>
          </p:cNvPr>
          <p:cNvGrpSpPr/>
          <p:nvPr/>
        </p:nvGrpSpPr>
        <p:grpSpPr>
          <a:xfrm>
            <a:off x="5879347" y="1331443"/>
            <a:ext cx="3781463" cy="1121761"/>
            <a:chOff x="6410789" y="819970"/>
            <a:chExt cx="4322439" cy="1121761"/>
          </a:xfrm>
        </p:grpSpPr>
        <p:pic>
          <p:nvPicPr>
            <p:cNvPr id="102" name="Picture 101">
              <a:extLst>
                <a:ext uri="{FF2B5EF4-FFF2-40B4-BE49-F238E27FC236}">
                  <a16:creationId xmlns:a16="http://schemas.microsoft.com/office/drawing/2014/main" id="{78D56D3C-8FDE-4A81-84F9-4F9A6DE59930}"/>
                </a:ext>
              </a:extLst>
            </p:cNvPr>
            <p:cNvPicPr>
              <a:picLocks noChangeAspect="1"/>
            </p:cNvPicPr>
            <p:nvPr/>
          </p:nvPicPr>
          <p:blipFill>
            <a:blip r:embed="rId5">
              <a:duotone>
                <a:prstClr val="black"/>
                <a:srgbClr val="31AA44">
                  <a:tint val="45000"/>
                  <a:satMod val="400000"/>
                </a:srgb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103" name="TextBox 102">
              <a:extLst>
                <a:ext uri="{FF2B5EF4-FFF2-40B4-BE49-F238E27FC236}">
                  <a16:creationId xmlns:a16="http://schemas.microsoft.com/office/drawing/2014/main" id="{2907147C-7482-426E-B09D-85D12195873F}"/>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lạc</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đường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70901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ppt_x</p:attrName>
                                        </p:attrNameLst>
                                      </p:cBhvr>
                                      <p:tavLst>
                                        <p:tav tm="0">
                                          <p:val>
                                            <p:strVal val="#ppt_x-#ppt_w*1.125000"/>
                                          </p:val>
                                        </p:tav>
                                        <p:tav tm="100000">
                                          <p:val>
                                            <p:strVal val="#ppt_x"/>
                                          </p:val>
                                        </p:tav>
                                      </p:tavLst>
                                    </p:anim>
                                    <p:animEffect transition="in" filter="wipe(right)">
                                      <p:cBhvr>
                                        <p:cTn id="8" dur="500"/>
                                        <p:tgtEl>
                                          <p:spTgt spid="10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p:tgtEl>
                                          <p:spTgt spid="94"/>
                                        </p:tgtEl>
                                        <p:attrNameLst>
                                          <p:attrName>ppt_x</p:attrName>
                                        </p:attrNameLst>
                                      </p:cBhvr>
                                      <p:tavLst>
                                        <p:tav tm="0">
                                          <p:val>
                                            <p:strVal val="#ppt_x-#ppt_w*1.125000"/>
                                          </p:val>
                                        </p:tav>
                                        <p:tav tm="100000">
                                          <p:val>
                                            <p:strVal val="#ppt_x"/>
                                          </p:val>
                                        </p:tav>
                                      </p:tavLst>
                                    </p:anim>
                                    <p:animEffect transition="in" filter="wipe(right)">
                                      <p:cBhvr>
                                        <p:cTn id="14" dur="500"/>
                                        <p:tgtEl>
                                          <p:spTgt spid="9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p:tgtEl>
                                          <p:spTgt spid="97"/>
                                        </p:tgtEl>
                                        <p:attrNameLst>
                                          <p:attrName>ppt_x</p:attrName>
                                        </p:attrNameLst>
                                      </p:cBhvr>
                                      <p:tavLst>
                                        <p:tav tm="0">
                                          <p:val>
                                            <p:strVal val="#ppt_x-#ppt_w*1.125000"/>
                                          </p:val>
                                        </p:tav>
                                        <p:tav tm="100000">
                                          <p:val>
                                            <p:strVal val="#ppt_x"/>
                                          </p:val>
                                        </p:tav>
                                      </p:tavLst>
                                    </p:anim>
                                    <p:animEffect transition="in" filter="wipe(right)">
                                      <p:cBhvr>
                                        <p:cTn id="2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2638658" y="197123"/>
            <a:ext cx="665906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D50CAD02-E3DC-4F64-9C06-4C56F752D40E}"/>
              </a:ext>
            </a:extLst>
          </p:cNvPr>
          <p:cNvSpPr txBox="1"/>
          <p:nvPr/>
        </p:nvSpPr>
        <p:spPr>
          <a:xfrm>
            <a:off x="1551123" y="1437963"/>
            <a:ext cx="9584102" cy="1754326"/>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đăng/hay đèn biển,/là ngọn tháp được thiết kế/để chiếu sáng bằng hệ thống đèn,/ giúp tàu thuyền định hướng đi lại giữa đại dương.</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4C195D66-BCB3-4A1E-B504-FE671072FDEE}"/>
              </a:ext>
            </a:extLst>
          </p:cNvPr>
          <p:cNvSpPr txBox="1"/>
          <p:nvPr/>
        </p:nvSpPr>
        <p:spPr>
          <a:xfrm>
            <a:off x="1551123" y="3389556"/>
            <a:ext cx="9584102" cy="2308324"/>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Với lòng yêu nghề,/ yêu biển đảo quê hương,/ họ đã vượt qua bao khó khăn,/gian khó nơi biển khơi xa vắng,/ góp sức mình bảo vệ vùng biển,/ vùng trời của Tổ quốc.</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8090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1684</Words>
  <Application>Microsoft Office PowerPoint</Application>
  <PresentationFormat>Widescreen</PresentationFormat>
  <Paragraphs>75</Paragraphs>
  <Slides>31</Slides>
  <Notes>11</Notes>
  <HiddenSlides>0</HiddenSlides>
  <MMClips>7</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#9Slide03 AmpleSoft Bold</vt:lpstr>
      <vt:lpstr>Arial</vt:lpstr>
      <vt:lpstr>Arial-Rounded</vt:lpstr>
      <vt:lpstr>Calibri</vt:lpstr>
      <vt:lpstr>SVN-Cookies</vt:lpstr>
      <vt:lpstr>字魂36号-正文宋楷</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30</cp:revision>
  <dcterms:created xsi:type="dcterms:W3CDTF">2022-08-09T02:26:49Z</dcterms:created>
  <dcterms:modified xsi:type="dcterms:W3CDTF">2025-05-03T13:44:28Z</dcterms:modified>
</cp:coreProperties>
</file>