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38"/>
  </p:notesMasterIdLst>
  <p:sldIdLst>
    <p:sldId id="257" r:id="rId6"/>
    <p:sldId id="258" r:id="rId7"/>
    <p:sldId id="261" r:id="rId8"/>
    <p:sldId id="288" r:id="rId9"/>
    <p:sldId id="259" r:id="rId10"/>
    <p:sldId id="286" r:id="rId11"/>
    <p:sldId id="289" r:id="rId12"/>
    <p:sldId id="287" r:id="rId13"/>
    <p:sldId id="260" r:id="rId14"/>
    <p:sldId id="290" r:id="rId15"/>
    <p:sldId id="291" r:id="rId16"/>
    <p:sldId id="262" r:id="rId17"/>
    <p:sldId id="292" r:id="rId18"/>
    <p:sldId id="293" r:id="rId19"/>
    <p:sldId id="294" r:id="rId20"/>
    <p:sldId id="295" r:id="rId21"/>
    <p:sldId id="296" r:id="rId22"/>
    <p:sldId id="265" r:id="rId23"/>
    <p:sldId id="269" r:id="rId24"/>
    <p:sldId id="267" r:id="rId25"/>
    <p:sldId id="550" r:id="rId26"/>
    <p:sldId id="510" r:id="rId27"/>
    <p:sldId id="511" r:id="rId28"/>
    <p:sldId id="551" r:id="rId29"/>
    <p:sldId id="552" r:id="rId30"/>
    <p:sldId id="553" r:id="rId31"/>
    <p:sldId id="276" r:id="rId32"/>
    <p:sldId id="369" r:id="rId33"/>
    <p:sldId id="270" r:id="rId34"/>
    <p:sldId id="268" r:id="rId35"/>
    <p:sldId id="554" r:id="rId36"/>
    <p:sldId id="55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 Id="rId14" Type="http://schemas.openxmlformats.org/officeDocument/2006/relationships/image" Target="../media/image50.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microsoft.com/office/2007/relationships/hdphoto" Target="../media/hdphoto2.wdp"/><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5.png"/><Relationship Id="rId1" Type="http://schemas.openxmlformats.org/officeDocument/2006/relationships/slideMaster" Target="../slideMasters/slideMaster5.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microsoft.com/office/2007/relationships/hdphoto" Target="../media/hdphoto3.wdp"/><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67.png"/><Relationship Id="rId11" Type="http://schemas.openxmlformats.org/officeDocument/2006/relationships/image" Target="../media/image61.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5/3/2025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83981E6-1431-4587-BABC-29E89A4CC86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6.png"/><Relationship Id="rId18" Type="http://schemas.openxmlformats.org/officeDocument/2006/relationships/image" Target="../media/image108.png"/><Relationship Id="rId26" Type="http://schemas.openxmlformats.org/officeDocument/2006/relationships/image" Target="../media/image114.png"/><Relationship Id="rId3" Type="http://schemas.openxmlformats.org/officeDocument/2006/relationships/audio" Target="../media/audio4.wav"/><Relationship Id="rId21" Type="http://schemas.openxmlformats.org/officeDocument/2006/relationships/image" Target="../media/image110.png"/><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107.png"/><Relationship Id="rId20" Type="http://schemas.openxmlformats.org/officeDocument/2006/relationships/image" Target="../media/image109.png"/><Relationship Id="rId29" Type="http://schemas.openxmlformats.org/officeDocument/2006/relationships/image" Target="../media/image115.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13.png"/><Relationship Id="rId5" Type="http://schemas.openxmlformats.org/officeDocument/2006/relationships/audio" Target="../media/audio6.wav"/><Relationship Id="rId15" Type="http://schemas.openxmlformats.org/officeDocument/2006/relationships/slide" Target="slide25.xml"/><Relationship Id="rId23" Type="http://schemas.openxmlformats.org/officeDocument/2006/relationships/image" Target="../media/image112.png"/><Relationship Id="rId28" Type="http://schemas.openxmlformats.org/officeDocument/2006/relationships/slide" Target="slide27.xml"/><Relationship Id="rId10" Type="http://schemas.openxmlformats.org/officeDocument/2006/relationships/image" Target="../media/image105.png"/><Relationship Id="rId19" Type="http://schemas.microsoft.com/office/2007/relationships/hdphoto" Target="../media/hdphoto7.wdp"/><Relationship Id="rId31" Type="http://schemas.openxmlformats.org/officeDocument/2006/relationships/image" Target="../media/image103.svg"/><Relationship Id="rId4" Type="http://schemas.openxmlformats.org/officeDocument/2006/relationships/audio" Target="../media/audio5.wav"/><Relationship Id="rId9" Type="http://schemas.openxmlformats.org/officeDocument/2006/relationships/slide" Target="slide23.xml"/><Relationship Id="rId14" Type="http://schemas.microsoft.com/office/2007/relationships/hdphoto" Target="../media/hdphoto6.wdp"/><Relationship Id="rId22" Type="http://schemas.openxmlformats.org/officeDocument/2006/relationships/image" Target="../media/image111.png"/><Relationship Id="rId27" Type="http://schemas.microsoft.com/office/2007/relationships/hdphoto" Target="../media/hdphoto9.wdp"/><Relationship Id="rId30"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6.png"/><Relationship Id="rId5" Type="http://schemas.openxmlformats.org/officeDocument/2006/relationships/slide" Target="slide22.xml"/><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6.png"/><Relationship Id="rId5" Type="http://schemas.openxmlformats.org/officeDocument/2006/relationships/slide" Target="slide22.xml"/><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21.png"/><Relationship Id="rId4" Type="http://schemas.openxmlformats.org/officeDocument/2006/relationships/image" Target="../media/image120.emf"/><Relationship Id="rId9" Type="http://schemas.openxmlformats.org/officeDocument/2006/relationships/image" Target="../media/image1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jpg"/></Relationships>
</file>

<file path=ppt/slides/_rels/slide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17" name="Picture 16">
            <a:extLst>
              <a:ext uri="{FF2B5EF4-FFF2-40B4-BE49-F238E27FC236}">
                <a16:creationId xmlns:a16="http://schemas.microsoft.com/office/drawing/2014/main" id="{A50D6293-5718-4558-BAFD-964A954C4247}"/>
              </a:ext>
            </a:extLst>
          </p:cNvPr>
          <p:cNvPicPr>
            <a:picLocks noChangeAspect="1"/>
          </p:cNvPicPr>
          <p:nvPr/>
        </p:nvPicPr>
        <p:blipFill>
          <a:blip r:embed="rId4"/>
          <a:stretch>
            <a:fillRect/>
          </a:stretch>
        </p:blipFill>
        <p:spPr>
          <a:xfrm>
            <a:off x="6825147" y="2669770"/>
            <a:ext cx="1579001" cy="676715"/>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5"/>
          <a:stretch>
            <a:fillRect/>
          </a:stretch>
        </p:blipFill>
        <p:spPr>
          <a:xfrm>
            <a:off x="4242870" y="3388133"/>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190192" y="5137747"/>
            <a:ext cx="9476244" cy="89613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3095852"/>
            <a:chOff x="713044" y="1083856"/>
            <a:chExt cx="10174695" cy="3095852"/>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625163"/>
              <a:ext cx="8880266" cy="2554545"/>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3200" b="1" dirty="0">
                  <a:latin typeface="Arial-Rounded" panose="020B0500000000000000" pitchFamily="34" charset="0"/>
                  <a:ea typeface="Arial-Rounded" panose="020B0500000000000000" pitchFamily="34" charset="0"/>
                  <a:cs typeface="Arial-Rounded" panose="020B0500000000000000" pitchFamily="34" charset="0"/>
                </a:rPr>
                <a:t>è</a:t>
              </a:r>
              <a:r>
                <a:rPr lang="vi-VN" sz="32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222745" y="2488843"/>
            <a:ext cx="9899448" cy="407686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228849" y="1773946"/>
            <a:ext cx="8153401"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2074</Words>
  <Application>Microsoft Office PowerPoint</Application>
  <PresentationFormat>Widescreen</PresentationFormat>
  <Paragraphs>116</Paragraphs>
  <Slides>32</Slides>
  <Notes>26</Notes>
  <HiddenSlides>0</HiddenSlides>
  <MMClips>4</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32</vt:i4>
      </vt:variant>
    </vt:vector>
  </HeadingPairs>
  <TitlesOfParts>
    <vt:vector size="47" baseType="lpstr">
      <vt:lpstr>等线</vt:lpstr>
      <vt:lpstr>#9Slide02 Noi dung dai</vt:lpstr>
      <vt:lpstr>#9Slide03 SVNCintra</vt:lpstr>
      <vt:lpstr>#9Slide05 Angelline</vt:lpstr>
      <vt:lpstr>#9Slide05 HLT AphroditeSlimPro</vt:lpstr>
      <vt:lpstr>Arial</vt:lpstr>
      <vt:lpstr>Arial-Rounded</vt:lpstr>
      <vt:lpstr>Calibri</vt:lpstr>
      <vt:lpstr>Calibri Light</vt:lpstr>
      <vt:lpstr>思源黑体 CN Bold</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50</cp:revision>
  <dcterms:created xsi:type="dcterms:W3CDTF">2022-09-17T00:32:52Z</dcterms:created>
  <dcterms:modified xsi:type="dcterms:W3CDTF">2025-05-03T13:34:08Z</dcterms:modified>
</cp:coreProperties>
</file>