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29"/>
  </p:notesMasterIdLst>
  <p:sldIdLst>
    <p:sldId id="257" r:id="rId4"/>
    <p:sldId id="319" r:id="rId5"/>
    <p:sldId id="267" r:id="rId6"/>
    <p:sldId id="314" r:id="rId7"/>
    <p:sldId id="315" r:id="rId8"/>
    <p:sldId id="316" r:id="rId9"/>
    <p:sldId id="317" r:id="rId10"/>
    <p:sldId id="261" r:id="rId11"/>
    <p:sldId id="262" r:id="rId12"/>
    <p:sldId id="318" r:id="rId13"/>
    <p:sldId id="264" r:id="rId14"/>
    <p:sldId id="265" r:id="rId15"/>
    <p:sldId id="313" r:id="rId16"/>
    <p:sldId id="320" r:id="rId17"/>
    <p:sldId id="260" r:id="rId18"/>
    <p:sldId id="293" r:id="rId19"/>
    <p:sldId id="294" r:id="rId20"/>
    <p:sldId id="295" r:id="rId21"/>
    <p:sldId id="296" r:id="rId22"/>
    <p:sldId id="321" r:id="rId23"/>
    <p:sldId id="322" r:id="rId24"/>
    <p:sldId id="323" r:id="rId25"/>
    <p:sldId id="298" r:id="rId26"/>
    <p:sldId id="299" r:id="rId27"/>
    <p:sldId id="32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F67C0-3E8F-4EE5-8853-6C9AE10E171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34D21-DA78-4782-82CD-B25CAB59A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145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485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903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301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078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920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02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779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314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671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40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08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26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88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76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64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8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4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39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3546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2222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01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4610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4487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5799167" y="11356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5799167" y="16442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4547700" y="1186551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801900" y="458533"/>
            <a:ext cx="4077600" cy="1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5799167" y="21367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5799167" y="26442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4547700" y="2189904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5799167" y="31411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5799167" y="36474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47700" y="3193259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5799167" y="41468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5799167" y="46603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7700" y="4196612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5799167" y="51798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5799167" y="56936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7700" y="5247167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455159" y="266734"/>
            <a:ext cx="13701789" cy="2484233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5566732" y="266736"/>
            <a:ext cx="6365536" cy="6365873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9935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623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9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11120198" y="5732663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9"/>
          <p:cNvSpPr/>
          <p:nvPr/>
        </p:nvSpPr>
        <p:spPr>
          <a:xfrm>
            <a:off x="11116019" y="5739694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9"/>
          <p:cNvSpPr/>
          <p:nvPr/>
        </p:nvSpPr>
        <p:spPr>
          <a:xfrm>
            <a:off x="11217014" y="5828232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9"/>
          <p:cNvSpPr/>
          <p:nvPr/>
        </p:nvSpPr>
        <p:spPr>
          <a:xfrm>
            <a:off x="11197385" y="5857149"/>
            <a:ext cx="514699" cy="7308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9"/>
          <p:cNvSpPr/>
          <p:nvPr/>
        </p:nvSpPr>
        <p:spPr>
          <a:xfrm>
            <a:off x="11120198" y="5732630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9"/>
          <p:cNvSpPr/>
          <p:nvPr/>
        </p:nvSpPr>
        <p:spPr>
          <a:xfrm>
            <a:off x="11116019" y="5739661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9"/>
          <p:cNvSpPr/>
          <p:nvPr/>
        </p:nvSpPr>
        <p:spPr>
          <a:xfrm>
            <a:off x="11217014" y="5828199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9"/>
          <p:cNvSpPr/>
          <p:nvPr/>
        </p:nvSpPr>
        <p:spPr>
          <a:xfrm>
            <a:off x="11217014" y="5872574"/>
            <a:ext cx="495137" cy="702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9"/>
          <p:cNvSpPr/>
          <p:nvPr/>
        </p:nvSpPr>
        <p:spPr>
          <a:xfrm>
            <a:off x="193639" y="297966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/>
          <p:nvPr/>
        </p:nvSpPr>
        <p:spPr>
          <a:xfrm>
            <a:off x="191571" y="301447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9"/>
          <p:cNvSpPr/>
          <p:nvPr/>
        </p:nvSpPr>
        <p:spPr>
          <a:xfrm>
            <a:off x="241582" y="345292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9"/>
          <p:cNvSpPr/>
          <p:nvPr/>
        </p:nvSpPr>
        <p:spPr>
          <a:xfrm>
            <a:off x="231862" y="359610"/>
            <a:ext cx="254879" cy="36189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9"/>
          <p:cNvSpPr/>
          <p:nvPr/>
        </p:nvSpPr>
        <p:spPr>
          <a:xfrm>
            <a:off x="193639" y="297950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9"/>
          <p:cNvSpPr/>
          <p:nvPr/>
        </p:nvSpPr>
        <p:spPr>
          <a:xfrm>
            <a:off x="191571" y="301431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9"/>
          <p:cNvSpPr/>
          <p:nvPr/>
        </p:nvSpPr>
        <p:spPr>
          <a:xfrm>
            <a:off x="241582" y="345276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9"/>
          <p:cNvSpPr/>
          <p:nvPr/>
        </p:nvSpPr>
        <p:spPr>
          <a:xfrm>
            <a:off x="241581" y="367250"/>
            <a:ext cx="245176" cy="34812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9"/>
          <p:cNvSpPr/>
          <p:nvPr/>
        </p:nvSpPr>
        <p:spPr>
          <a:xfrm>
            <a:off x="10070117" y="773733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4678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0648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3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26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768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29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563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650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7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345CE5-CBCE-4365-BFD2-DF3AA5F27D9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554" y="318976"/>
            <a:ext cx="1291115" cy="12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5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78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906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50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51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52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microsoft.com/office/2007/relationships/hdphoto" Target="../media/hdphoto8.wdp"/><Relationship Id="rId4" Type="http://schemas.openxmlformats.org/officeDocument/2006/relationships/image" Target="../media/image56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microsoft.com/office/2007/relationships/hdphoto" Target="../media/hdphoto12.wdp"/><Relationship Id="rId1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57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microsoft.com/office/2007/relationships/hdphoto" Target="../media/hdphoto12.wdp"/><Relationship Id="rId1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image" Target="../media/image8.png"/><Relationship Id="rId21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image" Target="../media/image7.png"/><Relationship Id="rId16" Type="http://schemas.openxmlformats.org/officeDocument/2006/relationships/image" Target="../media/image18.png"/><Relationship Id="rId20" Type="http://schemas.microsoft.com/office/2007/relationships/hdphoto" Target="../media/hdphoto5.wdp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5" Type="http://schemas.openxmlformats.org/officeDocument/2006/relationships/image" Target="../media/image10.emf"/><Relationship Id="rId15" Type="http://schemas.microsoft.com/office/2007/relationships/hdphoto" Target="../media/hdphoto4.wdp"/><Relationship Id="rId23" Type="http://schemas.openxmlformats.org/officeDocument/2006/relationships/image" Target="../media/image23.png"/><Relationship Id="rId28" Type="http://schemas.openxmlformats.org/officeDocument/2006/relationships/image" Target="../media/image27.png"/><Relationship Id="rId10" Type="http://schemas.microsoft.com/office/2007/relationships/hdphoto" Target="../media/hdphoto3.wdp"/><Relationship Id="rId19" Type="http://schemas.openxmlformats.org/officeDocument/2006/relationships/image" Target="../media/image21.png"/><Relationship Id="rId31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microsoft.com/office/2007/relationships/hdphoto" Target="../media/hdphoto6.wdp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31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image" Target="../media/image32.jpg"/><Relationship Id="rId34" Type="http://schemas.openxmlformats.org/officeDocument/2006/relationships/image" Target="../media/image28.png"/><Relationship Id="rId42" Type="http://schemas.openxmlformats.org/officeDocument/2006/relationships/slide" Target="slide8.xml"/><Relationship Id="rId47" Type="http://schemas.openxmlformats.org/officeDocument/2006/relationships/image" Target="../media/image39.png"/><Relationship Id="rId50" Type="http://schemas.openxmlformats.org/officeDocument/2006/relationships/slide" Target="slide12.xml"/><Relationship Id="rId7" Type="http://schemas.openxmlformats.org/officeDocument/2006/relationships/image" Target="../media/image10.emf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microsoft.com/office/2007/relationships/hdphoto" Target="../media/hdphoto5.wdp"/><Relationship Id="rId33" Type="http://schemas.openxmlformats.org/officeDocument/2006/relationships/image" Target="../media/image27.png"/><Relationship Id="rId38" Type="http://schemas.openxmlformats.org/officeDocument/2006/relationships/slide" Target="slide6.xml"/><Relationship Id="rId46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microsoft.com/office/2007/relationships/hdphoto" Target="../media/hdphoto7.wdp"/><Relationship Id="rId41" Type="http://schemas.openxmlformats.org/officeDocument/2006/relationships/image" Target="../media/image36.png"/><Relationship Id="rId54" Type="http://schemas.openxmlformats.org/officeDocument/2006/relationships/slide" Target="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1.png"/><Relationship Id="rId32" Type="http://schemas.openxmlformats.org/officeDocument/2006/relationships/image" Target="../media/image26.png"/><Relationship Id="rId37" Type="http://schemas.openxmlformats.org/officeDocument/2006/relationships/image" Target="../media/image34.png"/><Relationship Id="rId40" Type="http://schemas.openxmlformats.org/officeDocument/2006/relationships/slide" Target="slide7.xml"/><Relationship Id="rId45" Type="http://schemas.openxmlformats.org/officeDocument/2006/relationships/image" Target="../media/image38.png"/><Relationship Id="rId53" Type="http://schemas.openxmlformats.org/officeDocument/2006/relationships/image" Target="../media/image30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36" Type="http://schemas.openxmlformats.org/officeDocument/2006/relationships/slide" Target="slide5.xml"/><Relationship Id="rId49" Type="http://schemas.openxmlformats.org/officeDocument/2006/relationships/image" Target="../media/image40.png"/><Relationship Id="rId10" Type="http://schemas.openxmlformats.org/officeDocument/2006/relationships/image" Target="../media/image12.gif"/><Relationship Id="rId19" Type="http://schemas.openxmlformats.org/officeDocument/2006/relationships/image" Target="../media/image18.png"/><Relationship Id="rId31" Type="http://schemas.openxmlformats.org/officeDocument/2006/relationships/image" Target="../media/image25.png"/><Relationship Id="rId44" Type="http://schemas.openxmlformats.org/officeDocument/2006/relationships/slide" Target="slide9.xml"/><Relationship Id="rId52" Type="http://schemas.openxmlformats.org/officeDocument/2006/relationships/image" Target="../media/image42.gif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5.png"/><Relationship Id="rId22" Type="http://schemas.openxmlformats.org/officeDocument/2006/relationships/image" Target="../media/image33.jpg"/><Relationship Id="rId27" Type="http://schemas.microsoft.com/office/2007/relationships/hdphoto" Target="../media/hdphoto6.wdp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slide" Target="slide11.xml"/><Relationship Id="rId8" Type="http://schemas.openxmlformats.org/officeDocument/2006/relationships/image" Target="../media/image11.png"/><Relationship Id="rId51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46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48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67C0AAE-321A-4099-8C78-34F3878B7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629" y="858161"/>
            <a:ext cx="3828620" cy="1146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84107-E9AE-4B31-B615-3533AAD13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651" y="2076662"/>
            <a:ext cx="8529043" cy="1969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8AD433-BC39-4158-8E4E-515A12B1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70E99-CE07-4471-ADBB-ED54C05C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9850B7-83E2-493E-8783-7E649E80A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F91D27-493F-4581-ADAB-BF60CA18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9EAFF2-69B8-4655-9077-6C40C8360519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143C9EB-CA29-4857-BDF6-1C89478DC6C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28E3A10E-7210-4E4B-8E4F-2C587A6EF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64246B00-6E50-4C39-9BEF-02BF26BE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ACD494-3A9D-4E9B-8E75-F14E43152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19" y="1268067"/>
            <a:ext cx="3516457" cy="33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47B174-E690-4E6F-A876-EE69B1F2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62EC7-C3D3-4CF2-8684-0153528A74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00DF09-E0EB-41B3-A91D-A77424E22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50820AD-C68D-4913-8417-191F54FD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6BF19E-7B48-4C3D-94E2-8B1F22EDABF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9B3696AE-143F-4AD1-9481-BDA03CF2AAC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080176CB-84C5-4295-BDA3-00FC111DB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09BA18B8-CEA2-4BFD-A088-FBD19ADD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BF1E05-A5D4-43BD-8D20-B68D122C5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4743" y="1195387"/>
            <a:ext cx="3306802" cy="35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1DED9B5-F7A1-44AC-82F1-E0E835F6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E439BF-223B-41C5-A115-31CFE3BFB7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88644F-CF97-4C69-9A67-81CCDB59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07B73DE-A2E5-4885-888F-FFE0953A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25A5AB-5BE1-419D-B687-CFE3057FE67E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5A34C083-EF96-4F8B-842C-F7EE1542DAA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8452B9CE-C8DC-4FE0-897C-8F6C1F2B88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7B9FAF6E-E96D-4318-8CB0-0DBB7375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07AD58-B944-43B3-BFC7-28FD30C5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439" y="1238249"/>
            <a:ext cx="3831121" cy="34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05" y="3657600"/>
            <a:ext cx="6304856" cy="32004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9E96EC-5220-4299-B049-DB0630A1194E}"/>
              </a:ext>
            </a:extLst>
          </p:cNvPr>
          <p:cNvGrpSpPr/>
          <p:nvPr/>
        </p:nvGrpSpPr>
        <p:grpSpPr>
          <a:xfrm>
            <a:off x="2206488" y="1801503"/>
            <a:ext cx="7772400" cy="1571179"/>
            <a:chOff x="4394577" y="1279684"/>
            <a:chExt cx="3347287" cy="1571179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nghĩ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80号-萌趣小鱼体" panose="00000500000000000000" pitchFamily="2" charset="-122"/>
              <a:ea typeface="字魂80号-萌趣小鱼体" panose="00000500000000000000" pitchFamily="2" charset="-122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A83B-40EE-463A-9604-3CD3336E1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880" y="2086047"/>
            <a:ext cx="511498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9271"/>
            <a:ext cx="11635907" cy="65766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615887" y="204522"/>
            <a:ext cx="9038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Đọc các câu ca dao, tục ngữ dưới đây và tìm từ ngữ: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C380732-10A6-4B6D-B62D-2FA0E5FE83A5}"/>
              </a:ext>
            </a:extLst>
          </p:cNvPr>
          <p:cNvGrpSpPr/>
          <p:nvPr/>
        </p:nvGrpSpPr>
        <p:grpSpPr>
          <a:xfrm>
            <a:off x="546652" y="1023730"/>
            <a:ext cx="5267739" cy="2000811"/>
            <a:chOff x="1320314" y="1268215"/>
            <a:chExt cx="2000635" cy="1455986"/>
          </a:xfrm>
        </p:grpSpPr>
        <p:sp>
          <p:nvSpPr>
            <p:cNvPr id="162" name="Google Shape;1360;p38">
              <a:extLst>
                <a:ext uri="{FF2B5EF4-FFF2-40B4-BE49-F238E27FC236}">
                  <a16:creationId xmlns:a16="http://schemas.microsoft.com/office/drawing/2014/main" id="{E487D645-D7FD-4375-92F0-3F6753A56A45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09D0B33-11D7-4A43-880B-C03055E0A2D2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105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2EF3F0B-D431-4747-A23D-374534233321}"/>
              </a:ext>
            </a:extLst>
          </p:cNvPr>
          <p:cNvGrpSpPr/>
          <p:nvPr/>
        </p:nvGrpSpPr>
        <p:grpSpPr>
          <a:xfrm>
            <a:off x="5883966" y="1053547"/>
            <a:ext cx="5864087" cy="1300917"/>
            <a:chOff x="1320314" y="1268215"/>
            <a:chExt cx="2000635" cy="986531"/>
          </a:xfrm>
        </p:grpSpPr>
        <p:sp>
          <p:nvSpPr>
            <p:cNvPr id="200" name="Google Shape;1360;p38">
              <a:extLst>
                <a:ext uri="{FF2B5EF4-FFF2-40B4-BE49-F238E27FC236}">
                  <a16:creationId xmlns:a16="http://schemas.microsoft.com/office/drawing/2014/main" id="{B52C6009-7B71-4ED6-8D5D-B7121A872DDF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D680E0A-68DB-4E85-AC32-AC9567CD81D0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đặc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309141-3971-4476-BEF7-D66CD94B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629" y="2557879"/>
            <a:ext cx="5383075" cy="4002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1" name="Picture 70" descr="Shape&#10;&#10;Description automatically generated">
            <a:extLst>
              <a:ext uri="{FF2B5EF4-FFF2-40B4-BE49-F238E27FC236}">
                <a16:creationId xmlns:a16="http://schemas.microsoft.com/office/drawing/2014/main" id="{3B98185F-E12C-4865-A647-272343DA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6324400" y="264294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EAF820B-8FFA-4DAA-BA35-476F01DA06DA}"/>
              </a:ext>
            </a:extLst>
          </p:cNvPr>
          <p:cNvSpPr txBox="1"/>
          <p:nvPr/>
        </p:nvSpPr>
        <p:spPr>
          <a:xfrm>
            <a:off x="6552350" y="827999"/>
            <a:ext cx="3187998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3500" b="1" i="0" dirty="0">
              <a:solidFill>
                <a:srgbClr val="135E98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1AA3BEC-193F-4DEB-A11C-6BB44A558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67" y="2443591"/>
            <a:ext cx="6379620" cy="4777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 descr="Shape&#10;&#10;Description automatically generated">
            <a:extLst>
              <a:ext uri="{FF2B5EF4-FFF2-40B4-BE49-F238E27FC236}">
                <a16:creationId xmlns:a16="http://schemas.microsoft.com/office/drawing/2014/main" id="{9994209B-7E3E-495F-81ED-792ACA55F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18052"/>
            <a:ext cx="6987209" cy="703690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A9ADF5D-72C6-4F45-BC10-61CA1CEECB63}"/>
              </a:ext>
            </a:extLst>
          </p:cNvPr>
          <p:cNvSpPr txBox="1"/>
          <p:nvPr/>
        </p:nvSpPr>
        <p:spPr>
          <a:xfrm>
            <a:off x="942474" y="2286000"/>
            <a:ext cx="40668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 câu ca dao, tìm từ ngữ theo yêu cầu, ghi ra phiếu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0C6D31-CFC6-4092-BE17-271898AE2EA2}"/>
              </a:ext>
            </a:extLst>
          </p:cNvPr>
          <p:cNvSpPr txBox="1"/>
          <p:nvPr/>
        </p:nvSpPr>
        <p:spPr>
          <a:xfrm>
            <a:off x="972292" y="3727174"/>
            <a:ext cx="4066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kết quả tìm được theo cặp.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000" b="1" i="0" dirty="0">
              <a:solidFill>
                <a:srgbClr val="367D3D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3600" b="1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3600" b="1" dirty="0">
              <a:solidFill>
                <a:srgbClr val="FF01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31451"/>
              </p:ext>
            </p:extLst>
          </p:nvPr>
        </p:nvGraphicFramePr>
        <p:xfrm>
          <a:off x="1351722" y="719665"/>
          <a:ext cx="9740348" cy="516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027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4049714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  <a:gridCol w="4270607">
                  <a:extLst>
                    <a:ext uri="{9D8B030D-6E8A-4147-A177-3AD203B41FA5}">
                      <a16:colId xmlns:a16="http://schemas.microsoft.com/office/drawing/2014/main" val="777424053"/>
                    </a:ext>
                  </a:extLst>
                </a:gridCol>
              </a:tblGrid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2922104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2017312-5426-45EA-A9B2-7A90B7706E01}"/>
              </a:ext>
            </a:extLst>
          </p:cNvPr>
          <p:cNvSpPr txBox="1"/>
          <p:nvPr/>
        </p:nvSpPr>
        <p:spPr>
          <a:xfrm>
            <a:off x="7176051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2951921" y="297180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Non,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sào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8902D6E-4F8F-4AF4-92A6-1CC6340DBA24}"/>
              </a:ext>
            </a:extLst>
          </p:cNvPr>
          <p:cNvSpPr txBox="1"/>
          <p:nvPr/>
        </p:nvSpPr>
        <p:spPr>
          <a:xfrm>
            <a:off x="7126356" y="293204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Cao,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2902226" y="3876261"/>
            <a:ext cx="374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5447695-BD42-4A9F-9B9E-9A914409E89F}"/>
              </a:ext>
            </a:extLst>
          </p:cNvPr>
          <p:cNvSpPr txBox="1"/>
          <p:nvPr/>
        </p:nvSpPr>
        <p:spPr>
          <a:xfrm>
            <a:off x="6887817" y="383650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2971800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8B73364-5C23-4F37-B65C-CAF30B6B929B}"/>
              </a:ext>
            </a:extLst>
          </p:cNvPr>
          <p:cNvSpPr txBox="1"/>
          <p:nvPr/>
        </p:nvSpPr>
        <p:spPr>
          <a:xfrm>
            <a:off x="7036904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838739" y="810558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Tìm các cặp từ có nghĩa trái ngược nhau trong mỗi câu ca dao, tục ngữ trên.</a:t>
            </a:r>
            <a:endParaRPr lang="en-US" sz="32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C047CA-8E4E-4834-873A-255A3AB2EDD6}"/>
              </a:ext>
            </a:extLst>
          </p:cNvPr>
          <p:cNvGrpSpPr/>
          <p:nvPr/>
        </p:nvGrpSpPr>
        <p:grpSpPr>
          <a:xfrm>
            <a:off x="308113" y="2335696"/>
            <a:ext cx="4685022" cy="4627167"/>
            <a:chOff x="5332367" y="-184490"/>
            <a:chExt cx="6379620" cy="7405770"/>
          </a:xfrm>
        </p:grpSpPr>
        <p:pic>
          <p:nvPicPr>
            <p:cNvPr id="64" name="Picture 63" descr="Shape&#10;&#10;Description automatically generated">
              <a:extLst>
                <a:ext uri="{FF2B5EF4-FFF2-40B4-BE49-F238E27FC236}">
                  <a16:creationId xmlns:a16="http://schemas.microsoft.com/office/drawing/2014/main" id="{FB5E06A3-1968-4BE5-92E5-F208FC9B7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12" b="23656"/>
            <a:stretch/>
          </p:blipFill>
          <p:spPr>
            <a:xfrm>
              <a:off x="5900803" y="-184490"/>
              <a:ext cx="5291860" cy="27347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49D97B3-A026-447B-8216-6E8965F196BF}"/>
                </a:ext>
              </a:extLst>
            </p:cNvPr>
            <p:cNvSpPr txBox="1"/>
            <p:nvPr/>
          </p:nvSpPr>
          <p:spPr>
            <a:xfrm>
              <a:off x="6917772" y="196377"/>
              <a:ext cx="3187998" cy="216396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cặp</a:t>
              </a:r>
              <a:endParaRPr lang="en-US" sz="3500" b="1" i="0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253C348-84DB-4B89-B24E-AC4592109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367" y="2443591"/>
              <a:ext cx="6379620" cy="477768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D0D811E-3DA8-46C1-AAE2-395B3E485B59}"/>
              </a:ext>
            </a:extLst>
          </p:cNvPr>
          <p:cNvGrpSpPr/>
          <p:nvPr/>
        </p:nvGrpSpPr>
        <p:grpSpPr>
          <a:xfrm>
            <a:off x="4675246" y="2296634"/>
            <a:ext cx="7214905" cy="1841315"/>
            <a:chOff x="2683142" y="1196805"/>
            <a:chExt cx="5819011" cy="830997"/>
          </a:xfrm>
        </p:grpSpPr>
        <p:sp>
          <p:nvSpPr>
            <p:cNvPr id="68" name="矩形: 圆角 30">
              <a:extLst>
                <a:ext uri="{FF2B5EF4-FFF2-40B4-BE49-F238E27FC236}">
                  <a16:creationId xmlns:a16="http://schemas.microsoft.com/office/drawing/2014/main" id="{D2E8B436-C656-47F2-A304-16D36D85B33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8000" kern="0" dirty="0"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80号-萌趣小鱼体" panose="00000500000000000000" pitchFamily="2" charset="-122"/>
                <a:ea typeface="字魂80号-萌趣小鱼体" panose="00000500000000000000" pitchFamily="2" charset="-122"/>
                <a:sym typeface="Arial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7A4D322-B931-4495-9FB0-52273F7DB181}"/>
                </a:ext>
              </a:extLst>
            </p:cNvPr>
            <p:cNvSpPr/>
            <p:nvPr/>
          </p:nvSpPr>
          <p:spPr>
            <a:xfrm>
              <a:off x="2897312" y="1297997"/>
              <a:ext cx="5585310" cy="573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3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Đọc</a:t>
              </a:r>
              <a:r>
                <a:rPr lang="en-US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 câu ca dao, tìm từ ngữ theo yêu cầu, ghi ra giấy các từ ngữ tìm được</a:t>
              </a:r>
              <a:endParaRPr lang="en-US" sz="33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33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2DEAE-00F5-484F-957F-F357C2AA3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73" y="2232492"/>
            <a:ext cx="3828620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EFF5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933319"/>
              </p:ext>
            </p:extLst>
          </p:nvPr>
        </p:nvGraphicFramePr>
        <p:xfrm>
          <a:off x="1670699" y="999460"/>
          <a:ext cx="9089450" cy="490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758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6729692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</a:tblGrid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ngược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nhau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4293704" y="2036597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4323521" y="3110023"/>
            <a:ext cx="448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4273826" y="401448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4343400" y="505809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249981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604822" y="831824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</a:t>
            </a:r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Chọn từ ngữ chỉ đặc điểm thay cho ô trống.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70D099-DCB8-4209-AC38-40B123FAF098}"/>
              </a:ext>
            </a:extLst>
          </p:cNvPr>
          <p:cNvGrpSpPr/>
          <p:nvPr/>
        </p:nvGrpSpPr>
        <p:grpSpPr>
          <a:xfrm>
            <a:off x="1297173" y="3678864"/>
            <a:ext cx="9622465" cy="646331"/>
            <a:chOff x="1307806" y="3976576"/>
            <a:chExt cx="9622465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5D5064-BE5F-4A81-9D87-0A6278653E8F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Ngọn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322C109-F61A-4BC3-8F76-C55FC2FA8D2E}"/>
                </a:ext>
              </a:extLst>
            </p:cNvPr>
            <p:cNvSpPr/>
            <p:nvPr/>
          </p:nvSpPr>
          <p:spPr>
            <a:xfrm>
              <a:off x="3880884" y="406163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D0706F-B4CF-4BDD-941D-6082A9656ACA}"/>
              </a:ext>
            </a:extLst>
          </p:cNvPr>
          <p:cNvGrpSpPr/>
          <p:nvPr/>
        </p:nvGrpSpPr>
        <p:grpSpPr>
          <a:xfrm>
            <a:off x="1297173" y="4476306"/>
            <a:ext cx="9622465" cy="646331"/>
            <a:chOff x="1307806" y="3976576"/>
            <a:chExt cx="9622465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7D2D02-60ED-405D-BE35-AAB5F3C8B76C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5B27EE-C86C-4921-8F04-76334547A8D4}"/>
                </a:ext>
              </a:extLst>
            </p:cNvPr>
            <p:cNvSpPr/>
            <p:nvPr/>
          </p:nvSpPr>
          <p:spPr>
            <a:xfrm>
              <a:off x="3763925" y="4051005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737E01-649F-41E9-8D48-4FA432F0A973}"/>
              </a:ext>
            </a:extLst>
          </p:cNvPr>
          <p:cNvGrpSpPr/>
          <p:nvPr/>
        </p:nvGrpSpPr>
        <p:grpSpPr>
          <a:xfrm>
            <a:off x="1318438" y="5199320"/>
            <a:ext cx="9622465" cy="646331"/>
            <a:chOff x="1307806" y="3976576"/>
            <a:chExt cx="9622465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0925A2-B79E-4EF5-8BF3-612A8A3AD2D2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suối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EFED3C-3690-40EA-B17F-F89E42CE96D9}"/>
                </a:ext>
              </a:extLst>
            </p:cNvPr>
            <p:cNvSpPr/>
            <p:nvPr/>
          </p:nvSpPr>
          <p:spPr>
            <a:xfrm>
              <a:off x="2849525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4945F5-B91B-405D-AED2-294F7DFDF936}"/>
                </a:ext>
              </a:extLst>
            </p:cNvPr>
            <p:cNvSpPr/>
            <p:nvPr/>
          </p:nvSpPr>
          <p:spPr>
            <a:xfrm>
              <a:off x="6687878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D7A8CD-6415-4EA9-91A3-2FDC72F9D0D1}"/>
              </a:ext>
            </a:extLst>
          </p:cNvPr>
          <p:cNvGrpSpPr/>
          <p:nvPr/>
        </p:nvGrpSpPr>
        <p:grpSpPr>
          <a:xfrm>
            <a:off x="1371601" y="5890437"/>
            <a:ext cx="9622465" cy="646331"/>
            <a:chOff x="1307806" y="3976576"/>
            <a:chExt cx="9622465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85188D9-3BBE-474F-A125-42DA3CD46164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3,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cũng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3087DF5-3F41-42DF-8C1A-83F309072EA1}"/>
                </a:ext>
              </a:extLst>
            </p:cNvPr>
            <p:cNvSpPr/>
            <p:nvPr/>
          </p:nvSpPr>
          <p:spPr>
            <a:xfrm>
              <a:off x="6337003" y="401910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E057C07-C913-43B3-ADCB-EEA75E9D9616}"/>
              </a:ext>
            </a:extLst>
          </p:cNvPr>
          <p:cNvGrpSpPr/>
          <p:nvPr/>
        </p:nvGrpSpPr>
        <p:grpSpPr>
          <a:xfrm>
            <a:off x="1442948" y="1584253"/>
            <a:ext cx="1810616" cy="893134"/>
            <a:chOff x="2683142" y="1196805"/>
            <a:chExt cx="5819011" cy="830997"/>
          </a:xfrm>
        </p:grpSpPr>
        <p:sp>
          <p:nvSpPr>
            <p:cNvPr id="38" name="矩形: 圆角 30">
              <a:extLst>
                <a:ext uri="{FF2B5EF4-FFF2-40B4-BE49-F238E27FC236}">
                  <a16:creationId xmlns:a16="http://schemas.microsoft.com/office/drawing/2014/main" id="{67A6351F-8E13-4DD5-9E88-C910E105F7B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ED01C51-D42D-4CD5-A083-E5940383B09E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ắng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F06CC9F-7B10-4B0C-A2D3-0D8D49C9B324}"/>
              </a:ext>
            </a:extLst>
          </p:cNvPr>
          <p:cNvGrpSpPr/>
          <p:nvPr/>
        </p:nvGrpSpPr>
        <p:grpSpPr>
          <a:xfrm>
            <a:off x="4388166" y="1467295"/>
            <a:ext cx="1895676" cy="893134"/>
            <a:chOff x="2683142" y="1196805"/>
            <a:chExt cx="5819011" cy="830997"/>
          </a:xfrm>
        </p:grpSpPr>
        <p:sp>
          <p:nvSpPr>
            <p:cNvPr id="42" name="矩形: 圆角 30">
              <a:extLst>
                <a:ext uri="{FF2B5EF4-FFF2-40B4-BE49-F238E27FC236}">
                  <a16:creationId xmlns:a16="http://schemas.microsoft.com/office/drawing/2014/main" id="{1238226D-B815-4D30-B90C-240CAA281982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5AD4AE0-5706-458A-B43B-85D0C39BE9F0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róc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rách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F1E9E0-31F1-4B6E-B8A1-B3C072832165}"/>
              </a:ext>
            </a:extLst>
          </p:cNvPr>
          <p:cNvGrpSpPr/>
          <p:nvPr/>
        </p:nvGrpSpPr>
        <p:grpSpPr>
          <a:xfrm>
            <a:off x="7928807" y="1552357"/>
            <a:ext cx="1885044" cy="893134"/>
            <a:chOff x="2683142" y="1196805"/>
            <a:chExt cx="5819011" cy="830997"/>
          </a:xfrm>
        </p:grpSpPr>
        <p:sp>
          <p:nvSpPr>
            <p:cNvPr id="45" name="矩形: 圆角 30">
              <a:extLst>
                <a:ext uri="{FF2B5EF4-FFF2-40B4-BE49-F238E27FC236}">
                  <a16:creationId xmlns:a16="http://schemas.microsoft.com/office/drawing/2014/main" id="{9CDD5E44-3817-4DAA-8210-E7D11B8CA3C3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75E9796-E982-4CB3-93E2-018DA807E84B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ca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vút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969F6C-AD23-4A40-AF38-95ACEB309FAF}"/>
              </a:ext>
            </a:extLst>
          </p:cNvPr>
          <p:cNvGrpSpPr/>
          <p:nvPr/>
        </p:nvGrpSpPr>
        <p:grpSpPr>
          <a:xfrm>
            <a:off x="3611988" y="2509287"/>
            <a:ext cx="1491640" cy="893134"/>
            <a:chOff x="2683142" y="1196805"/>
            <a:chExt cx="5819011" cy="830997"/>
          </a:xfrm>
        </p:grpSpPr>
        <p:sp>
          <p:nvSpPr>
            <p:cNvPr id="48" name="矩形: 圆角 30">
              <a:extLst>
                <a:ext uri="{FF2B5EF4-FFF2-40B4-BE49-F238E27FC236}">
                  <a16:creationId xmlns:a16="http://schemas.microsoft.com/office/drawing/2014/main" id="{753D2B62-2849-4EBA-94DF-BC61C17272CC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22728C-BD34-4655-9700-C6A4AF186F0C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tin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717D77-3A53-4D9E-8120-FAD0C9210567}"/>
              </a:ext>
            </a:extLst>
          </p:cNvPr>
          <p:cNvGrpSpPr/>
          <p:nvPr/>
        </p:nvGrpSpPr>
        <p:grpSpPr>
          <a:xfrm>
            <a:off x="6387086" y="2519921"/>
            <a:ext cx="2002002" cy="893134"/>
            <a:chOff x="2683142" y="1196805"/>
            <a:chExt cx="5819011" cy="830997"/>
          </a:xfrm>
        </p:grpSpPr>
        <p:sp>
          <p:nvSpPr>
            <p:cNvPr id="51" name="矩形: 圆角 30">
              <a:extLst>
                <a:ext uri="{FF2B5EF4-FFF2-40B4-BE49-F238E27FC236}">
                  <a16:creationId xmlns:a16="http://schemas.microsoft.com/office/drawing/2014/main" id="{F2125BFF-8771-4DC6-B53B-24E835AC5D34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63A33CD-0B57-4E24-AF0F-DA5B232BB094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rực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261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7EC21-4082-4563-8B4F-6766BB1FD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795" y="753655"/>
            <a:ext cx="2621507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A6DC2-29BA-4988-B22B-7697D2C4C432}"/>
              </a:ext>
            </a:extLst>
          </p:cNvPr>
          <p:cNvSpPr txBox="1"/>
          <p:nvPr/>
        </p:nvSpPr>
        <p:spPr>
          <a:xfrm>
            <a:off x="999460" y="1956391"/>
            <a:ext cx="785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vút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28ADC2A-5C0E-40EF-9B09-44CB29F80D9F}"/>
              </a:ext>
            </a:extLst>
          </p:cNvPr>
          <p:cNvSpPr txBox="1"/>
          <p:nvPr/>
        </p:nvSpPr>
        <p:spPr>
          <a:xfrm>
            <a:off x="1010093" y="2828260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b. Ánh nắng vàng rực trên sân trường.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4F5FD86-F22A-41D8-A79D-1688EB1E7C93}"/>
              </a:ext>
            </a:extLst>
          </p:cNvPr>
          <p:cNvSpPr txBox="1"/>
          <p:nvPr/>
        </p:nvSpPr>
        <p:spPr>
          <a:xfrm>
            <a:off x="1020726" y="3785191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c. Rừng im ắng, chỉ có tiếng suối.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143F5F9-1AD4-44DD-A48D-145C6DDBD60D}"/>
              </a:ext>
            </a:extLst>
          </p:cNvPr>
          <p:cNvSpPr txBox="1"/>
          <p:nvPr/>
        </p:nvSpPr>
        <p:spPr>
          <a:xfrm>
            <a:off x="1084522" y="4710223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d. Lên lớp 3, bạn nào cũng tự tin hơn.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6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2859747" y="2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275907" y="975371"/>
            <a:ext cx="9356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6.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 1 – 2 câu</a:t>
            </a: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 cảnh vật nơi em ở, có từ chỉ đặc điểm.</a:t>
            </a:r>
            <a:endParaRPr lang="en-US" sz="40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6" name="Google Shape;1640;p42"/>
          <p:cNvGrpSpPr/>
          <p:nvPr/>
        </p:nvGrpSpPr>
        <p:grpSpPr>
          <a:xfrm>
            <a:off x="9983511" y="5482131"/>
            <a:ext cx="1743871" cy="1524348"/>
            <a:chOff x="7622647" y="3790677"/>
            <a:chExt cx="1302317" cy="1138378"/>
          </a:xfrm>
        </p:grpSpPr>
        <p:sp>
          <p:nvSpPr>
            <p:cNvPr id="117" name="Google Shape;1641;p42"/>
            <p:cNvSpPr/>
            <p:nvPr/>
          </p:nvSpPr>
          <p:spPr>
            <a:xfrm>
              <a:off x="7660694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642;p42"/>
            <p:cNvSpPr/>
            <p:nvPr/>
          </p:nvSpPr>
          <p:spPr>
            <a:xfrm>
              <a:off x="7622671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643;p42"/>
            <p:cNvSpPr/>
            <p:nvPr/>
          </p:nvSpPr>
          <p:spPr>
            <a:xfrm>
              <a:off x="7854736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644;p42"/>
            <p:cNvSpPr/>
            <p:nvPr/>
          </p:nvSpPr>
          <p:spPr>
            <a:xfrm>
              <a:off x="8280797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45;p42"/>
            <p:cNvSpPr/>
            <p:nvPr/>
          </p:nvSpPr>
          <p:spPr>
            <a:xfrm>
              <a:off x="7704676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46;p42"/>
            <p:cNvSpPr/>
            <p:nvPr/>
          </p:nvSpPr>
          <p:spPr>
            <a:xfrm>
              <a:off x="8098767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47;p42"/>
            <p:cNvSpPr/>
            <p:nvPr/>
          </p:nvSpPr>
          <p:spPr>
            <a:xfrm>
              <a:off x="7629670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48;p42"/>
            <p:cNvSpPr/>
            <p:nvPr/>
          </p:nvSpPr>
          <p:spPr>
            <a:xfrm>
              <a:off x="7659654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49;p42"/>
            <p:cNvSpPr/>
            <p:nvPr/>
          </p:nvSpPr>
          <p:spPr>
            <a:xfrm>
              <a:off x="8006735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50;p42"/>
            <p:cNvSpPr/>
            <p:nvPr/>
          </p:nvSpPr>
          <p:spPr>
            <a:xfrm>
              <a:off x="7839413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51;p42"/>
            <p:cNvSpPr/>
            <p:nvPr/>
          </p:nvSpPr>
          <p:spPr>
            <a:xfrm>
              <a:off x="7942748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52;p42"/>
            <p:cNvSpPr/>
            <p:nvPr/>
          </p:nvSpPr>
          <p:spPr>
            <a:xfrm>
              <a:off x="7818746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53;p42"/>
            <p:cNvSpPr/>
            <p:nvPr/>
          </p:nvSpPr>
          <p:spPr>
            <a:xfrm>
              <a:off x="8211466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54;p42"/>
            <p:cNvSpPr/>
            <p:nvPr/>
          </p:nvSpPr>
          <p:spPr>
            <a:xfrm>
              <a:off x="8314800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55;p42"/>
            <p:cNvSpPr/>
            <p:nvPr/>
          </p:nvSpPr>
          <p:spPr>
            <a:xfrm>
              <a:off x="8188765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6;p42"/>
            <p:cNvSpPr/>
            <p:nvPr/>
          </p:nvSpPr>
          <p:spPr>
            <a:xfrm>
              <a:off x="8160768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7;p42"/>
            <p:cNvSpPr/>
            <p:nvPr/>
          </p:nvSpPr>
          <p:spPr>
            <a:xfrm>
              <a:off x="8731970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2C8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58;p42"/>
            <p:cNvSpPr/>
            <p:nvPr/>
          </p:nvSpPr>
          <p:spPr>
            <a:xfrm>
              <a:off x="8750887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59;p42"/>
            <p:cNvSpPr/>
            <p:nvPr/>
          </p:nvSpPr>
          <p:spPr>
            <a:xfrm>
              <a:off x="8563891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0C35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60;p42"/>
            <p:cNvSpPr/>
            <p:nvPr/>
          </p:nvSpPr>
          <p:spPr>
            <a:xfrm>
              <a:off x="8607873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661;p42"/>
            <p:cNvSpPr/>
            <p:nvPr/>
          </p:nvSpPr>
          <p:spPr>
            <a:xfrm>
              <a:off x="8641877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BA73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662;p42"/>
            <p:cNvSpPr/>
            <p:nvPr/>
          </p:nvSpPr>
          <p:spPr>
            <a:xfrm>
              <a:off x="8678907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663;p42"/>
            <p:cNvSpPr/>
            <p:nvPr/>
          </p:nvSpPr>
          <p:spPr>
            <a:xfrm>
              <a:off x="8535941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D3647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664;p42"/>
            <p:cNvSpPr/>
            <p:nvPr/>
          </p:nvSpPr>
          <p:spPr>
            <a:xfrm>
              <a:off x="8538873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665;p42"/>
            <p:cNvSpPr/>
            <p:nvPr/>
          </p:nvSpPr>
          <p:spPr>
            <a:xfrm>
              <a:off x="8745921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666;p42"/>
            <p:cNvSpPr/>
            <p:nvPr/>
          </p:nvSpPr>
          <p:spPr>
            <a:xfrm>
              <a:off x="8771932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667;p42"/>
            <p:cNvSpPr/>
            <p:nvPr/>
          </p:nvSpPr>
          <p:spPr>
            <a:xfrm>
              <a:off x="8677914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668;p42"/>
            <p:cNvSpPr/>
            <p:nvPr/>
          </p:nvSpPr>
          <p:spPr>
            <a:xfrm>
              <a:off x="8587869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669;p42"/>
            <p:cNvSpPr/>
            <p:nvPr/>
          </p:nvSpPr>
          <p:spPr>
            <a:xfrm>
              <a:off x="8575525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670;p42"/>
            <p:cNvSpPr/>
            <p:nvPr/>
          </p:nvSpPr>
          <p:spPr>
            <a:xfrm>
              <a:off x="7660670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671;p42"/>
            <p:cNvSpPr/>
            <p:nvPr/>
          </p:nvSpPr>
          <p:spPr>
            <a:xfrm>
              <a:off x="7622647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672;p42"/>
            <p:cNvSpPr/>
            <p:nvPr/>
          </p:nvSpPr>
          <p:spPr>
            <a:xfrm>
              <a:off x="7854713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673;p42"/>
            <p:cNvSpPr/>
            <p:nvPr/>
          </p:nvSpPr>
          <p:spPr>
            <a:xfrm>
              <a:off x="8280773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674;p42"/>
            <p:cNvSpPr/>
            <p:nvPr/>
          </p:nvSpPr>
          <p:spPr>
            <a:xfrm>
              <a:off x="7704653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675;p42"/>
            <p:cNvSpPr/>
            <p:nvPr/>
          </p:nvSpPr>
          <p:spPr>
            <a:xfrm>
              <a:off x="8098743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676;p42"/>
            <p:cNvSpPr/>
            <p:nvPr/>
          </p:nvSpPr>
          <p:spPr>
            <a:xfrm>
              <a:off x="7629646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677;p42"/>
            <p:cNvSpPr/>
            <p:nvPr/>
          </p:nvSpPr>
          <p:spPr>
            <a:xfrm>
              <a:off x="7659630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78;p42"/>
            <p:cNvSpPr/>
            <p:nvPr/>
          </p:nvSpPr>
          <p:spPr>
            <a:xfrm>
              <a:off x="8006712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79;p42"/>
            <p:cNvSpPr/>
            <p:nvPr/>
          </p:nvSpPr>
          <p:spPr>
            <a:xfrm>
              <a:off x="7839390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80;p42"/>
            <p:cNvSpPr/>
            <p:nvPr/>
          </p:nvSpPr>
          <p:spPr>
            <a:xfrm>
              <a:off x="7942724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81;p42"/>
            <p:cNvSpPr/>
            <p:nvPr/>
          </p:nvSpPr>
          <p:spPr>
            <a:xfrm>
              <a:off x="7818723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82;p42"/>
            <p:cNvSpPr/>
            <p:nvPr/>
          </p:nvSpPr>
          <p:spPr>
            <a:xfrm>
              <a:off x="8211442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83;p42"/>
            <p:cNvSpPr/>
            <p:nvPr/>
          </p:nvSpPr>
          <p:spPr>
            <a:xfrm>
              <a:off x="8314777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84;p42"/>
            <p:cNvSpPr/>
            <p:nvPr/>
          </p:nvSpPr>
          <p:spPr>
            <a:xfrm>
              <a:off x="8188741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85;p42"/>
            <p:cNvSpPr/>
            <p:nvPr/>
          </p:nvSpPr>
          <p:spPr>
            <a:xfrm>
              <a:off x="8160744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86;p42"/>
            <p:cNvSpPr/>
            <p:nvPr/>
          </p:nvSpPr>
          <p:spPr>
            <a:xfrm>
              <a:off x="8731946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87;p42"/>
            <p:cNvSpPr/>
            <p:nvPr/>
          </p:nvSpPr>
          <p:spPr>
            <a:xfrm>
              <a:off x="8750863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88;p42"/>
            <p:cNvSpPr/>
            <p:nvPr/>
          </p:nvSpPr>
          <p:spPr>
            <a:xfrm>
              <a:off x="8563867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689;p42"/>
            <p:cNvSpPr/>
            <p:nvPr/>
          </p:nvSpPr>
          <p:spPr>
            <a:xfrm>
              <a:off x="8607850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690;p42"/>
            <p:cNvSpPr/>
            <p:nvPr/>
          </p:nvSpPr>
          <p:spPr>
            <a:xfrm>
              <a:off x="8641853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691;p42"/>
            <p:cNvSpPr/>
            <p:nvPr/>
          </p:nvSpPr>
          <p:spPr>
            <a:xfrm>
              <a:off x="8678883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692;p42"/>
            <p:cNvSpPr/>
            <p:nvPr/>
          </p:nvSpPr>
          <p:spPr>
            <a:xfrm>
              <a:off x="8535917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93;p42"/>
            <p:cNvSpPr/>
            <p:nvPr/>
          </p:nvSpPr>
          <p:spPr>
            <a:xfrm>
              <a:off x="8538850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94;p42"/>
            <p:cNvSpPr/>
            <p:nvPr/>
          </p:nvSpPr>
          <p:spPr>
            <a:xfrm>
              <a:off x="8745897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95;p42"/>
            <p:cNvSpPr/>
            <p:nvPr/>
          </p:nvSpPr>
          <p:spPr>
            <a:xfrm>
              <a:off x="8771908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96;p42"/>
            <p:cNvSpPr/>
            <p:nvPr/>
          </p:nvSpPr>
          <p:spPr>
            <a:xfrm>
              <a:off x="8677890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697;p42"/>
            <p:cNvSpPr/>
            <p:nvPr/>
          </p:nvSpPr>
          <p:spPr>
            <a:xfrm>
              <a:off x="8587845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698;p42"/>
            <p:cNvSpPr/>
            <p:nvPr/>
          </p:nvSpPr>
          <p:spPr>
            <a:xfrm>
              <a:off x="8575502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Rectangle: Rounded Corners 33">
            <a:extLst>
              <a:ext uri="{FF2B5EF4-FFF2-40B4-BE49-F238E27FC236}">
                <a16:creationId xmlns:a16="http://schemas.microsoft.com/office/drawing/2014/main" id="{C5E2F0BB-85A0-403A-A6C5-5B9EB3E5B1A3}"/>
              </a:ext>
            </a:extLst>
          </p:cNvPr>
          <p:cNvSpPr/>
          <p:nvPr/>
        </p:nvSpPr>
        <p:spPr>
          <a:xfrm>
            <a:off x="1932629" y="2649973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en-US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VD: </a:t>
            </a:r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 trời giữa trưa chói lóa.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8" name="Rectangle: Rounded Corners 33">
            <a:extLst>
              <a:ext uri="{FF2B5EF4-FFF2-40B4-BE49-F238E27FC236}">
                <a16:creationId xmlns:a16="http://schemas.microsoft.com/office/drawing/2014/main" id="{F4BBF044-A6DB-45DE-A858-05743FEA21E0}"/>
              </a:ext>
            </a:extLst>
          </p:cNvPr>
          <p:cNvSpPr/>
          <p:nvPr/>
        </p:nvSpPr>
        <p:spPr>
          <a:xfrm>
            <a:off x="1996425" y="4010940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 cây trường em xanh thắm.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3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97" grpId="0" animBg="1"/>
      <p:bldP spid="9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9" name="Rounded Rectangle 16">
            <a:extLst>
              <a:ext uri="{FF2B5EF4-FFF2-40B4-BE49-F238E27FC236}">
                <a16:creationId xmlns:a16="http://schemas.microsoft.com/office/drawing/2014/main" id="{4F9FAF18-E331-44E3-A325-061905228620}"/>
              </a:ext>
            </a:extLst>
          </p:cNvPr>
          <p:cNvSpPr/>
          <p:nvPr/>
        </p:nvSpPr>
        <p:spPr>
          <a:xfrm>
            <a:off x="-460555" y="1566740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175D2D"/>
          </a:solidFill>
          <a:ln w="12700" cap="flat" cmpd="sng" algn="ctr">
            <a:solidFill>
              <a:srgbClr val="20562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/>
              <a:sym typeface="Arial" panose="020B060402020209020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644161B-2122-4C9B-9D33-DC52C3995EF5}"/>
              </a:ext>
            </a:extLst>
          </p:cNvPr>
          <p:cNvSpPr txBox="1"/>
          <p:nvPr/>
        </p:nvSpPr>
        <p:spPr>
          <a:xfrm>
            <a:off x="299540" y="1584544"/>
            <a:ext cx="2207173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4000">
                <a:solidFill>
                  <a:srgbClr val="FFFFFF"/>
                </a:solidFill>
                <a:latin typeface="UVN Dzung Dakao" panose="00000400000000000000" pitchFamily="2" charset="0"/>
              </a:rPr>
              <a:t>Luật chơi</a:t>
            </a:r>
          </a:p>
        </p:txBody>
      </p:sp>
      <p:pic>
        <p:nvPicPr>
          <p:cNvPr id="101" name="Google Shape;62;p2">
            <a:extLst>
              <a:ext uri="{FF2B5EF4-FFF2-40B4-BE49-F238E27FC236}">
                <a16:creationId xmlns:a16="http://schemas.microsoft.com/office/drawing/2014/main" id="{47BC66C7-FB42-4C4A-98E1-2C04C82D2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645">
            <a:off x="2506714" y="1505713"/>
            <a:ext cx="1527724" cy="958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8E70DE1-59F7-44CA-B716-7977A4C10551}"/>
              </a:ext>
            </a:extLst>
          </p:cNvPr>
          <p:cNvGrpSpPr/>
          <p:nvPr/>
        </p:nvGrpSpPr>
        <p:grpSpPr>
          <a:xfrm>
            <a:off x="694742" y="2851760"/>
            <a:ext cx="1280231" cy="994921"/>
            <a:chOff x="615911" y="2615268"/>
            <a:chExt cx="1280231" cy="994921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06FFCD1-110A-4FC2-B152-2810DA1D1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11" y="2615268"/>
              <a:ext cx="994921" cy="994921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32157CA-C024-4585-B078-87273B0AE888}"/>
                </a:ext>
              </a:extLst>
            </p:cNvPr>
            <p:cNvSpPr txBox="1"/>
            <p:nvPr/>
          </p:nvSpPr>
          <p:spPr>
            <a:xfrm>
              <a:off x="716583" y="2778148"/>
              <a:ext cx="11795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01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AA20A299-9865-408E-828C-3FF1743C8927}"/>
              </a:ext>
            </a:extLst>
          </p:cNvPr>
          <p:cNvSpPr txBox="1"/>
          <p:nvPr/>
        </p:nvSpPr>
        <p:spPr>
          <a:xfrm>
            <a:off x="1847316" y="2684421"/>
            <a:ext cx="4364299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Chia lớp thành 2 đội: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3A5C48-B117-4DD8-BD7F-D5691BF8BAE5}"/>
              </a:ext>
            </a:extLst>
          </p:cNvPr>
          <p:cNvSpPr txBox="1"/>
          <p:nvPr/>
        </p:nvSpPr>
        <p:spPr>
          <a:xfrm>
            <a:off x="1880960" y="3194692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A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721FDE8-F7F3-496E-8AFA-DBCD0B428FCA}"/>
              </a:ext>
            </a:extLst>
          </p:cNvPr>
          <p:cNvSpPr txBox="1"/>
          <p:nvPr/>
        </p:nvSpPr>
        <p:spPr>
          <a:xfrm>
            <a:off x="1847315" y="3717910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B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CBE8068-FBDC-45F5-9469-7DA6F256B7FF}"/>
              </a:ext>
            </a:extLst>
          </p:cNvPr>
          <p:cNvGrpSpPr/>
          <p:nvPr/>
        </p:nvGrpSpPr>
        <p:grpSpPr>
          <a:xfrm>
            <a:off x="657921" y="4799988"/>
            <a:ext cx="1031743" cy="977441"/>
            <a:chOff x="642153" y="4594580"/>
            <a:chExt cx="1031743" cy="97744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B1981323-F030-44A8-A0EA-D25F68C7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3" y="4594580"/>
              <a:ext cx="1031743" cy="9774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E9D2366-1D59-4960-A0D6-4ED8B65529AC}"/>
                </a:ext>
              </a:extLst>
            </p:cNvPr>
            <p:cNvSpPr txBox="1"/>
            <p:nvPr/>
          </p:nvSpPr>
          <p:spPr>
            <a:xfrm>
              <a:off x="772505" y="4698579"/>
              <a:ext cx="9013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02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B8724F1C-BDE9-481C-A087-EA2D4C2C08A4}"/>
              </a:ext>
            </a:extLst>
          </p:cNvPr>
          <p:cNvSpPr txBox="1"/>
          <p:nvPr/>
        </p:nvSpPr>
        <p:spPr>
          <a:xfrm>
            <a:off x="1552354" y="4682401"/>
            <a:ext cx="10331960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Các thành viên trong đội tìm sự vật và đặc điểm có trong lớp học và viết lên bảng.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33E7E8F9-6E80-4EEC-AFF4-0470E3FEB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5" y="1166161"/>
            <a:ext cx="5249487" cy="351973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C3F6501-455F-4C31-B851-D80F6EB25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109" y="506361"/>
            <a:ext cx="4865030" cy="148755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101ACA9-1FBB-4446-B059-B7F36A697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56" y="-32691"/>
            <a:ext cx="2889754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0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/>
      <p:bldP spid="105" grpId="0"/>
      <p:bldP spid="106" grpId="0"/>
      <p:bldP spid="107" grpId="0"/>
      <p:bldP spid="1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28" y="1460331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83" y="246582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11341" y="2453906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144933" y="3209636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3" y="112639"/>
            <a:ext cx="1357773" cy="135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5256E05B-6BA5-47D2-B296-2D2598B7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03" y="124776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C318BAEC-A06C-41B9-BE27-B440AA71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02" y="126730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67DD01-AB38-43A9-B115-A407EF56810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136255" y="3067943"/>
            <a:ext cx="1522627" cy="184200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00BB999-1F9E-44E5-8FFB-B36E2FC18C0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7"/>
          <a:stretch/>
        </p:blipFill>
        <p:spPr>
          <a:xfrm>
            <a:off x="1332536" y="3029687"/>
            <a:ext cx="1297950" cy="184200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16" y="1491516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37192" y="2795167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209435" y="2512792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5536734" y="2989460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>
            <a:hlinkClick r:id="rId36" action="ppaction://hlinksldjump"/>
            <a:extLst>
              <a:ext uri="{FF2B5EF4-FFF2-40B4-BE49-F238E27FC236}">
                <a16:creationId xmlns:a16="http://schemas.microsoft.com/office/drawing/2014/main" id="{1ECCD705-B070-46A3-A65D-22038094697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32" y="575104"/>
            <a:ext cx="777069" cy="764880"/>
          </a:xfrm>
          <a:prstGeom prst="rect">
            <a:avLst/>
          </a:prstGeom>
        </p:spPr>
      </p:pic>
      <p:pic>
        <p:nvPicPr>
          <p:cNvPr id="114" name="3">
            <a:hlinkClick r:id="rId38" action="ppaction://hlinksldjump"/>
            <a:extLst>
              <a:ext uri="{FF2B5EF4-FFF2-40B4-BE49-F238E27FC236}">
                <a16:creationId xmlns:a16="http://schemas.microsoft.com/office/drawing/2014/main" id="{D085228D-81A8-4391-8851-141A3E44784A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88" y="553685"/>
            <a:ext cx="795660" cy="786299"/>
          </a:xfrm>
          <a:prstGeom prst="rect">
            <a:avLst/>
          </a:prstGeom>
        </p:spPr>
      </p:pic>
      <p:pic>
        <p:nvPicPr>
          <p:cNvPr id="115" name="Picture 114">
            <a:hlinkClick r:id="rId40" action="ppaction://hlinksldjump"/>
            <a:extLst>
              <a:ext uri="{FF2B5EF4-FFF2-40B4-BE49-F238E27FC236}">
                <a16:creationId xmlns:a16="http://schemas.microsoft.com/office/drawing/2014/main" id="{3891E049-245B-4634-9839-2245110E5B6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33" y="562791"/>
            <a:ext cx="783361" cy="777193"/>
          </a:xfrm>
          <a:prstGeom prst="rect">
            <a:avLst/>
          </a:prstGeom>
        </p:spPr>
      </p:pic>
      <p:pic>
        <p:nvPicPr>
          <p:cNvPr id="116" name="Picture 115">
            <a:hlinkClick r:id="rId42" action="ppaction://hlinksldjump"/>
            <a:extLst>
              <a:ext uri="{FF2B5EF4-FFF2-40B4-BE49-F238E27FC236}">
                <a16:creationId xmlns:a16="http://schemas.microsoft.com/office/drawing/2014/main" id="{2EE908F7-740A-40E1-92C3-625B386B8A0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74" y="584338"/>
            <a:ext cx="767688" cy="755646"/>
          </a:xfrm>
          <a:prstGeom prst="rect">
            <a:avLst/>
          </a:prstGeom>
        </p:spPr>
      </p:pic>
      <p:pic>
        <p:nvPicPr>
          <p:cNvPr id="117" name="2">
            <a:hlinkClick r:id="rId44" action="ppaction://hlinksldjump"/>
            <a:extLst>
              <a:ext uri="{FF2B5EF4-FFF2-40B4-BE49-F238E27FC236}">
                <a16:creationId xmlns:a16="http://schemas.microsoft.com/office/drawing/2014/main" id="{F8622017-9A64-417B-9D61-85F8EC50882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73" y="587416"/>
            <a:ext cx="764561" cy="752568"/>
          </a:xfrm>
          <a:prstGeom prst="rect">
            <a:avLst/>
          </a:prstGeom>
        </p:spPr>
      </p:pic>
      <p:pic>
        <p:nvPicPr>
          <p:cNvPr id="118" name="Picture 117">
            <a:hlinkClick r:id="rId46" action="ppaction://hlinksldjump"/>
            <a:extLst>
              <a:ext uri="{FF2B5EF4-FFF2-40B4-BE49-F238E27FC236}">
                <a16:creationId xmlns:a16="http://schemas.microsoft.com/office/drawing/2014/main" id="{E61FC25A-7D5F-442F-957E-9859E2EA9D8A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54" y="599728"/>
            <a:ext cx="749068" cy="740256"/>
          </a:xfrm>
          <a:prstGeom prst="rect">
            <a:avLst/>
          </a:prstGeom>
        </p:spPr>
      </p:pic>
      <p:pic>
        <p:nvPicPr>
          <p:cNvPr id="119" name="Picture 118">
            <a:hlinkClick r:id="rId48" action="ppaction://hlinksldjump"/>
            <a:extLst>
              <a:ext uri="{FF2B5EF4-FFF2-40B4-BE49-F238E27FC236}">
                <a16:creationId xmlns:a16="http://schemas.microsoft.com/office/drawing/2014/main" id="{C8E4E461-BD1E-4A4C-ABFD-D8BAAAC76D35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27" y="584338"/>
            <a:ext cx="761643" cy="755646"/>
          </a:xfrm>
          <a:prstGeom prst="rect">
            <a:avLst/>
          </a:prstGeom>
        </p:spPr>
      </p:pic>
      <p:pic>
        <p:nvPicPr>
          <p:cNvPr id="120" name="1">
            <a:hlinkClick r:id="rId50" action="ppaction://hlinksldjump"/>
            <a:extLst>
              <a:ext uri="{FF2B5EF4-FFF2-40B4-BE49-F238E27FC236}">
                <a16:creationId xmlns:a16="http://schemas.microsoft.com/office/drawing/2014/main" id="{9316EA98-6478-4597-80E6-121D0F56726D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58" y="556636"/>
            <a:ext cx="792710" cy="783348"/>
          </a:xfrm>
          <a:prstGeom prst="rect">
            <a:avLst/>
          </a:prstGeom>
        </p:spPr>
      </p:pic>
      <p:pic>
        <p:nvPicPr>
          <p:cNvPr id="22" name="Picture 12" descr="Káº¿t quáº£ hÃ¬nh áº£nh cho win text gif">
            <a:extLst>
              <a:ext uri="{FF2B5EF4-FFF2-40B4-BE49-F238E27FC236}">
                <a16:creationId xmlns:a16="http://schemas.microsoft.com/office/drawing/2014/main" id="{8399B0FC-A051-4398-9580-AB12561D94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77" y="132837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0" y="137583"/>
            <a:ext cx="1202401" cy="12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54" action="ppaction://hlinksldjump"/>
            <a:extLst>
              <a:ext uri="{FF2B5EF4-FFF2-40B4-BE49-F238E27FC236}">
                <a16:creationId xmlns:a16="http://schemas.microsoft.com/office/drawing/2014/main" id="{D62A017A-6D6B-4201-AAB9-334264332CB2}"/>
              </a:ext>
            </a:extLst>
          </p:cNvPr>
          <p:cNvSpPr/>
          <p:nvPr/>
        </p:nvSpPr>
        <p:spPr>
          <a:xfrm>
            <a:off x="10734261" y="178905"/>
            <a:ext cx="1182756" cy="43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2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41393 0.0025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40885 0.0044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208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44245 0.00764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22" y="37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3638 -0.01898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0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4" descr="Káº¿t quáº£ hÃ¬nh áº£nh cho right icon">
            <a:extLst>
              <a:ext uri="{FF2B5EF4-FFF2-40B4-BE49-F238E27FC236}">
                <a16:creationId xmlns:a16="http://schemas.microsoft.com/office/drawing/2014/main" id="{9C2326F3-2817-4437-A766-C0BE8FF9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B1A41-3618-4D2F-BAFD-6F576B56F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4513" y="1233487"/>
            <a:ext cx="3627369" cy="38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959C716-D61D-4790-B532-E49E56453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3993B3-055E-4D36-86EA-CBE3A7AEBC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CFA0FE-FF50-40A6-90D3-C54028F7B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6BB1586-5938-492C-BB7E-28C2A212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71C212-5F6C-49AA-A9E9-29F8E8B87916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CB70BFD6-3331-45E9-B45D-04A2E639F459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EB464BB0-83D6-4AC9-90DD-80CADFC3E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4B80E8B-A8E3-4181-AEE0-310A72D3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80AE7A-A84C-4717-8382-F0441822F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9068" y="1250259"/>
            <a:ext cx="3266454" cy="34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B8F1E1-D778-42EF-A44F-27AC0746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03CEA9-80FB-4BAB-BC7D-CEB526FE75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5B3D2B-2FD2-4F2C-90BA-2D24D1378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E19820-1B2D-48BD-A792-5AA36604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D20B0A-2111-45B7-8FC1-50FBBB8AEFC0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4F7F466-A587-464F-A5AA-D0AD9E9F081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9CCB0691-3B9C-4C0F-A718-5170D29B0C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518647FE-5CB8-4EEE-86B0-C7B82070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3B02BC-9A3F-4B61-8EF5-B66B4D6D8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799" y="1154388"/>
            <a:ext cx="3774419" cy="3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72E348-7874-4E99-8F79-6CB35298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A8616C-DCF8-44D4-8C05-1B057900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399B20-F45B-4ABB-B7FD-9C27F61F5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0538FFA-4EEA-47F4-A585-36BFE099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A127BA-37AA-4B66-958F-E570831CF1F3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0DE2FA82-6055-4481-9046-D521529988F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3B3DC66B-C381-4974-B4B1-22B38A9FF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DB76FE6D-5383-4060-9FF3-B0DF643F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292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F3913-7928-40F3-91ED-C9B24A609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7580" y="1198493"/>
            <a:ext cx="3755447" cy="35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D1E79C-2FCA-46F7-BC5B-9A27035EA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125964-F2AB-4C4C-BE0A-13122D05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C1BEA2-F5A0-47CB-A2F4-0A68B8AB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70259134-0405-4F52-A47F-6BE77710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256B52-45C4-4D10-8CAC-7F748A81AED1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A32B84E-B676-42A7-AD8E-BE92B0369DFA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C59F31B3-952B-496E-9ED9-0AC4FE7E8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79986B5-096D-4214-B85F-F7DD717C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3FCB03-6AD2-4190-BCB2-25C72D25B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6887" y="1182549"/>
            <a:ext cx="3766930" cy="3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534</Words>
  <Application>Microsoft Office PowerPoint</Application>
  <PresentationFormat>Widescreen</PresentationFormat>
  <Paragraphs>83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Calibri</vt:lpstr>
      <vt:lpstr>Catamaran</vt:lpstr>
      <vt:lpstr>Livvic</vt:lpstr>
      <vt:lpstr>Nunito</vt:lpstr>
      <vt:lpstr>Roboto Condensed Light</vt:lpstr>
      <vt:lpstr>Roboto Slab Light</vt:lpstr>
      <vt:lpstr>Tahoma</vt:lpstr>
      <vt:lpstr>Times New Roman</vt:lpstr>
      <vt:lpstr>Titan One</vt:lpstr>
      <vt:lpstr>UVN Dzung Dakao</vt:lpstr>
      <vt:lpstr>字魂80号-萌趣小鱼体</vt:lpstr>
      <vt:lpstr>Cute Chicks Newsletter by Slidesgo</vt:lpstr>
      <vt:lpstr>Office Theme</vt:lpstr>
      <vt:lpstr>1_Cute Chicks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45</cp:revision>
  <dcterms:created xsi:type="dcterms:W3CDTF">2022-09-19T05:24:27Z</dcterms:created>
  <dcterms:modified xsi:type="dcterms:W3CDTF">2025-05-03T13:51:18Z</dcterms:modified>
</cp:coreProperties>
</file>