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67" r:id="rId8"/>
  </p:sldMasterIdLst>
  <p:notesMasterIdLst>
    <p:notesMasterId r:id="rId34"/>
  </p:notesMasterIdLst>
  <p:handoutMasterIdLst>
    <p:handoutMasterId r:id="rId35"/>
  </p:handoutMasterIdLst>
  <p:sldIdLst>
    <p:sldId id="2007577210" r:id="rId9"/>
    <p:sldId id="258" r:id="rId10"/>
    <p:sldId id="259" r:id="rId11"/>
    <p:sldId id="263" r:id="rId12"/>
    <p:sldId id="2007577218" r:id="rId13"/>
    <p:sldId id="270" r:id="rId14"/>
    <p:sldId id="262" r:id="rId15"/>
    <p:sldId id="2007577197" r:id="rId16"/>
    <p:sldId id="269" r:id="rId17"/>
    <p:sldId id="2007577212" r:id="rId18"/>
    <p:sldId id="2007577213" r:id="rId19"/>
    <p:sldId id="2007577214" r:id="rId20"/>
    <p:sldId id="2007577219" r:id="rId21"/>
    <p:sldId id="275" r:id="rId22"/>
    <p:sldId id="266" r:id="rId23"/>
    <p:sldId id="2007577220" r:id="rId24"/>
    <p:sldId id="2007577221" r:id="rId25"/>
    <p:sldId id="2007577222" r:id="rId26"/>
    <p:sldId id="2007577223" r:id="rId27"/>
    <p:sldId id="2007577224" r:id="rId28"/>
    <p:sldId id="2007577225" r:id="rId29"/>
    <p:sldId id="276" r:id="rId30"/>
    <p:sldId id="2007577208" r:id="rId31"/>
    <p:sldId id="2007577226" r:id="rId32"/>
    <p:sldId id="200757721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.jp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A39F9A-C40A-454C-AFA3-78184EE2C8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044C684-C5AC-4DFC-BACD-1A52D6AF50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6" y="1948222"/>
            <a:ext cx="810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800" b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47" y="2779219"/>
            <a:ext cx="7036550" cy="2423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514</Words>
  <Application>Microsoft Office PowerPoint</Application>
  <PresentationFormat>Widescreen</PresentationFormat>
  <Paragraphs>37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等线</vt:lpstr>
      <vt:lpstr>Arial</vt:lpstr>
      <vt:lpstr>Calibri</vt:lpstr>
      <vt:lpstr>Cambria</vt:lpstr>
      <vt:lpstr>Helvetica</vt:lpstr>
      <vt:lpstr>LNTH-LuoLuoNotangYuanTi 1</vt:lpstr>
      <vt:lpstr>Times New Roman</vt:lpstr>
      <vt:lpstr>UTM Fleur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47</cp:revision>
  <dcterms:created xsi:type="dcterms:W3CDTF">2023-01-02T23:55:56Z</dcterms:created>
  <dcterms:modified xsi:type="dcterms:W3CDTF">2025-05-04T13:00:45Z</dcterms:modified>
</cp:coreProperties>
</file>