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700" r:id="rId4"/>
    <p:sldMasterId id="2147483713" r:id="rId5"/>
  </p:sldMasterIdLst>
  <p:notesMasterIdLst>
    <p:notesMasterId r:id="rId30"/>
  </p:notesMasterIdLst>
  <p:sldIdLst>
    <p:sldId id="492" r:id="rId6"/>
    <p:sldId id="325" r:id="rId7"/>
    <p:sldId id="471" r:id="rId8"/>
    <p:sldId id="472" r:id="rId9"/>
    <p:sldId id="520" r:id="rId10"/>
    <p:sldId id="341" r:id="rId11"/>
    <p:sldId id="523" r:id="rId12"/>
    <p:sldId id="488" r:id="rId13"/>
    <p:sldId id="296" r:id="rId14"/>
    <p:sldId id="473" r:id="rId15"/>
    <p:sldId id="476" r:id="rId16"/>
    <p:sldId id="475" r:id="rId17"/>
    <p:sldId id="474" r:id="rId18"/>
    <p:sldId id="477" r:id="rId19"/>
    <p:sldId id="321" r:id="rId20"/>
    <p:sldId id="389" r:id="rId21"/>
    <p:sldId id="490" r:id="rId22"/>
    <p:sldId id="401" r:id="rId23"/>
    <p:sldId id="402" r:id="rId24"/>
    <p:sldId id="403" r:id="rId25"/>
    <p:sldId id="404" r:id="rId26"/>
    <p:sldId id="484" r:id="rId27"/>
    <p:sldId id="272" r:id="rId28"/>
    <p:sldId id="303" r:id="rId29"/>
  </p:sldIdLst>
  <p:sldSz cx="16778288" cy="9475788"/>
  <p:notesSz cx="6858000" cy="9144000"/>
  <p:custDataLst>
    <p:tags r:id="rId31"/>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userDrawn="1">
          <p15:clr>
            <a:srgbClr val="A4A3A4"/>
          </p15:clr>
        </p15:guide>
        <p15:guide id="2" pos="52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EFAB"/>
    <a:srgbClr val="F7A7D5"/>
    <a:srgbClr val="EFEFAF"/>
    <a:srgbClr val="FFEB71"/>
    <a:srgbClr val="663300"/>
    <a:srgbClr val="FFD937"/>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CD2831-46B3-4805-80A1-AD3D11554CBD}" v="41" dt="2024-03-06T04:47:48.80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5065" autoAdjust="0"/>
  </p:normalViewPr>
  <p:slideViewPr>
    <p:cSldViewPr showGuides="1">
      <p:cViewPr varScale="1">
        <p:scale>
          <a:sx n="54" d="100"/>
          <a:sy n="54" d="100"/>
        </p:scale>
        <p:origin x="1109" y="48"/>
      </p:cViewPr>
      <p:guideLst>
        <p:guide orient="horz" pos="2984"/>
        <p:guide pos="52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eaLnBrk="1" fontAlgn="base" latinLnBrk="0" hangingPunct="1">
              <a:lnSpc>
                <a:spcPct val="100000"/>
              </a:lnSpc>
              <a:spcBef>
                <a:spcPct val="0"/>
              </a:spcBef>
              <a:spcAft>
                <a:spcPct val="0"/>
              </a:spcAft>
              <a:buClrTx/>
              <a:buSzTx/>
              <a:buFontTx/>
              <a:buNone/>
              <a:defRPr/>
            </a:pPr>
            <a:fld id="{21B2AA4F-B828-4D7C-AFD3-893933DAFCB4}" type="slidenum">
              <a:rPr kumimoji="0" lang="en-US" sz="3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rPr>
              <a:t>2</a:t>
            </a:fld>
            <a:endParaRPr kumimoji="0" lang="en-US" sz="30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96913" y="1143000"/>
            <a:ext cx="54641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96913" y="1143000"/>
            <a:ext cx="546417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96913" y="1143000"/>
            <a:ext cx="546417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96913" y="1143000"/>
            <a:ext cx="546417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96913" y="1143000"/>
            <a:ext cx="54641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717019-9FE0-48DA-B0D8-117C5813B5F0}" type="slidenum">
              <a:rPr lang="zh-CN" altLang="en-US" smtClean="0"/>
              <a:t>21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p:sp>
      <p:sp>
        <p:nvSpPr>
          <p:cNvPr id="70659" name="文本占位符 706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t>10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t>11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t>12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t>13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97286" y="1550784"/>
            <a:ext cx="12583716" cy="3298978"/>
          </a:xfrm>
        </p:spPr>
        <p:txBody>
          <a:bodyPr anchor="b"/>
          <a:lstStyle>
            <a:lvl1pPr algn="ctr">
              <a:defRPr sz="8255"/>
            </a:lvl1pPr>
          </a:lstStyle>
          <a:p>
            <a:r>
              <a:rPr lang="en-US"/>
              <a:t>Click to edit Master title style</a:t>
            </a:r>
          </a:p>
        </p:txBody>
      </p:sp>
      <p:sp>
        <p:nvSpPr>
          <p:cNvPr id="3" name="Subtitle 2"/>
          <p:cNvSpPr>
            <a:spLocks noGrp="1"/>
          </p:cNvSpPr>
          <p:nvPr>
            <p:ph type="subTitle" idx="1"/>
          </p:nvPr>
        </p:nvSpPr>
        <p:spPr>
          <a:xfrm>
            <a:off x="2097286" y="4976983"/>
            <a:ext cx="12583716" cy="2287788"/>
          </a:xfr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4769" y="2362368"/>
            <a:ext cx="14471273" cy="3941664"/>
          </a:xfrm>
        </p:spPr>
        <p:txBody>
          <a:bodyPr anchor="b"/>
          <a:lstStyle>
            <a:lvl1pPr>
              <a:defRPr sz="8255"/>
            </a:lvl1pPr>
          </a:lstStyle>
          <a:p>
            <a:r>
              <a:rPr lang="en-US"/>
              <a:t>Click to edit Master title style</a:t>
            </a:r>
          </a:p>
        </p:txBody>
      </p:sp>
      <p:sp>
        <p:nvSpPr>
          <p:cNvPr id="3" name="Text Placeholder 2"/>
          <p:cNvSpPr>
            <a:spLocks noGrp="1"/>
          </p:cNvSpPr>
          <p:nvPr>
            <p:ph type="body" idx="1"/>
          </p:nvPr>
        </p:nvSpPr>
        <p:spPr>
          <a:xfrm>
            <a:off x="1144769" y="6341322"/>
            <a:ext cx="14471273" cy="2072828"/>
          </a:xfr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3508"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94009"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5693" y="504499"/>
            <a:ext cx="14471273" cy="1831548"/>
          </a:xfrm>
        </p:spPr>
        <p:txBody>
          <a:bodyPr/>
          <a:lstStyle/>
          <a:p>
            <a:r>
              <a:rPr lang="en-US"/>
              <a:t>Click to edit Master title style</a:t>
            </a:r>
          </a:p>
        </p:txBody>
      </p:sp>
      <p:sp>
        <p:nvSpPr>
          <p:cNvPr id="3" name="Text Placeholder 2"/>
          <p:cNvSpPr>
            <a:spLocks noGrp="1"/>
          </p:cNvSpPr>
          <p:nvPr>
            <p:ph type="body" idx="1"/>
          </p:nvPr>
        </p:nvSpPr>
        <p:spPr>
          <a:xfrm>
            <a:off x="1155693" y="2322885"/>
            <a:ext cx="7098002" cy="1138410"/>
          </a:xfrm>
        </p:spPr>
        <p:txBody>
          <a:bodyPr anchor="b"/>
          <a:lstStyle>
            <a:lvl1pPr marL="0" indent="0">
              <a:buNone/>
              <a:defRPr sz="3305" b="1"/>
            </a:lvl1pPr>
            <a:lvl2pPr marL="629285" indent="0">
              <a:buNone/>
              <a:defRPr sz="2750" b="1"/>
            </a:lvl2pPr>
            <a:lvl3pPr marL="1258570" indent="0">
              <a:buNone/>
              <a:defRPr sz="2475" b="1"/>
            </a:lvl3pPr>
            <a:lvl4pPr marL="1887855" indent="0">
              <a:buNone/>
              <a:defRPr sz="2200" b="1"/>
            </a:lvl4pPr>
            <a:lvl5pPr marL="2516505" indent="0">
              <a:buNone/>
              <a:defRPr sz="2200" b="1"/>
            </a:lvl5pPr>
            <a:lvl6pPr marL="3145790" indent="0">
              <a:buNone/>
              <a:defRPr sz="2200" b="1"/>
            </a:lvl6pPr>
            <a:lvl7pPr marL="3775075" indent="0">
              <a:buNone/>
              <a:defRPr sz="2200" b="1"/>
            </a:lvl7pPr>
            <a:lvl8pPr marL="4404360" indent="0">
              <a:buNone/>
              <a:defRPr sz="2200" b="1"/>
            </a:lvl8pPr>
            <a:lvl9pPr marL="5033645" indent="0">
              <a:buNone/>
              <a:defRPr sz="2200" b="1"/>
            </a:lvl9pPr>
          </a:lstStyle>
          <a:p>
            <a:pPr lvl="0"/>
            <a:r>
              <a:rPr lang="en-US"/>
              <a:t>Edit Master text styles</a:t>
            </a:r>
          </a:p>
        </p:txBody>
      </p:sp>
      <p:sp>
        <p:nvSpPr>
          <p:cNvPr id="4" name="Content Placeholder 3"/>
          <p:cNvSpPr>
            <a:spLocks noGrp="1"/>
          </p:cNvSpPr>
          <p:nvPr>
            <p:ph sz="half" idx="2"/>
          </p:nvPr>
        </p:nvSpPr>
        <p:spPr>
          <a:xfrm>
            <a:off x="1155693" y="3461295"/>
            <a:ext cx="7098002"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94008" y="2322885"/>
            <a:ext cx="7132958" cy="1138410"/>
          </a:xfrm>
        </p:spPr>
        <p:txBody>
          <a:bodyPr anchor="b"/>
          <a:lstStyle>
            <a:lvl1pPr marL="0" indent="0">
              <a:buNone/>
              <a:defRPr sz="3305" b="1"/>
            </a:lvl1pPr>
            <a:lvl2pPr marL="629285" indent="0">
              <a:buNone/>
              <a:defRPr sz="2750" b="1"/>
            </a:lvl2pPr>
            <a:lvl3pPr marL="1258570" indent="0">
              <a:buNone/>
              <a:defRPr sz="2475" b="1"/>
            </a:lvl3pPr>
            <a:lvl4pPr marL="1887855" indent="0">
              <a:buNone/>
              <a:defRPr sz="2200" b="1"/>
            </a:lvl4pPr>
            <a:lvl5pPr marL="2516505" indent="0">
              <a:buNone/>
              <a:defRPr sz="2200" b="1"/>
            </a:lvl5pPr>
            <a:lvl6pPr marL="3145790" indent="0">
              <a:buNone/>
              <a:defRPr sz="2200" b="1"/>
            </a:lvl6pPr>
            <a:lvl7pPr marL="3775075" indent="0">
              <a:buNone/>
              <a:defRPr sz="2200" b="1"/>
            </a:lvl7pPr>
            <a:lvl8pPr marL="4404360" indent="0">
              <a:buNone/>
              <a:defRPr sz="2200" b="1"/>
            </a:lvl8pPr>
            <a:lvl9pPr marL="5033645" indent="0">
              <a:buNone/>
              <a:defRPr sz="2200" b="1"/>
            </a:lvl9pPr>
          </a:lstStyle>
          <a:p>
            <a:pPr lvl="0"/>
            <a:r>
              <a:rPr lang="en-US"/>
              <a:t>Edit Master text styles</a:t>
            </a:r>
          </a:p>
        </p:txBody>
      </p:sp>
      <p:sp>
        <p:nvSpPr>
          <p:cNvPr id="6" name="Content Placeholder 5"/>
          <p:cNvSpPr>
            <a:spLocks noGrp="1"/>
          </p:cNvSpPr>
          <p:nvPr>
            <p:ph sz="quarter" idx="4"/>
          </p:nvPr>
        </p:nvSpPr>
        <p:spPr>
          <a:xfrm>
            <a:off x="8494008" y="3461295"/>
            <a:ext cx="7132958"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5"/>
            </a:lvl1pPr>
          </a:lstStyle>
          <a:p>
            <a:r>
              <a:rPr lang="en-US"/>
              <a:t>Click to edit Master title style</a:t>
            </a:r>
          </a:p>
        </p:txBody>
      </p:sp>
      <p:sp>
        <p:nvSpPr>
          <p:cNvPr id="3" name="Content Placeholder 2"/>
          <p:cNvSpPr>
            <a:spLocks noGrp="1"/>
          </p:cNvSpPr>
          <p:nvPr>
            <p:ph idx="1"/>
          </p:nvPr>
        </p:nvSpPr>
        <p:spPr>
          <a:xfrm>
            <a:off x="7132958" y="1364339"/>
            <a:ext cx="8494008" cy="6733951"/>
          </a:xfr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5"/>
            </a:lvl1pPr>
          </a:lstStyle>
          <a:p>
            <a:r>
              <a:rPr lang="en-US"/>
              <a:t>Click to edit Master title style</a:t>
            </a:r>
          </a:p>
        </p:txBody>
      </p:sp>
      <p:sp>
        <p:nvSpPr>
          <p:cNvPr id="3" name="Picture Placeholder 2"/>
          <p:cNvSpPr>
            <a:spLocks noGrp="1"/>
          </p:cNvSpPr>
          <p:nvPr>
            <p:ph type="pic" idx="1"/>
          </p:nvPr>
        </p:nvSpPr>
        <p:spPr>
          <a:xfrm>
            <a:off x="7132958" y="1364339"/>
            <a:ext cx="8494008" cy="6733951"/>
          </a:xfr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en-US"/>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006963" y="504498"/>
            <a:ext cx="3617818" cy="80302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3508" y="504498"/>
            <a:ext cx="10643726" cy="80302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372" y="2943641"/>
            <a:ext cx="14261545" cy="2031153"/>
          </a:xfrm>
        </p:spPr>
        <p:txBody>
          <a:bodyPr/>
          <a:lstStyle/>
          <a:p>
            <a:r>
              <a:rPr lang="en-US"/>
              <a:t>Click to edit Master title style</a:t>
            </a:r>
          </a:p>
        </p:txBody>
      </p:sp>
      <p:sp>
        <p:nvSpPr>
          <p:cNvPr id="3" name="Subtitle 2"/>
          <p:cNvSpPr>
            <a:spLocks noGrp="1"/>
          </p:cNvSpPr>
          <p:nvPr>
            <p:ph type="subTitle" idx="1"/>
          </p:nvPr>
        </p:nvSpPr>
        <p:spPr>
          <a:xfrm>
            <a:off x="2516743" y="5369613"/>
            <a:ext cx="11744802" cy="2421590"/>
          </a:xfrm>
        </p:spPr>
        <p:txBody>
          <a:bodyPr/>
          <a:lstStyle>
            <a:lvl1pPr marL="0" indent="0" algn="ctr">
              <a:buNone/>
              <a:defRPr>
                <a:solidFill>
                  <a:schemeClr val="tx1">
                    <a:tint val="75000"/>
                  </a:schemeClr>
                </a:solidFill>
              </a:defRPr>
            </a:lvl1pPr>
            <a:lvl2pPr marL="471805" indent="0" algn="ctr">
              <a:buNone/>
              <a:defRPr>
                <a:solidFill>
                  <a:schemeClr val="tx1">
                    <a:tint val="75000"/>
                  </a:schemeClr>
                </a:solidFill>
              </a:defRPr>
            </a:lvl2pPr>
            <a:lvl3pPr marL="943610" indent="0" algn="ctr">
              <a:buNone/>
              <a:defRPr>
                <a:solidFill>
                  <a:schemeClr val="tx1">
                    <a:tint val="75000"/>
                  </a:schemeClr>
                </a:solidFill>
              </a:defRPr>
            </a:lvl3pPr>
            <a:lvl4pPr marL="1415415" indent="0" algn="ctr">
              <a:buNone/>
              <a:defRPr>
                <a:solidFill>
                  <a:schemeClr val="tx1">
                    <a:tint val="75000"/>
                  </a:schemeClr>
                </a:solidFill>
              </a:defRPr>
            </a:lvl4pPr>
            <a:lvl5pPr marL="1887855" indent="0" algn="ctr">
              <a:buNone/>
              <a:defRPr>
                <a:solidFill>
                  <a:schemeClr val="tx1">
                    <a:tint val="75000"/>
                  </a:schemeClr>
                </a:solidFill>
              </a:defRPr>
            </a:lvl5pPr>
            <a:lvl6pPr marL="2359660" indent="0" algn="ctr">
              <a:buNone/>
              <a:defRPr>
                <a:solidFill>
                  <a:schemeClr val="tx1">
                    <a:tint val="75000"/>
                  </a:schemeClr>
                </a:solidFill>
              </a:defRPr>
            </a:lvl6pPr>
            <a:lvl7pPr marL="2831465" indent="0" algn="ctr">
              <a:buNone/>
              <a:defRPr>
                <a:solidFill>
                  <a:schemeClr val="tx1">
                    <a:tint val="75000"/>
                  </a:schemeClr>
                </a:solidFill>
              </a:defRPr>
            </a:lvl7pPr>
            <a:lvl8pPr marL="3303270" indent="0" algn="ctr">
              <a:buNone/>
              <a:defRPr>
                <a:solidFill>
                  <a:schemeClr val="tx1">
                    <a:tint val="75000"/>
                  </a:schemeClr>
                </a:solidFill>
              </a:defRPr>
            </a:lvl8pPr>
            <a:lvl9pPr marL="3775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25369" y="6089076"/>
            <a:ext cx="14261545" cy="1881997"/>
          </a:xfrm>
        </p:spPr>
        <p:txBody>
          <a:bodyPr anchor="t"/>
          <a:lstStyle>
            <a:lvl1pPr algn="l">
              <a:defRPr sz="4130" b="1" cap="all"/>
            </a:lvl1pPr>
          </a:lstStyle>
          <a:p>
            <a:r>
              <a:rPr lang="en-US"/>
              <a:t>Click to edit Master title style</a:t>
            </a:r>
          </a:p>
        </p:txBody>
      </p:sp>
      <p:sp>
        <p:nvSpPr>
          <p:cNvPr id="3" name="Text Placeholder 2"/>
          <p:cNvSpPr>
            <a:spLocks noGrp="1"/>
          </p:cNvSpPr>
          <p:nvPr>
            <p:ph type="body" idx="1"/>
          </p:nvPr>
        </p:nvSpPr>
        <p:spPr>
          <a:xfrm>
            <a:off x="1325369" y="4016244"/>
            <a:ext cx="14261545" cy="2072828"/>
          </a:xfrm>
        </p:spPr>
        <p:txBody>
          <a:bodyPr anchor="b"/>
          <a:lstStyle>
            <a:lvl1pPr marL="0" indent="0">
              <a:buNone/>
              <a:defRPr sz="2065">
                <a:solidFill>
                  <a:schemeClr val="tx1">
                    <a:tint val="75000"/>
                  </a:schemeClr>
                </a:solidFill>
              </a:defRPr>
            </a:lvl1pPr>
            <a:lvl2pPr marL="471805" indent="0">
              <a:buNone/>
              <a:defRPr sz="1860">
                <a:solidFill>
                  <a:schemeClr val="tx1">
                    <a:tint val="75000"/>
                  </a:schemeClr>
                </a:solidFill>
              </a:defRPr>
            </a:lvl2pPr>
            <a:lvl3pPr marL="943610" indent="0">
              <a:buNone/>
              <a:defRPr sz="1650">
                <a:solidFill>
                  <a:schemeClr val="tx1">
                    <a:tint val="75000"/>
                  </a:schemeClr>
                </a:solidFill>
              </a:defRPr>
            </a:lvl3pPr>
            <a:lvl4pPr marL="1415415" indent="0">
              <a:buNone/>
              <a:defRPr sz="1445">
                <a:solidFill>
                  <a:schemeClr val="tx1">
                    <a:tint val="75000"/>
                  </a:schemeClr>
                </a:solidFill>
              </a:defRPr>
            </a:lvl4pPr>
            <a:lvl5pPr marL="1887855" indent="0">
              <a:buNone/>
              <a:defRPr sz="1445">
                <a:solidFill>
                  <a:schemeClr val="tx1">
                    <a:tint val="75000"/>
                  </a:schemeClr>
                </a:solidFill>
              </a:defRPr>
            </a:lvl5pPr>
            <a:lvl6pPr marL="2359660" indent="0">
              <a:buNone/>
              <a:defRPr sz="1445">
                <a:solidFill>
                  <a:schemeClr val="tx1">
                    <a:tint val="75000"/>
                  </a:schemeClr>
                </a:solidFill>
              </a:defRPr>
            </a:lvl6pPr>
            <a:lvl7pPr marL="2831465" indent="0">
              <a:buNone/>
              <a:defRPr sz="1445">
                <a:solidFill>
                  <a:schemeClr val="tx1">
                    <a:tint val="75000"/>
                  </a:schemeClr>
                </a:solidFill>
              </a:defRPr>
            </a:lvl7pPr>
            <a:lvl8pPr marL="3303270" indent="0">
              <a:buNone/>
              <a:defRPr sz="1445">
                <a:solidFill>
                  <a:schemeClr val="tx1">
                    <a:tint val="75000"/>
                  </a:schemeClr>
                </a:solidFill>
              </a:defRPr>
            </a:lvl8pPr>
            <a:lvl9pPr marL="3775075" indent="0">
              <a:buNone/>
              <a:defRPr sz="14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914" y="2211022"/>
            <a:ext cx="7410411" cy="6253582"/>
          </a:xfrm>
        </p:spPr>
        <p:txBody>
          <a:bodyPr/>
          <a:lstStyle>
            <a:lvl1pPr>
              <a:defRPr sz="2890"/>
            </a:lvl1pPr>
            <a:lvl2pPr>
              <a:defRPr sz="2475"/>
            </a:lvl2pPr>
            <a:lvl3pPr>
              <a:defRPr sz="2065"/>
            </a:lvl3pPr>
            <a:lvl4pPr>
              <a:defRPr sz="1860"/>
            </a:lvl4pPr>
            <a:lvl5pPr>
              <a:defRPr sz="1860"/>
            </a:lvl5pPr>
            <a:lvl6pPr>
              <a:defRPr sz="1860"/>
            </a:lvl6pPr>
            <a:lvl7pPr>
              <a:defRPr sz="1860"/>
            </a:lvl7pPr>
            <a:lvl8pPr>
              <a:defRPr sz="1860"/>
            </a:lvl8pPr>
            <a:lvl9pPr>
              <a:defRPr sz="18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28963" y="2211022"/>
            <a:ext cx="7410411" cy="6253582"/>
          </a:xfrm>
        </p:spPr>
        <p:txBody>
          <a:bodyPr/>
          <a:lstStyle>
            <a:lvl1pPr>
              <a:defRPr sz="2890"/>
            </a:lvl1pPr>
            <a:lvl2pPr>
              <a:defRPr sz="2475"/>
            </a:lvl2pPr>
            <a:lvl3pPr>
              <a:defRPr sz="2065"/>
            </a:lvl3pPr>
            <a:lvl4pPr>
              <a:defRPr sz="1860"/>
            </a:lvl4pPr>
            <a:lvl5pPr>
              <a:defRPr sz="1860"/>
            </a:lvl5pPr>
            <a:lvl6pPr>
              <a:defRPr sz="1860"/>
            </a:lvl6pPr>
            <a:lvl7pPr>
              <a:defRPr sz="1860"/>
            </a:lvl7pPr>
            <a:lvl8pPr>
              <a:defRPr sz="1860"/>
            </a:lvl8pPr>
            <a:lvl9pPr>
              <a:defRPr sz="18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8915" y="2121086"/>
            <a:ext cx="7413324" cy="883967"/>
          </a:xfrm>
        </p:spPr>
        <p:txBody>
          <a:bodyPr anchor="b"/>
          <a:lstStyle>
            <a:lvl1pPr marL="0" indent="0">
              <a:buNone/>
              <a:defRPr sz="2475" b="1"/>
            </a:lvl1pPr>
            <a:lvl2pPr marL="471805" indent="0">
              <a:buNone/>
              <a:defRPr sz="2065" b="1"/>
            </a:lvl2pPr>
            <a:lvl3pPr marL="943610" indent="0">
              <a:buNone/>
              <a:defRPr sz="1860" b="1"/>
            </a:lvl3pPr>
            <a:lvl4pPr marL="1415415" indent="0">
              <a:buNone/>
              <a:defRPr sz="1650" b="1"/>
            </a:lvl4pPr>
            <a:lvl5pPr marL="1887855" indent="0">
              <a:buNone/>
              <a:defRPr sz="1650" b="1"/>
            </a:lvl5pPr>
            <a:lvl6pPr marL="2359660" indent="0">
              <a:buNone/>
              <a:defRPr sz="1650" b="1"/>
            </a:lvl6pPr>
            <a:lvl7pPr marL="2831465" indent="0">
              <a:buNone/>
              <a:defRPr sz="1650" b="1"/>
            </a:lvl7pPr>
            <a:lvl8pPr marL="3303270" indent="0">
              <a:buNone/>
              <a:defRPr sz="1650" b="1"/>
            </a:lvl8pPr>
            <a:lvl9pPr marL="3775075" indent="0">
              <a:buNone/>
              <a:defRPr sz="1650" b="1"/>
            </a:lvl9pPr>
          </a:lstStyle>
          <a:p>
            <a:pPr lvl="0"/>
            <a:r>
              <a:rPr lang="en-US"/>
              <a:t>Click to edit Master text styles</a:t>
            </a:r>
          </a:p>
        </p:txBody>
      </p:sp>
      <p:sp>
        <p:nvSpPr>
          <p:cNvPr id="4" name="Content Placeholder 3"/>
          <p:cNvSpPr>
            <a:spLocks noGrp="1"/>
          </p:cNvSpPr>
          <p:nvPr>
            <p:ph sz="half" idx="2"/>
          </p:nvPr>
        </p:nvSpPr>
        <p:spPr>
          <a:xfrm>
            <a:off x="838915" y="3005053"/>
            <a:ext cx="7413324" cy="5459546"/>
          </a:xfrm>
        </p:spPr>
        <p:txBody>
          <a:bodyPr/>
          <a:lstStyle>
            <a:lvl1pPr>
              <a:defRPr sz="2475"/>
            </a:lvl1pPr>
            <a:lvl2pPr>
              <a:defRPr sz="2065"/>
            </a:lvl2pPr>
            <a:lvl3pPr>
              <a:defRPr sz="186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523141" y="2121086"/>
            <a:ext cx="7416236" cy="883967"/>
          </a:xfrm>
        </p:spPr>
        <p:txBody>
          <a:bodyPr anchor="b"/>
          <a:lstStyle>
            <a:lvl1pPr marL="0" indent="0">
              <a:buNone/>
              <a:defRPr sz="2475" b="1"/>
            </a:lvl1pPr>
            <a:lvl2pPr marL="471805" indent="0">
              <a:buNone/>
              <a:defRPr sz="2065" b="1"/>
            </a:lvl2pPr>
            <a:lvl3pPr marL="943610" indent="0">
              <a:buNone/>
              <a:defRPr sz="1860" b="1"/>
            </a:lvl3pPr>
            <a:lvl4pPr marL="1415415" indent="0">
              <a:buNone/>
              <a:defRPr sz="1650" b="1"/>
            </a:lvl4pPr>
            <a:lvl5pPr marL="1887855" indent="0">
              <a:buNone/>
              <a:defRPr sz="1650" b="1"/>
            </a:lvl5pPr>
            <a:lvl6pPr marL="2359660" indent="0">
              <a:buNone/>
              <a:defRPr sz="1650" b="1"/>
            </a:lvl6pPr>
            <a:lvl7pPr marL="2831465" indent="0">
              <a:buNone/>
              <a:defRPr sz="1650" b="1"/>
            </a:lvl7pPr>
            <a:lvl8pPr marL="3303270" indent="0">
              <a:buNone/>
              <a:defRPr sz="1650" b="1"/>
            </a:lvl8pPr>
            <a:lvl9pPr marL="3775075" indent="0">
              <a:buNone/>
              <a:defRPr sz="1650" b="1"/>
            </a:lvl9pPr>
          </a:lstStyle>
          <a:p>
            <a:pPr lvl="0"/>
            <a:r>
              <a:rPr lang="en-US"/>
              <a:t>Click to edit Master text styles</a:t>
            </a:r>
          </a:p>
        </p:txBody>
      </p:sp>
      <p:sp>
        <p:nvSpPr>
          <p:cNvPr id="6" name="Content Placeholder 5"/>
          <p:cNvSpPr>
            <a:spLocks noGrp="1"/>
          </p:cNvSpPr>
          <p:nvPr>
            <p:ph sz="quarter" idx="4"/>
          </p:nvPr>
        </p:nvSpPr>
        <p:spPr>
          <a:xfrm>
            <a:off x="8523141" y="3005053"/>
            <a:ext cx="7416236" cy="5459546"/>
          </a:xfrm>
        </p:spPr>
        <p:txBody>
          <a:bodyPr/>
          <a:lstStyle>
            <a:lvl1pPr>
              <a:defRPr sz="2475"/>
            </a:lvl1pPr>
            <a:lvl2pPr>
              <a:defRPr sz="2065"/>
            </a:lvl2pPr>
            <a:lvl3pPr>
              <a:defRPr sz="186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7" y="377277"/>
            <a:ext cx="5519941" cy="1605620"/>
          </a:xfrm>
        </p:spPr>
        <p:txBody>
          <a:bodyPr anchor="b"/>
          <a:lstStyle>
            <a:lvl1pPr algn="l">
              <a:defRPr sz="2065" b="1"/>
            </a:lvl1pPr>
          </a:lstStyle>
          <a:p>
            <a:r>
              <a:rPr lang="en-US"/>
              <a:t>Click to edit Master title style</a:t>
            </a:r>
          </a:p>
        </p:txBody>
      </p:sp>
      <p:sp>
        <p:nvSpPr>
          <p:cNvPr id="3" name="Content Placeholder 2"/>
          <p:cNvSpPr>
            <a:spLocks noGrp="1"/>
          </p:cNvSpPr>
          <p:nvPr>
            <p:ph idx="1"/>
          </p:nvPr>
        </p:nvSpPr>
        <p:spPr>
          <a:xfrm>
            <a:off x="6559845" y="377281"/>
            <a:ext cx="9379530" cy="8087323"/>
          </a:xfrm>
        </p:spPr>
        <p:txBody>
          <a:bodyPr/>
          <a:lstStyle>
            <a:lvl1pPr>
              <a:defRPr sz="3305"/>
            </a:lvl1pPr>
            <a:lvl2pPr>
              <a:defRPr sz="2890"/>
            </a:lvl2pPr>
            <a:lvl3pPr>
              <a:defRPr sz="2475"/>
            </a:lvl3pPr>
            <a:lvl4pPr>
              <a:defRPr sz="2065"/>
            </a:lvl4pPr>
            <a:lvl5pPr>
              <a:defRPr sz="2065"/>
            </a:lvl5pPr>
            <a:lvl6pPr>
              <a:defRPr sz="2065"/>
            </a:lvl6pPr>
            <a:lvl7pPr>
              <a:defRPr sz="2065"/>
            </a:lvl7pPr>
            <a:lvl8pPr>
              <a:defRPr sz="2065"/>
            </a:lvl8pPr>
            <a:lvl9pPr>
              <a:defRPr sz="2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17" y="1982901"/>
            <a:ext cx="5519941" cy="6481703"/>
          </a:xfrm>
        </p:spPr>
        <p:txBody>
          <a:bodyPr/>
          <a:lstStyle>
            <a:lvl1pPr marL="0" indent="0">
              <a:buNone/>
              <a:defRPr sz="1445"/>
            </a:lvl1pPr>
            <a:lvl2pPr marL="471805" indent="0">
              <a:buNone/>
              <a:defRPr sz="1240"/>
            </a:lvl2pPr>
            <a:lvl3pPr marL="943610" indent="0">
              <a:buNone/>
              <a:defRPr sz="1030"/>
            </a:lvl3pPr>
            <a:lvl4pPr marL="1415415" indent="0">
              <a:buNone/>
              <a:defRPr sz="930"/>
            </a:lvl4pPr>
            <a:lvl5pPr marL="1887855" indent="0">
              <a:buNone/>
              <a:defRPr sz="930"/>
            </a:lvl5pPr>
            <a:lvl6pPr marL="2359660" indent="0">
              <a:buNone/>
              <a:defRPr sz="930"/>
            </a:lvl6pPr>
            <a:lvl7pPr marL="2831465" indent="0">
              <a:buNone/>
              <a:defRPr sz="930"/>
            </a:lvl7pPr>
            <a:lvl8pPr marL="3303270" indent="0">
              <a:buNone/>
              <a:defRPr sz="930"/>
            </a:lvl8pPr>
            <a:lvl9pPr marL="3775075" indent="0">
              <a:buNone/>
              <a:defRPr sz="93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8661" y="6633052"/>
            <a:ext cx="10066973" cy="783069"/>
          </a:xfrm>
        </p:spPr>
        <p:txBody>
          <a:bodyPr anchor="b"/>
          <a:lstStyle>
            <a:lvl1pPr algn="l">
              <a:defRPr sz="2065" b="1"/>
            </a:lvl1pPr>
          </a:lstStyle>
          <a:p>
            <a:r>
              <a:rPr lang="en-US"/>
              <a:t>Click to edit Master title style</a:t>
            </a:r>
          </a:p>
        </p:txBody>
      </p:sp>
      <p:sp>
        <p:nvSpPr>
          <p:cNvPr id="3" name="Picture Placeholder 2"/>
          <p:cNvSpPr>
            <a:spLocks noGrp="1"/>
          </p:cNvSpPr>
          <p:nvPr>
            <p:ph type="pic" idx="1"/>
          </p:nvPr>
        </p:nvSpPr>
        <p:spPr>
          <a:xfrm>
            <a:off x="3288661" y="846679"/>
            <a:ext cx="10066973" cy="5685473"/>
          </a:xfrm>
        </p:spPr>
        <p:txBody>
          <a:bodyPr/>
          <a:lstStyle>
            <a:lvl1pPr marL="0" indent="0">
              <a:buNone/>
              <a:defRPr sz="3305"/>
            </a:lvl1pPr>
            <a:lvl2pPr marL="471805" indent="0">
              <a:buNone/>
              <a:defRPr sz="2890"/>
            </a:lvl2pPr>
            <a:lvl3pPr marL="943610" indent="0">
              <a:buNone/>
              <a:defRPr sz="2475"/>
            </a:lvl3pPr>
            <a:lvl4pPr marL="1415415" indent="0">
              <a:buNone/>
              <a:defRPr sz="2065"/>
            </a:lvl4pPr>
            <a:lvl5pPr marL="1887855" indent="0">
              <a:buNone/>
              <a:defRPr sz="2065"/>
            </a:lvl5pPr>
            <a:lvl6pPr marL="2359660" indent="0">
              <a:buNone/>
              <a:defRPr sz="2065"/>
            </a:lvl6pPr>
            <a:lvl7pPr marL="2831465" indent="0">
              <a:buNone/>
              <a:defRPr sz="2065"/>
            </a:lvl7pPr>
            <a:lvl8pPr marL="3303270" indent="0">
              <a:buNone/>
              <a:defRPr sz="2065"/>
            </a:lvl8pPr>
            <a:lvl9pPr marL="3775075" indent="0">
              <a:buNone/>
              <a:defRPr sz="2065"/>
            </a:lvl9pPr>
          </a:lstStyle>
          <a:p>
            <a:endParaRPr lang="en-US"/>
          </a:p>
        </p:txBody>
      </p:sp>
      <p:sp>
        <p:nvSpPr>
          <p:cNvPr id="4" name="Text Placeholder 3"/>
          <p:cNvSpPr>
            <a:spLocks noGrp="1"/>
          </p:cNvSpPr>
          <p:nvPr>
            <p:ph type="body" sz="half" idx="2"/>
          </p:nvPr>
        </p:nvSpPr>
        <p:spPr>
          <a:xfrm>
            <a:off x="3288661" y="7416121"/>
            <a:ext cx="10066973" cy="1112088"/>
          </a:xfrm>
        </p:spPr>
        <p:txBody>
          <a:bodyPr/>
          <a:lstStyle>
            <a:lvl1pPr marL="0" indent="0">
              <a:buNone/>
              <a:defRPr sz="1445"/>
            </a:lvl1pPr>
            <a:lvl2pPr marL="471805" indent="0">
              <a:buNone/>
              <a:defRPr sz="1240"/>
            </a:lvl2pPr>
            <a:lvl3pPr marL="943610" indent="0">
              <a:buNone/>
              <a:defRPr sz="1030"/>
            </a:lvl3pPr>
            <a:lvl4pPr marL="1415415" indent="0">
              <a:buNone/>
              <a:defRPr sz="930"/>
            </a:lvl4pPr>
            <a:lvl5pPr marL="1887855" indent="0">
              <a:buNone/>
              <a:defRPr sz="930"/>
            </a:lvl5pPr>
            <a:lvl6pPr marL="2359660" indent="0">
              <a:buNone/>
              <a:defRPr sz="930"/>
            </a:lvl6pPr>
            <a:lvl7pPr marL="2831465" indent="0">
              <a:buNone/>
              <a:defRPr sz="930"/>
            </a:lvl7pPr>
            <a:lvl8pPr marL="3303270" indent="0">
              <a:buNone/>
              <a:defRPr sz="930"/>
            </a:lvl8pPr>
            <a:lvl9pPr marL="3775075" indent="0">
              <a:buNone/>
              <a:defRPr sz="93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64259" y="379476"/>
            <a:ext cx="3775115" cy="80851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915" y="379476"/>
            <a:ext cx="11045706" cy="80851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372" y="2943639"/>
            <a:ext cx="14261545" cy="2031153"/>
          </a:xfrm>
        </p:spPr>
        <p:txBody>
          <a:bodyPr/>
          <a:lstStyle/>
          <a:p>
            <a:r>
              <a:rPr lang="en-US"/>
              <a:t>Click to edit Master title style</a:t>
            </a:r>
          </a:p>
        </p:txBody>
      </p:sp>
      <p:sp>
        <p:nvSpPr>
          <p:cNvPr id="3" name="Subtitle 2"/>
          <p:cNvSpPr>
            <a:spLocks noGrp="1"/>
          </p:cNvSpPr>
          <p:nvPr>
            <p:ph type="subTitle" idx="1"/>
          </p:nvPr>
        </p:nvSpPr>
        <p:spPr>
          <a:xfrm>
            <a:off x="2516743" y="5369613"/>
            <a:ext cx="11744802" cy="2421590"/>
          </a:xfrm>
        </p:spPr>
        <p:txBody>
          <a:bodyPr/>
          <a:lstStyle>
            <a:lvl1pPr marL="0" indent="0" algn="ctr">
              <a:buNone/>
              <a:defRPr>
                <a:solidFill>
                  <a:schemeClr val="tx1">
                    <a:tint val="75000"/>
                  </a:schemeClr>
                </a:solidFill>
              </a:defRPr>
            </a:lvl1pPr>
            <a:lvl2pPr marL="473710" indent="0" algn="ctr">
              <a:buNone/>
              <a:defRPr>
                <a:solidFill>
                  <a:schemeClr val="tx1">
                    <a:tint val="75000"/>
                  </a:schemeClr>
                </a:solidFill>
              </a:defRPr>
            </a:lvl2pPr>
            <a:lvl3pPr marL="947420" indent="0" algn="ctr">
              <a:buNone/>
              <a:defRPr>
                <a:solidFill>
                  <a:schemeClr val="tx1">
                    <a:tint val="75000"/>
                  </a:schemeClr>
                </a:solidFill>
              </a:defRPr>
            </a:lvl3pPr>
            <a:lvl4pPr marL="1421130" indent="0" algn="ctr">
              <a:buNone/>
              <a:defRPr>
                <a:solidFill>
                  <a:schemeClr val="tx1">
                    <a:tint val="75000"/>
                  </a:schemeClr>
                </a:solidFill>
              </a:defRPr>
            </a:lvl4pPr>
            <a:lvl5pPr marL="1894840" indent="0" algn="ctr">
              <a:buNone/>
              <a:defRPr>
                <a:solidFill>
                  <a:schemeClr val="tx1">
                    <a:tint val="75000"/>
                  </a:schemeClr>
                </a:solidFill>
              </a:defRPr>
            </a:lvl5pPr>
            <a:lvl6pPr marL="2369185" indent="0" algn="ctr">
              <a:buNone/>
              <a:defRPr>
                <a:solidFill>
                  <a:schemeClr val="tx1">
                    <a:tint val="75000"/>
                  </a:schemeClr>
                </a:solidFill>
              </a:defRPr>
            </a:lvl6pPr>
            <a:lvl7pPr marL="2842895" indent="0" algn="ctr">
              <a:buNone/>
              <a:defRPr>
                <a:solidFill>
                  <a:schemeClr val="tx1">
                    <a:tint val="75000"/>
                  </a:schemeClr>
                </a:solidFill>
              </a:defRPr>
            </a:lvl7pPr>
            <a:lvl8pPr marL="3316605" indent="0" algn="ctr">
              <a:buNone/>
              <a:defRPr>
                <a:solidFill>
                  <a:schemeClr val="tx1">
                    <a:tint val="75000"/>
                  </a:schemeClr>
                </a:solidFill>
              </a:defRPr>
            </a:lvl8pPr>
            <a:lvl9pPr marL="37903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25369" y="6089075"/>
            <a:ext cx="14261545" cy="1881997"/>
          </a:xfrm>
        </p:spPr>
        <p:txBody>
          <a:bodyPr anchor="t"/>
          <a:lstStyle>
            <a:lvl1pPr algn="l">
              <a:defRPr sz="4145" b="1" cap="all"/>
            </a:lvl1pPr>
          </a:lstStyle>
          <a:p>
            <a:r>
              <a:rPr lang="en-US"/>
              <a:t>Click to edit Master title style</a:t>
            </a:r>
          </a:p>
        </p:txBody>
      </p:sp>
      <p:sp>
        <p:nvSpPr>
          <p:cNvPr id="3" name="Text Placeholder 2"/>
          <p:cNvSpPr>
            <a:spLocks noGrp="1"/>
          </p:cNvSpPr>
          <p:nvPr>
            <p:ph type="body" idx="1"/>
          </p:nvPr>
        </p:nvSpPr>
        <p:spPr>
          <a:xfrm>
            <a:off x="1325369" y="4016244"/>
            <a:ext cx="14261545" cy="2072828"/>
          </a:xfrm>
        </p:spPr>
        <p:txBody>
          <a:bodyPr anchor="b"/>
          <a:lstStyle>
            <a:lvl1pPr marL="0" indent="0">
              <a:buNone/>
              <a:defRPr sz="2075">
                <a:solidFill>
                  <a:schemeClr val="tx1">
                    <a:tint val="75000"/>
                  </a:schemeClr>
                </a:solidFill>
              </a:defRPr>
            </a:lvl1pPr>
            <a:lvl2pPr marL="473710" indent="0">
              <a:buNone/>
              <a:defRPr sz="1865">
                <a:solidFill>
                  <a:schemeClr val="tx1">
                    <a:tint val="75000"/>
                  </a:schemeClr>
                </a:solidFill>
              </a:defRPr>
            </a:lvl2pPr>
            <a:lvl3pPr marL="947420" indent="0">
              <a:buNone/>
              <a:defRPr sz="1660">
                <a:solidFill>
                  <a:schemeClr val="tx1">
                    <a:tint val="75000"/>
                  </a:schemeClr>
                </a:solidFill>
              </a:defRPr>
            </a:lvl3pPr>
            <a:lvl4pPr marL="1421130" indent="0">
              <a:buNone/>
              <a:defRPr sz="1450">
                <a:solidFill>
                  <a:schemeClr val="tx1">
                    <a:tint val="75000"/>
                  </a:schemeClr>
                </a:solidFill>
              </a:defRPr>
            </a:lvl4pPr>
            <a:lvl5pPr marL="1894840" indent="0">
              <a:buNone/>
              <a:defRPr sz="1450">
                <a:solidFill>
                  <a:schemeClr val="tx1">
                    <a:tint val="75000"/>
                  </a:schemeClr>
                </a:solidFill>
              </a:defRPr>
            </a:lvl5pPr>
            <a:lvl6pPr marL="2369185" indent="0">
              <a:buNone/>
              <a:defRPr sz="1450">
                <a:solidFill>
                  <a:schemeClr val="tx1">
                    <a:tint val="75000"/>
                  </a:schemeClr>
                </a:solidFill>
              </a:defRPr>
            </a:lvl6pPr>
            <a:lvl7pPr marL="2842895" indent="0">
              <a:buNone/>
              <a:defRPr sz="1450">
                <a:solidFill>
                  <a:schemeClr val="tx1">
                    <a:tint val="75000"/>
                  </a:schemeClr>
                </a:solidFill>
              </a:defRPr>
            </a:lvl7pPr>
            <a:lvl8pPr marL="3316605" indent="0">
              <a:buNone/>
              <a:defRPr sz="1450">
                <a:solidFill>
                  <a:schemeClr val="tx1">
                    <a:tint val="75000"/>
                  </a:schemeClr>
                </a:solidFill>
              </a:defRPr>
            </a:lvl8pPr>
            <a:lvl9pPr marL="3790315" indent="0">
              <a:buNone/>
              <a:defRPr sz="14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914" y="2211021"/>
            <a:ext cx="7410411" cy="6253582"/>
          </a:xfrm>
        </p:spPr>
        <p:txBody>
          <a:bodyPr/>
          <a:lstStyle>
            <a:lvl1pPr>
              <a:defRPr sz="2900"/>
            </a:lvl1pPr>
            <a:lvl2pPr>
              <a:defRPr sz="2485"/>
            </a:lvl2pPr>
            <a:lvl3pPr>
              <a:defRPr sz="2075"/>
            </a:lvl3pPr>
            <a:lvl4pPr>
              <a:defRPr sz="1865"/>
            </a:lvl4pPr>
            <a:lvl5pPr>
              <a:defRPr sz="1865"/>
            </a:lvl5pPr>
            <a:lvl6pPr>
              <a:defRPr sz="1865"/>
            </a:lvl6pPr>
            <a:lvl7pPr>
              <a:defRPr sz="1865"/>
            </a:lvl7pPr>
            <a:lvl8pPr>
              <a:defRPr sz="1865"/>
            </a:lvl8pPr>
            <a:lvl9pPr>
              <a:defRPr sz="18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28963" y="2211021"/>
            <a:ext cx="7410411" cy="6253582"/>
          </a:xfrm>
        </p:spPr>
        <p:txBody>
          <a:bodyPr/>
          <a:lstStyle>
            <a:lvl1pPr>
              <a:defRPr sz="2900"/>
            </a:lvl1pPr>
            <a:lvl2pPr>
              <a:defRPr sz="2485"/>
            </a:lvl2pPr>
            <a:lvl3pPr>
              <a:defRPr sz="2075"/>
            </a:lvl3pPr>
            <a:lvl4pPr>
              <a:defRPr sz="1865"/>
            </a:lvl4pPr>
            <a:lvl5pPr>
              <a:defRPr sz="1865"/>
            </a:lvl5pPr>
            <a:lvl6pPr>
              <a:defRPr sz="1865"/>
            </a:lvl6pPr>
            <a:lvl7pPr>
              <a:defRPr sz="1865"/>
            </a:lvl7pPr>
            <a:lvl8pPr>
              <a:defRPr sz="1865"/>
            </a:lvl8pPr>
            <a:lvl9pPr>
              <a:defRPr sz="18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8915" y="2121086"/>
            <a:ext cx="7413324" cy="883967"/>
          </a:xfrm>
        </p:spPr>
        <p:txBody>
          <a:bodyPr anchor="b"/>
          <a:lstStyle>
            <a:lvl1pPr marL="0" indent="0">
              <a:buNone/>
              <a:defRPr sz="2485" b="1"/>
            </a:lvl1pPr>
            <a:lvl2pPr marL="473710" indent="0">
              <a:buNone/>
              <a:defRPr sz="2075" b="1"/>
            </a:lvl2pPr>
            <a:lvl3pPr marL="947420" indent="0">
              <a:buNone/>
              <a:defRPr sz="1865" b="1"/>
            </a:lvl3pPr>
            <a:lvl4pPr marL="1421130" indent="0">
              <a:buNone/>
              <a:defRPr sz="1660" b="1"/>
            </a:lvl4pPr>
            <a:lvl5pPr marL="1894840" indent="0">
              <a:buNone/>
              <a:defRPr sz="1660" b="1"/>
            </a:lvl5pPr>
            <a:lvl6pPr marL="2369185" indent="0">
              <a:buNone/>
              <a:defRPr sz="1660" b="1"/>
            </a:lvl6pPr>
            <a:lvl7pPr marL="2842895" indent="0">
              <a:buNone/>
              <a:defRPr sz="1660" b="1"/>
            </a:lvl7pPr>
            <a:lvl8pPr marL="3316605" indent="0">
              <a:buNone/>
              <a:defRPr sz="1660" b="1"/>
            </a:lvl8pPr>
            <a:lvl9pPr marL="3790315" indent="0">
              <a:buNone/>
              <a:defRPr sz="1660" b="1"/>
            </a:lvl9pPr>
          </a:lstStyle>
          <a:p>
            <a:pPr lvl="0"/>
            <a:r>
              <a:rPr lang="en-US"/>
              <a:t>Click to edit Master text styles</a:t>
            </a:r>
          </a:p>
        </p:txBody>
      </p:sp>
      <p:sp>
        <p:nvSpPr>
          <p:cNvPr id="4" name="Content Placeholder 3"/>
          <p:cNvSpPr>
            <a:spLocks noGrp="1"/>
          </p:cNvSpPr>
          <p:nvPr>
            <p:ph sz="half" idx="2"/>
          </p:nvPr>
        </p:nvSpPr>
        <p:spPr>
          <a:xfrm>
            <a:off x="838915" y="3005053"/>
            <a:ext cx="7413324" cy="5459546"/>
          </a:xfrm>
        </p:spPr>
        <p:txBody>
          <a:bodyPr/>
          <a:lstStyle>
            <a:lvl1pPr>
              <a:defRPr sz="2485"/>
            </a:lvl1pPr>
            <a:lvl2pPr>
              <a:defRPr sz="2075"/>
            </a:lvl2pPr>
            <a:lvl3pPr>
              <a:defRPr sz="1865"/>
            </a:lvl3pPr>
            <a:lvl4pPr>
              <a:defRPr sz="1660"/>
            </a:lvl4pPr>
            <a:lvl5pPr>
              <a:defRPr sz="1660"/>
            </a:lvl5pPr>
            <a:lvl6pPr>
              <a:defRPr sz="1660"/>
            </a:lvl6pPr>
            <a:lvl7pPr>
              <a:defRPr sz="1660"/>
            </a:lvl7pPr>
            <a:lvl8pPr>
              <a:defRPr sz="1660"/>
            </a:lvl8pPr>
            <a:lvl9pPr>
              <a:defRPr sz="1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523140" y="2121086"/>
            <a:ext cx="7416236" cy="883967"/>
          </a:xfrm>
        </p:spPr>
        <p:txBody>
          <a:bodyPr anchor="b"/>
          <a:lstStyle>
            <a:lvl1pPr marL="0" indent="0">
              <a:buNone/>
              <a:defRPr sz="2485" b="1"/>
            </a:lvl1pPr>
            <a:lvl2pPr marL="473710" indent="0">
              <a:buNone/>
              <a:defRPr sz="2075" b="1"/>
            </a:lvl2pPr>
            <a:lvl3pPr marL="947420" indent="0">
              <a:buNone/>
              <a:defRPr sz="1865" b="1"/>
            </a:lvl3pPr>
            <a:lvl4pPr marL="1421130" indent="0">
              <a:buNone/>
              <a:defRPr sz="1660" b="1"/>
            </a:lvl4pPr>
            <a:lvl5pPr marL="1894840" indent="0">
              <a:buNone/>
              <a:defRPr sz="1660" b="1"/>
            </a:lvl5pPr>
            <a:lvl6pPr marL="2369185" indent="0">
              <a:buNone/>
              <a:defRPr sz="1660" b="1"/>
            </a:lvl6pPr>
            <a:lvl7pPr marL="2842895" indent="0">
              <a:buNone/>
              <a:defRPr sz="1660" b="1"/>
            </a:lvl7pPr>
            <a:lvl8pPr marL="3316605" indent="0">
              <a:buNone/>
              <a:defRPr sz="1660" b="1"/>
            </a:lvl8pPr>
            <a:lvl9pPr marL="3790315" indent="0">
              <a:buNone/>
              <a:defRPr sz="1660" b="1"/>
            </a:lvl9pPr>
          </a:lstStyle>
          <a:p>
            <a:pPr lvl="0"/>
            <a:r>
              <a:rPr lang="en-US"/>
              <a:t>Click to edit Master text styles</a:t>
            </a:r>
          </a:p>
        </p:txBody>
      </p:sp>
      <p:sp>
        <p:nvSpPr>
          <p:cNvPr id="6" name="Content Placeholder 5"/>
          <p:cNvSpPr>
            <a:spLocks noGrp="1"/>
          </p:cNvSpPr>
          <p:nvPr>
            <p:ph sz="quarter" idx="4"/>
          </p:nvPr>
        </p:nvSpPr>
        <p:spPr>
          <a:xfrm>
            <a:off x="8523140" y="3005053"/>
            <a:ext cx="7416236" cy="5459546"/>
          </a:xfrm>
        </p:spPr>
        <p:txBody>
          <a:bodyPr/>
          <a:lstStyle>
            <a:lvl1pPr>
              <a:defRPr sz="2485"/>
            </a:lvl1pPr>
            <a:lvl2pPr>
              <a:defRPr sz="2075"/>
            </a:lvl2pPr>
            <a:lvl3pPr>
              <a:defRPr sz="1865"/>
            </a:lvl3pPr>
            <a:lvl4pPr>
              <a:defRPr sz="1660"/>
            </a:lvl4pPr>
            <a:lvl5pPr>
              <a:defRPr sz="1660"/>
            </a:lvl5pPr>
            <a:lvl6pPr>
              <a:defRPr sz="1660"/>
            </a:lvl6pPr>
            <a:lvl7pPr>
              <a:defRPr sz="1660"/>
            </a:lvl7pPr>
            <a:lvl8pPr>
              <a:defRPr sz="1660"/>
            </a:lvl8pPr>
            <a:lvl9pPr>
              <a:defRPr sz="1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7" y="377277"/>
            <a:ext cx="5519941" cy="1605620"/>
          </a:xfrm>
        </p:spPr>
        <p:txBody>
          <a:bodyPr anchor="b"/>
          <a:lstStyle>
            <a:lvl1pPr algn="l">
              <a:defRPr sz="2075" b="1"/>
            </a:lvl1pPr>
          </a:lstStyle>
          <a:p>
            <a:r>
              <a:rPr lang="en-US"/>
              <a:t>Click to edit Master title style</a:t>
            </a:r>
          </a:p>
        </p:txBody>
      </p:sp>
      <p:sp>
        <p:nvSpPr>
          <p:cNvPr id="3" name="Content Placeholder 2"/>
          <p:cNvSpPr>
            <a:spLocks noGrp="1"/>
          </p:cNvSpPr>
          <p:nvPr>
            <p:ph idx="1"/>
          </p:nvPr>
        </p:nvSpPr>
        <p:spPr>
          <a:xfrm>
            <a:off x="6559845" y="377280"/>
            <a:ext cx="9379529" cy="8087323"/>
          </a:xfrm>
        </p:spPr>
        <p:txBody>
          <a:bodyPr/>
          <a:lstStyle>
            <a:lvl1pPr>
              <a:defRPr sz="3315"/>
            </a:lvl1pPr>
            <a:lvl2pPr>
              <a:defRPr sz="2900"/>
            </a:lvl2pPr>
            <a:lvl3pPr>
              <a:defRPr sz="2485"/>
            </a:lvl3pPr>
            <a:lvl4pPr>
              <a:defRPr sz="2075"/>
            </a:lvl4pPr>
            <a:lvl5pPr>
              <a:defRPr sz="2075"/>
            </a:lvl5pPr>
            <a:lvl6pPr>
              <a:defRPr sz="2075"/>
            </a:lvl6pPr>
            <a:lvl7pPr>
              <a:defRPr sz="2075"/>
            </a:lvl7pPr>
            <a:lvl8pPr>
              <a:defRPr sz="2075"/>
            </a:lvl8pPr>
            <a:lvl9pPr>
              <a:defRPr sz="20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17" y="1982900"/>
            <a:ext cx="5519941" cy="6481703"/>
          </a:xfrm>
        </p:spPr>
        <p:txBody>
          <a:bodyPr/>
          <a:lstStyle>
            <a:lvl1pPr marL="0" indent="0">
              <a:buNone/>
              <a:defRPr sz="1450"/>
            </a:lvl1pPr>
            <a:lvl2pPr marL="473710" indent="0">
              <a:buNone/>
              <a:defRPr sz="1245"/>
            </a:lvl2pPr>
            <a:lvl3pPr marL="947420" indent="0">
              <a:buNone/>
              <a:defRPr sz="1035"/>
            </a:lvl3pPr>
            <a:lvl4pPr marL="1421130" indent="0">
              <a:buNone/>
              <a:defRPr sz="935"/>
            </a:lvl4pPr>
            <a:lvl5pPr marL="1894840" indent="0">
              <a:buNone/>
              <a:defRPr sz="935"/>
            </a:lvl5pPr>
            <a:lvl6pPr marL="2369185" indent="0">
              <a:buNone/>
              <a:defRPr sz="935"/>
            </a:lvl6pPr>
            <a:lvl7pPr marL="2842895" indent="0">
              <a:buNone/>
              <a:defRPr sz="935"/>
            </a:lvl7pPr>
            <a:lvl8pPr marL="3316605" indent="0">
              <a:buNone/>
              <a:defRPr sz="935"/>
            </a:lvl8pPr>
            <a:lvl9pPr marL="3790315" indent="0">
              <a:buNone/>
              <a:defRPr sz="93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8662" y="6633052"/>
            <a:ext cx="10066973" cy="783069"/>
          </a:xfrm>
        </p:spPr>
        <p:txBody>
          <a:bodyPr anchor="b"/>
          <a:lstStyle>
            <a:lvl1pPr algn="l">
              <a:defRPr sz="2075" b="1"/>
            </a:lvl1pPr>
          </a:lstStyle>
          <a:p>
            <a:r>
              <a:rPr lang="en-US"/>
              <a:t>Click to edit Master title style</a:t>
            </a:r>
          </a:p>
        </p:txBody>
      </p:sp>
      <p:sp>
        <p:nvSpPr>
          <p:cNvPr id="3" name="Picture Placeholder 2"/>
          <p:cNvSpPr>
            <a:spLocks noGrp="1"/>
          </p:cNvSpPr>
          <p:nvPr>
            <p:ph type="pic" idx="1"/>
          </p:nvPr>
        </p:nvSpPr>
        <p:spPr>
          <a:xfrm>
            <a:off x="3288662" y="846679"/>
            <a:ext cx="10066973" cy="5685473"/>
          </a:xfrm>
        </p:spPr>
        <p:txBody>
          <a:bodyPr/>
          <a:lstStyle>
            <a:lvl1pPr marL="0" indent="0">
              <a:buNone/>
              <a:defRPr sz="3315"/>
            </a:lvl1pPr>
            <a:lvl2pPr marL="473710" indent="0">
              <a:buNone/>
              <a:defRPr sz="2900"/>
            </a:lvl2pPr>
            <a:lvl3pPr marL="947420" indent="0">
              <a:buNone/>
              <a:defRPr sz="2485"/>
            </a:lvl3pPr>
            <a:lvl4pPr marL="1421130" indent="0">
              <a:buNone/>
              <a:defRPr sz="2075"/>
            </a:lvl4pPr>
            <a:lvl5pPr marL="1894840" indent="0">
              <a:buNone/>
              <a:defRPr sz="2075"/>
            </a:lvl5pPr>
            <a:lvl6pPr marL="2369185" indent="0">
              <a:buNone/>
              <a:defRPr sz="2075"/>
            </a:lvl6pPr>
            <a:lvl7pPr marL="2842895" indent="0">
              <a:buNone/>
              <a:defRPr sz="2075"/>
            </a:lvl7pPr>
            <a:lvl8pPr marL="3316605" indent="0">
              <a:buNone/>
              <a:defRPr sz="2075"/>
            </a:lvl8pPr>
            <a:lvl9pPr marL="3790315" indent="0">
              <a:buNone/>
              <a:defRPr sz="2075"/>
            </a:lvl9pPr>
          </a:lstStyle>
          <a:p>
            <a:endParaRPr lang="en-US"/>
          </a:p>
        </p:txBody>
      </p:sp>
      <p:sp>
        <p:nvSpPr>
          <p:cNvPr id="4" name="Text Placeholder 3"/>
          <p:cNvSpPr>
            <a:spLocks noGrp="1"/>
          </p:cNvSpPr>
          <p:nvPr>
            <p:ph type="body" sz="half" idx="2"/>
          </p:nvPr>
        </p:nvSpPr>
        <p:spPr>
          <a:xfrm>
            <a:off x="3288662" y="7416121"/>
            <a:ext cx="10066973" cy="1112088"/>
          </a:xfrm>
        </p:spPr>
        <p:txBody>
          <a:bodyPr/>
          <a:lstStyle>
            <a:lvl1pPr marL="0" indent="0">
              <a:buNone/>
              <a:defRPr sz="1450"/>
            </a:lvl1pPr>
            <a:lvl2pPr marL="473710" indent="0">
              <a:buNone/>
              <a:defRPr sz="1245"/>
            </a:lvl2pPr>
            <a:lvl3pPr marL="947420" indent="0">
              <a:buNone/>
              <a:defRPr sz="1035"/>
            </a:lvl3pPr>
            <a:lvl4pPr marL="1421130" indent="0">
              <a:buNone/>
              <a:defRPr sz="935"/>
            </a:lvl4pPr>
            <a:lvl5pPr marL="1894840" indent="0">
              <a:buNone/>
              <a:defRPr sz="935"/>
            </a:lvl5pPr>
            <a:lvl6pPr marL="2369185" indent="0">
              <a:buNone/>
              <a:defRPr sz="935"/>
            </a:lvl6pPr>
            <a:lvl7pPr marL="2842895" indent="0">
              <a:buNone/>
              <a:defRPr sz="935"/>
            </a:lvl7pPr>
            <a:lvl8pPr marL="3316605" indent="0">
              <a:buNone/>
              <a:defRPr sz="935"/>
            </a:lvl8pPr>
            <a:lvl9pPr marL="3790315" indent="0">
              <a:buNone/>
              <a:defRPr sz="93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64259" y="379475"/>
            <a:ext cx="3775115" cy="80851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915" y="379475"/>
            <a:ext cx="11045706" cy="80851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453688" y="-82041"/>
            <a:ext cx="17223963" cy="9566702"/>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297235" y="1639380"/>
            <a:ext cx="12176844" cy="6187218"/>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2421012" y="2867751"/>
            <a:ext cx="11945055" cy="2416242"/>
          </a:xfrm>
        </p:spPr>
        <p:txBody>
          <a:bodyPr bIns="0" anchor="b">
            <a:normAutofit/>
          </a:bodyPr>
          <a:lstStyle>
            <a:lvl1pPr algn="ctr">
              <a:lnSpc>
                <a:spcPct val="80000"/>
              </a:lnSpc>
              <a:defRPr sz="7430" spc="-206">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2421013" y="5397339"/>
            <a:ext cx="11936127" cy="1827436"/>
          </a:xfrm>
        </p:spPr>
        <p:txBody>
          <a:bodyPr tIns="0">
            <a:normAutofit/>
          </a:bodyPr>
          <a:lstStyle>
            <a:lvl1pPr marL="0" indent="0" algn="ctr">
              <a:lnSpc>
                <a:spcPct val="100000"/>
              </a:lnSpc>
              <a:buNone/>
              <a:defRPr sz="2475" b="0">
                <a:solidFill>
                  <a:srgbClr val="FFFEFF"/>
                </a:solidFill>
              </a:defRPr>
            </a:lvl1pPr>
            <a:lvl2pPr marL="629285" indent="0" algn="ctr">
              <a:buNone/>
              <a:defRPr sz="2475"/>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en-US"/>
              <a:t>Click to edit Master subtitle style</a:t>
            </a:r>
            <a:endParaRPr lang="en-US" dirty="0"/>
          </a:p>
        </p:txBody>
      </p:sp>
      <p:sp>
        <p:nvSpPr>
          <p:cNvPr id="4" name="Date Placeholder 3"/>
          <p:cNvSpPr>
            <a:spLocks noGrp="1"/>
          </p:cNvSpPr>
          <p:nvPr>
            <p:ph type="dt" sz="half" idx="10"/>
          </p:nvPr>
        </p:nvSpPr>
        <p:spPr>
          <a:xfrm>
            <a:off x="1107367" y="442204"/>
            <a:ext cx="5033486" cy="442203"/>
          </a:xfrm>
        </p:spPr>
        <p:txBody>
          <a:bodyPr vert="horz" lIns="91440" tIns="45720" rIns="91440" bIns="45720" rtlCol="0" anchor="ctr"/>
          <a:lstStyle>
            <a:lvl1pPr>
              <a:defRPr lang="en-US"/>
            </a:lvl1pPr>
          </a:lstStyle>
          <a:p>
            <a:fld id="{34D89EE7-45B2-4F55-856D-0EDB60A21FAF}" type="datetimeFigureOut">
              <a:rPr lang="en-US" smtClean="0"/>
              <a:t>3/20/2024</a:t>
            </a:fld>
            <a:endParaRPr lang="en-US"/>
          </a:p>
        </p:txBody>
      </p:sp>
      <p:sp>
        <p:nvSpPr>
          <p:cNvPr id="5" name="Footer Placeholder 4"/>
          <p:cNvSpPr>
            <a:spLocks noGrp="1"/>
          </p:cNvSpPr>
          <p:nvPr>
            <p:ph type="ftr" sz="quarter" idx="11"/>
          </p:nvPr>
        </p:nvSpPr>
        <p:spPr>
          <a:xfrm>
            <a:off x="1107367" y="8604016"/>
            <a:ext cx="14571943" cy="442203"/>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4408355" y="442204"/>
            <a:ext cx="1258372" cy="442203"/>
          </a:xfrm>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574570" y="0"/>
            <a:ext cx="17317904" cy="946920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101136" y="2348345"/>
            <a:ext cx="5056711" cy="479512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222910" y="3246922"/>
            <a:ext cx="4815197" cy="3394098"/>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7043864" y="1109773"/>
            <a:ext cx="8644937" cy="7252089"/>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89EE7-45B2-4F55-856D-0EDB60A21FAF}"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453688" y="-82041"/>
            <a:ext cx="17223963" cy="9566702"/>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4485695" y="1639380"/>
            <a:ext cx="7797590" cy="6187218"/>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602216" y="2866682"/>
            <a:ext cx="7555492" cy="2334252"/>
          </a:xfrm>
        </p:spPr>
        <p:txBody>
          <a:bodyPr bIns="0" anchor="b">
            <a:normAutofit/>
          </a:bodyPr>
          <a:lstStyle>
            <a:lvl1pPr algn="ctr">
              <a:defRPr sz="6055">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02215" y="5315244"/>
            <a:ext cx="7555491" cy="1911973"/>
          </a:xfrm>
        </p:spPr>
        <p:txBody>
          <a:bodyPr tIns="0">
            <a:normAutofit/>
          </a:bodyPr>
          <a:lstStyle>
            <a:lvl1pPr marL="0" indent="0" algn="ctr">
              <a:buNone/>
              <a:defRPr sz="2475">
                <a:solidFill>
                  <a:srgbClr val="FFFEFF"/>
                </a:solidFill>
              </a:defRPr>
            </a:lvl1pPr>
            <a:lvl2pPr marL="629285" indent="0">
              <a:buNone/>
              <a:defRPr sz="2475">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07367" y="442204"/>
            <a:ext cx="5033486" cy="442203"/>
          </a:xfrm>
        </p:spPr>
        <p:txBody>
          <a:bodyPr/>
          <a:lstStyle/>
          <a:p>
            <a:fld id="{34D89EE7-45B2-4F55-856D-0EDB60A21FAF}" type="datetimeFigureOut">
              <a:rPr lang="en-US" smtClean="0"/>
              <a:t>3/20/2024</a:t>
            </a:fld>
            <a:endParaRPr lang="en-US"/>
          </a:p>
        </p:txBody>
      </p:sp>
      <p:sp>
        <p:nvSpPr>
          <p:cNvPr id="5" name="Footer Placeholder 4"/>
          <p:cNvSpPr>
            <a:spLocks noGrp="1"/>
          </p:cNvSpPr>
          <p:nvPr>
            <p:ph type="ftr" sz="quarter" idx="11"/>
          </p:nvPr>
        </p:nvSpPr>
        <p:spPr>
          <a:xfrm>
            <a:off x="1107367" y="8604016"/>
            <a:ext cx="14571943" cy="442203"/>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4408355" y="442204"/>
            <a:ext cx="1258372" cy="442203"/>
          </a:xfrm>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574570" y="0"/>
            <a:ext cx="17317904" cy="946920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101136" y="2348345"/>
            <a:ext cx="5056711" cy="4795126"/>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223417" y="3232752"/>
            <a:ext cx="4817741" cy="3412921"/>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047209" y="1109775"/>
            <a:ext cx="8628035" cy="3292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43863" y="5073874"/>
            <a:ext cx="8631381" cy="3293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07367" y="442204"/>
            <a:ext cx="5033486" cy="442203"/>
          </a:xfrm>
        </p:spPr>
        <p:txBody>
          <a:bodyPr/>
          <a:lstStyle/>
          <a:p>
            <a:fld id="{34D89EE7-45B2-4F55-856D-0EDB60A21FAF}" type="datetimeFigureOut">
              <a:rPr lang="en-US" smtClean="0"/>
              <a:t>3/20/2024</a:t>
            </a:fld>
            <a:endParaRPr lang="en-US"/>
          </a:p>
        </p:txBody>
      </p:sp>
      <p:sp>
        <p:nvSpPr>
          <p:cNvPr id="6" name="Footer Placeholder 5"/>
          <p:cNvSpPr>
            <a:spLocks noGrp="1"/>
          </p:cNvSpPr>
          <p:nvPr>
            <p:ph type="ftr" sz="quarter" idx="11"/>
          </p:nvPr>
        </p:nvSpPr>
        <p:spPr>
          <a:xfrm>
            <a:off x="1107367" y="8604016"/>
            <a:ext cx="14571943" cy="442203"/>
          </a:xfrm>
        </p:spPr>
        <p:txBody>
          <a:bodyPr/>
          <a:lstStyle/>
          <a:p>
            <a:endParaRPr lang="en-US"/>
          </a:p>
        </p:txBody>
      </p:sp>
      <p:sp>
        <p:nvSpPr>
          <p:cNvPr id="7" name="Slide Number Placeholder 6"/>
          <p:cNvSpPr>
            <a:spLocks noGrp="1"/>
          </p:cNvSpPr>
          <p:nvPr>
            <p:ph type="sldNum" sz="quarter" idx="12"/>
          </p:nvPr>
        </p:nvSpPr>
        <p:spPr>
          <a:xfrm>
            <a:off x="14408355" y="442204"/>
            <a:ext cx="1258372" cy="442203"/>
          </a:xfrm>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574570" y="0"/>
            <a:ext cx="17317904" cy="946920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101136" y="2348345"/>
            <a:ext cx="5056711" cy="4795126"/>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223418" y="3266253"/>
            <a:ext cx="4817741" cy="3399701"/>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053070" y="1109771"/>
            <a:ext cx="8621838" cy="947579"/>
          </a:xfrm>
        </p:spPr>
        <p:txBody>
          <a:bodyPr anchor="ctr">
            <a:noAutofit/>
          </a:bodyPr>
          <a:lstStyle>
            <a:lvl1pPr marL="0" indent="0" algn="l">
              <a:lnSpc>
                <a:spcPct val="100000"/>
              </a:lnSpc>
              <a:buNone/>
              <a:defRPr sz="3030" b="0" cap="all" baseline="0">
                <a:solidFill>
                  <a:schemeClr val="accent1"/>
                </a:solidFill>
              </a:defRPr>
            </a:lvl1pPr>
            <a:lvl2pPr marL="629285" indent="0">
              <a:buNone/>
              <a:defRPr sz="2750" b="1"/>
            </a:lvl2pPr>
            <a:lvl3pPr marL="1258570" indent="0">
              <a:buNone/>
              <a:defRPr sz="2475" b="1"/>
            </a:lvl3pPr>
            <a:lvl4pPr marL="1887855" indent="0">
              <a:buNone/>
              <a:defRPr sz="2200" b="1"/>
            </a:lvl4pPr>
            <a:lvl5pPr marL="2516505" indent="0">
              <a:buNone/>
              <a:defRPr sz="2200" b="1"/>
            </a:lvl5pPr>
            <a:lvl6pPr marL="3145790" indent="0">
              <a:buNone/>
              <a:defRPr sz="2200" b="1"/>
            </a:lvl6pPr>
            <a:lvl7pPr marL="3775075" indent="0">
              <a:buNone/>
              <a:defRPr sz="2200" b="1"/>
            </a:lvl7pPr>
            <a:lvl8pPr marL="4404360" indent="0">
              <a:buNone/>
              <a:defRPr sz="2200" b="1"/>
            </a:lvl8pPr>
            <a:lvl9pPr marL="5033645" indent="0">
              <a:buNone/>
              <a:defRPr sz="2200" b="1"/>
            </a:lvl9pPr>
          </a:lstStyle>
          <a:p>
            <a:pPr lvl="0"/>
            <a:r>
              <a:rPr lang="en-US"/>
              <a:t>Click to edit Master text styles</a:t>
            </a:r>
          </a:p>
        </p:txBody>
      </p:sp>
      <p:sp>
        <p:nvSpPr>
          <p:cNvPr id="4" name="Content Placeholder 3"/>
          <p:cNvSpPr>
            <a:spLocks noGrp="1"/>
          </p:cNvSpPr>
          <p:nvPr>
            <p:ph sz="half" idx="2"/>
          </p:nvPr>
        </p:nvSpPr>
        <p:spPr>
          <a:xfrm>
            <a:off x="7053301" y="2057351"/>
            <a:ext cx="8620823" cy="2344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44146" y="5065204"/>
            <a:ext cx="8620911" cy="947579"/>
          </a:xfrm>
        </p:spPr>
        <p:txBody>
          <a:bodyPr anchor="ctr">
            <a:noAutofit/>
          </a:bodyPr>
          <a:lstStyle>
            <a:lvl1pPr marL="0" indent="0" algn="l">
              <a:lnSpc>
                <a:spcPct val="100000"/>
              </a:lnSpc>
              <a:buNone/>
              <a:defRPr sz="3030" b="0" cap="all" baseline="0">
                <a:solidFill>
                  <a:schemeClr val="accent1"/>
                </a:solidFill>
              </a:defRPr>
            </a:lvl1pPr>
            <a:lvl2pPr marL="629285" indent="0">
              <a:buNone/>
              <a:defRPr sz="2750" b="1"/>
            </a:lvl2pPr>
            <a:lvl3pPr marL="1258570" indent="0">
              <a:buNone/>
              <a:defRPr sz="2475" b="1"/>
            </a:lvl3pPr>
            <a:lvl4pPr marL="1887855" indent="0">
              <a:buNone/>
              <a:defRPr sz="2200" b="1"/>
            </a:lvl4pPr>
            <a:lvl5pPr marL="2516505" indent="0">
              <a:buNone/>
              <a:defRPr sz="2200" b="1"/>
            </a:lvl5pPr>
            <a:lvl6pPr marL="3145790" indent="0">
              <a:buNone/>
              <a:defRPr sz="2200" b="1"/>
            </a:lvl6pPr>
            <a:lvl7pPr marL="3775075" indent="0">
              <a:buNone/>
              <a:defRPr sz="2200" b="1"/>
            </a:lvl7pPr>
            <a:lvl8pPr marL="4404360" indent="0">
              <a:buNone/>
              <a:defRPr sz="2200" b="1"/>
            </a:lvl8pPr>
            <a:lvl9pPr marL="503364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7043863" y="6012783"/>
            <a:ext cx="8622526" cy="2354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07367" y="442204"/>
            <a:ext cx="5033486" cy="442203"/>
          </a:xfrm>
        </p:spPr>
        <p:txBody>
          <a:bodyPr/>
          <a:lstStyle/>
          <a:p>
            <a:fld id="{34D89EE7-45B2-4F55-856D-0EDB60A21FAF}" type="datetimeFigureOut">
              <a:rPr lang="en-US" smtClean="0"/>
              <a:t>3/20/2024</a:t>
            </a:fld>
            <a:endParaRPr lang="en-US"/>
          </a:p>
        </p:txBody>
      </p:sp>
      <p:sp>
        <p:nvSpPr>
          <p:cNvPr id="8" name="Footer Placeholder 7"/>
          <p:cNvSpPr>
            <a:spLocks noGrp="1"/>
          </p:cNvSpPr>
          <p:nvPr>
            <p:ph type="ftr" sz="quarter" idx="11"/>
          </p:nvPr>
        </p:nvSpPr>
        <p:spPr>
          <a:xfrm>
            <a:off x="1107367" y="8604016"/>
            <a:ext cx="14571943" cy="442203"/>
          </a:xfrm>
        </p:spPr>
        <p:txBody>
          <a:bodyPr/>
          <a:lstStyle/>
          <a:p>
            <a:endParaRPr lang="en-US"/>
          </a:p>
        </p:txBody>
      </p:sp>
      <p:sp>
        <p:nvSpPr>
          <p:cNvPr id="9" name="Slide Number Placeholder 8"/>
          <p:cNvSpPr>
            <a:spLocks noGrp="1"/>
          </p:cNvSpPr>
          <p:nvPr>
            <p:ph type="sldNum" sz="quarter" idx="12"/>
          </p:nvPr>
        </p:nvSpPr>
        <p:spPr>
          <a:xfrm>
            <a:off x="14408355" y="442204"/>
            <a:ext cx="1258372" cy="442203"/>
          </a:xfrm>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574570" y="0"/>
            <a:ext cx="17317904" cy="946920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101136" y="2348345"/>
            <a:ext cx="5056711" cy="4795126"/>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222910" y="3246922"/>
            <a:ext cx="4818248" cy="3394098"/>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D89EE7-45B2-4F55-856D-0EDB60A21FAF}" type="datetimeFigureOut">
              <a:rPr lang="en-US" smtClean="0"/>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07367" y="442204"/>
            <a:ext cx="5033486" cy="442203"/>
          </a:xfrm>
        </p:spPr>
        <p:txBody>
          <a:bodyPr/>
          <a:lstStyle/>
          <a:p>
            <a:pPr defTabSz="1258570"/>
            <a:fld id="{92FBB3E7-7923-44DC-BBA8-9707294906BC}" type="datetimeFigureOut">
              <a:rPr lang="en-US" smtClean="0">
                <a:solidFill>
                  <a:prstClr val="black">
                    <a:tint val="75000"/>
                  </a:prstClr>
                </a:solidFill>
              </a:rPr>
              <a:t>3/20/2024</a:t>
            </a:fld>
            <a:endParaRPr lang="en-US">
              <a:solidFill>
                <a:prstClr val="black">
                  <a:tint val="75000"/>
                </a:prstClr>
              </a:solidFill>
            </a:endParaRPr>
          </a:p>
        </p:txBody>
      </p:sp>
      <p:sp>
        <p:nvSpPr>
          <p:cNvPr id="3" name="Footer Placeholder 2"/>
          <p:cNvSpPr>
            <a:spLocks noGrp="1"/>
          </p:cNvSpPr>
          <p:nvPr>
            <p:ph type="ftr" sz="quarter" idx="11"/>
          </p:nvPr>
        </p:nvSpPr>
        <p:spPr>
          <a:xfrm>
            <a:off x="1107367" y="8604016"/>
            <a:ext cx="14571943" cy="442203"/>
          </a:xfrm>
        </p:spPr>
        <p:txBody>
          <a:bodyPr/>
          <a:lstStyle/>
          <a:p>
            <a:pPr defTabSz="1258570"/>
            <a:endParaRPr lang="en-US">
              <a:solidFill>
                <a:prstClr val="black">
                  <a:tint val="75000"/>
                </a:prstClr>
              </a:solidFill>
            </a:endParaRPr>
          </a:p>
        </p:txBody>
      </p:sp>
      <p:sp>
        <p:nvSpPr>
          <p:cNvPr id="4" name="Slide Number Placeholder 3"/>
          <p:cNvSpPr>
            <a:spLocks noGrp="1"/>
          </p:cNvSpPr>
          <p:nvPr>
            <p:ph type="sldNum" sz="quarter" idx="12"/>
          </p:nvPr>
        </p:nvSpPr>
        <p:spPr>
          <a:xfrm>
            <a:off x="14408355" y="442204"/>
            <a:ext cx="1258372" cy="442203"/>
          </a:xfrm>
        </p:spPr>
        <p:txBody>
          <a:bodyPr/>
          <a:lstStyle/>
          <a:p>
            <a:pPr defTabSz="1258570"/>
            <a:fld id="{8C05F3E8-1DEB-46A3-B9FC-A99778A161A6}" type="slidenum">
              <a:rPr lang="en-US" smtClean="0">
                <a:solidFill>
                  <a:prstClr val="black">
                    <a:tint val="75000"/>
                  </a:prstClr>
                </a:solidFill>
              </a:rPr>
              <a:t>‹#›</a:t>
            </a:fld>
            <a:endParaRPr lang="en-US">
              <a:solidFill>
                <a:prstClr val="black">
                  <a:tint val="75000"/>
                </a:prstClr>
              </a:solidFill>
            </a:endParaRPr>
          </a:p>
        </p:txBody>
      </p:sp>
      <p:sp>
        <p:nvSpPr>
          <p:cNvPr id="5" name="TextBox 4"/>
          <p:cNvSpPr txBox="1"/>
          <p:nvPr userDrawn="1"/>
        </p:nvSpPr>
        <p:spPr>
          <a:xfrm>
            <a:off x="4660986" y="1"/>
            <a:ext cx="7456324" cy="1405321"/>
          </a:xfrm>
          <a:prstGeom prst="rect">
            <a:avLst/>
          </a:prstGeom>
          <a:noFill/>
        </p:spPr>
        <p:txBody>
          <a:bodyPr wrap="square" rtlCol="0">
            <a:spAutoFit/>
          </a:bodyPr>
          <a:lstStyle/>
          <a:p>
            <a:pPr marL="0" marR="0" lvl="0" indent="0" algn="ctr" defTabSz="1258570" rtl="0" eaLnBrk="1" fontAlgn="auto" latinLnBrk="0" hangingPunct="1">
              <a:lnSpc>
                <a:spcPct val="100000"/>
              </a:lnSpc>
              <a:spcBef>
                <a:spcPts val="0"/>
              </a:spcBef>
              <a:spcAft>
                <a:spcPts val="0"/>
              </a:spcAft>
              <a:buClrTx/>
              <a:buSzTx/>
              <a:buFontTx/>
              <a:buNone/>
              <a:defRPr/>
            </a:pPr>
            <a:r>
              <a:rPr kumimoji="0" lang="en-US" sz="275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275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75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1258570" rtl="0" eaLnBrk="1" fontAlgn="auto" latinLnBrk="0" hangingPunct="1">
              <a:lnSpc>
                <a:spcPct val="100000"/>
              </a:lnSpc>
              <a:spcBef>
                <a:spcPts val="0"/>
              </a:spcBef>
              <a:spcAft>
                <a:spcPts val="0"/>
              </a:spcAft>
              <a:buClrTx/>
              <a:buSzTx/>
              <a:buFontTx/>
              <a:buNone/>
              <a:defRPr/>
            </a:pPr>
            <a:r>
              <a:rPr kumimoji="0" lang="en-US" sz="275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75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275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58570" rtl="0" eaLnBrk="1" fontAlgn="auto" latinLnBrk="0" hangingPunct="1">
              <a:lnSpc>
                <a:spcPct val="100000"/>
              </a:lnSpc>
              <a:spcBef>
                <a:spcPts val="0"/>
              </a:spcBef>
              <a:spcAft>
                <a:spcPts val="0"/>
              </a:spcAft>
              <a:buClrTx/>
              <a:buSzTx/>
              <a:buFontTx/>
              <a:buNone/>
              <a:defRPr/>
            </a:pPr>
            <a:r>
              <a:rPr kumimoji="0" lang="en-US" sz="303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03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3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303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3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03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3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303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574570" y="0"/>
            <a:ext cx="17317904" cy="946920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101136" y="2348345"/>
            <a:ext cx="5056711" cy="479512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222910" y="3249825"/>
            <a:ext cx="4818249" cy="1690247"/>
          </a:xfrm>
        </p:spPr>
        <p:txBody>
          <a:bodyPr bIns="0" anchor="b">
            <a:noAutofit/>
          </a:bodyPr>
          <a:lstStyle>
            <a:lvl1pPr algn="ctr">
              <a:defRPr sz="4405">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7032216" y="1109251"/>
            <a:ext cx="8635527" cy="725391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22910" y="4946790"/>
            <a:ext cx="4818249" cy="1687298"/>
          </a:xfrm>
        </p:spPr>
        <p:txBody>
          <a:bodyPr/>
          <a:lstStyle>
            <a:lvl1pPr marL="0" indent="0" algn="ctr">
              <a:buNone/>
              <a:defRPr sz="2200">
                <a:solidFill>
                  <a:srgbClr val="FFFEFF"/>
                </a:solidFill>
              </a:defRPr>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453688" y="-82041"/>
            <a:ext cx="17223963" cy="9566702"/>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108281" y="2346607"/>
            <a:ext cx="8176580" cy="4795126"/>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0381167" y="0"/>
            <a:ext cx="6397121" cy="9475788"/>
          </a:xfrm>
          <a:solidFill>
            <a:schemeClr val="bg1">
              <a:lumMod val="65000"/>
              <a:lumOff val="35000"/>
            </a:schemeClr>
          </a:solidFill>
          <a:ln w="9525" cap="sq">
            <a:noFill/>
            <a:miter lim="800000"/>
          </a:ln>
          <a:effectLst/>
        </p:spPr>
        <p:txBody>
          <a:bodyPr anchor="t"/>
          <a:lstStyle>
            <a:lvl1pPr marL="0" indent="0" algn="ctr">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r>
              <a:rPr lang="en-US"/>
              <a:t>Click icon to add picture</a:t>
            </a:r>
            <a:endParaRPr lang="en-US" dirty="0"/>
          </a:p>
        </p:txBody>
      </p:sp>
      <p:sp>
        <p:nvSpPr>
          <p:cNvPr id="2" name="Title 1"/>
          <p:cNvSpPr>
            <a:spLocks noGrp="1"/>
          </p:cNvSpPr>
          <p:nvPr>
            <p:ph type="title"/>
          </p:nvPr>
        </p:nvSpPr>
        <p:spPr>
          <a:xfrm>
            <a:off x="1218522" y="3261195"/>
            <a:ext cx="7949658" cy="1627702"/>
          </a:xfrm>
        </p:spPr>
        <p:txBody>
          <a:bodyPr bIns="0" anchor="b">
            <a:normAutofit/>
          </a:bodyPr>
          <a:lstStyle>
            <a:lvl1pPr>
              <a:defRPr sz="4955">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218522" y="4898189"/>
            <a:ext cx="7949658" cy="1760576"/>
          </a:xfrm>
        </p:spPr>
        <p:txBody>
          <a:bodyPr>
            <a:normAutofit/>
          </a:bodyPr>
          <a:lstStyle>
            <a:lvl1pPr marL="0" indent="0" algn="ctr">
              <a:buNone/>
              <a:defRPr sz="2475">
                <a:solidFill>
                  <a:srgbClr val="FFFEFF"/>
                </a:solidFill>
              </a:defRPr>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en-US"/>
              <a:t>Click to edit Master text styles</a:t>
            </a:r>
          </a:p>
        </p:txBody>
      </p:sp>
      <p:sp>
        <p:nvSpPr>
          <p:cNvPr id="5" name="Date Placeholder 4"/>
          <p:cNvSpPr>
            <a:spLocks noGrp="1"/>
          </p:cNvSpPr>
          <p:nvPr>
            <p:ph type="dt" sz="half" idx="10"/>
          </p:nvPr>
        </p:nvSpPr>
        <p:spPr>
          <a:xfrm>
            <a:off x="1107367" y="442204"/>
            <a:ext cx="5033486" cy="442203"/>
          </a:xfrm>
        </p:spPr>
        <p:txBody>
          <a:bodyPr/>
          <a:lstStyle/>
          <a:p>
            <a:fld id="{34D89EE7-45B2-4F55-856D-0EDB60A21FAF}" type="datetimeFigureOut">
              <a:rPr lang="en-US" smtClean="0"/>
              <a:t>3/20/2024</a:t>
            </a:fld>
            <a:endParaRPr lang="en-US"/>
          </a:p>
        </p:txBody>
      </p:sp>
      <p:sp>
        <p:nvSpPr>
          <p:cNvPr id="6" name="Footer Placeholder 5"/>
          <p:cNvSpPr>
            <a:spLocks noGrp="1"/>
          </p:cNvSpPr>
          <p:nvPr>
            <p:ph type="ftr" sz="quarter" idx="11"/>
          </p:nvPr>
        </p:nvSpPr>
        <p:spPr>
          <a:xfrm>
            <a:off x="1107368" y="8604016"/>
            <a:ext cx="8177493" cy="442203"/>
          </a:xfrm>
        </p:spPr>
        <p:txBody>
          <a:bodyPr/>
          <a:lstStyle/>
          <a:p>
            <a:endParaRPr lang="en-US"/>
          </a:p>
        </p:txBody>
      </p:sp>
      <p:sp>
        <p:nvSpPr>
          <p:cNvPr id="7" name="Slide Number Placeholder 6"/>
          <p:cNvSpPr>
            <a:spLocks noGrp="1"/>
          </p:cNvSpPr>
          <p:nvPr>
            <p:ph type="sldNum" sz="quarter" idx="12"/>
          </p:nvPr>
        </p:nvSpPr>
        <p:spPr>
          <a:xfrm>
            <a:off x="8020849" y="442204"/>
            <a:ext cx="1258372" cy="442203"/>
          </a:xfrm>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574570" y="0"/>
            <a:ext cx="17317904" cy="946920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101136" y="2348345"/>
            <a:ext cx="5056711" cy="479512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222910" y="3246922"/>
            <a:ext cx="4818248" cy="3394097"/>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032216" y="1098073"/>
            <a:ext cx="8635527" cy="72637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89EE7-45B2-4F55-856D-0EDB60A21FAF}"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7317904" cy="946920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0622599" y="2348345"/>
            <a:ext cx="5056711" cy="479512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0744376" y="3246922"/>
            <a:ext cx="4818246" cy="3394098"/>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04718" y="1103221"/>
            <a:ext cx="8626702" cy="72640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07367" y="442204"/>
            <a:ext cx="5033486" cy="442203"/>
          </a:xfrm>
        </p:spPr>
        <p:txBody>
          <a:bodyPr/>
          <a:lstStyle/>
          <a:p>
            <a:fld id="{34D89EE7-45B2-4F55-856D-0EDB60A21FAF}" type="datetimeFigureOut">
              <a:rPr lang="en-US" smtClean="0"/>
              <a:t>3/20/2024</a:t>
            </a:fld>
            <a:endParaRPr lang="en-US"/>
          </a:p>
        </p:txBody>
      </p:sp>
      <p:sp>
        <p:nvSpPr>
          <p:cNvPr id="5" name="Footer Placeholder 4"/>
          <p:cNvSpPr>
            <a:spLocks noGrp="1"/>
          </p:cNvSpPr>
          <p:nvPr>
            <p:ph type="ftr" sz="quarter" idx="11"/>
          </p:nvPr>
        </p:nvSpPr>
        <p:spPr>
          <a:xfrm>
            <a:off x="1107367" y="8604016"/>
            <a:ext cx="14571943" cy="442203"/>
          </a:xfrm>
        </p:spPr>
        <p:txBody>
          <a:bodyPr/>
          <a:lstStyle/>
          <a:p>
            <a:endParaRPr lang="en-US"/>
          </a:p>
        </p:txBody>
      </p:sp>
      <p:sp>
        <p:nvSpPr>
          <p:cNvPr id="6" name="Slide Number Placeholder 5"/>
          <p:cNvSpPr>
            <a:spLocks noGrp="1"/>
          </p:cNvSpPr>
          <p:nvPr>
            <p:ph type="sldNum" sz="quarter" idx="12"/>
          </p:nvPr>
        </p:nvSpPr>
        <p:spPr>
          <a:xfrm>
            <a:off x="14408355" y="442204"/>
            <a:ext cx="1258372" cy="442203"/>
          </a:xfrm>
        </p:spPr>
        <p:txBody>
          <a:bodyPr/>
          <a:lstStyle/>
          <a:p>
            <a:fld id="{781B6818-1899-4E3E-8065-5F1EB1DCCE6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973609" y="3279354"/>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5"/>
            </a:lvl2pPr>
            <a:lvl3pPr lvl="2" algn="ctr" rtl="0">
              <a:spcBef>
                <a:spcPts val="0"/>
              </a:spcBef>
              <a:spcAft>
                <a:spcPts val="0"/>
              </a:spcAft>
              <a:buSzPts val="2500"/>
              <a:buNone/>
              <a:defRPr sz="4585"/>
            </a:lvl3pPr>
            <a:lvl4pPr lvl="3" algn="ctr" rtl="0">
              <a:spcBef>
                <a:spcPts val="0"/>
              </a:spcBef>
              <a:spcAft>
                <a:spcPts val="0"/>
              </a:spcAft>
              <a:buSzPts val="2500"/>
              <a:buNone/>
              <a:defRPr sz="4585"/>
            </a:lvl4pPr>
            <a:lvl5pPr lvl="4" algn="ctr" rtl="0">
              <a:spcBef>
                <a:spcPts val="0"/>
              </a:spcBef>
              <a:spcAft>
                <a:spcPts val="0"/>
              </a:spcAft>
              <a:buSzPts val="2500"/>
              <a:buNone/>
              <a:defRPr sz="4585"/>
            </a:lvl5pPr>
            <a:lvl6pPr lvl="5" algn="ctr" rtl="0">
              <a:spcBef>
                <a:spcPts val="0"/>
              </a:spcBef>
              <a:spcAft>
                <a:spcPts val="0"/>
              </a:spcAft>
              <a:buSzPts val="2500"/>
              <a:buNone/>
              <a:defRPr sz="4585"/>
            </a:lvl6pPr>
            <a:lvl7pPr lvl="6" algn="ctr" rtl="0">
              <a:spcBef>
                <a:spcPts val="0"/>
              </a:spcBef>
              <a:spcAft>
                <a:spcPts val="0"/>
              </a:spcAft>
              <a:buSzPts val="2500"/>
              <a:buNone/>
              <a:defRPr sz="4585"/>
            </a:lvl7pPr>
            <a:lvl8pPr lvl="7" algn="ctr" rtl="0">
              <a:spcBef>
                <a:spcPts val="0"/>
              </a:spcBef>
              <a:spcAft>
                <a:spcPts val="0"/>
              </a:spcAft>
              <a:buSzPts val="2500"/>
              <a:buNone/>
              <a:defRPr sz="4585"/>
            </a:lvl8pPr>
            <a:lvl9pPr lvl="8" algn="ctr" rtl="0">
              <a:spcBef>
                <a:spcPts val="0"/>
              </a:spcBef>
              <a:spcAft>
                <a:spcPts val="0"/>
              </a:spcAft>
              <a:buSzPts val="2500"/>
              <a:buNone/>
              <a:defRPr sz="4585"/>
            </a:lvl9pPr>
          </a:lstStyle>
          <a:p>
            <a:endParaRPr/>
          </a:p>
        </p:txBody>
      </p:sp>
      <p:sp>
        <p:nvSpPr>
          <p:cNvPr id="179" name="Google Shape;179;p13"/>
          <p:cNvSpPr txBox="1">
            <a:spLocks noGrp="1"/>
          </p:cNvSpPr>
          <p:nvPr>
            <p:ph type="subTitle" idx="1"/>
          </p:nvPr>
        </p:nvSpPr>
        <p:spPr>
          <a:xfrm>
            <a:off x="2794294" y="3965517"/>
            <a:ext cx="4847978"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7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9102436" y="3279354"/>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5"/>
            </a:lvl2pPr>
            <a:lvl3pPr lvl="2" algn="ctr" rtl="0">
              <a:spcBef>
                <a:spcPts val="0"/>
              </a:spcBef>
              <a:spcAft>
                <a:spcPts val="0"/>
              </a:spcAft>
              <a:buSzPts val="2500"/>
              <a:buNone/>
              <a:defRPr sz="4585"/>
            </a:lvl3pPr>
            <a:lvl4pPr lvl="3" algn="ctr" rtl="0">
              <a:spcBef>
                <a:spcPts val="0"/>
              </a:spcBef>
              <a:spcAft>
                <a:spcPts val="0"/>
              </a:spcAft>
              <a:buSzPts val="2500"/>
              <a:buNone/>
              <a:defRPr sz="4585"/>
            </a:lvl4pPr>
            <a:lvl5pPr lvl="4" algn="ctr" rtl="0">
              <a:spcBef>
                <a:spcPts val="0"/>
              </a:spcBef>
              <a:spcAft>
                <a:spcPts val="0"/>
              </a:spcAft>
              <a:buSzPts val="2500"/>
              <a:buNone/>
              <a:defRPr sz="4585"/>
            </a:lvl5pPr>
            <a:lvl6pPr lvl="5" algn="ctr" rtl="0">
              <a:spcBef>
                <a:spcPts val="0"/>
              </a:spcBef>
              <a:spcAft>
                <a:spcPts val="0"/>
              </a:spcAft>
              <a:buSzPts val="2500"/>
              <a:buNone/>
              <a:defRPr sz="4585"/>
            </a:lvl6pPr>
            <a:lvl7pPr lvl="6" algn="ctr" rtl="0">
              <a:spcBef>
                <a:spcPts val="0"/>
              </a:spcBef>
              <a:spcAft>
                <a:spcPts val="0"/>
              </a:spcAft>
              <a:buSzPts val="2500"/>
              <a:buNone/>
              <a:defRPr sz="4585"/>
            </a:lvl7pPr>
            <a:lvl8pPr lvl="7" algn="ctr" rtl="0">
              <a:spcBef>
                <a:spcPts val="0"/>
              </a:spcBef>
              <a:spcAft>
                <a:spcPts val="0"/>
              </a:spcAft>
              <a:buSzPts val="2500"/>
              <a:buNone/>
              <a:defRPr sz="4585"/>
            </a:lvl8pPr>
            <a:lvl9pPr lvl="8" algn="ctr" rtl="0">
              <a:spcBef>
                <a:spcPts val="0"/>
              </a:spcBef>
              <a:spcAft>
                <a:spcPts val="0"/>
              </a:spcAft>
              <a:buSzPts val="2500"/>
              <a:buNone/>
              <a:defRPr sz="4585"/>
            </a:lvl9pPr>
          </a:lstStyle>
          <a:p>
            <a:endParaRPr/>
          </a:p>
        </p:txBody>
      </p:sp>
      <p:sp>
        <p:nvSpPr>
          <p:cNvPr id="181" name="Google Shape;181;p13"/>
          <p:cNvSpPr txBox="1">
            <a:spLocks noGrp="1"/>
          </p:cNvSpPr>
          <p:nvPr>
            <p:ph type="subTitle" idx="3"/>
          </p:nvPr>
        </p:nvSpPr>
        <p:spPr>
          <a:xfrm>
            <a:off x="8709953" y="3965517"/>
            <a:ext cx="5274041"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7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973609" y="6777210"/>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5"/>
            </a:lvl2pPr>
            <a:lvl3pPr lvl="2" algn="ctr" rtl="0">
              <a:spcBef>
                <a:spcPts val="0"/>
              </a:spcBef>
              <a:spcAft>
                <a:spcPts val="0"/>
              </a:spcAft>
              <a:buSzPts val="2500"/>
              <a:buNone/>
              <a:defRPr sz="4585"/>
            </a:lvl3pPr>
            <a:lvl4pPr lvl="3" algn="ctr" rtl="0">
              <a:spcBef>
                <a:spcPts val="0"/>
              </a:spcBef>
              <a:spcAft>
                <a:spcPts val="0"/>
              </a:spcAft>
              <a:buSzPts val="2500"/>
              <a:buNone/>
              <a:defRPr sz="4585"/>
            </a:lvl4pPr>
            <a:lvl5pPr lvl="4" algn="ctr" rtl="0">
              <a:spcBef>
                <a:spcPts val="0"/>
              </a:spcBef>
              <a:spcAft>
                <a:spcPts val="0"/>
              </a:spcAft>
              <a:buSzPts val="2500"/>
              <a:buNone/>
              <a:defRPr sz="4585"/>
            </a:lvl5pPr>
            <a:lvl6pPr lvl="5" algn="ctr" rtl="0">
              <a:spcBef>
                <a:spcPts val="0"/>
              </a:spcBef>
              <a:spcAft>
                <a:spcPts val="0"/>
              </a:spcAft>
              <a:buSzPts val="2500"/>
              <a:buNone/>
              <a:defRPr sz="4585"/>
            </a:lvl6pPr>
            <a:lvl7pPr lvl="6" algn="ctr" rtl="0">
              <a:spcBef>
                <a:spcPts val="0"/>
              </a:spcBef>
              <a:spcAft>
                <a:spcPts val="0"/>
              </a:spcAft>
              <a:buSzPts val="2500"/>
              <a:buNone/>
              <a:defRPr sz="4585"/>
            </a:lvl7pPr>
            <a:lvl8pPr lvl="7" algn="ctr" rtl="0">
              <a:spcBef>
                <a:spcPts val="0"/>
              </a:spcBef>
              <a:spcAft>
                <a:spcPts val="0"/>
              </a:spcAft>
              <a:buSzPts val="2500"/>
              <a:buNone/>
              <a:defRPr sz="4585"/>
            </a:lvl8pPr>
            <a:lvl9pPr lvl="8" algn="ctr" rtl="0">
              <a:spcBef>
                <a:spcPts val="0"/>
              </a:spcBef>
              <a:spcAft>
                <a:spcPts val="0"/>
              </a:spcAft>
              <a:buSzPts val="2500"/>
              <a:buNone/>
              <a:defRPr sz="4585"/>
            </a:lvl9pPr>
          </a:lstStyle>
          <a:p>
            <a:endParaRPr/>
          </a:p>
        </p:txBody>
      </p:sp>
      <p:sp>
        <p:nvSpPr>
          <p:cNvPr id="183" name="Google Shape;183;p13"/>
          <p:cNvSpPr txBox="1">
            <a:spLocks noGrp="1"/>
          </p:cNvSpPr>
          <p:nvPr>
            <p:ph type="subTitle" idx="5"/>
          </p:nvPr>
        </p:nvSpPr>
        <p:spPr>
          <a:xfrm>
            <a:off x="2794294" y="7463374"/>
            <a:ext cx="4847978"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7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9118271" y="6777210"/>
            <a:ext cx="4457146"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5"/>
            </a:lvl2pPr>
            <a:lvl3pPr lvl="2" algn="ctr" rtl="0">
              <a:spcBef>
                <a:spcPts val="0"/>
              </a:spcBef>
              <a:spcAft>
                <a:spcPts val="0"/>
              </a:spcAft>
              <a:buSzPts val="2500"/>
              <a:buNone/>
              <a:defRPr sz="4585"/>
            </a:lvl3pPr>
            <a:lvl4pPr lvl="3" algn="ctr" rtl="0">
              <a:spcBef>
                <a:spcPts val="0"/>
              </a:spcBef>
              <a:spcAft>
                <a:spcPts val="0"/>
              </a:spcAft>
              <a:buSzPts val="2500"/>
              <a:buNone/>
              <a:defRPr sz="4585"/>
            </a:lvl4pPr>
            <a:lvl5pPr lvl="4" algn="ctr" rtl="0">
              <a:spcBef>
                <a:spcPts val="0"/>
              </a:spcBef>
              <a:spcAft>
                <a:spcPts val="0"/>
              </a:spcAft>
              <a:buSzPts val="2500"/>
              <a:buNone/>
              <a:defRPr sz="4585"/>
            </a:lvl5pPr>
            <a:lvl6pPr lvl="5" algn="ctr" rtl="0">
              <a:spcBef>
                <a:spcPts val="0"/>
              </a:spcBef>
              <a:spcAft>
                <a:spcPts val="0"/>
              </a:spcAft>
              <a:buSzPts val="2500"/>
              <a:buNone/>
              <a:defRPr sz="4585"/>
            </a:lvl6pPr>
            <a:lvl7pPr lvl="6" algn="ctr" rtl="0">
              <a:spcBef>
                <a:spcPts val="0"/>
              </a:spcBef>
              <a:spcAft>
                <a:spcPts val="0"/>
              </a:spcAft>
              <a:buSzPts val="2500"/>
              <a:buNone/>
              <a:defRPr sz="4585"/>
            </a:lvl7pPr>
            <a:lvl8pPr lvl="7" algn="ctr" rtl="0">
              <a:spcBef>
                <a:spcPts val="0"/>
              </a:spcBef>
              <a:spcAft>
                <a:spcPts val="0"/>
              </a:spcAft>
              <a:buSzPts val="2500"/>
              <a:buNone/>
              <a:defRPr sz="4585"/>
            </a:lvl8pPr>
            <a:lvl9pPr lvl="8" algn="ctr" rtl="0">
              <a:spcBef>
                <a:spcPts val="0"/>
              </a:spcBef>
              <a:spcAft>
                <a:spcPts val="0"/>
              </a:spcAft>
              <a:buSzPts val="2500"/>
              <a:buNone/>
              <a:defRPr sz="4585"/>
            </a:lvl9pPr>
          </a:lstStyle>
          <a:p>
            <a:endParaRPr/>
          </a:p>
        </p:txBody>
      </p:sp>
      <p:sp>
        <p:nvSpPr>
          <p:cNvPr id="185" name="Google Shape;185;p13"/>
          <p:cNvSpPr txBox="1">
            <a:spLocks noGrp="1"/>
          </p:cNvSpPr>
          <p:nvPr>
            <p:ph type="subTitle" idx="7"/>
          </p:nvPr>
        </p:nvSpPr>
        <p:spPr>
          <a:xfrm>
            <a:off x="8709953" y="7463391"/>
            <a:ext cx="5274041"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7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1321125" y="819863"/>
            <a:ext cx="14136038" cy="1055076"/>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4491251" y="232968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4"/>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88" name="Google Shape;188;p13"/>
          <p:cNvSpPr txBox="1">
            <a:spLocks noGrp="1"/>
          </p:cNvSpPr>
          <p:nvPr>
            <p:ph type="title" idx="13" hasCustomPrompt="1"/>
          </p:nvPr>
        </p:nvSpPr>
        <p:spPr>
          <a:xfrm>
            <a:off x="4491251" y="582211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1"/>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89" name="Google Shape;189;p13"/>
          <p:cNvSpPr txBox="1">
            <a:spLocks noGrp="1"/>
          </p:cNvSpPr>
          <p:nvPr>
            <p:ph type="title" idx="14" hasCustomPrompt="1"/>
          </p:nvPr>
        </p:nvSpPr>
        <p:spPr>
          <a:xfrm>
            <a:off x="10620172" y="232968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lt2"/>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90" name="Google Shape;190;p13"/>
          <p:cNvSpPr txBox="1">
            <a:spLocks noGrp="1"/>
          </p:cNvSpPr>
          <p:nvPr>
            <p:ph type="title" idx="15" hasCustomPrompt="1"/>
          </p:nvPr>
        </p:nvSpPr>
        <p:spPr>
          <a:xfrm>
            <a:off x="10620172" y="580249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2"/>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0">
                <a:solidFill>
                  <a:schemeClr val="tx1">
                    <a:tint val="75000"/>
                  </a:schemeClr>
                </a:solidFill>
              </a:defRPr>
            </a:lvl1pPr>
          </a:lstStyle>
          <a:p>
            <a:fld id="{D5E80700-5D63-4E81-AC36-D158E29CA293}" type="datetimeFigureOut">
              <a:rPr lang="en-US" smtClean="0"/>
              <a:t>3/20/2024</a:t>
            </a:fld>
            <a:endParaRPr lang="en-US"/>
          </a:p>
        </p:txBody>
      </p:sp>
      <p:sp>
        <p:nvSpPr>
          <p:cNvPr id="5" name="Footer Placeholder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0">
                <a:solidFill>
                  <a:schemeClr val="tx1">
                    <a:tint val="75000"/>
                  </a:schemeClr>
                </a:solidFill>
              </a:defRPr>
            </a:lvl1pPr>
          </a:lstStyle>
          <a:p>
            <a:fld id="{4FB67AAB-2A24-440F-9378-4B79BFB1E5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1258570"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325" indent="-314325" algn="l" defTabSz="1258570" rtl="0" eaLnBrk="1" latinLnBrk="0" hangingPunct="1">
        <a:lnSpc>
          <a:spcPct val="90000"/>
        </a:lnSpc>
        <a:spcBef>
          <a:spcPts val="1375"/>
        </a:spcBef>
        <a:buFont typeface="Arial" panose="020B0604020202020204" pitchFamily="34" charset="0"/>
        <a:buChar char="•"/>
        <a:defRPr sz="3855" kern="1200">
          <a:solidFill>
            <a:schemeClr val="tx1"/>
          </a:solidFill>
          <a:latin typeface="+mn-lt"/>
          <a:ea typeface="+mn-ea"/>
          <a:cs typeface="+mn-cs"/>
        </a:defRPr>
      </a:lvl1pPr>
      <a:lvl2pPr marL="943610" indent="-314325" algn="l" defTabSz="1258570" rtl="0" eaLnBrk="1" latinLnBrk="0" hangingPunct="1">
        <a:lnSpc>
          <a:spcPct val="90000"/>
        </a:lnSpc>
        <a:spcBef>
          <a:spcPts val="690"/>
        </a:spcBef>
        <a:buFont typeface="Arial" panose="020B0604020202020204" pitchFamily="34" charset="0"/>
        <a:buChar char="•"/>
        <a:defRPr sz="3305" kern="1200">
          <a:solidFill>
            <a:schemeClr val="tx1"/>
          </a:solidFill>
          <a:latin typeface="+mn-lt"/>
          <a:ea typeface="+mn-ea"/>
          <a:cs typeface="+mn-cs"/>
        </a:defRPr>
      </a:lvl2pPr>
      <a:lvl3pPr marL="1572895" indent="-314325" algn="l" defTabSz="1258570" rtl="0" eaLnBrk="1" latinLnBrk="0" hangingPunct="1">
        <a:lnSpc>
          <a:spcPct val="90000"/>
        </a:lnSpc>
        <a:spcBef>
          <a:spcPts val="690"/>
        </a:spcBef>
        <a:buFont typeface="Arial" panose="020B0604020202020204" pitchFamily="34" charset="0"/>
        <a:buChar char="•"/>
        <a:defRPr sz="2750" kern="1200">
          <a:solidFill>
            <a:schemeClr val="tx1"/>
          </a:solidFill>
          <a:latin typeface="+mn-lt"/>
          <a:ea typeface="+mn-ea"/>
          <a:cs typeface="+mn-cs"/>
        </a:defRPr>
      </a:lvl3pPr>
      <a:lvl4pPr marL="2202180" indent="-314325" algn="l" defTabSz="1258570" rtl="0" eaLnBrk="1" latinLnBrk="0" hangingPunct="1">
        <a:lnSpc>
          <a:spcPct val="90000"/>
        </a:lnSpc>
        <a:spcBef>
          <a:spcPts val="690"/>
        </a:spcBef>
        <a:buFont typeface="Arial" panose="020B0604020202020204" pitchFamily="34" charset="0"/>
        <a:buChar char="•"/>
        <a:defRPr sz="2475" kern="1200">
          <a:solidFill>
            <a:schemeClr val="tx1"/>
          </a:solidFill>
          <a:latin typeface="+mn-lt"/>
          <a:ea typeface="+mn-ea"/>
          <a:cs typeface="+mn-cs"/>
        </a:defRPr>
      </a:lvl4pPr>
      <a:lvl5pPr marL="2831465" indent="-314325" algn="l" defTabSz="1258570" rtl="0" eaLnBrk="1" latinLnBrk="0" hangingPunct="1">
        <a:lnSpc>
          <a:spcPct val="90000"/>
        </a:lnSpc>
        <a:spcBef>
          <a:spcPts val="690"/>
        </a:spcBef>
        <a:buFont typeface="Arial" panose="020B0604020202020204" pitchFamily="34" charset="0"/>
        <a:buChar char="•"/>
        <a:defRPr sz="2475" kern="1200">
          <a:solidFill>
            <a:schemeClr val="tx1"/>
          </a:solidFill>
          <a:latin typeface="+mn-lt"/>
          <a:ea typeface="+mn-ea"/>
          <a:cs typeface="+mn-cs"/>
        </a:defRPr>
      </a:lvl5pPr>
      <a:lvl6pPr marL="3460750" indent="-314325" algn="l" defTabSz="1258570" rtl="0" eaLnBrk="1" latinLnBrk="0" hangingPunct="1">
        <a:lnSpc>
          <a:spcPct val="90000"/>
        </a:lnSpc>
        <a:spcBef>
          <a:spcPts val="690"/>
        </a:spcBef>
        <a:buFont typeface="Arial" panose="020B0604020202020204" pitchFamily="34" charset="0"/>
        <a:buChar char="•"/>
        <a:defRPr sz="2475" kern="1200">
          <a:solidFill>
            <a:schemeClr val="tx1"/>
          </a:solidFill>
          <a:latin typeface="+mn-lt"/>
          <a:ea typeface="+mn-ea"/>
          <a:cs typeface="+mn-cs"/>
        </a:defRPr>
      </a:lvl6pPr>
      <a:lvl7pPr marL="4090035" indent="-314325" algn="l" defTabSz="1258570" rtl="0" eaLnBrk="1" latinLnBrk="0" hangingPunct="1">
        <a:lnSpc>
          <a:spcPct val="90000"/>
        </a:lnSpc>
        <a:spcBef>
          <a:spcPts val="690"/>
        </a:spcBef>
        <a:buFont typeface="Arial" panose="020B0604020202020204" pitchFamily="34" charset="0"/>
        <a:buChar char="•"/>
        <a:defRPr sz="2475" kern="1200">
          <a:solidFill>
            <a:schemeClr val="tx1"/>
          </a:solidFill>
          <a:latin typeface="+mn-lt"/>
          <a:ea typeface="+mn-ea"/>
          <a:cs typeface="+mn-cs"/>
        </a:defRPr>
      </a:lvl7pPr>
      <a:lvl8pPr marL="4718685" indent="-314325" algn="l" defTabSz="1258570" rtl="0" eaLnBrk="1" latinLnBrk="0" hangingPunct="1">
        <a:lnSpc>
          <a:spcPct val="90000"/>
        </a:lnSpc>
        <a:spcBef>
          <a:spcPts val="690"/>
        </a:spcBef>
        <a:buFont typeface="Arial" panose="020B0604020202020204" pitchFamily="34" charset="0"/>
        <a:buChar char="•"/>
        <a:defRPr sz="2475" kern="1200">
          <a:solidFill>
            <a:schemeClr val="tx1"/>
          </a:solidFill>
          <a:latin typeface="+mn-lt"/>
          <a:ea typeface="+mn-ea"/>
          <a:cs typeface="+mn-cs"/>
        </a:defRPr>
      </a:lvl8pPr>
      <a:lvl9pPr marL="5347970" indent="-314325" algn="l" defTabSz="1258570" rtl="0" eaLnBrk="1" latinLnBrk="0" hangingPunct="1">
        <a:lnSpc>
          <a:spcPct val="90000"/>
        </a:lnSpc>
        <a:spcBef>
          <a:spcPts val="690"/>
        </a:spcBef>
        <a:buFont typeface="Arial" panose="020B0604020202020204" pitchFamily="34" charset="0"/>
        <a:buChar char="•"/>
        <a:defRPr sz="2475" kern="1200">
          <a:solidFill>
            <a:schemeClr val="tx1"/>
          </a:solidFill>
          <a:latin typeface="+mn-lt"/>
          <a:ea typeface="+mn-ea"/>
          <a:cs typeface="+mn-cs"/>
        </a:defRPr>
      </a:lvl9pPr>
    </p:bodyStyle>
    <p:otherStyle>
      <a:defPPr>
        <a:defRPr lang="en-US"/>
      </a:defPPr>
      <a:lvl1pPr marL="0" algn="l" defTabSz="1258570" rtl="0" eaLnBrk="1" latinLnBrk="0" hangingPunct="1">
        <a:defRPr sz="2475" kern="1200">
          <a:solidFill>
            <a:schemeClr val="tx1"/>
          </a:solidFill>
          <a:latin typeface="+mn-lt"/>
          <a:ea typeface="+mn-ea"/>
          <a:cs typeface="+mn-cs"/>
        </a:defRPr>
      </a:lvl1pPr>
      <a:lvl2pPr marL="629285" algn="l" defTabSz="1258570" rtl="0" eaLnBrk="1" latinLnBrk="0" hangingPunct="1">
        <a:defRPr sz="2475" kern="1200">
          <a:solidFill>
            <a:schemeClr val="tx1"/>
          </a:solidFill>
          <a:latin typeface="+mn-lt"/>
          <a:ea typeface="+mn-ea"/>
          <a:cs typeface="+mn-cs"/>
        </a:defRPr>
      </a:lvl2pPr>
      <a:lvl3pPr marL="1258570" algn="l" defTabSz="1258570" rtl="0" eaLnBrk="1" latinLnBrk="0" hangingPunct="1">
        <a:defRPr sz="2475" kern="1200">
          <a:solidFill>
            <a:schemeClr val="tx1"/>
          </a:solidFill>
          <a:latin typeface="+mn-lt"/>
          <a:ea typeface="+mn-ea"/>
          <a:cs typeface="+mn-cs"/>
        </a:defRPr>
      </a:lvl3pPr>
      <a:lvl4pPr marL="1887855" algn="l" defTabSz="1258570" rtl="0" eaLnBrk="1" latinLnBrk="0" hangingPunct="1">
        <a:defRPr sz="2475" kern="1200">
          <a:solidFill>
            <a:schemeClr val="tx1"/>
          </a:solidFill>
          <a:latin typeface="+mn-lt"/>
          <a:ea typeface="+mn-ea"/>
          <a:cs typeface="+mn-cs"/>
        </a:defRPr>
      </a:lvl4pPr>
      <a:lvl5pPr marL="2516505" algn="l" defTabSz="1258570" rtl="0" eaLnBrk="1" latinLnBrk="0" hangingPunct="1">
        <a:defRPr sz="2475" kern="1200">
          <a:solidFill>
            <a:schemeClr val="tx1"/>
          </a:solidFill>
          <a:latin typeface="+mn-lt"/>
          <a:ea typeface="+mn-ea"/>
          <a:cs typeface="+mn-cs"/>
        </a:defRPr>
      </a:lvl5pPr>
      <a:lvl6pPr marL="3145790" algn="l" defTabSz="1258570" rtl="0" eaLnBrk="1" latinLnBrk="0" hangingPunct="1">
        <a:defRPr sz="2475" kern="1200">
          <a:solidFill>
            <a:schemeClr val="tx1"/>
          </a:solidFill>
          <a:latin typeface="+mn-lt"/>
          <a:ea typeface="+mn-ea"/>
          <a:cs typeface="+mn-cs"/>
        </a:defRPr>
      </a:lvl6pPr>
      <a:lvl7pPr marL="3775075" algn="l" defTabSz="1258570" rtl="0" eaLnBrk="1" latinLnBrk="0" hangingPunct="1">
        <a:defRPr sz="2475" kern="1200">
          <a:solidFill>
            <a:schemeClr val="tx1"/>
          </a:solidFill>
          <a:latin typeface="+mn-lt"/>
          <a:ea typeface="+mn-ea"/>
          <a:cs typeface="+mn-cs"/>
        </a:defRPr>
      </a:lvl7pPr>
      <a:lvl8pPr marL="4404360" algn="l" defTabSz="1258570" rtl="0" eaLnBrk="1" latinLnBrk="0" hangingPunct="1">
        <a:defRPr sz="2475" kern="1200">
          <a:solidFill>
            <a:schemeClr val="tx1"/>
          </a:solidFill>
          <a:latin typeface="+mn-lt"/>
          <a:ea typeface="+mn-ea"/>
          <a:cs typeface="+mn-cs"/>
        </a:defRPr>
      </a:lvl8pPr>
      <a:lvl9pPr marL="5033645" algn="l" defTabSz="1258570" rtl="0" eaLnBrk="1" latinLnBrk="0" hangingPunct="1">
        <a:defRPr sz="24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915" y="379471"/>
            <a:ext cx="15100459" cy="15792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915" y="2211022"/>
            <a:ext cx="15100459" cy="6253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914" y="8782656"/>
            <a:ext cx="3914934" cy="504498"/>
          </a:xfrm>
          <a:prstGeom prst="rect">
            <a:avLst/>
          </a:prstGeom>
        </p:spPr>
        <p:txBody>
          <a:bodyPr vert="horz" lIns="91440" tIns="45720" rIns="91440" bIns="45720" rtlCol="0" anchor="ctr"/>
          <a:lstStyle>
            <a:lvl1pPr algn="l">
              <a:defRPr sz="1240">
                <a:solidFill>
                  <a:schemeClr val="tx1">
                    <a:tint val="75000"/>
                  </a:schemeClr>
                </a:solidFill>
              </a:defRPr>
            </a:lvl1p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3"/>
          </p:nvPr>
        </p:nvSpPr>
        <p:spPr>
          <a:xfrm>
            <a:off x="5732582" y="8782656"/>
            <a:ext cx="5313125" cy="504498"/>
          </a:xfrm>
          <a:prstGeom prst="rect">
            <a:avLst/>
          </a:prstGeom>
        </p:spPr>
        <p:txBody>
          <a:bodyPr vert="horz" lIns="91440" tIns="45720" rIns="91440" bIns="45720" rtlCol="0" anchor="ctr"/>
          <a:lstStyle>
            <a:lvl1pPr algn="ctr">
              <a:defRPr sz="124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024440" y="8782656"/>
            <a:ext cx="3914934" cy="504498"/>
          </a:xfrm>
          <a:prstGeom prst="rect">
            <a:avLst/>
          </a:prstGeom>
        </p:spPr>
        <p:txBody>
          <a:bodyPr vert="horz" lIns="91440" tIns="45720" rIns="91440" bIns="45720" rtlCol="0" anchor="ctr"/>
          <a:lstStyle>
            <a:lvl1pPr algn="r">
              <a:defRPr sz="1240">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43610" rtl="0" eaLnBrk="1" latinLnBrk="0" hangingPunct="1">
        <a:spcBef>
          <a:spcPct val="0"/>
        </a:spcBef>
        <a:buNone/>
        <a:defRPr sz="4540" kern="1200">
          <a:solidFill>
            <a:schemeClr val="tx1"/>
          </a:solidFill>
          <a:latin typeface="+mj-lt"/>
          <a:ea typeface="+mj-ea"/>
          <a:cs typeface="+mj-cs"/>
        </a:defRPr>
      </a:lvl1pPr>
    </p:titleStyle>
    <p:bodyStyle>
      <a:lvl1pPr marL="353695" indent="-353695" algn="l" defTabSz="943610" rtl="0" eaLnBrk="1" latinLnBrk="0" hangingPunct="1">
        <a:spcBef>
          <a:spcPct val="20000"/>
        </a:spcBef>
        <a:buFont typeface="Arial" panose="020B0604020202020204" pitchFamily="34" charset="0"/>
        <a:buChar char="•"/>
        <a:defRPr sz="3305" kern="1200">
          <a:solidFill>
            <a:schemeClr val="tx1"/>
          </a:solidFill>
          <a:latin typeface="+mn-lt"/>
          <a:ea typeface="+mn-ea"/>
          <a:cs typeface="+mn-cs"/>
        </a:defRPr>
      </a:lvl1pPr>
      <a:lvl2pPr marL="767080" indent="-294640" algn="l" defTabSz="943610" rtl="0" eaLnBrk="1" latinLnBrk="0" hangingPunct="1">
        <a:spcBef>
          <a:spcPct val="20000"/>
        </a:spcBef>
        <a:buFont typeface="Arial" panose="020B0604020202020204" pitchFamily="34" charset="0"/>
        <a:buChar char="–"/>
        <a:defRPr sz="2890" kern="1200">
          <a:solidFill>
            <a:schemeClr val="tx1"/>
          </a:solidFill>
          <a:latin typeface="+mn-lt"/>
          <a:ea typeface="+mn-ea"/>
          <a:cs typeface="+mn-cs"/>
        </a:defRPr>
      </a:lvl2pPr>
      <a:lvl3pPr marL="1179830" indent="-236220" algn="l" defTabSz="943610" rtl="0" eaLnBrk="1" latinLnBrk="0" hangingPunct="1">
        <a:spcBef>
          <a:spcPct val="20000"/>
        </a:spcBef>
        <a:buFont typeface="Arial" panose="020B0604020202020204" pitchFamily="34" charset="0"/>
        <a:buChar char="•"/>
        <a:defRPr sz="2475" kern="1200">
          <a:solidFill>
            <a:schemeClr val="tx1"/>
          </a:solidFill>
          <a:latin typeface="+mn-lt"/>
          <a:ea typeface="+mn-ea"/>
          <a:cs typeface="+mn-cs"/>
        </a:defRPr>
      </a:lvl3pPr>
      <a:lvl4pPr marL="1651635" indent="-236220" algn="l" defTabSz="943610" rtl="0" eaLnBrk="1" latinLnBrk="0" hangingPunct="1">
        <a:spcBef>
          <a:spcPct val="20000"/>
        </a:spcBef>
        <a:buFont typeface="Arial" panose="020B0604020202020204" pitchFamily="34" charset="0"/>
        <a:buChar char="–"/>
        <a:defRPr sz="2065" kern="1200">
          <a:solidFill>
            <a:schemeClr val="tx1"/>
          </a:solidFill>
          <a:latin typeface="+mn-lt"/>
          <a:ea typeface="+mn-ea"/>
          <a:cs typeface="+mn-cs"/>
        </a:defRPr>
      </a:lvl4pPr>
      <a:lvl5pPr marL="2123440" indent="-236220" algn="l" defTabSz="943610" rtl="0" eaLnBrk="1" latinLnBrk="0" hangingPunct="1">
        <a:spcBef>
          <a:spcPct val="20000"/>
        </a:spcBef>
        <a:buFont typeface="Arial" panose="020B0604020202020204" pitchFamily="34" charset="0"/>
        <a:buChar char="»"/>
        <a:defRPr sz="2065" kern="1200">
          <a:solidFill>
            <a:schemeClr val="tx1"/>
          </a:solidFill>
          <a:latin typeface="+mn-lt"/>
          <a:ea typeface="+mn-ea"/>
          <a:cs typeface="+mn-cs"/>
        </a:defRPr>
      </a:lvl5pPr>
      <a:lvl6pPr marL="2595245" indent="-236220" algn="l" defTabSz="943610" rtl="0" eaLnBrk="1" latinLnBrk="0" hangingPunct="1">
        <a:spcBef>
          <a:spcPct val="20000"/>
        </a:spcBef>
        <a:buFont typeface="Arial" panose="020B0604020202020204" pitchFamily="34" charset="0"/>
        <a:buChar char="•"/>
        <a:defRPr sz="2065" kern="1200">
          <a:solidFill>
            <a:schemeClr val="tx1"/>
          </a:solidFill>
          <a:latin typeface="+mn-lt"/>
          <a:ea typeface="+mn-ea"/>
          <a:cs typeface="+mn-cs"/>
        </a:defRPr>
      </a:lvl6pPr>
      <a:lvl7pPr marL="3067050" indent="-236220" algn="l" defTabSz="943610" rtl="0" eaLnBrk="1" latinLnBrk="0" hangingPunct="1">
        <a:spcBef>
          <a:spcPct val="20000"/>
        </a:spcBef>
        <a:buFont typeface="Arial" panose="020B0604020202020204" pitchFamily="34" charset="0"/>
        <a:buChar char="•"/>
        <a:defRPr sz="2065" kern="1200">
          <a:solidFill>
            <a:schemeClr val="tx1"/>
          </a:solidFill>
          <a:latin typeface="+mn-lt"/>
          <a:ea typeface="+mn-ea"/>
          <a:cs typeface="+mn-cs"/>
        </a:defRPr>
      </a:lvl7pPr>
      <a:lvl8pPr marL="3539490" indent="-236220" algn="l" defTabSz="943610" rtl="0" eaLnBrk="1" latinLnBrk="0" hangingPunct="1">
        <a:spcBef>
          <a:spcPct val="20000"/>
        </a:spcBef>
        <a:buFont typeface="Arial" panose="020B0604020202020204" pitchFamily="34" charset="0"/>
        <a:buChar char="•"/>
        <a:defRPr sz="2065" kern="1200">
          <a:solidFill>
            <a:schemeClr val="tx1"/>
          </a:solidFill>
          <a:latin typeface="+mn-lt"/>
          <a:ea typeface="+mn-ea"/>
          <a:cs typeface="+mn-cs"/>
        </a:defRPr>
      </a:lvl8pPr>
      <a:lvl9pPr marL="4011295" indent="-236220" algn="l" defTabSz="943610" rtl="0" eaLnBrk="1" latinLnBrk="0" hangingPunct="1">
        <a:spcBef>
          <a:spcPct val="20000"/>
        </a:spcBef>
        <a:buFont typeface="Arial" panose="020B0604020202020204" pitchFamily="34" charset="0"/>
        <a:buChar char="•"/>
        <a:defRPr sz="2065" kern="1200">
          <a:solidFill>
            <a:schemeClr val="tx1"/>
          </a:solidFill>
          <a:latin typeface="+mn-lt"/>
          <a:ea typeface="+mn-ea"/>
          <a:cs typeface="+mn-cs"/>
        </a:defRPr>
      </a:lvl9pPr>
    </p:bodyStyle>
    <p:otherStyle>
      <a:defPPr>
        <a:defRPr lang="en-US"/>
      </a:defPPr>
      <a:lvl1pPr marL="0" algn="l" defTabSz="943610" rtl="0" eaLnBrk="1" latinLnBrk="0" hangingPunct="1">
        <a:defRPr sz="1860" kern="1200">
          <a:solidFill>
            <a:schemeClr val="tx1"/>
          </a:solidFill>
          <a:latin typeface="+mn-lt"/>
          <a:ea typeface="+mn-ea"/>
          <a:cs typeface="+mn-cs"/>
        </a:defRPr>
      </a:lvl1pPr>
      <a:lvl2pPr marL="471805" algn="l" defTabSz="943610" rtl="0" eaLnBrk="1" latinLnBrk="0" hangingPunct="1">
        <a:defRPr sz="1860" kern="1200">
          <a:solidFill>
            <a:schemeClr val="tx1"/>
          </a:solidFill>
          <a:latin typeface="+mn-lt"/>
          <a:ea typeface="+mn-ea"/>
          <a:cs typeface="+mn-cs"/>
        </a:defRPr>
      </a:lvl2pPr>
      <a:lvl3pPr marL="943610" algn="l" defTabSz="943610" rtl="0" eaLnBrk="1" latinLnBrk="0" hangingPunct="1">
        <a:defRPr sz="1860" kern="1200">
          <a:solidFill>
            <a:schemeClr val="tx1"/>
          </a:solidFill>
          <a:latin typeface="+mn-lt"/>
          <a:ea typeface="+mn-ea"/>
          <a:cs typeface="+mn-cs"/>
        </a:defRPr>
      </a:lvl3pPr>
      <a:lvl4pPr marL="1415415" algn="l" defTabSz="943610" rtl="0" eaLnBrk="1" latinLnBrk="0" hangingPunct="1">
        <a:defRPr sz="1860" kern="1200">
          <a:solidFill>
            <a:schemeClr val="tx1"/>
          </a:solidFill>
          <a:latin typeface="+mn-lt"/>
          <a:ea typeface="+mn-ea"/>
          <a:cs typeface="+mn-cs"/>
        </a:defRPr>
      </a:lvl4pPr>
      <a:lvl5pPr marL="1887855" algn="l" defTabSz="943610" rtl="0" eaLnBrk="1" latinLnBrk="0" hangingPunct="1">
        <a:defRPr sz="1860" kern="1200">
          <a:solidFill>
            <a:schemeClr val="tx1"/>
          </a:solidFill>
          <a:latin typeface="+mn-lt"/>
          <a:ea typeface="+mn-ea"/>
          <a:cs typeface="+mn-cs"/>
        </a:defRPr>
      </a:lvl5pPr>
      <a:lvl6pPr marL="2359660" algn="l" defTabSz="943610" rtl="0" eaLnBrk="1" latinLnBrk="0" hangingPunct="1">
        <a:defRPr sz="1860" kern="1200">
          <a:solidFill>
            <a:schemeClr val="tx1"/>
          </a:solidFill>
          <a:latin typeface="+mn-lt"/>
          <a:ea typeface="+mn-ea"/>
          <a:cs typeface="+mn-cs"/>
        </a:defRPr>
      </a:lvl6pPr>
      <a:lvl7pPr marL="2831465" algn="l" defTabSz="943610" rtl="0" eaLnBrk="1" latinLnBrk="0" hangingPunct="1">
        <a:defRPr sz="1860" kern="1200">
          <a:solidFill>
            <a:schemeClr val="tx1"/>
          </a:solidFill>
          <a:latin typeface="+mn-lt"/>
          <a:ea typeface="+mn-ea"/>
          <a:cs typeface="+mn-cs"/>
        </a:defRPr>
      </a:lvl7pPr>
      <a:lvl8pPr marL="3303270" algn="l" defTabSz="943610" rtl="0" eaLnBrk="1" latinLnBrk="0" hangingPunct="1">
        <a:defRPr sz="1860" kern="1200">
          <a:solidFill>
            <a:schemeClr val="tx1"/>
          </a:solidFill>
          <a:latin typeface="+mn-lt"/>
          <a:ea typeface="+mn-ea"/>
          <a:cs typeface="+mn-cs"/>
        </a:defRPr>
      </a:lvl8pPr>
      <a:lvl9pPr marL="3775075" algn="l" defTabSz="943610" rtl="0" eaLnBrk="1" latinLnBrk="0" hangingPunct="1">
        <a:defRPr sz="18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915" y="379471"/>
            <a:ext cx="15100459" cy="15792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915" y="2211021"/>
            <a:ext cx="15100459" cy="6253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914" y="8782655"/>
            <a:ext cx="3914934" cy="504498"/>
          </a:xfrm>
          <a:prstGeom prst="rect">
            <a:avLst/>
          </a:prstGeom>
        </p:spPr>
        <p:txBody>
          <a:bodyPr vert="horz" lIns="91440" tIns="45720" rIns="91440" bIns="45720" rtlCol="0" anchor="ctr"/>
          <a:lstStyle>
            <a:lvl1pPr algn="l">
              <a:defRPr sz="1245">
                <a:solidFill>
                  <a:schemeClr val="tx1">
                    <a:tint val="75000"/>
                  </a:schemeClr>
                </a:solidFill>
              </a:defRPr>
            </a:lvl1pPr>
          </a:lstStyle>
          <a:p>
            <a:fld id="{1D8BD707-D9CF-40AE-B4C6-C98DA3205C09}" type="datetimeFigureOut">
              <a:rPr lang="en-US" smtClean="0">
                <a:solidFill>
                  <a:prstClr val="black">
                    <a:tint val="75000"/>
                  </a:prstClr>
                </a:solidFill>
              </a:rPr>
              <a:t>3/20/2024</a:t>
            </a:fld>
            <a:endParaRPr lang="en-US">
              <a:solidFill>
                <a:prstClr val="black">
                  <a:tint val="75000"/>
                </a:prstClr>
              </a:solidFill>
            </a:endParaRPr>
          </a:p>
        </p:txBody>
      </p:sp>
      <p:sp>
        <p:nvSpPr>
          <p:cNvPr id="5" name="Footer Placeholder 4"/>
          <p:cNvSpPr>
            <a:spLocks noGrp="1"/>
          </p:cNvSpPr>
          <p:nvPr>
            <p:ph type="ftr" sz="quarter" idx="3"/>
          </p:nvPr>
        </p:nvSpPr>
        <p:spPr>
          <a:xfrm>
            <a:off x="5732582" y="8782655"/>
            <a:ext cx="5313125" cy="504498"/>
          </a:xfrm>
          <a:prstGeom prst="rect">
            <a:avLst/>
          </a:prstGeom>
        </p:spPr>
        <p:txBody>
          <a:bodyPr vert="horz" lIns="91440" tIns="45720" rIns="91440" bIns="45720" rtlCol="0" anchor="ctr"/>
          <a:lstStyle>
            <a:lvl1pPr algn="ctr">
              <a:defRPr sz="124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024440" y="8782655"/>
            <a:ext cx="3914934" cy="504498"/>
          </a:xfrm>
          <a:prstGeom prst="rect">
            <a:avLst/>
          </a:prstGeom>
        </p:spPr>
        <p:txBody>
          <a:bodyPr vert="horz" lIns="91440" tIns="45720" rIns="91440" bIns="45720" rtlCol="0" anchor="ctr"/>
          <a:lstStyle>
            <a:lvl1pPr algn="r">
              <a:defRPr sz="1245">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47420" rtl="0" eaLnBrk="1" latinLnBrk="0" hangingPunct="1">
        <a:spcBef>
          <a:spcPct val="0"/>
        </a:spcBef>
        <a:buNone/>
        <a:defRPr sz="4560" kern="1200">
          <a:solidFill>
            <a:schemeClr val="tx1"/>
          </a:solidFill>
          <a:latin typeface="+mj-lt"/>
          <a:ea typeface="+mj-ea"/>
          <a:cs typeface="+mj-cs"/>
        </a:defRPr>
      </a:lvl1pPr>
    </p:titleStyle>
    <p:bodyStyle>
      <a:lvl1pPr marL="355600" indent="-355600" algn="l" defTabSz="947420" rtl="0" eaLnBrk="1" latinLnBrk="0" hangingPunct="1">
        <a:spcBef>
          <a:spcPct val="20000"/>
        </a:spcBef>
        <a:buFont typeface="Arial" panose="020B0604020202020204" pitchFamily="34" charset="0"/>
        <a:buChar char="•"/>
        <a:defRPr sz="3315" kern="1200">
          <a:solidFill>
            <a:schemeClr val="tx1"/>
          </a:solidFill>
          <a:latin typeface="+mn-lt"/>
          <a:ea typeface="+mn-ea"/>
          <a:cs typeface="+mn-cs"/>
        </a:defRPr>
      </a:lvl1pPr>
      <a:lvl2pPr marL="769620" indent="-295910" algn="l" defTabSz="9474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84275" indent="-236855" algn="l" defTabSz="947420" rtl="0" eaLnBrk="1" latinLnBrk="0" hangingPunct="1">
        <a:spcBef>
          <a:spcPct val="20000"/>
        </a:spcBef>
        <a:buFont typeface="Arial" panose="020B0604020202020204" pitchFamily="34" charset="0"/>
        <a:buChar char="•"/>
        <a:defRPr sz="2485" kern="1200">
          <a:solidFill>
            <a:schemeClr val="tx1"/>
          </a:solidFill>
          <a:latin typeface="+mn-lt"/>
          <a:ea typeface="+mn-ea"/>
          <a:cs typeface="+mn-cs"/>
        </a:defRPr>
      </a:lvl3pPr>
      <a:lvl4pPr marL="1657985" indent="-236855" algn="l" defTabSz="947420" rtl="0" eaLnBrk="1" latinLnBrk="0" hangingPunct="1">
        <a:spcBef>
          <a:spcPct val="20000"/>
        </a:spcBef>
        <a:buFont typeface="Arial" panose="020B0604020202020204" pitchFamily="34" charset="0"/>
        <a:buChar char="–"/>
        <a:defRPr sz="2075" kern="1200">
          <a:solidFill>
            <a:schemeClr val="tx1"/>
          </a:solidFill>
          <a:latin typeface="+mn-lt"/>
          <a:ea typeface="+mn-ea"/>
          <a:cs typeface="+mn-cs"/>
        </a:defRPr>
      </a:lvl4pPr>
      <a:lvl5pPr marL="2132330" indent="-236855" algn="l" defTabSz="947420" rtl="0" eaLnBrk="1" latinLnBrk="0" hangingPunct="1">
        <a:spcBef>
          <a:spcPct val="20000"/>
        </a:spcBef>
        <a:buFont typeface="Arial" panose="020B0604020202020204" pitchFamily="34" charset="0"/>
        <a:buChar char="»"/>
        <a:defRPr sz="2075" kern="1200">
          <a:solidFill>
            <a:schemeClr val="tx1"/>
          </a:solidFill>
          <a:latin typeface="+mn-lt"/>
          <a:ea typeface="+mn-ea"/>
          <a:cs typeface="+mn-cs"/>
        </a:defRPr>
      </a:lvl5pPr>
      <a:lvl6pPr marL="2606040" indent="-236855" algn="l" defTabSz="947420" rtl="0" eaLnBrk="1" latinLnBrk="0" hangingPunct="1">
        <a:spcBef>
          <a:spcPct val="20000"/>
        </a:spcBef>
        <a:buFont typeface="Arial" panose="020B0604020202020204" pitchFamily="34" charset="0"/>
        <a:buChar char="•"/>
        <a:defRPr sz="2075" kern="1200">
          <a:solidFill>
            <a:schemeClr val="tx1"/>
          </a:solidFill>
          <a:latin typeface="+mn-lt"/>
          <a:ea typeface="+mn-ea"/>
          <a:cs typeface="+mn-cs"/>
        </a:defRPr>
      </a:lvl6pPr>
      <a:lvl7pPr marL="3079750" indent="-236855" algn="l" defTabSz="947420" rtl="0" eaLnBrk="1" latinLnBrk="0" hangingPunct="1">
        <a:spcBef>
          <a:spcPct val="20000"/>
        </a:spcBef>
        <a:buFont typeface="Arial" panose="020B0604020202020204" pitchFamily="34" charset="0"/>
        <a:buChar char="•"/>
        <a:defRPr sz="2075" kern="1200">
          <a:solidFill>
            <a:schemeClr val="tx1"/>
          </a:solidFill>
          <a:latin typeface="+mn-lt"/>
          <a:ea typeface="+mn-ea"/>
          <a:cs typeface="+mn-cs"/>
        </a:defRPr>
      </a:lvl7pPr>
      <a:lvl8pPr marL="3553460" indent="-236855" algn="l" defTabSz="947420" rtl="0" eaLnBrk="1" latinLnBrk="0" hangingPunct="1">
        <a:spcBef>
          <a:spcPct val="20000"/>
        </a:spcBef>
        <a:buFont typeface="Arial" panose="020B0604020202020204" pitchFamily="34" charset="0"/>
        <a:buChar char="•"/>
        <a:defRPr sz="2075" kern="1200">
          <a:solidFill>
            <a:schemeClr val="tx1"/>
          </a:solidFill>
          <a:latin typeface="+mn-lt"/>
          <a:ea typeface="+mn-ea"/>
          <a:cs typeface="+mn-cs"/>
        </a:defRPr>
      </a:lvl8pPr>
      <a:lvl9pPr marL="4027170" indent="-236855" algn="l" defTabSz="947420" rtl="0" eaLnBrk="1" latinLnBrk="0" hangingPunct="1">
        <a:spcBef>
          <a:spcPct val="20000"/>
        </a:spcBef>
        <a:buFont typeface="Arial" panose="020B0604020202020204" pitchFamily="34" charset="0"/>
        <a:buChar char="•"/>
        <a:defRPr sz="2075" kern="1200">
          <a:solidFill>
            <a:schemeClr val="tx1"/>
          </a:solidFill>
          <a:latin typeface="+mn-lt"/>
          <a:ea typeface="+mn-ea"/>
          <a:cs typeface="+mn-cs"/>
        </a:defRPr>
      </a:lvl9pPr>
    </p:bodyStyle>
    <p:otherStyle>
      <a:defPPr>
        <a:defRPr lang="en-US"/>
      </a:defPPr>
      <a:lvl1pPr marL="0" algn="l" defTabSz="947420" rtl="0" eaLnBrk="1" latinLnBrk="0" hangingPunct="1">
        <a:defRPr sz="1865" kern="1200">
          <a:solidFill>
            <a:schemeClr val="tx1"/>
          </a:solidFill>
          <a:latin typeface="+mn-lt"/>
          <a:ea typeface="+mn-ea"/>
          <a:cs typeface="+mn-cs"/>
        </a:defRPr>
      </a:lvl1pPr>
      <a:lvl2pPr marL="473710" algn="l" defTabSz="947420" rtl="0" eaLnBrk="1" latinLnBrk="0" hangingPunct="1">
        <a:defRPr sz="1865" kern="1200">
          <a:solidFill>
            <a:schemeClr val="tx1"/>
          </a:solidFill>
          <a:latin typeface="+mn-lt"/>
          <a:ea typeface="+mn-ea"/>
          <a:cs typeface="+mn-cs"/>
        </a:defRPr>
      </a:lvl2pPr>
      <a:lvl3pPr marL="947420" algn="l" defTabSz="947420" rtl="0" eaLnBrk="1" latinLnBrk="0" hangingPunct="1">
        <a:defRPr sz="1865" kern="1200">
          <a:solidFill>
            <a:schemeClr val="tx1"/>
          </a:solidFill>
          <a:latin typeface="+mn-lt"/>
          <a:ea typeface="+mn-ea"/>
          <a:cs typeface="+mn-cs"/>
        </a:defRPr>
      </a:lvl3pPr>
      <a:lvl4pPr marL="1421130" algn="l" defTabSz="947420" rtl="0" eaLnBrk="1" latinLnBrk="0" hangingPunct="1">
        <a:defRPr sz="1865" kern="1200">
          <a:solidFill>
            <a:schemeClr val="tx1"/>
          </a:solidFill>
          <a:latin typeface="+mn-lt"/>
          <a:ea typeface="+mn-ea"/>
          <a:cs typeface="+mn-cs"/>
        </a:defRPr>
      </a:lvl4pPr>
      <a:lvl5pPr marL="1894840" algn="l" defTabSz="947420" rtl="0" eaLnBrk="1" latinLnBrk="0" hangingPunct="1">
        <a:defRPr sz="1865" kern="1200">
          <a:solidFill>
            <a:schemeClr val="tx1"/>
          </a:solidFill>
          <a:latin typeface="+mn-lt"/>
          <a:ea typeface="+mn-ea"/>
          <a:cs typeface="+mn-cs"/>
        </a:defRPr>
      </a:lvl5pPr>
      <a:lvl6pPr marL="2369185" algn="l" defTabSz="947420" rtl="0" eaLnBrk="1" latinLnBrk="0" hangingPunct="1">
        <a:defRPr sz="1865" kern="1200">
          <a:solidFill>
            <a:schemeClr val="tx1"/>
          </a:solidFill>
          <a:latin typeface="+mn-lt"/>
          <a:ea typeface="+mn-ea"/>
          <a:cs typeface="+mn-cs"/>
        </a:defRPr>
      </a:lvl6pPr>
      <a:lvl7pPr marL="2842895" algn="l" defTabSz="947420" rtl="0" eaLnBrk="1" latinLnBrk="0" hangingPunct="1">
        <a:defRPr sz="1865" kern="1200">
          <a:solidFill>
            <a:schemeClr val="tx1"/>
          </a:solidFill>
          <a:latin typeface="+mn-lt"/>
          <a:ea typeface="+mn-ea"/>
          <a:cs typeface="+mn-cs"/>
        </a:defRPr>
      </a:lvl7pPr>
      <a:lvl8pPr marL="3316605" algn="l" defTabSz="947420" rtl="0" eaLnBrk="1" latinLnBrk="0" hangingPunct="1">
        <a:defRPr sz="1865" kern="1200">
          <a:solidFill>
            <a:schemeClr val="tx1"/>
          </a:solidFill>
          <a:latin typeface="+mn-lt"/>
          <a:ea typeface="+mn-ea"/>
          <a:cs typeface="+mn-cs"/>
        </a:defRPr>
      </a:lvl8pPr>
      <a:lvl9pPr marL="3790315" algn="l" defTabSz="947420" rtl="0" eaLnBrk="1" latinLnBrk="0" hangingPunct="1">
        <a:defRPr sz="18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6392" y="3258620"/>
            <a:ext cx="4814767" cy="3394157"/>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479470" y="1098073"/>
            <a:ext cx="8188272" cy="72637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07367" y="442204"/>
            <a:ext cx="5033486" cy="442203"/>
          </a:xfrm>
          <a:prstGeom prst="rect">
            <a:avLst/>
          </a:prstGeom>
        </p:spPr>
        <p:txBody>
          <a:bodyPr vert="horz" lIns="91440" tIns="45720" rIns="91440" bIns="45720" rtlCol="0" anchor="ctr"/>
          <a:lstStyle>
            <a:lvl1pPr algn="l">
              <a:defRPr sz="1375">
                <a:solidFill>
                  <a:schemeClr val="tx1">
                    <a:tint val="75000"/>
                  </a:schemeClr>
                </a:solidFill>
              </a:defRPr>
            </a:lvl1pPr>
          </a:lstStyle>
          <a:p>
            <a:fld id="{48A87A34-81AB-432B-8DAE-1953F412C126}" type="datetimeFigureOut">
              <a:rPr lang="en-US" dirty="0"/>
              <a:t>3/20/2024</a:t>
            </a:fld>
            <a:endParaRPr lang="en-US" dirty="0"/>
          </a:p>
        </p:txBody>
      </p:sp>
      <p:sp>
        <p:nvSpPr>
          <p:cNvPr id="5" name="Footer Placeholder 4"/>
          <p:cNvSpPr>
            <a:spLocks noGrp="1"/>
          </p:cNvSpPr>
          <p:nvPr>
            <p:ph type="ftr" sz="quarter" idx="3"/>
          </p:nvPr>
        </p:nvSpPr>
        <p:spPr>
          <a:xfrm>
            <a:off x="1107367" y="8604016"/>
            <a:ext cx="14571943" cy="442203"/>
          </a:xfrm>
          <a:prstGeom prst="rect">
            <a:avLst/>
          </a:prstGeom>
        </p:spPr>
        <p:txBody>
          <a:bodyPr vert="horz" lIns="91440" tIns="45720" rIns="91440" bIns="45720" rtlCol="0" anchor="ctr"/>
          <a:lstStyle>
            <a:lvl1pPr algn="r">
              <a:defRPr sz="13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4408355" y="442204"/>
            <a:ext cx="1258372" cy="442203"/>
          </a:xfrm>
          <a:prstGeom prst="rect">
            <a:avLst/>
          </a:prstGeom>
        </p:spPr>
        <p:txBody>
          <a:bodyPr vert="horz" lIns="91440" tIns="45720" rIns="91440" bIns="45720" rtlCol="0" anchor="ctr"/>
          <a:lstStyle>
            <a:lvl1pPr algn="r">
              <a:defRPr sz="1375">
                <a:solidFill>
                  <a:schemeClr val="tx1">
                    <a:tint val="75000"/>
                  </a:schemeClr>
                </a:solidFill>
              </a:defRPr>
            </a:lvl1pPr>
          </a:lstStyle>
          <a:p>
            <a:fld id="{6D22F896-40B5-4ADD-8801-0D06FADFA09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p:txStyles>
    <p:titleStyle>
      <a:lvl1pPr algn="ctr" defTabSz="1258570" rtl="0" eaLnBrk="1" latinLnBrk="0" hangingPunct="1">
        <a:lnSpc>
          <a:spcPct val="85000"/>
        </a:lnSpc>
        <a:spcBef>
          <a:spcPct val="0"/>
        </a:spcBef>
        <a:buNone/>
        <a:defRPr sz="5505" b="0" i="0" kern="1200" cap="none" spc="-206">
          <a:solidFill>
            <a:schemeClr val="tx1"/>
          </a:solidFill>
          <a:effectLst/>
          <a:latin typeface="+mj-lt"/>
          <a:ea typeface="+mj-ea"/>
          <a:cs typeface="+mj-cs"/>
        </a:defRPr>
      </a:lvl1pPr>
    </p:titleStyle>
    <p:bodyStyle>
      <a:lvl1pPr marL="314325" indent="-314325" algn="l" defTabSz="1258570" rtl="0" eaLnBrk="1" latinLnBrk="0" hangingPunct="1">
        <a:lnSpc>
          <a:spcPct val="120000"/>
        </a:lnSpc>
        <a:spcBef>
          <a:spcPts val="1375"/>
        </a:spcBef>
        <a:buClr>
          <a:schemeClr val="accent1"/>
        </a:buClr>
        <a:buSzPct val="110000"/>
        <a:buFont typeface="Wingdings" panose="05000000000000000000" pitchFamily="2" charset="2"/>
        <a:buChar char="§"/>
        <a:defRPr sz="2475" kern="1200">
          <a:solidFill>
            <a:schemeClr val="tx1"/>
          </a:solidFill>
          <a:effectLst/>
          <a:latin typeface="+mn-lt"/>
          <a:ea typeface="+mn-ea"/>
          <a:cs typeface="+mn-cs"/>
        </a:defRPr>
      </a:lvl1pPr>
      <a:lvl2pPr marL="943610"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2200" kern="1200">
          <a:solidFill>
            <a:schemeClr val="tx1"/>
          </a:solidFill>
          <a:effectLst/>
          <a:latin typeface="+mn-lt"/>
          <a:ea typeface="+mn-ea"/>
          <a:cs typeface="+mn-cs"/>
        </a:defRPr>
      </a:lvl2pPr>
      <a:lvl3pPr marL="1572895"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925" kern="1200">
          <a:solidFill>
            <a:schemeClr val="tx1"/>
          </a:solidFill>
          <a:effectLst/>
          <a:latin typeface="+mn-lt"/>
          <a:ea typeface="+mn-ea"/>
          <a:cs typeface="+mn-cs"/>
        </a:defRPr>
      </a:lvl3pPr>
      <a:lvl4pPr marL="2202180"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650" kern="1200">
          <a:solidFill>
            <a:schemeClr val="tx1"/>
          </a:solidFill>
          <a:effectLst/>
          <a:latin typeface="+mn-lt"/>
          <a:ea typeface="+mn-ea"/>
          <a:cs typeface="+mn-cs"/>
        </a:defRPr>
      </a:lvl4pPr>
      <a:lvl5pPr marL="2831465"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650" kern="1200">
          <a:solidFill>
            <a:schemeClr val="tx1"/>
          </a:solidFill>
          <a:effectLst/>
          <a:latin typeface="+mn-lt"/>
          <a:ea typeface="+mn-ea"/>
          <a:cs typeface="+mn-cs"/>
        </a:defRPr>
      </a:lvl5pPr>
      <a:lvl6pPr marL="3460750"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650" kern="1200">
          <a:solidFill>
            <a:schemeClr val="tx1"/>
          </a:solidFill>
          <a:effectLst/>
          <a:latin typeface="+mn-lt"/>
          <a:ea typeface="+mn-ea"/>
          <a:cs typeface="+mn-cs"/>
        </a:defRPr>
      </a:lvl6pPr>
      <a:lvl7pPr marL="4090035"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650" kern="1200">
          <a:solidFill>
            <a:schemeClr val="tx1"/>
          </a:solidFill>
          <a:effectLst/>
          <a:latin typeface="+mn-lt"/>
          <a:ea typeface="+mn-ea"/>
          <a:cs typeface="+mn-cs"/>
        </a:defRPr>
      </a:lvl7pPr>
      <a:lvl8pPr marL="4718685"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650" kern="1200">
          <a:solidFill>
            <a:schemeClr val="tx1"/>
          </a:solidFill>
          <a:effectLst/>
          <a:latin typeface="+mn-lt"/>
          <a:ea typeface="+mn-ea"/>
          <a:cs typeface="+mn-cs"/>
        </a:defRPr>
      </a:lvl8pPr>
      <a:lvl9pPr marL="5347970" indent="-314325" algn="l" defTabSz="1258570" rtl="0" eaLnBrk="1" latinLnBrk="0" hangingPunct="1">
        <a:lnSpc>
          <a:spcPct val="120000"/>
        </a:lnSpc>
        <a:spcBef>
          <a:spcPts val="690"/>
        </a:spcBef>
        <a:buClr>
          <a:schemeClr val="accent1"/>
        </a:buClr>
        <a:buSzPct val="110000"/>
        <a:buFont typeface="Wingdings" panose="05000000000000000000" pitchFamily="2" charset="2"/>
        <a:buChar char="§"/>
        <a:defRPr sz="1650" kern="1200">
          <a:solidFill>
            <a:schemeClr val="tx1"/>
          </a:solidFill>
          <a:effectLst/>
          <a:latin typeface="+mn-lt"/>
          <a:ea typeface="+mn-ea"/>
          <a:cs typeface="+mn-cs"/>
        </a:defRPr>
      </a:lvl9pPr>
    </p:bodyStyle>
    <p:otherStyle>
      <a:defPPr>
        <a:defRPr lang="en-US"/>
      </a:defPPr>
      <a:lvl1pPr marL="0" algn="l" defTabSz="1258570" rtl="0" eaLnBrk="1" latinLnBrk="0" hangingPunct="1">
        <a:defRPr sz="2475" kern="1200">
          <a:solidFill>
            <a:schemeClr val="tx1"/>
          </a:solidFill>
          <a:latin typeface="+mn-lt"/>
          <a:ea typeface="+mn-ea"/>
          <a:cs typeface="+mn-cs"/>
        </a:defRPr>
      </a:lvl1pPr>
      <a:lvl2pPr marL="629285" algn="l" defTabSz="1258570" rtl="0" eaLnBrk="1" latinLnBrk="0" hangingPunct="1">
        <a:defRPr sz="2475" kern="1200">
          <a:solidFill>
            <a:schemeClr val="tx1"/>
          </a:solidFill>
          <a:latin typeface="+mn-lt"/>
          <a:ea typeface="+mn-ea"/>
          <a:cs typeface="+mn-cs"/>
        </a:defRPr>
      </a:lvl2pPr>
      <a:lvl3pPr marL="1258570" algn="l" defTabSz="1258570" rtl="0" eaLnBrk="1" latinLnBrk="0" hangingPunct="1">
        <a:defRPr sz="2475" kern="1200">
          <a:solidFill>
            <a:schemeClr val="tx1"/>
          </a:solidFill>
          <a:latin typeface="+mn-lt"/>
          <a:ea typeface="+mn-ea"/>
          <a:cs typeface="+mn-cs"/>
        </a:defRPr>
      </a:lvl3pPr>
      <a:lvl4pPr marL="1887855" algn="l" defTabSz="1258570" rtl="0" eaLnBrk="1" latinLnBrk="0" hangingPunct="1">
        <a:defRPr sz="2475" kern="1200">
          <a:solidFill>
            <a:schemeClr val="tx1"/>
          </a:solidFill>
          <a:latin typeface="+mn-lt"/>
          <a:ea typeface="+mn-ea"/>
          <a:cs typeface="+mn-cs"/>
        </a:defRPr>
      </a:lvl4pPr>
      <a:lvl5pPr marL="2516505" algn="l" defTabSz="1258570" rtl="0" eaLnBrk="1" latinLnBrk="0" hangingPunct="1">
        <a:defRPr sz="2475" kern="1200">
          <a:solidFill>
            <a:schemeClr val="tx1"/>
          </a:solidFill>
          <a:latin typeface="+mn-lt"/>
          <a:ea typeface="+mn-ea"/>
          <a:cs typeface="+mn-cs"/>
        </a:defRPr>
      </a:lvl5pPr>
      <a:lvl6pPr marL="3145790" algn="l" defTabSz="1258570" rtl="0" eaLnBrk="1" latinLnBrk="0" hangingPunct="1">
        <a:defRPr sz="2475" kern="1200">
          <a:solidFill>
            <a:schemeClr val="tx1"/>
          </a:solidFill>
          <a:latin typeface="+mn-lt"/>
          <a:ea typeface="+mn-ea"/>
          <a:cs typeface="+mn-cs"/>
        </a:defRPr>
      </a:lvl6pPr>
      <a:lvl7pPr marL="3775075" algn="l" defTabSz="1258570" rtl="0" eaLnBrk="1" latinLnBrk="0" hangingPunct="1">
        <a:defRPr sz="2475" kern="1200">
          <a:solidFill>
            <a:schemeClr val="tx1"/>
          </a:solidFill>
          <a:latin typeface="+mn-lt"/>
          <a:ea typeface="+mn-ea"/>
          <a:cs typeface="+mn-cs"/>
        </a:defRPr>
      </a:lvl7pPr>
      <a:lvl8pPr marL="4404360" algn="l" defTabSz="1258570" rtl="0" eaLnBrk="1" latinLnBrk="0" hangingPunct="1">
        <a:defRPr sz="2475" kern="1200">
          <a:solidFill>
            <a:schemeClr val="tx1"/>
          </a:solidFill>
          <a:latin typeface="+mn-lt"/>
          <a:ea typeface="+mn-ea"/>
          <a:cs typeface="+mn-cs"/>
        </a:defRPr>
      </a:lvl8pPr>
      <a:lvl9pPr marL="5033645" algn="l" defTabSz="1258570" rtl="0" eaLnBrk="1" latinLnBrk="0" hangingPunct="1">
        <a:defRPr sz="24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0.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5.xml"/><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0.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7.xml"/><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48.xml"/><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0.xml"/><Relationship Id="rId1" Type="http://schemas.openxmlformats.org/officeDocument/2006/relationships/tags" Target="../tags/tag5.xml"/><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0.xml"/><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0.xml"/><Relationship Id="rId1" Type="http://schemas.openxmlformats.org/officeDocument/2006/relationships/tags" Target="../tags/tag7.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m4a"/><Relationship Id="rId7" Type="http://schemas.openxmlformats.org/officeDocument/2006/relationships/image" Target="../media/image10.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slideLayout" Target="../slideLayouts/slideLayout25.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361"/>
            <a:ext cx="16778288" cy="9562430"/>
          </a:xfrm>
          <a:prstGeom prst="rect">
            <a:avLst/>
          </a:prstGeom>
        </p:spPr>
      </p:pic>
      <p:sp>
        <p:nvSpPr>
          <p:cNvPr id="9" name="TextBox 8"/>
          <p:cNvSpPr txBox="1"/>
          <p:nvPr/>
        </p:nvSpPr>
        <p:spPr>
          <a:xfrm>
            <a:off x="5256796" y="4784060"/>
            <a:ext cx="6264696" cy="830997"/>
          </a:xfrm>
          <a:prstGeom prst="rect">
            <a:avLst/>
          </a:prstGeom>
          <a:noFill/>
        </p:spPr>
        <p:txBody>
          <a:bodyPr wrap="square" rtlCol="0">
            <a:spAutoFit/>
          </a:bodyPr>
          <a:lstStyle/>
          <a:p>
            <a:r>
              <a:rPr lang="en-US" sz="4800" b="1" dirty="0">
                <a:solidFill>
                  <a:schemeClr val="accent5">
                    <a:lumMod val="75000"/>
                  </a:schemeClr>
                </a:solidFill>
                <a:latin typeface="Times New Roman" panose="02020603050405020304" pitchFamily="18" charset="0"/>
                <a:cs typeface="Times New Roman" panose="02020603050405020304" pitchFamily="18" charset="0"/>
              </a:rPr>
              <a:t>MÔN: ĐẠO ĐỨC</a:t>
            </a:r>
          </a:p>
        </p:txBody>
      </p:sp>
      <p:sp>
        <p:nvSpPr>
          <p:cNvPr id="13" name="Rectangle 12"/>
          <p:cNvSpPr/>
          <p:nvPr/>
        </p:nvSpPr>
        <p:spPr>
          <a:xfrm>
            <a:off x="-899888" y="2388689"/>
            <a:ext cx="15337704" cy="2810870"/>
          </a:xfrm>
          <a:prstGeom prst="rect">
            <a:avLst/>
          </a:prstGeom>
          <a:noFill/>
        </p:spPr>
        <p:txBody>
          <a:bodyPr wrap="none" lIns="91440" tIns="45720" rIns="91440" bIns="45720">
            <a:prstTxWarp prst="textArchUp">
              <a:avLst>
                <a:gd name="adj" fmla="val 12716270"/>
              </a:avLst>
            </a:prstTxWarp>
            <a:spAutoFit/>
          </a:bodyPr>
          <a:lstStyle/>
          <a:p>
            <a:pPr algn="ctr"/>
            <a:r>
              <a:rPr lang="en-US" sz="72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CHÀO MỪNG CÁC THẦY CÔ GIÁO VỀ DỰ GI</a:t>
            </a:r>
            <a:r>
              <a:rPr lang="en-US" sz="7200" b="1" dirty="0">
                <a:ln w="22225">
                  <a:solidFill>
                    <a:schemeClr val="accent2"/>
                  </a:solidFill>
                  <a:prstDash val="solid"/>
                </a:ln>
                <a:solidFill>
                  <a:srgbClr val="C00000"/>
                </a:solidFill>
              </a:rPr>
              <a:t>Ờ</a:t>
            </a:r>
            <a:endParaRPr lang="en-US" sz="7200" b="1" cap="none" spc="0" dirty="0">
              <a:ln w="22225">
                <a:solidFill>
                  <a:schemeClr val="accent2"/>
                </a:solidFill>
                <a:prstDash val="solid"/>
              </a:ln>
              <a:solidFill>
                <a:srgbClr val="C00000"/>
              </a:solidFill>
              <a:effectLst/>
            </a:endParaRPr>
          </a:p>
        </p:txBody>
      </p:sp>
      <p:pic>
        <p:nvPicPr>
          <p:cNvPr id="14" name="Picture 13"/>
          <p:cNvPicPr>
            <a:picLocks noChangeAspect="1"/>
          </p:cNvPicPr>
          <p:nvPr/>
        </p:nvPicPr>
        <p:blipFill>
          <a:blip r:embed="rId3"/>
          <a:stretch>
            <a:fillRect/>
          </a:stretch>
        </p:blipFill>
        <p:spPr>
          <a:xfrm>
            <a:off x="7381032" y="7094204"/>
            <a:ext cx="4164569" cy="2311424"/>
          </a:xfrm>
          <a:prstGeom prst="rect">
            <a:avLst/>
          </a:prstGeom>
        </p:spPr>
      </p:pic>
      <p:pic>
        <p:nvPicPr>
          <p:cNvPr id="15" name="Picture 14"/>
          <p:cNvPicPr>
            <a:picLocks noChangeAspect="1"/>
          </p:cNvPicPr>
          <p:nvPr/>
        </p:nvPicPr>
        <p:blipFill>
          <a:blip r:embed="rId4"/>
          <a:stretch>
            <a:fillRect/>
          </a:stretch>
        </p:blipFill>
        <p:spPr>
          <a:xfrm>
            <a:off x="3132560" y="8129938"/>
            <a:ext cx="1728191" cy="13972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5"/>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6"/>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7"/>
          <a:stretch>
            <a:fillRect/>
          </a:stretch>
        </p:blipFill>
        <p:spPr>
          <a:xfrm>
            <a:off x="13217526" y="4145645"/>
            <a:ext cx="3880274" cy="5417455"/>
          </a:xfrm>
          <a:prstGeom prst="rect">
            <a:avLst/>
          </a:prstGeom>
          <a:noFill/>
          <a:ln w="9525">
            <a:noFill/>
          </a:ln>
        </p:spPr>
      </p:pic>
      <p:grpSp>
        <p:nvGrpSpPr>
          <p:cNvPr id="3" name="Group 10"/>
          <p:cNvGrpSpPr/>
          <p:nvPr/>
        </p:nvGrpSpPr>
        <p:grpSpPr>
          <a:xfrm>
            <a:off x="2001044" y="2850772"/>
            <a:ext cx="8057018" cy="3129051"/>
            <a:chOff x="-209549" y="1236847"/>
            <a:chExt cx="5854660" cy="2273736"/>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5" name="TextBox 46"/>
            <p:cNvSpPr txBox="1"/>
            <p:nvPr/>
          </p:nvSpPr>
          <p:spPr>
            <a:xfrm>
              <a:off x="455696" y="1859171"/>
              <a:ext cx="4692767" cy="928787"/>
            </a:xfrm>
            <a:prstGeom prst="rect">
              <a:avLst/>
            </a:prstGeom>
            <a:noFill/>
          </p:spPr>
          <p:txBody>
            <a:bodyPr wrap="square">
              <a:spAutoFit/>
            </a:bodyPr>
            <a:lstStyle/>
            <a:p>
              <a:pPr algn="ctr"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2. </a:t>
              </a:r>
              <a:r>
                <a:rPr lang="en-US" sz="3855" b="1" kern="0" dirty="0" err="1">
                  <a:solidFill>
                    <a:prstClr val="black"/>
                  </a:solidFill>
                  <a:latin typeface="Times New Roman" panose="02020603050405020304" pitchFamily="18" charset="0"/>
                  <a:ea typeface="+mn-ea"/>
                  <a:cs typeface="Times New Roman" panose="02020603050405020304" pitchFamily="18" charset="0"/>
                </a:rPr>
                <a:t>Tự</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đánh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giá</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kết</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quả</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học</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tập</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rèn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luyện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sp>
        <p:nvSpPr>
          <p:cNvPr id="6" name="TextBox 27"/>
          <p:cNvSpPr txBox="1"/>
          <p:nvPr/>
        </p:nvSpPr>
        <p:spPr>
          <a:xfrm>
            <a:off x="2916535" y="957885"/>
            <a:ext cx="12220921" cy="1447832"/>
          </a:xfrm>
          <a:prstGeom prst="rect">
            <a:avLst/>
          </a:prstGeom>
          <a:solidFill>
            <a:srgbClr val="FFEFAB"/>
          </a:solidFill>
        </p:spPr>
        <p:txBody>
          <a:bodyPr wrap="square" rtlCol="0">
            <a:spAutoFit/>
          </a:bodyP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vi-VN" sz="4405"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SimSun" panose="02010600030101010101" pitchFamily="2" charset="-122"/>
                <a:cs typeface="+mn-cs"/>
              </a:rPr>
              <a:t>Em đồng tình hoặc không đồng tình với nội dung nào dưới đây về cách khám phá bản thân? Vì sao?</a:t>
            </a:r>
            <a:endParaRPr kumimoji="0" lang="en-US" sz="4405" b="1" i="0" u="none" strike="noStrike" kern="1200" cap="none" spc="0" normalizeH="0" baseline="0" noProof="0" dirty="0">
              <a:ln>
                <a:noFill/>
              </a:ln>
              <a:solidFill>
                <a:srgbClr val="4BACC6">
                  <a:lumMod val="50000"/>
                </a:srgbClr>
              </a:solidFill>
              <a:effectLst/>
              <a:uLnTx/>
              <a:uFillTx/>
              <a:latin typeface="Calibri" panose="020F0502020204030204"/>
              <a:ea typeface="SimSun" panose="02010600030101010101" pitchFamily="2" charset="-122"/>
              <a:cs typeface="+mn-cs"/>
            </a:endParaRPr>
          </a:p>
        </p:txBody>
      </p:sp>
      <p:sp>
        <p:nvSpPr>
          <p:cNvPr id="7" name="Oval 1"/>
          <p:cNvSpPr/>
          <p:nvPr/>
        </p:nvSpPr>
        <p:spPr>
          <a:xfrm>
            <a:off x="1640831" y="1135071"/>
            <a:ext cx="1107059" cy="1010535"/>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en-US" sz="4405"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p>
        </p:txBody>
      </p:sp>
      <p:pic>
        <p:nvPicPr>
          <p:cNvPr id="2" name="Picture 4" descr="Giáo viên dùng biểu tượng mặt cười giúp học trực tuyến tốt h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3016" y="2850772"/>
            <a:ext cx="3054889" cy="2325171"/>
          </a:xfrm>
          <a:prstGeom prst="rect">
            <a:avLst/>
          </a:prstGeom>
          <a:noFill/>
          <a:extLst>
            <a:ext uri="{909E8E84-426E-40DD-AFC4-6F175D3DCCD1}">
              <a14:hiddenFill xmlns:a14="http://schemas.microsoft.com/office/drawing/2010/main">
                <a:solidFill>
                  <a:srgbClr val="FFFFFF"/>
                </a:solidFill>
              </a14:hiddenFill>
            </a:ext>
          </a:extLst>
        </p:spPr>
      </p:pic>
      <p:pic>
        <p:nvPicPr>
          <p:cNvPr id="8" name="dạ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flipH="1">
            <a:off x="-2144184" y="7618214"/>
            <a:ext cx="2193219" cy="12336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5"/>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6"/>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7"/>
          <a:stretch>
            <a:fillRect/>
          </a:stretch>
        </p:blipFill>
        <p:spPr>
          <a:xfrm>
            <a:off x="13362749" y="4161830"/>
            <a:ext cx="3664251" cy="5401270"/>
          </a:xfrm>
          <a:prstGeom prst="rect">
            <a:avLst/>
          </a:prstGeom>
          <a:noFill/>
          <a:ln w="9525">
            <a:noFill/>
          </a:ln>
        </p:spPr>
      </p:pic>
      <p:grpSp>
        <p:nvGrpSpPr>
          <p:cNvPr id="3" name="Group 10"/>
          <p:cNvGrpSpPr/>
          <p:nvPr/>
        </p:nvGrpSpPr>
        <p:grpSpPr>
          <a:xfrm>
            <a:off x="2001044" y="2850772"/>
            <a:ext cx="8057018" cy="3129051"/>
            <a:chOff x="-209549" y="1236847"/>
            <a:chExt cx="5854660" cy="2273736"/>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5" name="TextBox 46"/>
            <p:cNvSpPr txBox="1"/>
            <p:nvPr/>
          </p:nvSpPr>
          <p:spPr>
            <a:xfrm>
              <a:off x="459104" y="1850595"/>
              <a:ext cx="4692767" cy="928787"/>
            </a:xfrm>
            <a:prstGeom prst="rect">
              <a:avLst/>
            </a:prstGeom>
            <a:noFill/>
          </p:spPr>
          <p:txBody>
            <a:bodyPr wrap="square">
              <a:spAutoFit/>
            </a:bodyPr>
            <a:lstStyle/>
            <a:p>
              <a:pPr algn="ctr"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3. </a:t>
              </a:r>
              <a:r>
                <a:rPr lang="en-US" sz="3855" b="1" kern="0" dirty="0" err="1">
                  <a:solidFill>
                    <a:prstClr val="black"/>
                  </a:solidFill>
                  <a:latin typeface="Times New Roman" panose="02020603050405020304" pitchFamily="18" charset="0"/>
                  <a:ea typeface="+mn-ea"/>
                  <a:cs typeface="Times New Roman" panose="02020603050405020304" pitchFamily="18" charset="0"/>
                </a:rPr>
                <a:t>Chỉ</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cần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lắng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nghe</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nhận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xét</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bố</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mẹ</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về</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mình</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sp>
        <p:nvSpPr>
          <p:cNvPr id="6" name="TextBox 27"/>
          <p:cNvSpPr txBox="1"/>
          <p:nvPr/>
        </p:nvSpPr>
        <p:spPr>
          <a:xfrm>
            <a:off x="2916535" y="957885"/>
            <a:ext cx="12220921" cy="1447832"/>
          </a:xfrm>
          <a:prstGeom prst="rect">
            <a:avLst/>
          </a:prstGeom>
          <a:solidFill>
            <a:srgbClr val="FFEFAB"/>
          </a:solidFill>
        </p:spPr>
        <p:txBody>
          <a:bodyPr wrap="square" rtlCol="0">
            <a:spAutoFit/>
          </a:bodyP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vi-VN" sz="4405"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SimSun" panose="02010600030101010101" pitchFamily="2" charset="-122"/>
                <a:cs typeface="+mn-cs"/>
              </a:rPr>
              <a:t>Em đồng tình hoặc không đồng tình với nội dung nào dưới đây về cách khám phá bản thân? Vì sao?</a:t>
            </a:r>
            <a:endParaRPr kumimoji="0" lang="en-US" sz="4405" b="1" i="0" u="none" strike="noStrike" kern="1200" cap="none" spc="0" normalizeH="0" baseline="0" noProof="0" dirty="0">
              <a:ln>
                <a:noFill/>
              </a:ln>
              <a:solidFill>
                <a:srgbClr val="4BACC6">
                  <a:lumMod val="50000"/>
                </a:srgbClr>
              </a:solidFill>
              <a:effectLst/>
              <a:uLnTx/>
              <a:uFillTx/>
              <a:latin typeface="Calibri" panose="020F0502020204030204"/>
              <a:ea typeface="SimSun" panose="02010600030101010101" pitchFamily="2" charset="-122"/>
              <a:cs typeface="+mn-cs"/>
            </a:endParaRPr>
          </a:p>
        </p:txBody>
      </p:sp>
      <p:sp>
        <p:nvSpPr>
          <p:cNvPr id="7" name="Oval 1"/>
          <p:cNvSpPr/>
          <p:nvPr/>
        </p:nvSpPr>
        <p:spPr>
          <a:xfrm>
            <a:off x="1640831" y="1135071"/>
            <a:ext cx="1107059" cy="1010535"/>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en-US" sz="4405"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p>
        </p:txBody>
      </p:sp>
      <p:pic>
        <p:nvPicPr>
          <p:cNvPr id="10" name="Picture 6" descr="79+ Ảnh Mặt Cười Troll, Hài Hước, Dễ Thương Nhấ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8025" y="2623310"/>
            <a:ext cx="3033750" cy="2110960"/>
          </a:xfrm>
          <a:prstGeom prst="rect">
            <a:avLst/>
          </a:prstGeom>
          <a:noFill/>
          <a:extLst>
            <a:ext uri="{909E8E84-426E-40DD-AFC4-6F175D3DCCD1}">
              <a14:hiddenFill xmlns:a14="http://schemas.microsoft.com/office/drawing/2010/main">
                <a:solidFill>
                  <a:srgbClr val="FFFFFF"/>
                </a:solidFill>
              </a14:hiddenFill>
            </a:ext>
          </a:extLst>
        </p:spPr>
      </p:pic>
      <p:pic>
        <p:nvPicPr>
          <p:cNvPr id="2" name="dạo 3">
            <a:hlinkClick r:id="" action="ppaction://media"/>
          </p:cNvPr>
          <p:cNvPicPr>
            <a:picLocks noChangeAspect="1"/>
          </p:cNvPicPr>
          <p:nvPr>
            <a:videoFile r:link="rId1"/>
            <p:extLst>
              <p:ext uri="{DAA4B4D4-6D71-4841-9C94-3DE7FCFB9230}">
                <p14:media xmlns:p14="http://schemas.microsoft.com/office/powerpoint/2010/main" r:embed="rId2">
                  <p14:trim st="10484"/>
                </p14:media>
              </p:ext>
            </p:extLst>
          </p:nvPr>
        </p:nvPicPr>
        <p:blipFill>
          <a:blip r:embed="rId10"/>
          <a:stretch>
            <a:fillRect/>
          </a:stretch>
        </p:blipFill>
        <p:spPr>
          <a:xfrm flipH="1">
            <a:off x="-351983" y="8482310"/>
            <a:ext cx="657049" cy="36959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5"/>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6"/>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7"/>
          <a:stretch>
            <a:fillRect/>
          </a:stretch>
        </p:blipFill>
        <p:spPr>
          <a:xfrm>
            <a:off x="12994874" y="4538631"/>
            <a:ext cx="3880275" cy="5024469"/>
          </a:xfrm>
          <a:prstGeom prst="rect">
            <a:avLst/>
          </a:prstGeom>
          <a:noFill/>
          <a:ln w="9525">
            <a:noFill/>
          </a:ln>
        </p:spPr>
      </p:pic>
      <p:grpSp>
        <p:nvGrpSpPr>
          <p:cNvPr id="3" name="Group 10"/>
          <p:cNvGrpSpPr/>
          <p:nvPr/>
        </p:nvGrpSpPr>
        <p:grpSpPr>
          <a:xfrm>
            <a:off x="2001044" y="2850772"/>
            <a:ext cx="8057018" cy="3129051"/>
            <a:chOff x="-209549" y="1236847"/>
            <a:chExt cx="5854660" cy="2273736"/>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5" name="TextBox 46"/>
            <p:cNvSpPr txBox="1"/>
            <p:nvPr/>
          </p:nvSpPr>
          <p:spPr>
            <a:xfrm>
              <a:off x="349076" y="1609427"/>
              <a:ext cx="4692767" cy="1359634"/>
            </a:xfrm>
            <a:prstGeom prst="rect">
              <a:avLst/>
            </a:prstGeom>
            <a:noFill/>
          </p:spPr>
          <p:txBody>
            <a:bodyPr wrap="square">
              <a:spAutoFit/>
            </a:bodyPr>
            <a:lstStyle/>
            <a:p>
              <a:pPr algn="ctr"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4. </a:t>
              </a:r>
              <a:r>
                <a:rPr lang="en-US" sz="3855" b="1" kern="0" dirty="0" err="1">
                  <a:solidFill>
                    <a:prstClr val="black"/>
                  </a:solidFill>
                  <a:latin typeface="Times New Roman" panose="02020603050405020304" pitchFamily="18" charset="0"/>
                  <a:ea typeface="+mn-ea"/>
                  <a:cs typeface="Times New Roman" panose="02020603050405020304" pitchFamily="18" charset="0"/>
                </a:rPr>
                <a:t>Hỏi</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người</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bạn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bè</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về</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những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mạnh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yếu</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sp>
        <p:nvSpPr>
          <p:cNvPr id="6" name="TextBox 27"/>
          <p:cNvSpPr txBox="1"/>
          <p:nvPr/>
        </p:nvSpPr>
        <p:spPr>
          <a:xfrm>
            <a:off x="2916535" y="957885"/>
            <a:ext cx="12220921" cy="1447832"/>
          </a:xfrm>
          <a:prstGeom prst="rect">
            <a:avLst/>
          </a:prstGeom>
          <a:solidFill>
            <a:srgbClr val="FFEFAB"/>
          </a:solidFill>
        </p:spPr>
        <p:txBody>
          <a:bodyPr wrap="square" rtlCol="0">
            <a:spAutoFit/>
          </a:bodyP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vi-VN" sz="4405"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SimSun" panose="02010600030101010101" pitchFamily="2" charset="-122"/>
                <a:cs typeface="+mn-cs"/>
              </a:rPr>
              <a:t>Em đồng tình hoặc không đồng tình với nội dung nào dưới đây về cách khám phá bản thân? Vì sao?</a:t>
            </a:r>
            <a:endParaRPr kumimoji="0" lang="en-US" sz="4405" b="1" i="0" u="none" strike="noStrike" kern="1200" cap="none" spc="0" normalizeH="0" baseline="0" noProof="0" dirty="0">
              <a:ln>
                <a:noFill/>
              </a:ln>
              <a:solidFill>
                <a:srgbClr val="4BACC6">
                  <a:lumMod val="50000"/>
                </a:srgbClr>
              </a:solidFill>
              <a:effectLst/>
              <a:uLnTx/>
              <a:uFillTx/>
              <a:latin typeface="Calibri" panose="020F0502020204030204"/>
              <a:ea typeface="SimSun" panose="02010600030101010101" pitchFamily="2" charset="-122"/>
              <a:cs typeface="+mn-cs"/>
            </a:endParaRPr>
          </a:p>
        </p:txBody>
      </p:sp>
      <p:sp>
        <p:nvSpPr>
          <p:cNvPr id="7" name="Oval 1"/>
          <p:cNvSpPr/>
          <p:nvPr/>
        </p:nvSpPr>
        <p:spPr>
          <a:xfrm>
            <a:off x="1640831" y="1135071"/>
            <a:ext cx="1107059" cy="1010535"/>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en-US" sz="4405"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p>
        </p:txBody>
      </p:sp>
      <p:pic>
        <p:nvPicPr>
          <p:cNvPr id="8" name="Picture 4" descr="Giáo viên dùng biểu tượng mặt cười giúp học trực tuyến tốt h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7297" y="2850772"/>
            <a:ext cx="2880320" cy="2247162"/>
          </a:xfrm>
          <a:prstGeom prst="rect">
            <a:avLst/>
          </a:prstGeom>
          <a:noFill/>
          <a:extLst>
            <a:ext uri="{909E8E84-426E-40DD-AFC4-6F175D3DCCD1}">
              <a14:hiddenFill xmlns:a14="http://schemas.microsoft.com/office/drawing/2010/main">
                <a:solidFill>
                  <a:srgbClr val="FFFFFF"/>
                </a:solidFill>
              </a14:hiddenFill>
            </a:ext>
          </a:extLst>
        </p:spPr>
      </p:pic>
      <p:pic>
        <p:nvPicPr>
          <p:cNvPr id="2" name="dạ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762094" y="7618214"/>
            <a:ext cx="1597376" cy="8985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5"/>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6"/>
          <a:stretch>
            <a:fillRect/>
          </a:stretch>
        </p:blipFill>
        <p:spPr>
          <a:xfrm>
            <a:off x="-425562" y="6163423"/>
            <a:ext cx="6808788" cy="3968750"/>
          </a:xfrm>
          <a:prstGeom prst="rect">
            <a:avLst/>
          </a:prstGeom>
          <a:noFill/>
          <a:ln w="9525">
            <a:noFill/>
          </a:ln>
        </p:spPr>
      </p:pic>
      <p:pic>
        <p:nvPicPr>
          <p:cNvPr id="39943" name="图片 39942" descr="15"/>
          <p:cNvPicPr>
            <a:picLocks noChangeAspect="1"/>
          </p:cNvPicPr>
          <p:nvPr/>
        </p:nvPicPr>
        <p:blipFill>
          <a:blip r:embed="rId7"/>
          <a:stretch>
            <a:fillRect/>
          </a:stretch>
        </p:blipFill>
        <p:spPr>
          <a:xfrm>
            <a:off x="13135745" y="5241950"/>
            <a:ext cx="3642543" cy="4233838"/>
          </a:xfrm>
          <a:prstGeom prst="rect">
            <a:avLst/>
          </a:prstGeom>
          <a:noFill/>
          <a:ln w="9525">
            <a:noFill/>
          </a:ln>
        </p:spPr>
      </p:pic>
      <p:grpSp>
        <p:nvGrpSpPr>
          <p:cNvPr id="3" name="Group 10"/>
          <p:cNvGrpSpPr/>
          <p:nvPr/>
        </p:nvGrpSpPr>
        <p:grpSpPr>
          <a:xfrm>
            <a:off x="2001044" y="2850772"/>
            <a:ext cx="8764364" cy="3615314"/>
            <a:chOff x="-209549" y="1236847"/>
            <a:chExt cx="5854660" cy="2273736"/>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5" name="TextBox 46"/>
            <p:cNvSpPr txBox="1"/>
            <p:nvPr/>
          </p:nvSpPr>
          <p:spPr>
            <a:xfrm>
              <a:off x="349076" y="1609427"/>
              <a:ext cx="4692767" cy="1549659"/>
            </a:xfrm>
            <a:prstGeom prst="rect">
              <a:avLst/>
            </a:prstGeom>
            <a:noFill/>
          </p:spPr>
          <p:txBody>
            <a:bodyPr wrap="square">
              <a:spAutoFit/>
            </a:bodyPr>
            <a:lstStyle/>
            <a:p>
              <a:pPr algn="ctr"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5. </a:t>
              </a:r>
              <a:r>
                <a:rPr lang="en-US" sz="3855" b="1" kern="0" dirty="0" err="1">
                  <a:solidFill>
                    <a:prstClr val="black"/>
                  </a:solidFill>
                  <a:latin typeface="Times New Roman" panose="02020603050405020304" pitchFamily="18" charset="0"/>
                  <a:ea typeface="+mn-ea"/>
                  <a:cs typeface="Times New Roman" panose="02020603050405020304" pitchFamily="18" charset="0"/>
                </a:rPr>
                <a:t>Tự</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mình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tìm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ra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các</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mạnh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yếu</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và</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không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cần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hỏi</a:t>
              </a:r>
              <a:r>
                <a:rPr lang="en-US" sz="3855" b="1" kern="0" dirty="0">
                  <a:solidFill>
                    <a:prstClr val="black"/>
                  </a:solidFill>
                  <a:latin typeface="Times New Roman" panose="02020603050405020304" pitchFamily="18" charset="0"/>
                  <a:ea typeface="+mn-ea"/>
                  <a:cs typeface="Times New Roman" panose="02020603050405020304" pitchFamily="18" charset="0"/>
                </a:rPr>
                <a:t> ý </a:t>
              </a:r>
              <a:r>
                <a:rPr lang="en-US" sz="3855" b="1" kern="0" dirty="0" err="1">
                  <a:solidFill>
                    <a:prstClr val="black"/>
                  </a:solidFill>
                  <a:latin typeface="Times New Roman" panose="02020603050405020304" pitchFamily="18" charset="0"/>
                  <a:ea typeface="+mn-ea"/>
                  <a:cs typeface="Times New Roman" panose="02020603050405020304" pitchFamily="18" charset="0"/>
                </a:rPr>
                <a:t>kiến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người</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khác</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sp>
        <p:nvSpPr>
          <p:cNvPr id="6" name="TextBox 27"/>
          <p:cNvSpPr txBox="1"/>
          <p:nvPr/>
        </p:nvSpPr>
        <p:spPr>
          <a:xfrm>
            <a:off x="2916535" y="957885"/>
            <a:ext cx="12220921" cy="1447832"/>
          </a:xfrm>
          <a:prstGeom prst="rect">
            <a:avLst/>
          </a:prstGeom>
          <a:solidFill>
            <a:srgbClr val="FFEFAB"/>
          </a:solidFill>
        </p:spPr>
        <p:txBody>
          <a:bodyPr wrap="square" rtlCol="0">
            <a:spAutoFit/>
          </a:bodyP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vi-VN" sz="4405"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SimSun" panose="02010600030101010101" pitchFamily="2" charset="-122"/>
                <a:cs typeface="+mn-cs"/>
              </a:rPr>
              <a:t>Em đồng tình hoặc không đồng tình với nội dung nào dưới đây về cách khám phá bản thân? Vì sao?</a:t>
            </a:r>
            <a:endParaRPr kumimoji="0" lang="en-US" sz="4405" b="1" i="0" u="none" strike="noStrike" kern="1200" cap="none" spc="0" normalizeH="0" baseline="0" noProof="0" dirty="0">
              <a:ln>
                <a:noFill/>
              </a:ln>
              <a:solidFill>
                <a:srgbClr val="4BACC6">
                  <a:lumMod val="50000"/>
                </a:srgbClr>
              </a:solidFill>
              <a:effectLst/>
              <a:uLnTx/>
              <a:uFillTx/>
              <a:latin typeface="Calibri" panose="020F0502020204030204"/>
              <a:ea typeface="SimSun" panose="02010600030101010101" pitchFamily="2" charset="-122"/>
              <a:cs typeface="+mn-cs"/>
            </a:endParaRPr>
          </a:p>
        </p:txBody>
      </p:sp>
      <p:sp>
        <p:nvSpPr>
          <p:cNvPr id="7" name="Oval 1"/>
          <p:cNvSpPr/>
          <p:nvPr/>
        </p:nvSpPr>
        <p:spPr>
          <a:xfrm>
            <a:off x="1640831" y="1135071"/>
            <a:ext cx="1107059" cy="1010535"/>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en-US" sz="4405"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p>
        </p:txBody>
      </p:sp>
      <p:pic>
        <p:nvPicPr>
          <p:cNvPr id="8" name="Picture 6" descr="79+ Ảnh Mặt Cười Troll, Hài Hước, Dễ Thương Nhấ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4413" y="2591828"/>
            <a:ext cx="2952328" cy="2562809"/>
          </a:xfrm>
          <a:prstGeom prst="rect">
            <a:avLst/>
          </a:prstGeom>
          <a:noFill/>
          <a:extLst>
            <a:ext uri="{909E8E84-426E-40DD-AFC4-6F175D3DCCD1}">
              <a14:hiddenFill xmlns:a14="http://schemas.microsoft.com/office/drawing/2010/main">
                <a:solidFill>
                  <a:srgbClr val="FFFFFF"/>
                </a:solidFill>
              </a14:hiddenFill>
            </a:ext>
          </a:extLst>
        </p:spPr>
      </p:pic>
      <p:pic>
        <p:nvPicPr>
          <p:cNvPr id="2" name="dạo 3">
            <a:hlinkClick r:id="" action="ppaction://media"/>
          </p:cNvPr>
          <p:cNvPicPr>
            <a:picLocks noChangeAspect="1"/>
          </p:cNvPicPr>
          <p:nvPr>
            <a:videoFile r:link="rId1"/>
            <p:extLst>
              <p:ext uri="{DAA4B4D4-6D71-4841-9C94-3DE7FCFB9230}">
                <p14:media xmlns:p14="http://schemas.microsoft.com/office/powerpoint/2010/main" r:embed="rId2">
                  <p14:trim st="9054"/>
                </p14:media>
              </p:ext>
            </p:extLst>
          </p:nvPr>
        </p:nvPicPr>
        <p:blipFill>
          <a:blip r:embed="rId10"/>
          <a:stretch>
            <a:fillRect/>
          </a:stretch>
        </p:blipFill>
        <p:spPr>
          <a:xfrm flipH="1">
            <a:off x="-2844104" y="6826126"/>
            <a:ext cx="2304256" cy="20257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p:cNvPicPr>
            <a:picLocks noChangeAspect="1"/>
          </p:cNvPicPr>
          <p:nvPr/>
        </p:nvPicPr>
        <p:blipFill rotWithShape="1">
          <a:blip r:embed="rId3">
            <a:extLst>
              <a:ext uri="{28A0092B-C50C-407E-A947-70E740481C1C}">
                <a14:useLocalDpi xmlns:a14="http://schemas.microsoft.com/office/drawing/2010/main" val="0"/>
              </a:ext>
            </a:extLst>
          </a:blip>
          <a:srcRect l="44444"/>
          <a:stretch>
            <a:fillRect/>
          </a:stretch>
        </p:blipFill>
        <p:spPr>
          <a:xfrm>
            <a:off x="-721280" y="19000"/>
            <a:ext cx="17512338" cy="9437787"/>
          </a:xfrm>
          <a:prstGeom prst="rect">
            <a:avLst/>
          </a:prstGeom>
        </p:spPr>
      </p:pic>
      <p:sp>
        <p:nvSpPr>
          <p:cNvPr id="28" name="TextBox 27"/>
          <p:cNvSpPr txBox="1"/>
          <p:nvPr/>
        </p:nvSpPr>
        <p:spPr>
          <a:xfrm>
            <a:off x="777583" y="214779"/>
            <a:ext cx="13107986" cy="1447832"/>
          </a:xfrm>
          <a:prstGeom prst="rect">
            <a:avLst/>
          </a:prstGeom>
          <a:solidFill>
            <a:srgbClr val="EFEFAF"/>
          </a:solidFill>
        </p:spPr>
        <p:txBody>
          <a:bodyPr wrap="square" rtlCol="0">
            <a:spAutoFit/>
          </a:bodyP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vi-VN" sz="4405"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SimSun" panose="02010600030101010101" pitchFamily="2" charset="-122"/>
                <a:cs typeface="+mn-cs"/>
              </a:rPr>
              <a:t>Em đồng tình hoặc không đồng tình với nội dung nào dưới đây về cách khám phá bản thân? Vì sao?</a:t>
            </a:r>
            <a:endParaRPr kumimoji="0" lang="en-US" sz="4405" b="1" i="0" u="none" strike="noStrike" kern="1200" cap="none" spc="0" normalizeH="0" baseline="0" noProof="0" dirty="0">
              <a:ln>
                <a:noFill/>
              </a:ln>
              <a:solidFill>
                <a:srgbClr val="4BACC6">
                  <a:lumMod val="50000"/>
                </a:srgbClr>
              </a:solidFill>
              <a:effectLst/>
              <a:uLnTx/>
              <a:uFillTx/>
              <a:latin typeface="Calibri" panose="020F0502020204030204"/>
              <a:ea typeface="SimSun" panose="02010600030101010101" pitchFamily="2" charset="-122"/>
              <a:cs typeface="+mn-cs"/>
            </a:endParaRPr>
          </a:p>
        </p:txBody>
      </p:sp>
      <p:grpSp>
        <p:nvGrpSpPr>
          <p:cNvPr id="11" name="Group 10"/>
          <p:cNvGrpSpPr/>
          <p:nvPr/>
        </p:nvGrpSpPr>
        <p:grpSpPr>
          <a:xfrm>
            <a:off x="-28346" y="1716621"/>
            <a:ext cx="8057018" cy="3129051"/>
            <a:chOff x="-209549" y="1236847"/>
            <a:chExt cx="5854660" cy="227373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47" name="TextBox 46"/>
            <p:cNvSpPr txBox="1"/>
            <p:nvPr/>
          </p:nvSpPr>
          <p:spPr>
            <a:xfrm>
              <a:off x="349076" y="1609427"/>
              <a:ext cx="4692767" cy="1359634"/>
            </a:xfrm>
            <a:prstGeom prst="rect">
              <a:avLst/>
            </a:prstGeom>
            <a:noFill/>
          </p:spPr>
          <p:txBody>
            <a:bodyPr wrap="square">
              <a:spAutoFit/>
            </a:bodyPr>
            <a:lstStyle/>
            <a:p>
              <a:pPr marL="0" marR="0" lvl="0" indent="0" algn="just" defTabSz="629285" rtl="0" eaLnBrk="1" fontAlgn="auto" latinLnBrk="0" hangingPunct="1">
                <a:lnSpc>
                  <a:spcPct val="100000"/>
                </a:lnSpc>
                <a:spcBef>
                  <a:spcPts val="0"/>
                </a:spcBef>
                <a:spcAft>
                  <a:spcPts val="0"/>
                </a:spcAft>
                <a:buClrTx/>
                <a:buSzTx/>
                <a:buFontTx/>
                <a:buNone/>
                <a:defRPr/>
              </a:pPr>
              <a:r>
                <a:rPr kumimoji="0" lang="en-US" sz="3855" b="1" i="0" u="none" strike="noStrike" kern="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1.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Tham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gia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hoạt</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ở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trường</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lớp</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nơi</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ở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để</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phá</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khả</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năng</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bản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thân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sz="385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2" name="Group 11"/>
          <p:cNvGrpSpPr/>
          <p:nvPr/>
        </p:nvGrpSpPr>
        <p:grpSpPr>
          <a:xfrm>
            <a:off x="7747914" y="2322678"/>
            <a:ext cx="6137655" cy="1880588"/>
            <a:chOff x="5630048" y="1664194"/>
            <a:chExt cx="4459948" cy="122619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048" y="1664194"/>
              <a:ext cx="4459948" cy="1226194"/>
            </a:xfrm>
            <a:prstGeom prst="rect">
              <a:avLst/>
            </a:prstGeom>
          </p:spPr>
        </p:pic>
        <p:sp>
          <p:nvSpPr>
            <p:cNvPr id="49" name="TextBox 48"/>
            <p:cNvSpPr txBox="1"/>
            <p:nvPr/>
          </p:nvSpPr>
          <p:spPr>
            <a:xfrm>
              <a:off x="5645110" y="1784689"/>
              <a:ext cx="4407025" cy="833401"/>
            </a:xfrm>
            <a:prstGeom prst="rect">
              <a:avLst/>
            </a:prstGeom>
            <a:noFill/>
          </p:spPr>
          <p:txBody>
            <a:bodyPr wrap="square">
              <a:spAutoFit/>
            </a:bodyPr>
            <a:lstStyle/>
            <a:p>
              <a:pPr marL="0" marR="0" lvl="0" indent="0" algn="just" defTabSz="629285" rtl="0" eaLnBrk="1" fontAlgn="auto" latinLnBrk="0" hangingPunct="1">
                <a:lnSpc>
                  <a:spcPct val="100000"/>
                </a:lnSpc>
                <a:spcBef>
                  <a:spcPts val="0"/>
                </a:spcBef>
                <a:spcAft>
                  <a:spcPts val="0"/>
                </a:spcAft>
                <a:buClrTx/>
                <a:buSzTx/>
                <a:buFontTx/>
                <a:buNone/>
                <a:defRPr/>
              </a:pPr>
              <a:r>
                <a:rPr kumimoji="0" lang="en-US" sz="3855" b="1" i="0" u="none" strike="noStrike" kern="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2.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Tự</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đánh</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giá</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kết</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quả</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học</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tập</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rèn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bản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thân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pSp>
      <p:grpSp>
        <p:nvGrpSpPr>
          <p:cNvPr id="14" name="Group 13"/>
          <p:cNvGrpSpPr/>
          <p:nvPr/>
        </p:nvGrpSpPr>
        <p:grpSpPr>
          <a:xfrm>
            <a:off x="14312" y="5123309"/>
            <a:ext cx="6772370" cy="1648662"/>
            <a:chOff x="146321" y="3666601"/>
            <a:chExt cx="4921166" cy="1198006"/>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21" y="3666601"/>
              <a:ext cx="4921166" cy="1198006"/>
            </a:xfrm>
            <a:prstGeom prst="rect">
              <a:avLst/>
            </a:prstGeom>
          </p:spPr>
        </p:pic>
        <p:sp>
          <p:nvSpPr>
            <p:cNvPr id="51" name="TextBox 50"/>
            <p:cNvSpPr txBox="1"/>
            <p:nvPr/>
          </p:nvSpPr>
          <p:spPr>
            <a:xfrm>
              <a:off x="326822" y="3780902"/>
              <a:ext cx="4508674" cy="928787"/>
            </a:xfrm>
            <a:prstGeom prst="rect">
              <a:avLst/>
            </a:prstGeom>
            <a:noFill/>
          </p:spPr>
          <p:txBody>
            <a:bodyPr wrap="square">
              <a:spAutoFit/>
            </a:bodyPr>
            <a:lstStyle/>
            <a:p>
              <a:pPr marL="0" marR="0" lvl="0" indent="0" algn="just" defTabSz="629285" rtl="0" eaLnBrk="1" fontAlgn="auto" latinLnBrk="0" hangingPunct="1">
                <a:lnSpc>
                  <a:spcPct val="100000"/>
                </a:lnSpc>
                <a:spcBef>
                  <a:spcPts val="0"/>
                </a:spcBef>
                <a:spcAft>
                  <a:spcPts val="0"/>
                </a:spcAft>
                <a:buClrTx/>
                <a:buSzTx/>
                <a:buFontTx/>
                <a:buNone/>
                <a:defRPr/>
              </a:pPr>
              <a:r>
                <a:rPr kumimoji="0" lang="en-US" sz="3855" b="1" i="0" u="none" strike="noStrike" kern="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3.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Chỉ</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cần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lắng</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nghe</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nhận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xét</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bố</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mẹ</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về</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mình</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pSp>
      <p:grpSp>
        <p:nvGrpSpPr>
          <p:cNvPr id="13" name="Group 12"/>
          <p:cNvGrpSpPr/>
          <p:nvPr/>
        </p:nvGrpSpPr>
        <p:grpSpPr>
          <a:xfrm>
            <a:off x="7026164" y="4234459"/>
            <a:ext cx="8257807" cy="3129051"/>
            <a:chOff x="5105586" y="3063177"/>
            <a:chExt cx="6000564" cy="2273736"/>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p:cNvSpPr txBox="1"/>
            <p:nvPr/>
          </p:nvSpPr>
          <p:spPr>
            <a:xfrm>
              <a:off x="5630048" y="3507317"/>
              <a:ext cx="4921166" cy="1359634"/>
            </a:xfrm>
            <a:prstGeom prst="rect">
              <a:avLst/>
            </a:prstGeom>
            <a:noFill/>
          </p:spPr>
          <p:txBody>
            <a:bodyPr wrap="square">
              <a:spAutoFit/>
            </a:bodyPr>
            <a:lstStyle/>
            <a:p>
              <a:pPr marL="0" marR="0" lvl="0" indent="0" algn="just" defTabSz="629285" rtl="0" eaLnBrk="1" fontAlgn="auto" latinLnBrk="0" hangingPunct="1">
                <a:lnSpc>
                  <a:spcPct val="100000"/>
                </a:lnSpc>
                <a:spcBef>
                  <a:spcPts val="0"/>
                </a:spcBef>
                <a:spcAft>
                  <a:spcPts val="0"/>
                </a:spcAft>
                <a:buClrTx/>
                <a:buSzTx/>
                <a:buFontTx/>
                <a:buNone/>
                <a:defRPr/>
              </a:pPr>
              <a:r>
                <a:rPr kumimoji="0" lang="en-US" sz="3855" b="1" i="0" u="none" strike="noStrike" kern="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4.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Hỏi</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người</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thân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bạn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bè</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về</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những</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điểm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mạnh</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điểm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yếu</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bản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thân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pSp>
      <p:sp>
        <p:nvSpPr>
          <p:cNvPr id="2" name="Oval 1"/>
          <p:cNvSpPr/>
          <p:nvPr/>
        </p:nvSpPr>
        <p:spPr>
          <a:xfrm>
            <a:off x="-69697" y="385745"/>
            <a:ext cx="847280" cy="879081"/>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29285" rtl="0" eaLnBrk="1" fontAlgn="auto" latinLnBrk="0" hangingPunct="1">
              <a:lnSpc>
                <a:spcPct val="100000"/>
              </a:lnSpc>
              <a:spcBef>
                <a:spcPts val="0"/>
              </a:spcBef>
              <a:spcAft>
                <a:spcPts val="0"/>
              </a:spcAft>
              <a:buClrTx/>
              <a:buSzTx/>
              <a:buFontTx/>
              <a:buNone/>
              <a:defRPr/>
            </a:pPr>
            <a:r>
              <a:rPr kumimoji="0" lang="en-US" sz="440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nvGrpSpPr>
          <p:cNvPr id="15" name="Group 14"/>
          <p:cNvGrpSpPr/>
          <p:nvPr/>
        </p:nvGrpSpPr>
        <p:grpSpPr>
          <a:xfrm>
            <a:off x="2723798" y="7229381"/>
            <a:ext cx="9215556" cy="2158644"/>
            <a:chOff x="2533650" y="5162630"/>
            <a:chExt cx="6648450" cy="1589981"/>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3650" y="5162630"/>
              <a:ext cx="6648450" cy="1589981"/>
            </a:xfrm>
            <a:prstGeom prst="rect">
              <a:avLst/>
            </a:prstGeom>
          </p:spPr>
        </p:pic>
        <p:sp>
          <p:nvSpPr>
            <p:cNvPr id="9" name="TextBox 8"/>
            <p:cNvSpPr txBox="1"/>
            <p:nvPr/>
          </p:nvSpPr>
          <p:spPr>
            <a:xfrm>
              <a:off x="2695458" y="5233528"/>
              <a:ext cx="6334241" cy="1359634"/>
            </a:xfrm>
            <a:prstGeom prst="rect">
              <a:avLst/>
            </a:prstGeom>
            <a:noFill/>
          </p:spPr>
          <p:txBody>
            <a:bodyPr wrap="square">
              <a:spAutoFit/>
            </a:bodyPr>
            <a:lstStyle/>
            <a:p>
              <a:pPr marL="0" marR="0" lvl="0" indent="0" algn="just" defTabSz="629285" rtl="0" eaLnBrk="1" fontAlgn="auto" latinLnBrk="0" hangingPunct="1">
                <a:lnSpc>
                  <a:spcPct val="100000"/>
                </a:lnSpc>
                <a:spcBef>
                  <a:spcPts val="0"/>
                </a:spcBef>
                <a:spcAft>
                  <a:spcPts val="0"/>
                </a:spcAft>
                <a:buClrTx/>
                <a:buSzTx/>
                <a:buFontTx/>
                <a:buNone/>
                <a:defRPr/>
              </a:pPr>
              <a:r>
                <a:rPr kumimoji="0" lang="en-US" sz="3855" b="1" i="0" u="none" strike="noStrike" kern="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rPr>
                <a:t>5.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Tự</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mình</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tìm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ra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điểm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mạnh</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điểm</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yếu</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bản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than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không</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cần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hỏi</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kiến</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người</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3855" b="1" i="0" u="none" strike="noStrike" kern="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khác</a:t>
              </a:r>
              <a:r>
                <a:rPr kumimoji="0" lang="en-US" sz="3855" b="1" i="0" u="none" strike="noStrike" kern="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pSp>
      <p:pic>
        <p:nvPicPr>
          <p:cNvPr id="3" name="Picture 6" descr="79+ Ảnh Mặt Cười Troll, Hài Hước, Dễ Thương Nhấ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8457" y="5967358"/>
            <a:ext cx="1158570" cy="10057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iáo viên dùng biểu tượng mặt cười giúp học trực tuyến tốt h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53797" y="5946471"/>
            <a:ext cx="1569656" cy="1224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iáo viên dùng biểu tượng mặt cười giúp học trực tuyến tốt h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1665" y="3037635"/>
            <a:ext cx="1579797" cy="12036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iáo viên dùng biểu tượng mặt cười giúp học trực tuyến tốt h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2558" y="3645723"/>
            <a:ext cx="1412439" cy="11019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79+ Ảnh Mặt Cười Troll, Hài Hước, Dễ Thương Nhấ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5115" y="7229381"/>
            <a:ext cx="1158570" cy="1005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2071953" y="0"/>
            <a:ext cx="3308919" cy="9370501"/>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2076414" y="2027281"/>
            <a:ext cx="1469170" cy="683779"/>
          </a:xfrm>
          <a:prstGeom prst="rect">
            <a:avLst/>
          </a:prstGeom>
          <a:noFill/>
          <a:ln w="9525">
            <a:noFill/>
          </a:ln>
        </p:spPr>
      </p:pic>
      <p:pic>
        <p:nvPicPr>
          <p:cNvPr id="31752" name="图片 31751" descr="1-16"/>
          <p:cNvPicPr>
            <a:picLocks noChangeAspect="1"/>
          </p:cNvPicPr>
          <p:nvPr/>
        </p:nvPicPr>
        <p:blipFill>
          <a:blip r:embed="rId4"/>
          <a:stretch>
            <a:fillRect/>
          </a:stretch>
        </p:blipFill>
        <p:spPr>
          <a:xfrm>
            <a:off x="6382635" y="1430768"/>
            <a:ext cx="3253930" cy="1514596"/>
          </a:xfrm>
          <a:prstGeom prst="rect">
            <a:avLst/>
          </a:prstGeom>
          <a:noFill/>
          <a:ln w="9525">
            <a:noFill/>
          </a:ln>
        </p:spPr>
      </p:pic>
      <p:pic>
        <p:nvPicPr>
          <p:cNvPr id="31759" name="图片 31758" descr="封面4"/>
          <p:cNvPicPr>
            <a:picLocks noChangeAspect="1"/>
          </p:cNvPicPr>
          <p:nvPr/>
        </p:nvPicPr>
        <p:blipFill>
          <a:blip r:embed="rId5"/>
          <a:stretch>
            <a:fillRect/>
          </a:stretch>
        </p:blipFill>
        <p:spPr>
          <a:xfrm>
            <a:off x="2423155" y="7423311"/>
            <a:ext cx="4039807" cy="2158927"/>
          </a:xfrm>
          <a:prstGeom prst="rect">
            <a:avLst/>
          </a:prstGeom>
          <a:noFill/>
          <a:ln w="9525">
            <a:noFill/>
          </a:ln>
        </p:spPr>
      </p:pic>
      <p:pic>
        <p:nvPicPr>
          <p:cNvPr id="31760" name="图片 31759" descr="封面3"/>
          <p:cNvPicPr>
            <a:picLocks noChangeAspect="1"/>
          </p:cNvPicPr>
          <p:nvPr/>
        </p:nvPicPr>
        <p:blipFill>
          <a:blip r:embed="rId6"/>
          <a:stretch>
            <a:fillRect/>
          </a:stretch>
        </p:blipFill>
        <p:spPr>
          <a:xfrm>
            <a:off x="12247741" y="-27165"/>
            <a:ext cx="3144960" cy="2711210"/>
          </a:xfrm>
          <a:prstGeom prst="rect">
            <a:avLst/>
          </a:prstGeom>
          <a:noFill/>
          <a:ln w="9525">
            <a:noFill/>
          </a:ln>
        </p:spPr>
      </p:pic>
      <p:sp>
        <p:nvSpPr>
          <p:cNvPr id="11" name="Scroll: Horizontal 5"/>
          <p:cNvSpPr/>
          <p:nvPr/>
        </p:nvSpPr>
        <p:spPr>
          <a:xfrm>
            <a:off x="4282432" y="3158596"/>
            <a:ext cx="12243616" cy="4052979"/>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63650" rtl="0" fontAlgn="auto">
              <a:spcBef>
                <a:spcPts val="0"/>
              </a:spcBef>
              <a:spcAft>
                <a:spcPts val="0"/>
              </a:spcAft>
            </a:pPr>
            <a:r>
              <a:rPr lang="en-US" sz="3870" b="1" dirty="0" err="1">
                <a:solidFill>
                  <a:srgbClr val="FF0000"/>
                </a:solidFill>
                <a:latin typeface="Times New Roman" panose="02020603050405020304" pitchFamily="18" charset="0"/>
                <a:cs typeface="Times New Roman" panose="02020603050405020304" pitchFamily="18" charset="0"/>
              </a:rPr>
              <a:t>Ngoài</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việc</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tham</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gia</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các</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hoạt</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động</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để</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tự</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khám</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phá</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và</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đánh</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giá</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bản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thân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chúng</a:t>
            </a:r>
            <a:r>
              <a:rPr lang="en-US" sz="3870" b="1" dirty="0">
                <a:solidFill>
                  <a:srgbClr val="FF0000"/>
                </a:solidFill>
                <a:latin typeface="Times New Roman" panose="02020603050405020304" pitchFamily="18" charset="0"/>
                <a:cs typeface="Times New Roman" panose="02020603050405020304" pitchFamily="18" charset="0"/>
              </a:rPr>
              <a:t> ta </a:t>
            </a:r>
            <a:r>
              <a:rPr lang="en-US" sz="3870" b="1" dirty="0" err="1">
                <a:solidFill>
                  <a:srgbClr val="FF0000"/>
                </a:solidFill>
                <a:latin typeface="Times New Roman" panose="02020603050405020304" pitchFamily="18" charset="0"/>
                <a:cs typeface="Times New Roman" panose="02020603050405020304" pitchFamily="18" charset="0"/>
              </a:rPr>
              <a:t>còn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cần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phải</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lắng</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nghe</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sự</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đánh</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giá</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và</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nhận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xét</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từ</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người</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thân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và</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bạn</a:t>
            </a:r>
            <a:r>
              <a:rPr lang="en-US" sz="3870" b="1" dirty="0">
                <a:solidFill>
                  <a:srgbClr val="FF0000"/>
                </a:solidFill>
                <a:latin typeface="Times New Roman" panose="02020603050405020304" pitchFamily="18" charset="0"/>
                <a:cs typeface="Times New Roman" panose="02020603050405020304" pitchFamily="18" charset="0"/>
              </a:rPr>
              <a:t> </a:t>
            </a:r>
            <a:r>
              <a:rPr lang="en-US" sz="3870" b="1" dirty="0" err="1">
                <a:solidFill>
                  <a:srgbClr val="FF0000"/>
                </a:solidFill>
                <a:latin typeface="Times New Roman" panose="02020603050405020304" pitchFamily="18" charset="0"/>
                <a:cs typeface="Times New Roman" panose="02020603050405020304" pitchFamily="18" charset="0"/>
              </a:rPr>
              <a:t>bè</a:t>
            </a:r>
            <a:r>
              <a:rPr lang="en-US" sz="3870" b="1" dirty="0">
                <a:solidFill>
                  <a:srgbClr val="FF0000"/>
                </a:solidFill>
                <a:latin typeface="Times New Roman" panose="02020603050405020304" pitchFamily="18" charset="0"/>
                <a:cs typeface="Times New Roman" panose="02020603050405020304" pitchFamily="18" charset="0"/>
              </a:rPr>
              <a:t>.</a:t>
            </a:r>
            <a:endParaRPr lang="en-US" sz="3870" b="1" i="1" dirty="0">
              <a:solidFill>
                <a:srgbClr val="FF0000"/>
              </a:solidFill>
              <a:latin typeface="Times New Roman" panose="02020603050405020304" pitchFamily="18" charset="0"/>
              <a:cs typeface="Times New Roman" panose="02020603050405020304" pitchFamily="18" charset="0"/>
            </a:endParaRPr>
          </a:p>
        </p:txBody>
      </p:sp>
      <p:sp>
        <p:nvSpPr>
          <p:cNvPr id="13" name="Arrow: Striped Right 2"/>
          <p:cNvSpPr/>
          <p:nvPr/>
        </p:nvSpPr>
        <p:spPr>
          <a:xfrm>
            <a:off x="3170392" y="4672016"/>
            <a:ext cx="1112039" cy="933632"/>
          </a:xfrm>
          <a:prstGeom prst="striped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63650" rtl="0" fontAlgn="auto">
              <a:spcBef>
                <a:spcPts val="0"/>
              </a:spcBef>
              <a:spcAft>
                <a:spcPts val="0"/>
              </a:spcAft>
            </a:pPr>
            <a:endParaRPr lang="en-US" sz="3110">
              <a:solidFill>
                <a:prstClr val="white"/>
              </a:solidFill>
              <a:latin typeface="Calibri" panose="020F050202020403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9"/>
                                        </p:tgtEl>
                                        <p:attrNameLst>
                                          <p:attrName>style.visibility</p:attrName>
                                        </p:attrNameLst>
                                      </p:cBhvr>
                                      <p:to>
                                        <p:strVal val="visible"/>
                                      </p:to>
                                    </p:set>
                                    <p:animEffect transition="in" filter="fade">
                                      <p:cBhvr>
                                        <p:cTn id="19" dur="1000"/>
                                        <p:tgtEl>
                                          <p:spTgt spid="31759"/>
                                        </p:tgtEl>
                                      </p:cBhvr>
                                    </p:animEffect>
                                    <p:anim calcmode="lin" valueType="num">
                                      <p:cBhvr>
                                        <p:cTn id="20" dur="1000" fill="hold"/>
                                        <p:tgtEl>
                                          <p:spTgt spid="31759"/>
                                        </p:tgtEl>
                                        <p:attrNameLst>
                                          <p:attrName>ppt_x</p:attrName>
                                        </p:attrNameLst>
                                      </p:cBhvr>
                                      <p:tavLst>
                                        <p:tav tm="0">
                                          <p:val>
                                            <p:strVal val="#ppt_x"/>
                                          </p:val>
                                        </p:tav>
                                        <p:tav tm="100000">
                                          <p:val>
                                            <p:strVal val="#ppt_x"/>
                                          </p:val>
                                        </p:tav>
                                      </p:tavLst>
                                    </p:anim>
                                    <p:anim calcmode="lin" valueType="num">
                                      <p:cBhvr>
                                        <p:cTn id="21" dur="1000" fill="hold"/>
                                        <p:tgtEl>
                                          <p:spTgt spid="3175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31752"/>
                                        </p:tgtEl>
                                        <p:attrNameLst>
                                          <p:attrName>style.visibility</p:attrName>
                                        </p:attrNameLst>
                                      </p:cBhvr>
                                      <p:to>
                                        <p:strVal val="visible"/>
                                      </p:to>
                                    </p:set>
                                    <p:animEffect transition="in" filter="fade">
                                      <p:cBhvr>
                                        <p:cTn id="25" dur="1000"/>
                                        <p:tgtEl>
                                          <p:spTgt spid="31752"/>
                                        </p:tgtEl>
                                      </p:cBhvr>
                                    </p:animEffect>
                                    <p:anim calcmode="lin" valueType="num">
                                      <p:cBhvr>
                                        <p:cTn id="26" dur="1000" fill="hold"/>
                                        <p:tgtEl>
                                          <p:spTgt spid="31752"/>
                                        </p:tgtEl>
                                        <p:attrNameLst>
                                          <p:attrName>ppt_x</p:attrName>
                                        </p:attrNameLst>
                                      </p:cBhvr>
                                      <p:tavLst>
                                        <p:tav tm="0">
                                          <p:val>
                                            <p:strVal val="#ppt_x"/>
                                          </p:val>
                                        </p:tav>
                                        <p:tav tm="100000">
                                          <p:val>
                                            <p:strVal val="#ppt_x"/>
                                          </p:val>
                                        </p:tav>
                                      </p:tavLst>
                                    </p:anim>
                                    <p:anim calcmode="lin" valueType="num">
                                      <p:cBhvr>
                                        <p:cTn id="27" dur="1000" fill="hold"/>
                                        <p:tgtEl>
                                          <p:spTgt spid="31752"/>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7" presetClass="entr" presetSubtype="0" fill="hold" nodeType="afterEffect">
                                  <p:stCondLst>
                                    <p:cond delay="0"/>
                                  </p:stCondLst>
                                  <p:childTnLst>
                                    <p:set>
                                      <p:cBhvr>
                                        <p:cTn id="30" dur="1" fill="hold">
                                          <p:stCondLst>
                                            <p:cond delay="0"/>
                                          </p:stCondLst>
                                        </p:cTn>
                                        <p:tgtEl>
                                          <p:spTgt spid="31751"/>
                                        </p:tgtEl>
                                        <p:attrNameLst>
                                          <p:attrName>style.visibility</p:attrName>
                                        </p:attrNameLst>
                                      </p:cBhvr>
                                      <p:to>
                                        <p:strVal val="visible"/>
                                      </p:to>
                                    </p:set>
                                    <p:animEffect transition="in" filter="fade">
                                      <p:cBhvr>
                                        <p:cTn id="31" dur="1000"/>
                                        <p:tgtEl>
                                          <p:spTgt spid="31751"/>
                                        </p:tgtEl>
                                      </p:cBhvr>
                                    </p:animEffect>
                                    <p:anim calcmode="lin" valueType="num">
                                      <p:cBhvr>
                                        <p:cTn id="32" dur="1000" fill="hold"/>
                                        <p:tgtEl>
                                          <p:spTgt spid="31751"/>
                                        </p:tgtEl>
                                        <p:attrNameLst>
                                          <p:attrName>ppt_x</p:attrName>
                                        </p:attrNameLst>
                                      </p:cBhvr>
                                      <p:tavLst>
                                        <p:tav tm="0">
                                          <p:val>
                                            <p:strVal val="#ppt_x"/>
                                          </p:val>
                                        </p:tav>
                                        <p:tav tm="100000">
                                          <p:val>
                                            <p:strVal val="#ppt_x"/>
                                          </p:val>
                                        </p:tav>
                                      </p:tavLst>
                                    </p:anim>
                                    <p:anim calcmode="lin" valueType="num">
                                      <p:cBhvr>
                                        <p:cTn id="33"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p:cNvPicPr>
            <a:picLocks noChangeAspect="1"/>
          </p:cNvPicPr>
          <p:nvPr/>
        </p:nvPicPr>
        <p:blipFill rotWithShape="1">
          <a:blip r:embed="rId4" cstate="screen"/>
          <a:srcRect/>
          <a:stretch>
            <a:fillRect/>
          </a:stretch>
        </p:blipFill>
        <p:spPr>
          <a:xfrm>
            <a:off x="32" y="19015"/>
            <a:ext cx="16778260" cy="10220418"/>
          </a:xfrm>
          <a:prstGeom prst="rect">
            <a:avLst/>
          </a:prstGeom>
        </p:spPr>
      </p:pic>
      <p:sp>
        <p:nvSpPr>
          <p:cNvPr id="2" name="Rounded Rectangle 1"/>
          <p:cNvSpPr/>
          <p:nvPr/>
        </p:nvSpPr>
        <p:spPr>
          <a:xfrm>
            <a:off x="331415" y="445717"/>
            <a:ext cx="16115458" cy="84450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9285" rtl="0" fontAlgn="auto">
              <a:spcBef>
                <a:spcPts val="0"/>
              </a:spcBef>
              <a:spcAft>
                <a:spcPts val="0"/>
              </a:spcAft>
            </a:pPr>
            <a:endParaRPr lang="en-US" sz="2475">
              <a:solidFill>
                <a:prstClr val="white"/>
              </a:solidFill>
              <a:latin typeface="Calibri" panose="020F0502020204030204"/>
            </a:endParaRPr>
          </a:p>
        </p:txBody>
      </p:sp>
      <p:pic>
        <p:nvPicPr>
          <p:cNvPr id="8" name="PA_图片 5"/>
          <p:cNvPicPr>
            <a:picLocks noChangeAspect="1"/>
          </p:cNvPicPr>
          <p:nvPr>
            <p:custDataLst>
              <p:tags r:id="rId1"/>
            </p:custDataLst>
          </p:nvPr>
        </p:nvPicPr>
        <p:blipFill>
          <a:blip r:embed="rId5" cstate="screen"/>
          <a:stretch>
            <a:fillRect/>
          </a:stretch>
        </p:blipFill>
        <p:spPr>
          <a:xfrm rot="19239403" flipH="1">
            <a:off x="12944787" y="6936956"/>
            <a:ext cx="3120870" cy="2853795"/>
          </a:xfrm>
          <a:prstGeom prst="rect">
            <a:avLst/>
          </a:prstGeom>
        </p:spPr>
      </p:pic>
      <p:sp>
        <p:nvSpPr>
          <p:cNvPr id="6" name="Rectangle 5"/>
          <p:cNvSpPr/>
          <p:nvPr/>
        </p:nvSpPr>
        <p:spPr>
          <a:xfrm>
            <a:off x="2358667" y="585037"/>
            <a:ext cx="11655755" cy="770083"/>
          </a:xfrm>
          <a:prstGeom prst="rect">
            <a:avLst/>
          </a:prstGeom>
          <a:solidFill>
            <a:schemeClr val="tx2">
              <a:lumMod val="20000"/>
              <a:lumOff val="80000"/>
            </a:schemeClr>
          </a:solidFill>
        </p:spPr>
        <p:txBody>
          <a:bodyPr wrap="none">
            <a:spAutoFit/>
          </a:bodyPr>
          <a:lstStyle/>
          <a:p>
            <a:pPr defTabSz="1258570" rtl="0" fontAlgn="auto">
              <a:spcBef>
                <a:spcPts val="0"/>
              </a:spcBef>
              <a:spcAft>
                <a:spcPts val="0"/>
              </a:spcAft>
            </a:pPr>
            <a:r>
              <a:rPr lang="vi-VN" sz="4405" b="1" dirty="0">
                <a:solidFill>
                  <a:srgbClr val="FF0000"/>
                </a:solidFill>
                <a:latin typeface="Times New Roman" panose="02020603050405020304" pitchFamily="18" charset="0"/>
                <a:ea typeface="+mn-ea"/>
                <a:cs typeface="Times New Roman" panose="02020603050405020304" pitchFamily="18" charset="0"/>
              </a:rPr>
              <a:t>Em hãy nhận xét hành vi của các bạn dưới đây:</a:t>
            </a:r>
            <a:endParaRPr lang="en-US" sz="4405" b="1" dirty="0">
              <a:solidFill>
                <a:srgbClr val="FF0000"/>
              </a:solidFill>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523277" y="1617906"/>
            <a:ext cx="15590026" cy="1447832"/>
          </a:xfrm>
          <a:prstGeom prst="rect">
            <a:avLst/>
          </a:prstGeom>
          <a:solidFill>
            <a:srgbClr val="FFEFAB"/>
          </a:solidFill>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1.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Biết mình học chưa tốt môn Tiếng Việt nên Tùng đã chăm chỉ đọc sách và nhờ cô giáo hướng dẫn.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Vì</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vậy</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bạn</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đã</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có</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nhiều</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tiến</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bộ</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523279" y="3245846"/>
            <a:ext cx="15405864" cy="1447832"/>
          </a:xfrm>
          <a:prstGeom prst="rect">
            <a:avLst/>
          </a:prstGeom>
          <a:solidFill>
            <a:srgbClr val="FFEFAB"/>
          </a:solidFill>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2.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Mỗi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được</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người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khác</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góp ý</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Hoa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thường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tỏ ra khó chịu,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và</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không quan tâm</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562926" y="4988584"/>
            <a:ext cx="15405864" cy="1447832"/>
          </a:xfrm>
          <a:prstGeom prst="rect">
            <a:avLst/>
          </a:prstGeom>
          <a:solidFill>
            <a:srgbClr val="FFEFAB"/>
          </a:solidFill>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3. Nam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cho</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rằng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mình</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có</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nhiều</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điểm</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mạnh</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rồi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không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cần</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cố</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gắng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nữa</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523278" y="6616524"/>
            <a:ext cx="14855824" cy="770083"/>
          </a:xfrm>
          <a:prstGeom prst="rect">
            <a:avLst/>
          </a:prstGeom>
          <a:solidFill>
            <a:srgbClr val="FFEFAB"/>
          </a:solidFill>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4.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Thu hát hay nhưng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chưa</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bao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giờ</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dám hát trước lớp</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3" name="Oval 12"/>
          <p:cNvSpPr/>
          <p:nvPr/>
        </p:nvSpPr>
        <p:spPr>
          <a:xfrm>
            <a:off x="1172303" y="547874"/>
            <a:ext cx="847280" cy="879081"/>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en-US" sz="4405" b="1" dirty="0">
                <a:solidFill>
                  <a:prstClr val="black"/>
                </a:solidFill>
                <a:latin typeface="Times New Roman" panose="02020603050405020304" pitchFamily="18" charset="0"/>
                <a:cs typeface="Times New Roman" panose="02020603050405020304" pitchFamily="18" charset="0"/>
              </a:rPr>
              <a:t>2</a:t>
            </a:r>
          </a:p>
        </p:txBody>
      </p:sp>
      <p:sp>
        <p:nvSpPr>
          <p:cNvPr id="3" name="Bong bóng Ý nghĩ: Hình đám mây 3"/>
          <p:cNvSpPr/>
          <p:nvPr/>
        </p:nvSpPr>
        <p:spPr>
          <a:xfrm>
            <a:off x="12964014" y="7420978"/>
            <a:ext cx="3652591" cy="2054809"/>
          </a:xfrm>
          <a:prstGeom prst="cloudCallout">
            <a:avLst>
              <a:gd name="adj1" fmla="val -22143"/>
              <a:gd name="adj2" fmla="val -7329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srgbClr val="C00000"/>
                </a:solidFill>
                <a:effectLst/>
                <a:highlight>
                  <a:srgbClr val="FFEFAB"/>
                </a:highlight>
                <a:uLnTx/>
                <a:uFillTx/>
                <a:latin typeface="Times New Roman" panose="02020603050405020304" pitchFamily="18" charset="0"/>
                <a:ea typeface="+mn-ea"/>
                <a:cs typeface="Times New Roman" panose="02020603050405020304" pitchFamily="18" charset="0"/>
              </a:rPr>
              <a:t>Thảo</a:t>
            </a:r>
            <a:r>
              <a:rPr kumimoji="0" lang="en-US" sz="3600" b="1" i="0" u="none" strike="noStrike" kern="0" cap="none" spc="0" normalizeH="0" baseline="0" noProof="0" dirty="0">
                <a:ln>
                  <a:noFill/>
                </a:ln>
                <a:solidFill>
                  <a:srgbClr val="C00000"/>
                </a:solidFill>
                <a:effectLst/>
                <a:highlight>
                  <a:srgbClr val="FFEFAB"/>
                </a:highligh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highlight>
                  <a:srgbClr val="FFEFAB"/>
                </a:highlight>
                <a:uLnTx/>
                <a:uFillTx/>
                <a:latin typeface="Times New Roman" panose="02020603050405020304" pitchFamily="18" charset="0"/>
                <a:ea typeface="+mn-ea"/>
                <a:cs typeface="Times New Roman" panose="02020603050405020304" pitchFamily="18" charset="0"/>
              </a:rPr>
              <a:t>luận</a:t>
            </a:r>
            <a:r>
              <a:rPr kumimoji="0" lang="en-US" sz="3600" b="1" i="0" u="none" strike="noStrike" kern="0" cap="none" spc="0" normalizeH="0" baseline="0" noProof="0" dirty="0">
                <a:ln>
                  <a:noFill/>
                </a:ln>
                <a:solidFill>
                  <a:srgbClr val="C00000"/>
                </a:solidFill>
                <a:effectLst/>
                <a:highlight>
                  <a:srgbClr val="FFEFAB"/>
                </a:highlight>
                <a:uLnTx/>
                <a:uFillTx/>
                <a:latin typeface="Times New Roman" panose="02020603050405020304" pitchFamily="18" charset="0"/>
                <a:ea typeface="+mn-ea"/>
                <a:cs typeface="Times New Roman" panose="02020603050405020304" pitchFamily="18" charset="0"/>
              </a:rPr>
              <a:t> nhóm </a:t>
            </a:r>
            <a:r>
              <a:rPr lang="en-US" sz="3600" b="1" kern="0" dirty="0" err="1">
                <a:solidFill>
                  <a:srgbClr val="C00000"/>
                </a:solidFill>
                <a:highlight>
                  <a:srgbClr val="FFEFAB"/>
                </a:highlight>
                <a:latin typeface="Times New Roman" panose="02020603050405020304" pitchFamily="18" charset="0"/>
                <a:cs typeface="Times New Roman" panose="02020603050405020304" pitchFamily="18" charset="0"/>
              </a:rPr>
              <a:t>bốn</a:t>
            </a:r>
            <a:endParaRPr kumimoji="0" lang="en-US" sz="3600" b="1" i="0" u="none" strike="noStrike" kern="0" cap="none" spc="0" normalizeH="0" baseline="0" noProof="0" dirty="0">
              <a:ln>
                <a:noFill/>
              </a:ln>
              <a:solidFill>
                <a:srgbClr val="C00000"/>
              </a:solidFill>
              <a:effectLst/>
              <a:highlight>
                <a:srgbClr val="FFEFAB"/>
              </a:highligh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7187" y="2230860"/>
            <a:ext cx="8928992" cy="5544616"/>
          </a:xfrm>
          <a:prstGeom prst="rect">
            <a:avLst/>
          </a:prstGeom>
          <a:noFill/>
        </p:spPr>
        <p:txBody>
          <a:bodyPr wrap="square" rtlCol="0">
            <a:prstTxWarp prst="textArchUp">
              <a:avLst/>
            </a:prstTxWarp>
            <a:spAutoFit/>
          </a:bodyPr>
          <a:lstStyle/>
          <a:p>
            <a:pPr algn="ctr"/>
            <a:r>
              <a:rPr lang="en-US" sz="9600" b="1" dirty="0">
                <a:ln w="22225">
                  <a:solidFill>
                    <a:schemeClr val="accent2"/>
                  </a:solidFill>
                  <a:prstDash val="solid"/>
                </a:ln>
                <a:solidFill>
                  <a:schemeClr val="accent6">
                    <a:lumMod val="75000"/>
                  </a:schemeClr>
                </a:solidFill>
                <a:latin typeface="Times New Roman" panose="02020603050405020304" pitchFamily="18" charset="0"/>
                <a:cs typeface="Times New Roman" panose="02020603050405020304" pitchFamily="18" charset="0"/>
              </a:rPr>
              <a:t>THẢO LUẬN NHÓM 4</a:t>
            </a:r>
          </a:p>
        </p:txBody>
      </p:sp>
      <p:pic>
        <p:nvPicPr>
          <p:cNvPr id="3" name="Picture 2"/>
          <p:cNvPicPr>
            <a:picLocks noChangeAspect="1"/>
          </p:cNvPicPr>
          <p:nvPr/>
        </p:nvPicPr>
        <p:blipFill>
          <a:blip r:embed="rId4"/>
          <a:stretch>
            <a:fillRect/>
          </a:stretch>
        </p:blipFill>
        <p:spPr>
          <a:xfrm>
            <a:off x="5385335" y="3730672"/>
            <a:ext cx="6604209" cy="5608141"/>
          </a:xfrm>
          <a:prstGeom prst="rect">
            <a:avLst/>
          </a:prstGeom>
        </p:spPr>
      </p:pic>
      <p:pic>
        <p:nvPicPr>
          <p:cNvPr id="4" name="Picture 3"/>
          <p:cNvPicPr>
            <a:picLocks noChangeAspect="1"/>
          </p:cNvPicPr>
          <p:nvPr/>
        </p:nvPicPr>
        <p:blipFill>
          <a:blip r:embed="rId5"/>
          <a:stretch>
            <a:fillRect/>
          </a:stretch>
        </p:blipFill>
        <p:spPr>
          <a:xfrm>
            <a:off x="3410817" y="1065486"/>
            <a:ext cx="1579001" cy="1932599"/>
          </a:xfrm>
          <a:prstGeom prst="rect">
            <a:avLst/>
          </a:prstGeom>
        </p:spPr>
      </p:pic>
      <p:pic>
        <p:nvPicPr>
          <p:cNvPr id="5" name="Picture 4"/>
          <p:cNvPicPr>
            <a:picLocks noChangeAspect="1"/>
          </p:cNvPicPr>
          <p:nvPr/>
        </p:nvPicPr>
        <p:blipFill>
          <a:blip r:embed="rId6"/>
          <a:stretch>
            <a:fillRect/>
          </a:stretch>
        </p:blipFill>
        <p:spPr>
          <a:xfrm>
            <a:off x="12637616" y="1251400"/>
            <a:ext cx="2090304" cy="1926503"/>
          </a:xfrm>
          <a:prstGeom prst="rect">
            <a:avLst/>
          </a:prstGeom>
        </p:spPr>
      </p:pic>
      <p:pic>
        <p:nvPicPr>
          <p:cNvPr id="6" name="Picture 5"/>
          <p:cNvPicPr>
            <a:picLocks noChangeAspect="1"/>
          </p:cNvPicPr>
          <p:nvPr/>
        </p:nvPicPr>
        <p:blipFill>
          <a:blip r:embed="rId7"/>
          <a:stretch>
            <a:fillRect/>
          </a:stretch>
        </p:blipFill>
        <p:spPr>
          <a:xfrm>
            <a:off x="489278" y="129382"/>
            <a:ext cx="2903470" cy="2244037"/>
          </a:xfrm>
          <a:prstGeom prst="rect">
            <a:avLst/>
          </a:prstGeom>
        </p:spPr>
      </p:pic>
      <p:pic>
        <p:nvPicPr>
          <p:cNvPr id="7" name="Picture 6"/>
          <p:cNvPicPr>
            <a:picLocks noChangeAspect="1"/>
          </p:cNvPicPr>
          <p:nvPr/>
        </p:nvPicPr>
        <p:blipFill>
          <a:blip r:embed="rId8"/>
          <a:stretch>
            <a:fillRect/>
          </a:stretch>
        </p:blipFill>
        <p:spPr>
          <a:xfrm rot="20740935">
            <a:off x="13789744" y="7330182"/>
            <a:ext cx="2808312" cy="1970015"/>
          </a:xfrm>
          <a:prstGeom prst="rect">
            <a:avLst/>
          </a:prstGeom>
        </p:spPr>
      </p:pic>
      <p:pic>
        <p:nvPicPr>
          <p:cNvPr id="8" name="Picture 7"/>
          <p:cNvPicPr>
            <a:picLocks noChangeAspect="1"/>
          </p:cNvPicPr>
          <p:nvPr/>
        </p:nvPicPr>
        <p:blipFill>
          <a:blip r:embed="rId9"/>
          <a:stretch>
            <a:fillRect/>
          </a:stretch>
        </p:blipFill>
        <p:spPr>
          <a:xfrm>
            <a:off x="1086372" y="8364865"/>
            <a:ext cx="1018120" cy="981541"/>
          </a:xfrm>
          <a:prstGeom prst="rect">
            <a:avLst/>
          </a:prstGeom>
        </p:spPr>
      </p:pic>
      <p:pic>
        <p:nvPicPr>
          <p:cNvPr id="9" name="Picture 8"/>
          <p:cNvPicPr>
            <a:picLocks noChangeAspect="1"/>
          </p:cNvPicPr>
          <p:nvPr/>
        </p:nvPicPr>
        <p:blipFill>
          <a:blip r:embed="rId9"/>
          <a:stretch>
            <a:fillRect/>
          </a:stretch>
        </p:blipFill>
        <p:spPr>
          <a:xfrm>
            <a:off x="108224" y="7775476"/>
            <a:ext cx="1018120" cy="1703589"/>
          </a:xfrm>
          <a:prstGeom prst="rect">
            <a:avLst/>
          </a:prstGeom>
        </p:spPr>
      </p:pic>
      <p:pic>
        <p:nvPicPr>
          <p:cNvPr id="10" name="dạ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73151" y="8364864"/>
            <a:ext cx="403226" cy="4870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p:cNvPicPr>
            <a:picLocks noChangeAspect="1"/>
          </p:cNvPicPr>
          <p:nvPr/>
        </p:nvPicPr>
        <p:blipFill rotWithShape="1">
          <a:blip r:embed="rId4" cstate="screen"/>
          <a:srcRect/>
          <a:stretch>
            <a:fillRect/>
          </a:stretch>
        </p:blipFill>
        <p:spPr>
          <a:xfrm>
            <a:off x="32" y="19015"/>
            <a:ext cx="16778260" cy="10220418"/>
          </a:xfrm>
          <a:prstGeom prst="rect">
            <a:avLst/>
          </a:prstGeom>
        </p:spPr>
      </p:pic>
      <p:sp>
        <p:nvSpPr>
          <p:cNvPr id="2" name="Rounded Rectangle 1"/>
          <p:cNvSpPr/>
          <p:nvPr/>
        </p:nvSpPr>
        <p:spPr>
          <a:xfrm>
            <a:off x="339117" y="448995"/>
            <a:ext cx="16115458" cy="84450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9285" rtl="0" fontAlgn="auto">
              <a:spcBef>
                <a:spcPts val="0"/>
              </a:spcBef>
              <a:spcAft>
                <a:spcPts val="0"/>
              </a:spcAft>
            </a:pPr>
            <a:endParaRPr lang="en-US" sz="2475">
              <a:solidFill>
                <a:prstClr val="white"/>
              </a:solidFill>
              <a:latin typeface="Calibri" panose="020F0502020204030204"/>
            </a:endParaRPr>
          </a:p>
        </p:txBody>
      </p:sp>
      <p:pic>
        <p:nvPicPr>
          <p:cNvPr id="8" name="PA_图片 5"/>
          <p:cNvPicPr>
            <a:picLocks noChangeAspect="1"/>
          </p:cNvPicPr>
          <p:nvPr>
            <p:custDataLst>
              <p:tags r:id="rId1"/>
            </p:custDataLst>
          </p:nvPr>
        </p:nvPicPr>
        <p:blipFill>
          <a:blip r:embed="rId5" cstate="screen"/>
          <a:stretch>
            <a:fillRect/>
          </a:stretch>
        </p:blipFill>
        <p:spPr>
          <a:xfrm rot="19239403" flipH="1">
            <a:off x="12944787" y="6936956"/>
            <a:ext cx="3120870" cy="2853795"/>
          </a:xfrm>
          <a:prstGeom prst="rect">
            <a:avLst/>
          </a:prstGeom>
        </p:spPr>
      </p:pic>
      <p:sp>
        <p:nvSpPr>
          <p:cNvPr id="6" name="Rectangle 5"/>
          <p:cNvSpPr/>
          <p:nvPr/>
        </p:nvSpPr>
        <p:spPr>
          <a:xfrm>
            <a:off x="2358667" y="585037"/>
            <a:ext cx="11655755" cy="770083"/>
          </a:xfrm>
          <a:prstGeom prst="rect">
            <a:avLst/>
          </a:prstGeom>
          <a:solidFill>
            <a:schemeClr val="tx2">
              <a:lumMod val="20000"/>
              <a:lumOff val="80000"/>
            </a:schemeClr>
          </a:solidFill>
        </p:spPr>
        <p:txBody>
          <a:bodyPr wrap="none">
            <a:spAutoFit/>
          </a:bodyPr>
          <a:lstStyle/>
          <a:p>
            <a:pPr defTabSz="1258570" rtl="0" fontAlgn="auto">
              <a:spcBef>
                <a:spcPts val="0"/>
              </a:spcBef>
              <a:spcAft>
                <a:spcPts val="0"/>
              </a:spcAft>
            </a:pPr>
            <a:r>
              <a:rPr lang="vi-VN" sz="4405" b="1" dirty="0">
                <a:solidFill>
                  <a:srgbClr val="FF0000"/>
                </a:solidFill>
                <a:latin typeface="Times New Roman" panose="02020603050405020304" pitchFamily="18" charset="0"/>
                <a:ea typeface="+mn-ea"/>
                <a:cs typeface="Times New Roman" panose="02020603050405020304" pitchFamily="18" charset="0"/>
              </a:rPr>
              <a:t>Em hãy nhận xét hành vi của các bạn dưới đây:</a:t>
            </a:r>
            <a:endParaRPr lang="en-US" sz="4405" b="1" dirty="0">
              <a:solidFill>
                <a:srgbClr val="FF0000"/>
              </a:solidFill>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523277" y="1617906"/>
            <a:ext cx="15590026" cy="1447832"/>
          </a:xfrm>
          <a:prstGeom prst="rect">
            <a:avLst/>
          </a:prstGeom>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1.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Biết mình học chưa tốt môn Tiếng Việt nên Tùng đã chăm chỉ đọc sách và nhờ cô giáo hướng dẫn.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Vì</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vậy</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bạn</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đã</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có</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nhiều</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tiến</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bộ</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3" name="Oval 12"/>
          <p:cNvSpPr/>
          <p:nvPr/>
        </p:nvSpPr>
        <p:spPr>
          <a:xfrm>
            <a:off x="1172303" y="547874"/>
            <a:ext cx="847280" cy="879081"/>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en-US" sz="4405" b="1" dirty="0">
                <a:solidFill>
                  <a:prstClr val="black"/>
                </a:solidFill>
                <a:latin typeface="Times New Roman" panose="02020603050405020304" pitchFamily="18" charset="0"/>
                <a:cs typeface="Times New Roman" panose="02020603050405020304" pitchFamily="18" charset="0"/>
              </a:rPr>
              <a:t>2</a:t>
            </a:r>
          </a:p>
        </p:txBody>
      </p:sp>
      <p:sp>
        <p:nvSpPr>
          <p:cNvPr id="3" name="Rounded Rectangle 2"/>
          <p:cNvSpPr/>
          <p:nvPr/>
        </p:nvSpPr>
        <p:spPr>
          <a:xfrm>
            <a:off x="523277" y="3390487"/>
            <a:ext cx="15590026" cy="3988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nl-NL" sz="4405" dirty="0">
                <a:solidFill>
                  <a:srgbClr val="FF0000"/>
                </a:solidFill>
                <a:latin typeface="Times New Roman" panose="02020603050405020304" pitchFamily="18" charset="0"/>
                <a:ea typeface="Times New Roman" panose="02020603050405020304" pitchFamily="18" charset="0"/>
              </a:rPr>
              <a:t>Điều này cho thấy bạn đã biết tự nhận thức về điểm yếu của bản thân và có biện pháp để khắc phục điểm yếu đó, nhờ vậy bạn có tiến bộ trong việc học môn Tiếng Việt. </a:t>
            </a:r>
            <a:endParaRPr lang="en-US" sz="4405" dirty="0">
              <a:solidFill>
                <a:srgbClr val="FF0000"/>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p:cNvPicPr>
            <a:picLocks noChangeAspect="1"/>
          </p:cNvPicPr>
          <p:nvPr/>
        </p:nvPicPr>
        <p:blipFill rotWithShape="1">
          <a:blip r:embed="rId4" cstate="screen"/>
          <a:srcRect/>
          <a:stretch>
            <a:fillRect/>
          </a:stretch>
        </p:blipFill>
        <p:spPr>
          <a:xfrm>
            <a:off x="32" y="19015"/>
            <a:ext cx="16778260" cy="10220418"/>
          </a:xfrm>
          <a:prstGeom prst="rect">
            <a:avLst/>
          </a:prstGeom>
        </p:spPr>
      </p:pic>
      <p:sp>
        <p:nvSpPr>
          <p:cNvPr id="2" name="Rounded Rectangle 1"/>
          <p:cNvSpPr/>
          <p:nvPr/>
        </p:nvSpPr>
        <p:spPr>
          <a:xfrm>
            <a:off x="339117" y="448995"/>
            <a:ext cx="16115458" cy="84450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9285" rtl="0" fontAlgn="auto">
              <a:spcBef>
                <a:spcPts val="0"/>
              </a:spcBef>
              <a:spcAft>
                <a:spcPts val="0"/>
              </a:spcAft>
            </a:pPr>
            <a:endParaRPr lang="en-US" sz="2475">
              <a:solidFill>
                <a:prstClr val="white"/>
              </a:solidFill>
              <a:latin typeface="Calibri" panose="020F0502020204030204"/>
            </a:endParaRPr>
          </a:p>
        </p:txBody>
      </p:sp>
      <p:pic>
        <p:nvPicPr>
          <p:cNvPr id="8" name="PA_图片 5"/>
          <p:cNvPicPr>
            <a:picLocks noChangeAspect="1"/>
          </p:cNvPicPr>
          <p:nvPr>
            <p:custDataLst>
              <p:tags r:id="rId1"/>
            </p:custDataLst>
          </p:nvPr>
        </p:nvPicPr>
        <p:blipFill>
          <a:blip r:embed="rId5" cstate="screen"/>
          <a:stretch>
            <a:fillRect/>
          </a:stretch>
        </p:blipFill>
        <p:spPr>
          <a:xfrm rot="19239403" flipH="1">
            <a:off x="12944787" y="6936956"/>
            <a:ext cx="3120870" cy="2853795"/>
          </a:xfrm>
          <a:prstGeom prst="rect">
            <a:avLst/>
          </a:prstGeom>
        </p:spPr>
      </p:pic>
      <p:sp>
        <p:nvSpPr>
          <p:cNvPr id="6" name="Rectangle 5"/>
          <p:cNvSpPr/>
          <p:nvPr/>
        </p:nvSpPr>
        <p:spPr>
          <a:xfrm>
            <a:off x="2358667" y="585037"/>
            <a:ext cx="11655755" cy="770083"/>
          </a:xfrm>
          <a:prstGeom prst="rect">
            <a:avLst/>
          </a:prstGeom>
          <a:solidFill>
            <a:schemeClr val="tx2">
              <a:lumMod val="20000"/>
              <a:lumOff val="80000"/>
            </a:schemeClr>
          </a:solidFill>
        </p:spPr>
        <p:txBody>
          <a:bodyPr wrap="none">
            <a:spAutoFit/>
          </a:bodyPr>
          <a:lstStyle/>
          <a:p>
            <a:pPr defTabSz="1258570" rtl="0" fontAlgn="auto">
              <a:spcBef>
                <a:spcPts val="0"/>
              </a:spcBef>
              <a:spcAft>
                <a:spcPts val="0"/>
              </a:spcAft>
            </a:pPr>
            <a:r>
              <a:rPr lang="vi-VN" sz="4405" b="1" dirty="0">
                <a:solidFill>
                  <a:srgbClr val="FF0000"/>
                </a:solidFill>
                <a:latin typeface="Times New Roman" panose="02020603050405020304" pitchFamily="18" charset="0"/>
                <a:ea typeface="+mn-ea"/>
                <a:cs typeface="Times New Roman" panose="02020603050405020304" pitchFamily="18" charset="0"/>
              </a:rPr>
              <a:t>Em hãy nhận xét hành vi của các bạn dưới đây:</a:t>
            </a:r>
            <a:endParaRPr lang="en-US" sz="4405" b="1" dirty="0">
              <a:solidFill>
                <a:srgbClr val="FF0000"/>
              </a:solidFill>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518419" y="1877602"/>
            <a:ext cx="15405864" cy="1447832"/>
          </a:xfrm>
          <a:prstGeom prst="rect">
            <a:avLst/>
          </a:prstGeom>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2.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Mỗi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được</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người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khác</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góp ý</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Hoa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thường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tỏ ra khó chịu,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và</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vi-VN"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không quan tâm</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3" name="Oval 12"/>
          <p:cNvSpPr/>
          <p:nvPr/>
        </p:nvSpPr>
        <p:spPr>
          <a:xfrm>
            <a:off x="1172303" y="547874"/>
            <a:ext cx="847280" cy="879081"/>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en-US" sz="4405" b="1" dirty="0">
                <a:solidFill>
                  <a:prstClr val="black"/>
                </a:solidFill>
                <a:latin typeface="Times New Roman" panose="02020603050405020304" pitchFamily="18" charset="0"/>
                <a:cs typeface="Times New Roman" panose="02020603050405020304" pitchFamily="18" charset="0"/>
              </a:rPr>
              <a:t>2</a:t>
            </a:r>
          </a:p>
        </p:txBody>
      </p:sp>
      <p:sp>
        <p:nvSpPr>
          <p:cNvPr id="5" name="Rounded Rectangle 4"/>
          <p:cNvSpPr/>
          <p:nvPr/>
        </p:nvSpPr>
        <p:spPr>
          <a:xfrm>
            <a:off x="758281" y="3759387"/>
            <a:ext cx="15505579" cy="43924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29285" rtl="0" fontAlgn="auto">
              <a:lnSpc>
                <a:spcPct val="115000"/>
              </a:lnSpc>
              <a:spcBef>
                <a:spcPts val="0"/>
              </a:spcBef>
              <a:spcAft>
                <a:spcPts val="0"/>
              </a:spcAft>
            </a:pPr>
            <a:r>
              <a:rPr lang="nl-NL" sz="4405" dirty="0">
                <a:solidFill>
                  <a:prstClr val="black"/>
                </a:solidFill>
                <a:latin typeface="Times New Roman" panose="02020603050405020304" pitchFamily="18" charset="0"/>
                <a:ea typeface="Times New Roman" panose="02020603050405020304" pitchFamily="18" charset="0"/>
              </a:rPr>
              <a:t>Hoa tỏ ra khó chịu, không quan tâm khi người khác góp ý là không tốt.Bạn cần vui vẻ nghe góp ý từ mọi người để hoàn thiện bản thân.</a:t>
            </a:r>
            <a:endParaRPr lang="en-US" sz="4405" dirty="0">
              <a:solidFill>
                <a:prstClr val="black"/>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10670" y="263901"/>
            <a:ext cx="16711002" cy="9399940"/>
          </a:xfrm>
          <a:prstGeom prst="rect">
            <a:avLst/>
          </a:prstGeom>
          <a:solidFill>
            <a:schemeClr val="accent2"/>
          </a:solidFill>
        </p:spPr>
      </p:pic>
      <p:sp>
        <p:nvSpPr>
          <p:cNvPr id="8" name="Rectangle 7"/>
          <p:cNvSpPr/>
          <p:nvPr/>
        </p:nvSpPr>
        <p:spPr>
          <a:xfrm>
            <a:off x="5185776" y="3223661"/>
            <a:ext cx="6287296" cy="1566439"/>
          </a:xfrm>
          <a:prstGeom prst="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3974" tIns="47014" rIns="93974" bIns="47014">
            <a:spAutoFit/>
            <a:scene3d>
              <a:camera prst="orthographicFront"/>
              <a:lightRig rig="soft" dir="t">
                <a:rot lat="0" lon="0" rev="15600000"/>
              </a:lightRig>
            </a:scene3d>
            <a:sp3d extrusionH="57150" prstMaterial="softEdge">
              <a:bevelT w="25400" h="38100"/>
            </a:sp3d>
          </a:bodyPr>
          <a:lstStyle/>
          <a:p>
            <a:pPr algn="ctr" defTabSz="1252855">
              <a:defRPr/>
            </a:pPr>
            <a:r>
              <a:rPr lang="en-US" sz="956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Khởi</a:t>
            </a:r>
            <a:r>
              <a:rPr lang="en-US" sz="956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956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động</a:t>
            </a:r>
            <a:endParaRPr lang="en-US" sz="956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9" name="组合 23"/>
          <p:cNvGrpSpPr/>
          <p:nvPr/>
        </p:nvGrpSpPr>
        <p:grpSpPr>
          <a:xfrm>
            <a:off x="4946622" y="5096490"/>
            <a:ext cx="6526451" cy="3213015"/>
            <a:chOff x="3084810" y="-335112"/>
            <a:chExt cx="5809496" cy="5760000"/>
          </a:xfrm>
        </p:grpSpPr>
        <p:grpSp>
          <p:nvGrpSpPr>
            <p:cNvPr id="10" name="组合 16"/>
            <p:cNvGrpSpPr/>
            <p:nvPr/>
          </p:nvGrpSpPr>
          <p:grpSpPr>
            <a:xfrm>
              <a:off x="3297693" y="-335112"/>
              <a:ext cx="5596613" cy="5760000"/>
              <a:chOff x="3297693" y="-335112"/>
              <a:chExt cx="5596613" cy="5760000"/>
            </a:xfrm>
          </p:grpSpPr>
          <p:cxnSp>
            <p:nvCxnSpPr>
              <p:cNvPr id="12"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11"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4"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45072" y="6377868"/>
            <a:ext cx="8299410" cy="3863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p:cNvPicPr>
            <a:picLocks noChangeAspect="1"/>
          </p:cNvPicPr>
          <p:nvPr/>
        </p:nvPicPr>
        <p:blipFill rotWithShape="1">
          <a:blip r:embed="rId4" cstate="screen"/>
          <a:srcRect/>
          <a:stretch>
            <a:fillRect/>
          </a:stretch>
        </p:blipFill>
        <p:spPr>
          <a:xfrm>
            <a:off x="32" y="19015"/>
            <a:ext cx="16778260" cy="10220418"/>
          </a:xfrm>
          <a:prstGeom prst="rect">
            <a:avLst/>
          </a:prstGeom>
        </p:spPr>
      </p:pic>
      <p:sp>
        <p:nvSpPr>
          <p:cNvPr id="2" name="Rounded Rectangle 1"/>
          <p:cNvSpPr/>
          <p:nvPr/>
        </p:nvSpPr>
        <p:spPr>
          <a:xfrm>
            <a:off x="339117" y="448995"/>
            <a:ext cx="16115458" cy="84450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9285" rtl="0" fontAlgn="auto">
              <a:spcBef>
                <a:spcPts val="0"/>
              </a:spcBef>
              <a:spcAft>
                <a:spcPts val="0"/>
              </a:spcAft>
            </a:pPr>
            <a:endParaRPr lang="en-US" sz="2475">
              <a:solidFill>
                <a:prstClr val="white"/>
              </a:solidFill>
              <a:latin typeface="Calibri" panose="020F0502020204030204"/>
            </a:endParaRPr>
          </a:p>
        </p:txBody>
      </p:sp>
      <p:pic>
        <p:nvPicPr>
          <p:cNvPr id="8" name="PA_图片 5"/>
          <p:cNvPicPr>
            <a:picLocks noChangeAspect="1"/>
          </p:cNvPicPr>
          <p:nvPr>
            <p:custDataLst>
              <p:tags r:id="rId1"/>
            </p:custDataLst>
          </p:nvPr>
        </p:nvPicPr>
        <p:blipFill>
          <a:blip r:embed="rId5" cstate="screen"/>
          <a:stretch>
            <a:fillRect/>
          </a:stretch>
        </p:blipFill>
        <p:spPr>
          <a:xfrm rot="19239403" flipH="1">
            <a:off x="12944787" y="6936956"/>
            <a:ext cx="3120870" cy="2853795"/>
          </a:xfrm>
          <a:prstGeom prst="rect">
            <a:avLst/>
          </a:prstGeom>
        </p:spPr>
      </p:pic>
      <p:sp>
        <p:nvSpPr>
          <p:cNvPr id="6" name="Rectangle 5"/>
          <p:cNvSpPr/>
          <p:nvPr/>
        </p:nvSpPr>
        <p:spPr>
          <a:xfrm>
            <a:off x="2358667" y="585037"/>
            <a:ext cx="11655755" cy="770083"/>
          </a:xfrm>
          <a:prstGeom prst="rect">
            <a:avLst/>
          </a:prstGeom>
          <a:solidFill>
            <a:schemeClr val="tx2">
              <a:lumMod val="20000"/>
              <a:lumOff val="80000"/>
            </a:schemeClr>
          </a:solidFill>
        </p:spPr>
        <p:txBody>
          <a:bodyPr wrap="none">
            <a:spAutoFit/>
          </a:bodyPr>
          <a:lstStyle/>
          <a:p>
            <a:pPr defTabSz="1258570" rtl="0" fontAlgn="auto">
              <a:spcBef>
                <a:spcPts val="0"/>
              </a:spcBef>
              <a:spcAft>
                <a:spcPts val="0"/>
              </a:spcAft>
            </a:pPr>
            <a:r>
              <a:rPr lang="vi-VN" sz="4405" b="1" dirty="0">
                <a:solidFill>
                  <a:srgbClr val="FF0000"/>
                </a:solidFill>
                <a:latin typeface="Times New Roman" panose="02020603050405020304" pitchFamily="18" charset="0"/>
                <a:ea typeface="+mn-ea"/>
                <a:cs typeface="Times New Roman" panose="02020603050405020304" pitchFamily="18" charset="0"/>
              </a:rPr>
              <a:t>Em hãy nhận xét hành vi của các bạn dưới đây:</a:t>
            </a:r>
            <a:endParaRPr lang="en-US" sz="4405" b="1" dirty="0">
              <a:solidFill>
                <a:srgbClr val="FF0000"/>
              </a:solidFill>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518419" y="2287928"/>
            <a:ext cx="15405864" cy="1447832"/>
          </a:xfrm>
          <a:prstGeom prst="rect">
            <a:avLst/>
          </a:prstGeom>
        </p:spPr>
        <p:txBody>
          <a:bodyPr wrap="square">
            <a:spAutoFit/>
          </a:bodyPr>
          <a:lstStyle/>
          <a:p>
            <a:pPr algn="just" defTabSz="1258570" rtl="0" fontAlgn="auto">
              <a:spcBef>
                <a:spcPts val="0"/>
              </a:spcBef>
              <a:spcAft>
                <a:spcPts val="0"/>
              </a:spcAft>
            </a:pP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3. Nam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cho</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rằng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mình</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có</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nhiều</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điểm</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mạnh</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rồi</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không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cần</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cố</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gắng</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5" dirty="0" err="1">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nữa</a:t>
            </a:r>
            <a:r>
              <a:rPr lang="en-US" sz="4405" dirty="0">
                <a:solidFill>
                  <a:prstClr val="black"/>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vi-VN" sz="4405" dirty="0">
              <a:solidFill>
                <a:prstClr val="black"/>
              </a:solidFill>
              <a:latin typeface="Times New Roman" panose="02020603050405020304" pitchFamily="18" charset="0"/>
              <a:ea typeface="+mn-ea"/>
              <a:cs typeface="Times New Roman" panose="02020603050405020304" pitchFamily="18" charset="0"/>
            </a:endParaRPr>
          </a:p>
        </p:txBody>
      </p:sp>
      <p:sp>
        <p:nvSpPr>
          <p:cNvPr id="13" name="Oval 12"/>
          <p:cNvSpPr/>
          <p:nvPr/>
        </p:nvSpPr>
        <p:spPr>
          <a:xfrm>
            <a:off x="1172303" y="547874"/>
            <a:ext cx="847280" cy="879081"/>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en-US" sz="4405" b="1" dirty="0">
                <a:solidFill>
                  <a:prstClr val="black"/>
                </a:solidFill>
                <a:latin typeface="Times New Roman" panose="02020603050405020304" pitchFamily="18" charset="0"/>
                <a:cs typeface="Times New Roman" panose="02020603050405020304" pitchFamily="18" charset="0"/>
              </a:rPr>
              <a:t>2</a:t>
            </a:r>
          </a:p>
        </p:txBody>
      </p:sp>
      <p:sp>
        <p:nvSpPr>
          <p:cNvPr id="3" name="Rounded Rectangle 2"/>
          <p:cNvSpPr/>
          <p:nvPr/>
        </p:nvSpPr>
        <p:spPr>
          <a:xfrm>
            <a:off x="518419" y="3770366"/>
            <a:ext cx="15745440" cy="42499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29285" rtl="0" fontAlgn="auto">
              <a:spcBef>
                <a:spcPts val="0"/>
              </a:spcBef>
              <a:spcAft>
                <a:spcPts val="0"/>
              </a:spcAft>
            </a:pPr>
            <a:r>
              <a:rPr lang="nl-NL" sz="4405" dirty="0">
                <a:solidFill>
                  <a:srgbClr val="FF0000"/>
                </a:solidFill>
                <a:latin typeface="Times New Roman" panose="02020603050405020304" pitchFamily="18" charset="0"/>
                <a:ea typeface="Times New Roman" panose="02020603050405020304" pitchFamily="18" charset="0"/>
              </a:rPr>
              <a:t>Suy nghĩ của Nam không đúng. Mỗi người có điểm mạnh, điểm yếu, không ai là hoàn hảo, do vậy bạn cần luôn cố gắng để phát huy các ưu điểm và khắc phục những hạn chế.</a:t>
            </a:r>
            <a:endParaRPr lang="en-US" sz="4405" dirty="0">
              <a:solidFill>
                <a:srgbClr val="FF0000"/>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p:cNvPicPr>
            <a:picLocks noChangeAspect="1"/>
          </p:cNvPicPr>
          <p:nvPr/>
        </p:nvPicPr>
        <p:blipFill rotWithShape="1">
          <a:blip r:embed="rId4" cstate="screen"/>
          <a:srcRect/>
          <a:stretch>
            <a:fillRect/>
          </a:stretch>
        </p:blipFill>
        <p:spPr>
          <a:xfrm>
            <a:off x="32" y="19015"/>
            <a:ext cx="16778260" cy="10220418"/>
          </a:xfrm>
          <a:prstGeom prst="rect">
            <a:avLst/>
          </a:prstGeom>
        </p:spPr>
      </p:pic>
      <p:sp>
        <p:nvSpPr>
          <p:cNvPr id="2" name="Rounded Rectangle 1"/>
          <p:cNvSpPr/>
          <p:nvPr/>
        </p:nvSpPr>
        <p:spPr>
          <a:xfrm>
            <a:off x="339117" y="448995"/>
            <a:ext cx="16115458" cy="84450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30"/>
          </a:p>
        </p:txBody>
      </p:sp>
      <p:pic>
        <p:nvPicPr>
          <p:cNvPr id="8" name="PA_图片 5"/>
          <p:cNvPicPr>
            <a:picLocks noChangeAspect="1"/>
          </p:cNvPicPr>
          <p:nvPr>
            <p:custDataLst>
              <p:tags r:id="rId1"/>
            </p:custDataLst>
          </p:nvPr>
        </p:nvPicPr>
        <p:blipFill>
          <a:blip r:embed="rId5" cstate="screen"/>
          <a:stretch>
            <a:fillRect/>
          </a:stretch>
        </p:blipFill>
        <p:spPr>
          <a:xfrm rot="19239403" flipH="1">
            <a:off x="12944787" y="6936956"/>
            <a:ext cx="3120870" cy="2853795"/>
          </a:xfrm>
          <a:prstGeom prst="rect">
            <a:avLst/>
          </a:prstGeom>
        </p:spPr>
      </p:pic>
      <p:sp>
        <p:nvSpPr>
          <p:cNvPr id="6" name="Rectangle 5"/>
          <p:cNvSpPr/>
          <p:nvPr/>
        </p:nvSpPr>
        <p:spPr>
          <a:xfrm>
            <a:off x="2358667" y="585037"/>
            <a:ext cx="11655755" cy="770083"/>
          </a:xfrm>
          <a:prstGeom prst="rect">
            <a:avLst/>
          </a:prstGeom>
          <a:solidFill>
            <a:schemeClr val="tx2">
              <a:lumMod val="20000"/>
              <a:lumOff val="80000"/>
            </a:schemeClr>
          </a:solidFill>
        </p:spPr>
        <p:txBody>
          <a:bodyPr wrap="none">
            <a:spAutoFit/>
          </a:bodyPr>
          <a:lstStyle/>
          <a:p>
            <a:pPr defTabSz="1258570"/>
            <a:r>
              <a:rPr lang="vi-VN" sz="4405"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4405"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93439" y="1937924"/>
            <a:ext cx="14855824" cy="770083"/>
          </a:xfrm>
          <a:prstGeom prst="rect">
            <a:avLst/>
          </a:prstGeom>
        </p:spPr>
        <p:txBody>
          <a:bodyPr wrap="square">
            <a:spAutoFit/>
          </a:bodyPr>
          <a:lstStyle/>
          <a:p>
            <a:pPr algn="just" defTabSz="1258570"/>
            <a:r>
              <a:rPr lang="en-US" sz="4405"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4. </a:t>
            </a:r>
            <a:r>
              <a:rPr lang="vi-VN" sz="4405"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 hát hay nhưng </a:t>
            </a:r>
            <a:r>
              <a:rPr lang="en-US" sz="4405"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4405"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4405"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vi-VN" sz="4405"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dám hát trước lớp</a:t>
            </a:r>
            <a:r>
              <a:rPr lang="en-US" sz="4405"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405"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4405"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1172303" y="547874"/>
            <a:ext cx="847280" cy="879081"/>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5"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1400829" y="3604173"/>
            <a:ext cx="14248434" cy="39175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15000"/>
              </a:lnSpc>
            </a:pPr>
            <a:r>
              <a:rPr lang="nl-NL" sz="4405" dirty="0">
                <a:solidFill>
                  <a:srgbClr val="FF0000"/>
                </a:solidFill>
                <a:latin typeface="Times New Roman" panose="02020603050405020304" pitchFamily="18" charset="0"/>
                <a:ea typeface="Times New Roman" panose="02020603050405020304" pitchFamily="18" charset="0"/>
              </a:rPr>
              <a:t>Thu hát hay nhưng không dám hát trước lớp thể hiện bạn còn tự ti, chưa biết tự tin vào điểm mạnh của bản thân, bạn cần mạnh dạn hơn để phát huy điểm mạnh  của mình.</a:t>
            </a:r>
            <a:endParaRPr lang="en-US" sz="4405"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402087" y="2800606"/>
            <a:ext cx="4907195" cy="3672328"/>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716345" y="5337368"/>
            <a:ext cx="3490623" cy="3474455"/>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4761956" y="-210573"/>
            <a:ext cx="12016331" cy="9686361"/>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2371517" y="817214"/>
            <a:ext cx="3098526" cy="2754246"/>
          </a:xfrm>
          <a:prstGeom prst="rect">
            <a:avLst/>
          </a:prstGeom>
          <a:noFill/>
          <a:ln w="9525">
            <a:noFill/>
          </a:ln>
        </p:spPr>
      </p:pic>
      <p:sp>
        <p:nvSpPr>
          <p:cNvPr id="3" name="Rounded Rectangle 2"/>
          <p:cNvSpPr/>
          <p:nvPr/>
        </p:nvSpPr>
        <p:spPr>
          <a:xfrm>
            <a:off x="6309282" y="3571460"/>
            <a:ext cx="6912768" cy="4189604"/>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15000"/>
              </a:lnSpc>
            </a:pPr>
            <a:r>
              <a:rPr lang="nl-NL" sz="3600" dirty="0">
                <a:solidFill>
                  <a:srgbClr val="FF0000"/>
                </a:solidFill>
                <a:latin typeface="Times New Roman" panose="02020603050405020304" pitchFamily="18" charset="0"/>
                <a:ea typeface="Times New Roman" panose="02020603050405020304" pitchFamily="18" charset="0"/>
              </a:rPr>
              <a:t>Khi khám phá được bản thân, chúng ta cần biết cách phát huy điểm mạnh và khắc phục điểm yếu, có như vậy thì mình mới tiến bộ được.</a:t>
            </a:r>
            <a:endParaRPr lang="en-US" sz="36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0512" y="6466086"/>
            <a:ext cx="5306901" cy="1907958"/>
          </a:xfrm>
          <a:prstGeom prst="rect">
            <a:avLst/>
          </a:prstGeom>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180232" y="1497437"/>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3204568" y="5818014"/>
            <a:ext cx="11017224" cy="2400657"/>
          </a:xfrm>
          <a:prstGeom prst="rect">
            <a:avLst/>
          </a:prstGeom>
          <a:noFill/>
          <a:ln w="9525">
            <a:noFill/>
          </a:ln>
        </p:spPr>
        <p:txBody>
          <a:bodyPr wrap="square">
            <a:spAutoFit/>
          </a:bodyPr>
          <a:lstStyle/>
          <a:p>
            <a:pPr lvl="0" algn="ctr" defTabSz="1500505">
              <a:spcBef>
                <a:spcPct val="50000"/>
              </a:spcBef>
            </a:pPr>
            <a:r>
              <a:rPr lang="en-US" altLang="zh-CN" sz="6000" b="1">
                <a:solidFill>
                  <a:srgbClr val="FF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CẢM ƠN QUÝ THẦY CÔ </a:t>
            </a:r>
          </a:p>
          <a:p>
            <a:pPr lvl="0" algn="ctr" defTabSz="1500505">
              <a:spcBef>
                <a:spcPct val="50000"/>
              </a:spcBef>
            </a:pPr>
            <a:r>
              <a:rPr lang="en-US" altLang="zh-CN" sz="6000" b="1">
                <a:solidFill>
                  <a:srgbClr val="FF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ĐÃ DỰ GIỜ THĂM LỚP </a:t>
            </a:r>
            <a:endParaRPr lang="zh-CN" altLang="en-US" sz="600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24448" y="3801790"/>
            <a:ext cx="13897544" cy="221599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58570" rtl="0" fontAlgn="auto">
              <a:spcBef>
                <a:spcPts val="0"/>
              </a:spcBef>
              <a:spcAft>
                <a:spcPts val="0"/>
              </a:spcAft>
            </a:pPr>
            <a:r>
              <a:rPr lang="en-US" sz="13800" b="1" dirty="0">
                <a:solidFill>
                  <a:srgbClr val="FF0000"/>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THÁM TỬ NHÍ</a:t>
            </a:r>
          </a:p>
        </p:txBody>
      </p:sp>
      <p:sp>
        <p:nvSpPr>
          <p:cNvPr id="5" name="Rectangle 4"/>
          <p:cNvSpPr/>
          <p:nvPr/>
        </p:nvSpPr>
        <p:spPr>
          <a:xfrm>
            <a:off x="6228904" y="1713558"/>
            <a:ext cx="4640846" cy="13977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125837" tIns="62919" rIns="125837" bIns="62919">
            <a:spAutoFit/>
          </a:bodyPr>
          <a:lstStyle/>
          <a:p>
            <a:pPr algn="ctr" defTabSz="1258570" rtl="0" fontAlgn="auto">
              <a:spcBef>
                <a:spcPts val="0"/>
              </a:spcBef>
              <a:spcAft>
                <a:spcPts val="0"/>
              </a:spcAft>
            </a:pPr>
            <a:r>
              <a:rPr lang="en-US" sz="8255" b="1" dirty="0">
                <a:ln w="22225">
                  <a:solidFill>
                    <a:srgbClr val="ED7D31"/>
                  </a:solidFill>
                  <a:prstDash val="solid"/>
                </a:ln>
                <a:solidFill>
                  <a:srgbClr val="FFC000"/>
                </a:solidFill>
                <a:latin typeface="Calibri" panose="020F0502020204030204"/>
                <a:ea typeface="+mn-ea"/>
                <a:cs typeface="+mn-cs"/>
              </a:rPr>
              <a:t>TRÒ CHƠI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grpSp>
        <p:nvGrpSpPr>
          <p:cNvPr id="4" name="Group 3"/>
          <p:cNvGrpSpPr/>
          <p:nvPr/>
        </p:nvGrpSpPr>
        <p:grpSpPr>
          <a:xfrm>
            <a:off x="3362253" y="1713558"/>
            <a:ext cx="11990005" cy="3926125"/>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610" rtl="0" fontAlgn="auto">
                <a:spcBef>
                  <a:spcPts val="0"/>
                </a:spcBef>
                <a:spcAft>
                  <a:spcPts val="0"/>
                </a:spcAft>
                <a:defRPr/>
              </a:pPr>
              <a:endParaRPr lang="vi-VN" sz="1860">
                <a:solidFill>
                  <a:prstClr val="white"/>
                </a:solidFill>
                <a:latin typeface="Arial" panose="020B0604020202020204" pitchFamily="34" charset="0"/>
              </a:endParaRPr>
            </a:p>
          </p:txBody>
        </p:sp>
        <p:sp>
          <p:nvSpPr>
            <p:cNvPr id="6" name="Rounded Rectangle 5"/>
            <p:cNvSpPr/>
            <p:nvPr/>
          </p:nvSpPr>
          <p:spPr>
            <a:xfrm>
              <a:off x="604764" y="2202819"/>
              <a:ext cx="7856831" cy="13838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610" rtl="0" fontAlgn="auto">
                <a:lnSpc>
                  <a:spcPct val="150000"/>
                </a:lnSpc>
                <a:spcBef>
                  <a:spcPts val="0"/>
                </a:spcBef>
                <a:spcAft>
                  <a:spcPts val="0"/>
                </a:spcAft>
                <a:defRPr/>
              </a:pPr>
              <a:endParaRPr lang="en-US" sz="4955" dirty="0">
                <a:solidFill>
                  <a:prstClr val="black"/>
                </a:solidFill>
                <a:latin typeface=".VnAvant" pitchFamily="34" charset="0"/>
              </a:endParaRPr>
            </a:p>
          </p:txBody>
        </p:sp>
      </p:grpSp>
      <p:sp>
        <p:nvSpPr>
          <p:cNvPr id="11" name="Subtitle 2"/>
          <p:cNvSpPr>
            <a:spLocks noGrp="1"/>
          </p:cNvSpPr>
          <p:nvPr>
            <p:ph type="subTitle" idx="1"/>
          </p:nvPr>
        </p:nvSpPr>
        <p:spPr>
          <a:xfrm>
            <a:off x="3132412" y="2345466"/>
            <a:ext cx="12255005" cy="1659589"/>
          </a:xfrm>
        </p:spPr>
        <p:txBody>
          <a:bodyPr>
            <a:noAutofit/>
          </a:bodyPr>
          <a:lstStyle/>
          <a:p>
            <a:r>
              <a:rPr lang="en-US" sz="4405" b="1" dirty="0">
                <a:solidFill>
                  <a:schemeClr val="accent5">
                    <a:lumMod val="50000"/>
                  </a:schemeClr>
                </a:solidFill>
                <a:latin typeface="Times New Roman" panose="02020603050405020304" pitchFamily="18" charset="0"/>
                <a:cs typeface="Times New Roman" panose="02020603050405020304" pitchFamily="18" charset="0"/>
              </a:rPr>
              <a:t>CHỦ ĐỀ 6: KHÁM PHÁ BẢN THÂN</a:t>
            </a:r>
            <a:endParaRPr lang="en-US" sz="4405"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47720" y="7616747"/>
            <a:ext cx="503021" cy="503021"/>
          </a:xfrm>
          <a:prstGeom prst="rect">
            <a:avLst/>
          </a:prstGeom>
        </p:spPr>
      </p:pic>
      <p:sp>
        <p:nvSpPr>
          <p:cNvPr id="8" name="Hộp Văn bản 7"/>
          <p:cNvSpPr txBox="1"/>
          <p:nvPr/>
        </p:nvSpPr>
        <p:spPr>
          <a:xfrm>
            <a:off x="4006533" y="3175261"/>
            <a:ext cx="10506760" cy="1769587"/>
          </a:xfrm>
          <a:prstGeom prst="rect">
            <a:avLst/>
          </a:prstGeom>
          <a:noFill/>
        </p:spPr>
        <p:txBody>
          <a:bodyPr wrap="square">
            <a:spAutoFit/>
          </a:bodyPr>
          <a:lstStyle/>
          <a:p>
            <a:pPr algn="ctr" defTabSz="943610" rtl="0" fontAlgn="auto">
              <a:spcBef>
                <a:spcPct val="20000"/>
              </a:spcBef>
              <a:spcAft>
                <a:spcPts val="0"/>
              </a:spcAft>
              <a:defRPr/>
            </a:pPr>
            <a:r>
              <a:rPr lang="en-US" sz="4955" b="1" dirty="0">
                <a:solidFill>
                  <a:srgbClr val="FF0000"/>
                </a:solidFill>
                <a:latin typeface="Times New Roman" panose="02020603050405020304" pitchFamily="18" charset="0"/>
                <a:ea typeface="+mn-ea"/>
                <a:cs typeface="Times New Roman" panose="02020603050405020304" pitchFamily="18" charset="0"/>
              </a:rPr>
              <a:t>BÀI 07:</a:t>
            </a:r>
          </a:p>
          <a:p>
            <a:pPr algn="ctr" defTabSz="943610" rtl="0" fontAlgn="auto">
              <a:spcBef>
                <a:spcPct val="20000"/>
              </a:spcBef>
              <a:spcAft>
                <a:spcPts val="0"/>
              </a:spcAft>
              <a:defRPr/>
            </a:pPr>
            <a:r>
              <a:rPr lang="en-US" sz="4955" b="1" dirty="0">
                <a:solidFill>
                  <a:srgbClr val="FF0000"/>
                </a:solidFill>
                <a:latin typeface="Times New Roman" panose="02020603050405020304" pitchFamily="18" charset="0"/>
                <a:ea typeface="+mn-ea"/>
                <a:cs typeface="Times New Roman" panose="02020603050405020304" pitchFamily="18" charset="0"/>
              </a:rPr>
              <a:t>     KHÁM PHÁ BẢN THÂN (</a:t>
            </a:r>
            <a:r>
              <a:rPr lang="en-US" sz="4955" b="1" dirty="0" err="1">
                <a:solidFill>
                  <a:srgbClr val="FF0000"/>
                </a:solidFill>
                <a:latin typeface="Times New Roman" panose="02020603050405020304" pitchFamily="18" charset="0"/>
                <a:ea typeface="+mn-ea"/>
                <a:cs typeface="Times New Roman" panose="02020603050405020304" pitchFamily="18" charset="0"/>
              </a:rPr>
              <a:t>tiết</a:t>
            </a:r>
            <a:r>
              <a:rPr lang="en-US" sz="4955" b="1" dirty="0">
                <a:solidFill>
                  <a:srgbClr val="FF0000"/>
                </a:solidFill>
                <a:latin typeface="Times New Roman" panose="02020603050405020304" pitchFamily="18" charset="0"/>
                <a:ea typeface="+mn-ea"/>
                <a:cs typeface="Times New Roman" panose="02020603050405020304" pitchFamily="18" charset="0"/>
              </a:rPr>
              <a:t> 4)</a:t>
            </a:r>
            <a:endParaRPr lang="en-US" sz="4955" dirty="0">
              <a:solidFill>
                <a:srgbClr val="FF0000"/>
              </a:solidFill>
              <a:latin typeface="Times New Roman" panose="02020603050405020304" pitchFamily="18" charset="0"/>
              <a:ea typeface="+mn-ea"/>
              <a:cs typeface="Times New Roman" panose="02020603050405020304" pitchFamily="18" charset="0"/>
            </a:endParaRPr>
          </a:p>
        </p:txBody>
      </p:sp>
      <p:pic>
        <p:nvPicPr>
          <p:cNvPr id="3" name="Nhạc không lời sôi động 1 phút">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16132137" y="30030"/>
            <a:ext cx="624369" cy="417777"/>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extLst>
              <a:ext uri="{28A0092B-C50C-407E-A947-70E740481C1C}">
                <a14:useLocalDpi xmlns:a14="http://schemas.microsoft.com/office/drawing/2010/main" val="0"/>
              </a:ext>
            </a:extLst>
          </a:blip>
          <a:srcRect l="44444"/>
          <a:stretch>
            <a:fillRect/>
          </a:stretch>
        </p:blipFill>
        <p:spPr>
          <a:xfrm>
            <a:off x="0" y="18931"/>
            <a:ext cx="16777970" cy="9437608"/>
          </a:xfrm>
          <a:prstGeom prst="rect">
            <a:avLst/>
          </a:prstGeom>
        </p:spPr>
      </p:pic>
      <p:pic>
        <p:nvPicPr>
          <p:cNvPr id="3" name="图片 4" descr="图片包含 物体, 镜子&#10;&#10;描述已自动生成"/>
          <p:cNvPicPr>
            <a:picLocks noChangeAspect="1"/>
          </p:cNvPicPr>
          <p:nvPr/>
        </p:nvPicPr>
        <p:blipFill rotWithShape="1">
          <a:blip r:embed="rId3">
            <a:extLst>
              <a:ext uri="{28A0092B-C50C-407E-A947-70E740481C1C}">
                <a14:useLocalDpi xmlns:a14="http://schemas.microsoft.com/office/drawing/2010/main" val="0"/>
              </a:ext>
            </a:extLst>
          </a:blip>
          <a:srcRect r="44444"/>
          <a:stretch>
            <a:fillRect/>
          </a:stretch>
        </p:blipFill>
        <p:spPr>
          <a:xfrm>
            <a:off x="0" y="18931"/>
            <a:ext cx="16777970" cy="9437608"/>
          </a:xfrm>
          <a:prstGeom prst="rect">
            <a:avLst/>
          </a:prstGeom>
        </p:spPr>
      </p:pic>
      <p:pic>
        <p:nvPicPr>
          <p:cNvPr id="4" name="图片 6"/>
          <p:cNvPicPr>
            <a:picLocks noChangeAspect="1"/>
          </p:cNvPicPr>
          <p:nvPr/>
        </p:nvPicPr>
        <p:blipFill rotWithShape="1">
          <a:blip r:embed="rId4">
            <a:extLst>
              <a:ext uri="{28A0092B-C50C-407E-A947-70E740481C1C}">
                <a14:useLocalDpi xmlns:a14="http://schemas.microsoft.com/office/drawing/2010/main" val="0"/>
              </a:ext>
            </a:extLst>
          </a:blip>
          <a:srcRect l="61250" t="20400"/>
          <a:stretch>
            <a:fillRect/>
          </a:stretch>
        </p:blipFill>
        <p:spPr>
          <a:xfrm rot="21206725">
            <a:off x="9042191" y="4090033"/>
            <a:ext cx="8871879" cy="5695173"/>
          </a:xfrm>
          <a:prstGeom prst="rect">
            <a:avLst/>
          </a:prstGeom>
        </p:spPr>
      </p:pic>
      <p:pic>
        <p:nvPicPr>
          <p:cNvPr id="5"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9610" y="5873203"/>
            <a:ext cx="5079459" cy="3289339"/>
          </a:xfrm>
          <a:prstGeom prst="rect">
            <a:avLst/>
          </a:prstGeom>
        </p:spPr>
      </p:pic>
      <p:sp>
        <p:nvSpPr>
          <p:cNvPr id="6" name="TextBox 4"/>
          <p:cNvSpPr txBox="1"/>
          <p:nvPr/>
        </p:nvSpPr>
        <p:spPr>
          <a:xfrm>
            <a:off x="4746099" y="2950739"/>
            <a:ext cx="6326505" cy="1784985"/>
          </a:xfrm>
          <a:prstGeom prst="rect">
            <a:avLst/>
          </a:prstGeom>
          <a:noFill/>
        </p:spPr>
        <p:txBody>
          <a:bodyPr wrap="none" rtlCol="0">
            <a:spAutoFit/>
          </a:bodyPr>
          <a:lstStyle/>
          <a:p>
            <a:pPr algn="ctr"/>
            <a:r>
              <a:rPr lang="en-US" altLang="zh-CN" sz="11010" dirty="0" err="1">
                <a:ea typeface="Microsoft YaHei" panose="020B0503020204020204" charset="-122"/>
              </a:rPr>
              <a:t>Luyện</a:t>
            </a:r>
            <a:r>
              <a:rPr lang="en-US" altLang="zh-CN" sz="11010" dirty="0">
                <a:ea typeface="Microsoft YaHei" panose="020B0503020204020204" charset="-122"/>
              </a:rPr>
              <a:t> </a:t>
            </a:r>
            <a:r>
              <a:rPr lang="en-US" altLang="zh-CN" sz="11010" dirty="0" err="1">
                <a:ea typeface="Microsoft YaHei" panose="020B0503020204020204" charset="-122"/>
              </a:rPr>
              <a:t>tập</a:t>
            </a:r>
            <a:endParaRPr lang="en-US" altLang="zh-CN" sz="11010" dirty="0">
              <a:ea typeface="Microsoft YaHei"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p:cNvPicPr>
            <a:picLocks noChangeAspect="1"/>
          </p:cNvPicPr>
          <p:nvPr/>
        </p:nvPicPr>
        <p:blipFill rotWithShape="1">
          <a:blip r:embed="rId3">
            <a:extLst>
              <a:ext uri="{28A0092B-C50C-407E-A947-70E740481C1C}">
                <a14:useLocalDpi xmlns:a14="http://schemas.microsoft.com/office/drawing/2010/main" val="0"/>
              </a:ext>
            </a:extLst>
          </a:blip>
          <a:srcRect l="44444"/>
          <a:stretch>
            <a:fillRect/>
          </a:stretch>
        </p:blipFill>
        <p:spPr>
          <a:xfrm>
            <a:off x="-942469" y="60695"/>
            <a:ext cx="17512338" cy="9437787"/>
          </a:xfrm>
          <a:prstGeom prst="rect">
            <a:avLst/>
          </a:prstGeom>
        </p:spPr>
      </p:pic>
      <p:sp>
        <p:nvSpPr>
          <p:cNvPr id="28" name="TextBox 27"/>
          <p:cNvSpPr txBox="1"/>
          <p:nvPr/>
        </p:nvSpPr>
        <p:spPr>
          <a:xfrm>
            <a:off x="777583" y="214779"/>
            <a:ext cx="13107986" cy="1447832"/>
          </a:xfrm>
          <a:prstGeom prst="rect">
            <a:avLst/>
          </a:prstGeom>
          <a:solidFill>
            <a:srgbClr val="EFEFAF"/>
          </a:solidFill>
        </p:spPr>
        <p:txBody>
          <a:bodyPr wrap="square" rtlCol="0">
            <a:spAutoFit/>
          </a:bodyPr>
          <a:lstStyle/>
          <a:p>
            <a:pPr algn="ctr" defTabSz="629285" rtl="0" fontAlgn="auto">
              <a:spcBef>
                <a:spcPts val="0"/>
              </a:spcBef>
              <a:spcAft>
                <a:spcPts val="0"/>
              </a:spcAft>
            </a:pPr>
            <a:r>
              <a:rPr lang="vi-VN" sz="4405" b="1" dirty="0">
                <a:solidFill>
                  <a:srgbClr val="4BACC6">
                    <a:lumMod val="50000"/>
                  </a:srgbClr>
                </a:solidFill>
                <a:latin typeface="Times New Roman" panose="02020603050405020304" pitchFamily="18" charset="0"/>
                <a:ea typeface="+mn-ea"/>
                <a:cs typeface="+mn-cs"/>
              </a:rPr>
              <a:t>Em đồng tình hoặc không đồng tình với nội dung nào dưới đây về cách khám phá bản thân? Vì sao?</a:t>
            </a:r>
            <a:endParaRPr lang="en-US" sz="4405" b="1" dirty="0">
              <a:solidFill>
                <a:srgbClr val="4BACC6">
                  <a:lumMod val="50000"/>
                </a:srgbClr>
              </a:solidFill>
              <a:latin typeface="Calibri" panose="020F0502020204030204"/>
              <a:ea typeface="+mn-ea"/>
              <a:cs typeface="+mn-cs"/>
            </a:endParaRPr>
          </a:p>
        </p:txBody>
      </p:sp>
      <p:grpSp>
        <p:nvGrpSpPr>
          <p:cNvPr id="11" name="Group 10"/>
          <p:cNvGrpSpPr/>
          <p:nvPr/>
        </p:nvGrpSpPr>
        <p:grpSpPr>
          <a:xfrm>
            <a:off x="-139974" y="1683544"/>
            <a:ext cx="8057018" cy="3129051"/>
            <a:chOff x="-209549" y="1236847"/>
            <a:chExt cx="5854660" cy="227373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47" name="TextBox 46"/>
            <p:cNvSpPr txBox="1"/>
            <p:nvPr/>
          </p:nvSpPr>
          <p:spPr>
            <a:xfrm>
              <a:off x="349076" y="1609427"/>
              <a:ext cx="4692767" cy="1359634"/>
            </a:xfrm>
            <a:prstGeom prst="rect">
              <a:avLst/>
            </a:prstGeom>
            <a:noFill/>
          </p:spPr>
          <p:txBody>
            <a:bodyPr wrap="square">
              <a:spAutoFit/>
            </a:bodyPr>
            <a:lstStyle/>
            <a:p>
              <a:pPr algn="just" defTabSz="629285" rtl="0" fontAlgn="auto">
                <a:spcBef>
                  <a:spcPts val="0"/>
                </a:spcBef>
                <a:spcAft>
                  <a:spcPts val="0"/>
                </a:spcAft>
              </a:pPr>
              <a:r>
                <a:rPr lang="en-US" sz="3855" b="1" kern="0" dirty="0">
                  <a:solidFill>
                    <a:srgbClr val="0070C0"/>
                  </a:solidFill>
                  <a:latin typeface="Times New Roman" panose="02020603050405020304" pitchFamily="18" charset="0"/>
                  <a:ea typeface="+mn-ea"/>
                  <a:cs typeface="Times New Roman" panose="02020603050405020304" pitchFamily="18" charset="0"/>
                </a:rPr>
                <a:t>1. </a:t>
              </a:r>
              <a:r>
                <a:rPr lang="en-US" sz="3855" b="1" kern="0" dirty="0" err="1">
                  <a:solidFill>
                    <a:prstClr val="black"/>
                  </a:solidFill>
                  <a:latin typeface="Times New Roman" panose="02020603050405020304" pitchFamily="18" charset="0"/>
                  <a:ea typeface="+mn-ea"/>
                  <a:cs typeface="Times New Roman" panose="02020603050405020304" pitchFamily="18" charset="0"/>
                </a:rPr>
                <a:t>Tham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gia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các</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hoạt</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động</a:t>
              </a:r>
              <a:r>
                <a:rPr lang="en-US" sz="3855" b="1" kern="0" dirty="0">
                  <a:solidFill>
                    <a:prstClr val="black"/>
                  </a:solidFill>
                  <a:latin typeface="Times New Roman" panose="02020603050405020304" pitchFamily="18" charset="0"/>
                  <a:ea typeface="+mn-ea"/>
                  <a:cs typeface="Times New Roman" panose="02020603050405020304" pitchFamily="18" charset="0"/>
                </a:rPr>
                <a:t> ở </a:t>
              </a:r>
              <a:r>
                <a:rPr lang="en-US" sz="3855" b="1" kern="0" dirty="0" err="1">
                  <a:solidFill>
                    <a:prstClr val="black"/>
                  </a:solidFill>
                  <a:latin typeface="Times New Roman" panose="02020603050405020304" pitchFamily="18" charset="0"/>
                  <a:ea typeface="+mn-ea"/>
                  <a:cs typeface="Times New Roman" panose="02020603050405020304" pitchFamily="18" charset="0"/>
                </a:rPr>
                <a:t>trường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lớp</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nơi</a:t>
              </a:r>
              <a:r>
                <a:rPr lang="en-US" sz="3855" b="1" kern="0" dirty="0">
                  <a:solidFill>
                    <a:prstClr val="black"/>
                  </a:solidFill>
                  <a:latin typeface="Times New Roman" panose="02020603050405020304" pitchFamily="18" charset="0"/>
                  <a:ea typeface="+mn-ea"/>
                  <a:cs typeface="Times New Roman" panose="02020603050405020304" pitchFamily="18" charset="0"/>
                </a:rPr>
                <a:t> ở </a:t>
              </a:r>
              <a:r>
                <a:rPr lang="en-US" sz="3855" b="1" kern="0" dirty="0" err="1">
                  <a:solidFill>
                    <a:prstClr val="black"/>
                  </a:solidFill>
                  <a:latin typeface="Times New Roman" panose="02020603050405020304" pitchFamily="18" charset="0"/>
                  <a:ea typeface="+mn-ea"/>
                  <a:cs typeface="Times New Roman" panose="02020603050405020304" pitchFamily="18" charset="0"/>
                </a:rPr>
                <a:t>để</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khám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phá</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khả</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năng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a:t>
              </a:r>
              <a:endParaRPr lang="en-US" sz="3855" dirty="0">
                <a:solidFill>
                  <a:prstClr val="black"/>
                </a:solidFill>
                <a:latin typeface="Times New Roman" panose="02020603050405020304" pitchFamily="18" charset="0"/>
                <a:ea typeface="+mn-ea"/>
                <a:cs typeface="Times New Roman" panose="02020603050405020304" pitchFamily="18" charset="0"/>
              </a:endParaRPr>
            </a:p>
          </p:txBody>
        </p:sp>
      </p:grpSp>
      <p:grpSp>
        <p:nvGrpSpPr>
          <p:cNvPr id="12" name="Group 11"/>
          <p:cNvGrpSpPr/>
          <p:nvPr/>
        </p:nvGrpSpPr>
        <p:grpSpPr>
          <a:xfrm>
            <a:off x="7747914" y="2322678"/>
            <a:ext cx="6137655" cy="1880588"/>
            <a:chOff x="5630048" y="1664194"/>
            <a:chExt cx="4459948" cy="122619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048" y="1664194"/>
              <a:ext cx="4459948" cy="1226194"/>
            </a:xfrm>
            <a:prstGeom prst="rect">
              <a:avLst/>
            </a:prstGeom>
          </p:spPr>
        </p:pic>
        <p:sp>
          <p:nvSpPr>
            <p:cNvPr id="49" name="TextBox 48"/>
            <p:cNvSpPr txBox="1"/>
            <p:nvPr/>
          </p:nvSpPr>
          <p:spPr>
            <a:xfrm>
              <a:off x="5645110" y="1784689"/>
              <a:ext cx="4407025" cy="833401"/>
            </a:xfrm>
            <a:prstGeom prst="rect">
              <a:avLst/>
            </a:prstGeom>
            <a:noFill/>
          </p:spPr>
          <p:txBody>
            <a:bodyPr wrap="square">
              <a:spAutoFit/>
            </a:bodyPr>
            <a:lstStyle/>
            <a:p>
              <a:pPr algn="just"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2. </a:t>
              </a:r>
              <a:r>
                <a:rPr lang="en-US" sz="3855" b="1" kern="0" dirty="0" err="1">
                  <a:solidFill>
                    <a:prstClr val="black"/>
                  </a:solidFill>
                  <a:latin typeface="Times New Roman" panose="02020603050405020304" pitchFamily="18" charset="0"/>
                  <a:ea typeface="+mn-ea"/>
                  <a:cs typeface="Times New Roman" panose="02020603050405020304" pitchFamily="18" charset="0"/>
                </a:rPr>
                <a:t>Tự</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đánh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giá</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kết</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quả</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học</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tập</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rèn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luyện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grpSp>
        <p:nvGrpSpPr>
          <p:cNvPr id="14" name="Group 13"/>
          <p:cNvGrpSpPr/>
          <p:nvPr/>
        </p:nvGrpSpPr>
        <p:grpSpPr>
          <a:xfrm>
            <a:off x="201363" y="5064875"/>
            <a:ext cx="6772370" cy="1648662"/>
            <a:chOff x="146321" y="3666601"/>
            <a:chExt cx="4921166" cy="1198006"/>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21" y="3666601"/>
              <a:ext cx="4921166" cy="1198006"/>
            </a:xfrm>
            <a:prstGeom prst="rect">
              <a:avLst/>
            </a:prstGeom>
          </p:spPr>
        </p:pic>
        <p:sp>
          <p:nvSpPr>
            <p:cNvPr id="51" name="TextBox 50"/>
            <p:cNvSpPr txBox="1"/>
            <p:nvPr/>
          </p:nvSpPr>
          <p:spPr>
            <a:xfrm>
              <a:off x="326822" y="3780902"/>
              <a:ext cx="4508674" cy="928787"/>
            </a:xfrm>
            <a:prstGeom prst="rect">
              <a:avLst/>
            </a:prstGeom>
            <a:noFill/>
          </p:spPr>
          <p:txBody>
            <a:bodyPr wrap="square">
              <a:spAutoFit/>
            </a:bodyPr>
            <a:lstStyle/>
            <a:p>
              <a:pPr algn="just"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3. </a:t>
              </a:r>
              <a:r>
                <a:rPr lang="en-US" sz="3855" b="1" kern="0" dirty="0" err="1">
                  <a:solidFill>
                    <a:prstClr val="black"/>
                  </a:solidFill>
                  <a:latin typeface="Times New Roman" panose="02020603050405020304" pitchFamily="18" charset="0"/>
                  <a:ea typeface="+mn-ea"/>
                  <a:cs typeface="Times New Roman" panose="02020603050405020304" pitchFamily="18" charset="0"/>
                </a:rPr>
                <a:t>Chỉ</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cần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lắng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nghe</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nhận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xét</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bố</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mẹ</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về</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mình</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grpSp>
        <p:nvGrpSpPr>
          <p:cNvPr id="13" name="Group 12"/>
          <p:cNvGrpSpPr/>
          <p:nvPr/>
        </p:nvGrpSpPr>
        <p:grpSpPr>
          <a:xfrm>
            <a:off x="7026164" y="4234459"/>
            <a:ext cx="8257807" cy="3129051"/>
            <a:chOff x="5105586" y="3063177"/>
            <a:chExt cx="6000564" cy="2273736"/>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p:cNvSpPr txBox="1"/>
            <p:nvPr/>
          </p:nvSpPr>
          <p:spPr>
            <a:xfrm>
              <a:off x="5630048" y="3507317"/>
              <a:ext cx="4921166" cy="1359634"/>
            </a:xfrm>
            <a:prstGeom prst="rect">
              <a:avLst/>
            </a:prstGeom>
            <a:noFill/>
          </p:spPr>
          <p:txBody>
            <a:bodyPr wrap="square">
              <a:spAutoFit/>
            </a:bodyPr>
            <a:lstStyle/>
            <a:p>
              <a:pPr algn="just"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4. </a:t>
              </a:r>
              <a:r>
                <a:rPr lang="en-US" sz="3855" b="1" kern="0" dirty="0" err="1">
                  <a:solidFill>
                    <a:prstClr val="black"/>
                  </a:solidFill>
                  <a:latin typeface="Times New Roman" panose="02020603050405020304" pitchFamily="18" charset="0"/>
                  <a:ea typeface="+mn-ea"/>
                  <a:cs typeface="Times New Roman" panose="02020603050405020304" pitchFamily="18" charset="0"/>
                </a:rPr>
                <a:t>Hỏi</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người</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bạn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bè</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về</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những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mạnh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yếu</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sp>
        <p:nvSpPr>
          <p:cNvPr id="2" name="Oval 1"/>
          <p:cNvSpPr/>
          <p:nvPr/>
        </p:nvSpPr>
        <p:spPr>
          <a:xfrm>
            <a:off x="-69697" y="385745"/>
            <a:ext cx="847280" cy="879081"/>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en-US" sz="4405" b="1" dirty="0">
                <a:solidFill>
                  <a:prstClr val="black"/>
                </a:solidFill>
                <a:latin typeface="Times New Roman" panose="02020603050405020304" pitchFamily="18" charset="0"/>
                <a:cs typeface="Times New Roman" panose="02020603050405020304" pitchFamily="18" charset="0"/>
              </a:rPr>
              <a:t>1</a:t>
            </a:r>
          </a:p>
        </p:txBody>
      </p:sp>
      <p:grpSp>
        <p:nvGrpSpPr>
          <p:cNvPr id="15" name="Group 14"/>
          <p:cNvGrpSpPr/>
          <p:nvPr/>
        </p:nvGrpSpPr>
        <p:grpSpPr>
          <a:xfrm>
            <a:off x="1260352" y="7212234"/>
            <a:ext cx="9149410" cy="2188087"/>
            <a:chOff x="1085850" y="4974937"/>
            <a:chExt cx="6648450" cy="1589981"/>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850" y="4974937"/>
              <a:ext cx="6648450" cy="1589981"/>
            </a:xfrm>
            <a:prstGeom prst="rect">
              <a:avLst/>
            </a:prstGeom>
          </p:spPr>
        </p:pic>
        <p:sp>
          <p:nvSpPr>
            <p:cNvPr id="9" name="TextBox 8"/>
            <p:cNvSpPr txBox="1"/>
            <p:nvPr/>
          </p:nvSpPr>
          <p:spPr>
            <a:xfrm>
              <a:off x="1108258" y="5101235"/>
              <a:ext cx="6334241" cy="1359634"/>
            </a:xfrm>
            <a:prstGeom prst="rect">
              <a:avLst/>
            </a:prstGeom>
            <a:noFill/>
          </p:spPr>
          <p:txBody>
            <a:bodyPr wrap="square">
              <a:spAutoFit/>
            </a:bodyPr>
            <a:lstStyle/>
            <a:p>
              <a:pPr algn="just" defTabSz="629285" rtl="0" fontAlgn="auto">
                <a:spcBef>
                  <a:spcPts val="0"/>
                </a:spcBef>
                <a:spcAft>
                  <a:spcPts val="0"/>
                </a:spcAft>
                <a:defRPr/>
              </a:pPr>
              <a:r>
                <a:rPr lang="en-US" sz="3855" b="1" kern="0" dirty="0">
                  <a:solidFill>
                    <a:srgbClr val="0070C0"/>
                  </a:solidFill>
                  <a:latin typeface="Times New Roman" panose="02020603050405020304" pitchFamily="18" charset="0"/>
                  <a:ea typeface="+mn-ea"/>
                  <a:cs typeface="Times New Roman" panose="02020603050405020304" pitchFamily="18" charset="0"/>
                </a:rPr>
                <a:t>5. </a:t>
              </a:r>
              <a:r>
                <a:rPr lang="en-US" sz="3855" b="1" kern="0" dirty="0" err="1">
                  <a:solidFill>
                    <a:prstClr val="black"/>
                  </a:solidFill>
                  <a:latin typeface="Times New Roman" panose="02020603050405020304" pitchFamily="18" charset="0"/>
                  <a:ea typeface="+mn-ea"/>
                  <a:cs typeface="Times New Roman" panose="02020603050405020304" pitchFamily="18" charset="0"/>
                </a:rPr>
                <a:t>Tự</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mình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tìm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ra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các</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mạnh</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điểm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yếu</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than </a:t>
              </a:r>
              <a:r>
                <a:rPr lang="en-US" sz="3855" b="1" kern="0" dirty="0" err="1">
                  <a:solidFill>
                    <a:prstClr val="black"/>
                  </a:solidFill>
                  <a:latin typeface="Times New Roman" panose="02020603050405020304" pitchFamily="18" charset="0"/>
                  <a:ea typeface="+mn-ea"/>
                  <a:cs typeface="Times New Roman" panose="02020603050405020304" pitchFamily="18" charset="0"/>
                </a:rPr>
                <a:t>và</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không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cần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hỏi</a:t>
              </a:r>
              <a:r>
                <a:rPr lang="en-US" sz="3855" b="1" kern="0" dirty="0">
                  <a:solidFill>
                    <a:prstClr val="black"/>
                  </a:solidFill>
                  <a:latin typeface="Times New Roman" panose="02020603050405020304" pitchFamily="18" charset="0"/>
                  <a:ea typeface="+mn-ea"/>
                  <a:cs typeface="Times New Roman" panose="02020603050405020304" pitchFamily="18" charset="0"/>
                </a:rPr>
                <a:t> ý </a:t>
              </a:r>
              <a:r>
                <a:rPr lang="en-US" sz="3855" b="1" kern="0" dirty="0" err="1">
                  <a:solidFill>
                    <a:prstClr val="black"/>
                  </a:solidFill>
                  <a:latin typeface="Times New Roman" panose="02020603050405020304" pitchFamily="18" charset="0"/>
                  <a:ea typeface="+mn-ea"/>
                  <a:cs typeface="Times New Roman" panose="02020603050405020304" pitchFamily="18" charset="0"/>
                </a:rPr>
                <a:t>kiến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người</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khác</a:t>
              </a:r>
              <a:r>
                <a:rPr lang="en-US" sz="3855" b="1" kern="0" dirty="0">
                  <a:solidFill>
                    <a:prstClr val="black"/>
                  </a:solidFill>
                  <a:latin typeface="Times New Roman" panose="02020603050405020304" pitchFamily="18" charset="0"/>
                  <a:ea typeface="+mn-ea"/>
                  <a:cs typeface="Times New Roman" panose="02020603050405020304" pitchFamily="18" charset="0"/>
                </a:rPr>
                <a:t>.</a:t>
              </a:r>
            </a:p>
          </p:txBody>
        </p:sp>
      </p:grpSp>
      <p:sp>
        <p:nvSpPr>
          <p:cNvPr id="8" name="TextBox 7"/>
          <p:cNvSpPr txBox="1"/>
          <p:nvPr/>
        </p:nvSpPr>
        <p:spPr>
          <a:xfrm>
            <a:off x="10294588" y="6921243"/>
            <a:ext cx="6620021" cy="2554545"/>
          </a:xfrm>
          <a:prstGeom prst="rect">
            <a:avLst/>
          </a:prstGeom>
          <a:noFill/>
        </p:spPr>
        <p:txBody>
          <a:bodyPr wrap="square" rtlCol="0">
            <a:spAutoFit/>
          </a:bodyPr>
          <a:lstStyle/>
          <a:p>
            <a:pPr algn="ctr"/>
            <a:r>
              <a:rPr lang="vi-VN" dirty="0"/>
              <a:t> </a:t>
            </a:r>
            <a:r>
              <a:rPr lang="vi-VN" sz="8000" dirty="0">
                <a:solidFill>
                  <a:srgbClr val="FF0000"/>
                </a:solidFill>
                <a:latin typeface="+mj-lt"/>
              </a:rPr>
              <a:t>Thảo luận nhóm đôi</a:t>
            </a:r>
            <a:endParaRPr lang="en-US"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Đám mây 17">
            <a:extLst>
              <a:ext uri="{FF2B5EF4-FFF2-40B4-BE49-F238E27FC236}">
                <a16:creationId xmlns:a16="http://schemas.microsoft.com/office/drawing/2014/main" id="{4E305B24-2A1E-D08E-5335-29F07E3CC102}"/>
              </a:ext>
            </a:extLst>
          </p:cNvPr>
          <p:cNvSpPr>
            <a:spLocks noGrp="1"/>
          </p:cNvSpPr>
          <p:nvPr>
            <p:ph type="title"/>
          </p:nvPr>
        </p:nvSpPr>
        <p:spPr>
          <a:xfrm>
            <a:off x="1116336" y="1110948"/>
            <a:ext cx="6048672" cy="2889869"/>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en-US" sz="3200" noProof="0"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32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noProof="0" dirty="0" err="1">
                <a:solidFill>
                  <a:prstClr val="black">
                    <a:lumMod val="95000"/>
                    <a:lumOff val="5000"/>
                  </a:prstClr>
                </a:solidFill>
                <a:latin typeface="Times New Roman" panose="02020603050405020304" pitchFamily="18" charset="0"/>
                <a:cs typeface="Times New Roman" panose="02020603050405020304" pitchFamily="18" charset="0"/>
              </a:rPr>
              <a:t>tình</a:t>
            </a:r>
            <a:endParaRPr kumimoji="0" 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Đám mây 18">
            <a:extLst>
              <a:ext uri="{FF2B5EF4-FFF2-40B4-BE49-F238E27FC236}">
                <a16:creationId xmlns:a16="http://schemas.microsoft.com/office/drawing/2014/main" id="{12D3D429-E64E-4793-99D2-F6167B3B782E}"/>
              </a:ext>
            </a:extLst>
          </p:cNvPr>
          <p:cNvSpPr>
            <a:spLocks noGrp="1"/>
          </p:cNvSpPr>
          <p:nvPr>
            <p:ph type="subTitle" idx="3"/>
          </p:nvPr>
        </p:nvSpPr>
        <p:spPr>
          <a:xfrm>
            <a:off x="9973320" y="1099927"/>
            <a:ext cx="5760639" cy="2889870"/>
          </a:xfrm>
          <a:prstGeom prst="clou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en-US" sz="3600" noProof="0" dirty="0">
                <a:solidFill>
                  <a:prstClr val="white"/>
                </a:solidFill>
                <a:latin typeface="Times New Roman" panose="02020603050405020304" pitchFamily="18" charset="0"/>
                <a:cs typeface="Times New Roman" panose="02020603050405020304" pitchFamily="18" charset="0"/>
              </a:rPr>
              <a:t>Không </a:t>
            </a:r>
            <a:r>
              <a:rPr lang="en-US" sz="3600" noProof="0" dirty="0" err="1">
                <a:solidFill>
                  <a:prstClr val="white"/>
                </a:solidFill>
                <a:latin typeface="Times New Roman" panose="02020603050405020304" pitchFamily="18" charset="0"/>
                <a:cs typeface="Times New Roman" panose="02020603050405020304" pitchFamily="18" charset="0"/>
              </a:rPr>
              <a:t>đồng</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tình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4" descr="Giáo viên dùng biểu tượng mặt cười giúp học trực tuyến tốt hơn">
            <a:extLst>
              <a:ext uri="{FF2B5EF4-FFF2-40B4-BE49-F238E27FC236}">
                <a16:creationId xmlns:a16="http://schemas.microsoft.com/office/drawing/2014/main" id="{17A2B97E-1B58-3897-E9D2-54399F84F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504" y="4182040"/>
            <a:ext cx="2880320" cy="25858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79+ Ảnh Mặt Cười Troll, Hài Hước, Dễ Thương Nhất">
            <a:extLst>
              <a:ext uri="{FF2B5EF4-FFF2-40B4-BE49-F238E27FC236}">
                <a16:creationId xmlns:a16="http://schemas.microsoft.com/office/drawing/2014/main" id="{4D705335-3BDF-E0BE-A6B9-3C096343F3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7536" y="4377854"/>
            <a:ext cx="259228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F65DA7F-75EC-88A8-2A03-A9B9571C1A96}"/>
              </a:ext>
            </a:extLst>
          </p:cNvPr>
          <p:cNvPicPr>
            <a:picLocks noChangeAspect="1"/>
          </p:cNvPicPr>
          <p:nvPr/>
        </p:nvPicPr>
        <p:blipFill>
          <a:blip r:embed="rId4"/>
          <a:stretch>
            <a:fillRect/>
          </a:stretch>
        </p:blipFill>
        <p:spPr>
          <a:xfrm>
            <a:off x="6012880" y="6234088"/>
            <a:ext cx="5544616" cy="2889870"/>
          </a:xfrm>
          <a:prstGeom prst="rect">
            <a:avLst/>
          </a:prstGeom>
        </p:spPr>
      </p:pic>
    </p:spTree>
    <p:extLst>
      <p:ext uri="{BB962C8B-B14F-4D97-AF65-F5344CB8AC3E}">
        <p14:creationId xmlns:p14="http://schemas.microsoft.com/office/powerpoint/2010/main" val="297937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2640" y="2433638"/>
            <a:ext cx="9505056" cy="4536504"/>
          </a:xfrm>
          <a:prstGeom prst="rect">
            <a:avLst/>
          </a:prstGeom>
          <a:noFill/>
        </p:spPr>
        <p:txBody>
          <a:bodyPr wrap="square" rtlCol="0">
            <a:prstTxWarp prst="textCanDown">
              <a:avLst/>
            </a:prstTxWarp>
            <a:spAutoFit/>
          </a:bodyPr>
          <a:lstStyle/>
          <a:p>
            <a:r>
              <a:rPr lang="en-US" sz="8000" b="1" dirty="0">
                <a:ln w="22225">
                  <a:solidFill>
                    <a:schemeClr val="accent2"/>
                  </a:solidFill>
                  <a:prstDash val="solid"/>
                </a:ln>
                <a:solidFill>
                  <a:schemeClr val="accent6">
                    <a:lumMod val="75000"/>
                  </a:schemeClr>
                </a:solidFill>
                <a:latin typeface="Times New Roman" panose="02020603050405020304" pitchFamily="18" charset="0"/>
                <a:cs typeface="Times New Roman" panose="02020603050405020304" pitchFamily="18" charset="0"/>
              </a:rPr>
              <a:t>B</a:t>
            </a:r>
            <a:r>
              <a:rPr lang="vi-VN" sz="8000" b="1" dirty="0">
                <a:ln w="22225">
                  <a:solidFill>
                    <a:schemeClr val="accent2"/>
                  </a:solidFill>
                  <a:prstDash val="solid"/>
                </a:ln>
                <a:solidFill>
                  <a:schemeClr val="accent6">
                    <a:lumMod val="75000"/>
                  </a:schemeClr>
                </a:solidFill>
                <a:latin typeface="Times New Roman" panose="02020603050405020304" pitchFamily="18" charset="0"/>
                <a:cs typeface="Times New Roman" panose="02020603050405020304" pitchFamily="18" charset="0"/>
              </a:rPr>
              <a:t>ày tỏ ý kiến</a:t>
            </a:r>
            <a:endParaRPr lang="en-US" sz="8000" b="1" dirty="0">
              <a:ln w="22225">
                <a:solidFill>
                  <a:schemeClr val="accent2"/>
                </a:solidFill>
                <a:prstDash val="solid"/>
              </a:ln>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2277576" y="-151344"/>
            <a:ext cx="4965823" cy="3903044"/>
          </a:xfrm>
          <a:prstGeom prst="rect">
            <a:avLst/>
          </a:prstGeom>
        </p:spPr>
      </p:pic>
      <p:pic>
        <p:nvPicPr>
          <p:cNvPr id="4" name="Picture 3"/>
          <p:cNvPicPr>
            <a:picLocks noChangeAspect="1"/>
          </p:cNvPicPr>
          <p:nvPr/>
        </p:nvPicPr>
        <p:blipFill>
          <a:blip r:embed="rId5"/>
          <a:stretch>
            <a:fillRect/>
          </a:stretch>
        </p:blipFill>
        <p:spPr>
          <a:xfrm>
            <a:off x="-323824" y="-151344"/>
            <a:ext cx="4480948" cy="3657917"/>
          </a:xfrm>
          <a:prstGeom prst="rect">
            <a:avLst/>
          </a:prstGeom>
        </p:spPr>
      </p:pic>
      <p:pic>
        <p:nvPicPr>
          <p:cNvPr id="5" name="Picture 4"/>
          <p:cNvPicPr>
            <a:picLocks noChangeAspect="1"/>
          </p:cNvPicPr>
          <p:nvPr/>
        </p:nvPicPr>
        <p:blipFill>
          <a:blip r:embed="rId6"/>
          <a:stretch>
            <a:fillRect/>
          </a:stretch>
        </p:blipFill>
        <p:spPr>
          <a:xfrm>
            <a:off x="5364808" y="6743777"/>
            <a:ext cx="5148918" cy="2755631"/>
          </a:xfrm>
          <a:prstGeom prst="rect">
            <a:avLst/>
          </a:prstGeom>
        </p:spPr>
      </p:pic>
      <p:sp>
        <p:nvSpPr>
          <p:cNvPr id="6" name="Star: 5 Points 5"/>
          <p:cNvSpPr/>
          <p:nvPr/>
        </p:nvSpPr>
        <p:spPr>
          <a:xfrm>
            <a:off x="1332360" y="4089822"/>
            <a:ext cx="864096" cy="79208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p:cNvSpPr/>
          <p:nvPr/>
        </p:nvSpPr>
        <p:spPr>
          <a:xfrm>
            <a:off x="13573720" y="7329504"/>
            <a:ext cx="2304256" cy="1656862"/>
          </a:xfrm>
          <a:prstGeom prst="star5">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p:cNvSpPr/>
          <p:nvPr/>
        </p:nvSpPr>
        <p:spPr>
          <a:xfrm>
            <a:off x="6745784" y="349059"/>
            <a:ext cx="864096" cy="79208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p:cNvSpPr/>
          <p:nvPr/>
        </p:nvSpPr>
        <p:spPr>
          <a:xfrm>
            <a:off x="1637160" y="6610101"/>
            <a:ext cx="415280" cy="25674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p:cNvSpPr/>
          <p:nvPr/>
        </p:nvSpPr>
        <p:spPr>
          <a:xfrm>
            <a:off x="4479492" y="8050262"/>
            <a:ext cx="864096" cy="79208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p:cNvSpPr/>
          <p:nvPr/>
        </p:nvSpPr>
        <p:spPr>
          <a:xfrm>
            <a:off x="14784381" y="4172789"/>
            <a:ext cx="864096" cy="792088"/>
          </a:xfrm>
          <a:prstGeom prst="star5">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highlight>
                <a:srgbClr val="FFFF00"/>
              </a:highlight>
            </a:endParaRPr>
          </a:p>
        </p:txBody>
      </p:sp>
      <p:sp>
        <p:nvSpPr>
          <p:cNvPr id="12" name="Star: 5 Points 11"/>
          <p:cNvSpPr/>
          <p:nvPr/>
        </p:nvSpPr>
        <p:spPr>
          <a:xfrm>
            <a:off x="455047" y="8031193"/>
            <a:ext cx="864096" cy="79208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dạ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H="1">
            <a:off x="-1730389" y="5465159"/>
            <a:ext cx="830501" cy="1576991"/>
          </a:xfrm>
          <a:prstGeom prst="rect">
            <a:avLst/>
          </a:prstGeom>
        </p:spPr>
      </p:pic>
      <p:pic>
        <p:nvPicPr>
          <p:cNvPr id="20" name="dạ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H="1">
            <a:off x="657870" y="8122270"/>
            <a:ext cx="415279" cy="7296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advClick="0">
        <p:cut/>
      </p:transition>
    </mc:Choice>
    <mc:Fallback xmlns="">
      <p:transition spd="slow"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3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video>
              <p:cMediaNode vol="80000">
                <p:cTn id="8" fill="hold" display="0">
                  <p:stCondLst>
                    <p:cond delay="indefinite"/>
                  </p:stCondLst>
                </p:cTn>
                <p:tgtEl>
                  <p:spTgt spid="20"/>
                </p:tgtEl>
              </p:cMediaNode>
            </p:video>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1500"/>
                                  </p:stCondLst>
                                  <p:childTnLst>
                                    <p:cmd type="call" cmd="togglePause">
                                      <p:cBhvr>
                                        <p:cTn id="13"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5"/>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6"/>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7"/>
          <a:stretch>
            <a:fillRect/>
          </a:stretch>
        </p:blipFill>
        <p:spPr>
          <a:xfrm>
            <a:off x="13655322" y="4001629"/>
            <a:ext cx="3733547" cy="5561471"/>
          </a:xfrm>
          <a:prstGeom prst="rect">
            <a:avLst/>
          </a:prstGeom>
          <a:noFill/>
          <a:ln w="9525">
            <a:noFill/>
          </a:ln>
        </p:spPr>
      </p:pic>
      <p:grpSp>
        <p:nvGrpSpPr>
          <p:cNvPr id="3" name="Group 10"/>
          <p:cNvGrpSpPr/>
          <p:nvPr/>
        </p:nvGrpSpPr>
        <p:grpSpPr>
          <a:xfrm>
            <a:off x="2001044" y="2850772"/>
            <a:ext cx="8057018" cy="3129051"/>
            <a:chOff x="-209549" y="1236847"/>
            <a:chExt cx="5854660" cy="2273736"/>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5" name="TextBox 46"/>
            <p:cNvSpPr txBox="1"/>
            <p:nvPr/>
          </p:nvSpPr>
          <p:spPr>
            <a:xfrm>
              <a:off x="349076" y="1609427"/>
              <a:ext cx="4692767" cy="1359634"/>
            </a:xfrm>
            <a:prstGeom prst="rect">
              <a:avLst/>
            </a:prstGeom>
            <a:noFill/>
          </p:spPr>
          <p:txBody>
            <a:bodyPr wrap="square">
              <a:spAutoFit/>
            </a:bodyPr>
            <a:lstStyle/>
            <a:p>
              <a:pPr algn="ctr" defTabSz="629285" rtl="0" fontAlgn="auto">
                <a:spcBef>
                  <a:spcPts val="0"/>
                </a:spcBef>
                <a:spcAft>
                  <a:spcPts val="0"/>
                </a:spcAft>
              </a:pPr>
              <a:r>
                <a:rPr lang="en-US" sz="3855" b="1" kern="0" dirty="0">
                  <a:solidFill>
                    <a:srgbClr val="0070C0"/>
                  </a:solidFill>
                  <a:latin typeface="Times New Roman" panose="02020603050405020304" pitchFamily="18" charset="0"/>
                  <a:ea typeface="+mn-ea"/>
                  <a:cs typeface="Times New Roman" panose="02020603050405020304" pitchFamily="18" charset="0"/>
                </a:rPr>
                <a:t>1. </a:t>
              </a:r>
              <a:r>
                <a:rPr lang="en-US" sz="3855" b="1" kern="0" dirty="0" err="1">
                  <a:solidFill>
                    <a:prstClr val="black"/>
                  </a:solidFill>
                  <a:latin typeface="Times New Roman" panose="02020603050405020304" pitchFamily="18" charset="0"/>
                  <a:ea typeface="+mn-ea"/>
                  <a:cs typeface="Times New Roman" panose="02020603050405020304" pitchFamily="18" charset="0"/>
                </a:rPr>
                <a:t>Tham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gia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các</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hoạt</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động</a:t>
              </a:r>
              <a:r>
                <a:rPr lang="en-US" sz="3855" b="1" kern="0" dirty="0">
                  <a:solidFill>
                    <a:prstClr val="black"/>
                  </a:solidFill>
                  <a:latin typeface="Times New Roman" panose="02020603050405020304" pitchFamily="18" charset="0"/>
                  <a:ea typeface="+mn-ea"/>
                  <a:cs typeface="Times New Roman" panose="02020603050405020304" pitchFamily="18" charset="0"/>
                </a:rPr>
                <a:t> ở </a:t>
              </a:r>
              <a:r>
                <a:rPr lang="en-US" sz="3855" b="1" kern="0" dirty="0" err="1">
                  <a:solidFill>
                    <a:prstClr val="black"/>
                  </a:solidFill>
                  <a:latin typeface="Times New Roman" panose="02020603050405020304" pitchFamily="18" charset="0"/>
                  <a:ea typeface="+mn-ea"/>
                  <a:cs typeface="Times New Roman" panose="02020603050405020304" pitchFamily="18" charset="0"/>
                </a:rPr>
                <a:t>trường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lớp</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nơi</a:t>
              </a:r>
              <a:r>
                <a:rPr lang="en-US" sz="3855" b="1" kern="0" dirty="0">
                  <a:solidFill>
                    <a:prstClr val="black"/>
                  </a:solidFill>
                  <a:latin typeface="Times New Roman" panose="02020603050405020304" pitchFamily="18" charset="0"/>
                  <a:ea typeface="+mn-ea"/>
                  <a:cs typeface="Times New Roman" panose="02020603050405020304" pitchFamily="18" charset="0"/>
                </a:rPr>
                <a:t> ở </a:t>
              </a:r>
              <a:r>
                <a:rPr lang="en-US" sz="3855" b="1" kern="0" dirty="0" err="1">
                  <a:solidFill>
                    <a:prstClr val="black"/>
                  </a:solidFill>
                  <a:latin typeface="Times New Roman" panose="02020603050405020304" pitchFamily="18" charset="0"/>
                  <a:ea typeface="+mn-ea"/>
                  <a:cs typeface="Times New Roman" panose="02020603050405020304" pitchFamily="18" charset="0"/>
                </a:rPr>
                <a:t>để</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khám</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phá</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khả</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năng</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của</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bản</a:t>
              </a:r>
              <a:r>
                <a:rPr lang="en-US" sz="3855" b="1" kern="0" dirty="0">
                  <a:solidFill>
                    <a:prstClr val="black"/>
                  </a:solidFill>
                  <a:latin typeface="Times New Roman" panose="02020603050405020304" pitchFamily="18" charset="0"/>
                  <a:ea typeface="+mn-ea"/>
                  <a:cs typeface="Times New Roman" panose="02020603050405020304" pitchFamily="18" charset="0"/>
                </a:rPr>
                <a:t> </a:t>
              </a:r>
              <a:r>
                <a:rPr lang="en-US" sz="3855" b="1" kern="0" dirty="0" err="1">
                  <a:solidFill>
                    <a:prstClr val="black"/>
                  </a:solidFill>
                  <a:latin typeface="Times New Roman" panose="02020603050405020304" pitchFamily="18" charset="0"/>
                  <a:ea typeface="+mn-ea"/>
                  <a:cs typeface="Times New Roman" panose="02020603050405020304" pitchFamily="18" charset="0"/>
                </a:rPr>
                <a:t>thân</a:t>
              </a:r>
              <a:r>
                <a:rPr lang="en-US" sz="3855" b="1" kern="0" dirty="0">
                  <a:solidFill>
                    <a:prstClr val="black"/>
                  </a:solidFill>
                  <a:latin typeface="Times New Roman" panose="02020603050405020304" pitchFamily="18" charset="0"/>
                  <a:ea typeface="+mn-ea"/>
                  <a:cs typeface="Times New Roman" panose="02020603050405020304" pitchFamily="18" charset="0"/>
                </a:rPr>
                <a:t>.</a:t>
              </a:r>
              <a:endParaRPr lang="en-US" sz="3855" dirty="0">
                <a:solidFill>
                  <a:prstClr val="black"/>
                </a:solidFill>
                <a:latin typeface="Times New Roman" panose="02020603050405020304" pitchFamily="18" charset="0"/>
                <a:ea typeface="+mn-ea"/>
                <a:cs typeface="Times New Roman" panose="02020603050405020304" pitchFamily="18" charset="0"/>
              </a:endParaRPr>
            </a:p>
          </p:txBody>
        </p:sp>
      </p:grpSp>
      <p:sp>
        <p:nvSpPr>
          <p:cNvPr id="6" name="TextBox 27"/>
          <p:cNvSpPr txBox="1"/>
          <p:nvPr/>
        </p:nvSpPr>
        <p:spPr>
          <a:xfrm>
            <a:off x="2916535" y="957885"/>
            <a:ext cx="12220921" cy="1447832"/>
          </a:xfrm>
          <a:prstGeom prst="rect">
            <a:avLst/>
          </a:prstGeom>
          <a:solidFill>
            <a:srgbClr val="FFEFAB"/>
          </a:solidFill>
        </p:spPr>
        <p:txBody>
          <a:bodyPr wrap="square" rtlCol="0">
            <a:spAutoFit/>
          </a:bodyPr>
          <a:lstStyle/>
          <a:p>
            <a:pPr algn="ctr" defTabSz="629285" rtl="0" fontAlgn="auto">
              <a:spcBef>
                <a:spcPts val="0"/>
              </a:spcBef>
              <a:spcAft>
                <a:spcPts val="0"/>
              </a:spcAft>
            </a:pPr>
            <a:r>
              <a:rPr lang="vi-VN" sz="4405" b="1" dirty="0">
                <a:solidFill>
                  <a:srgbClr val="4BACC6">
                    <a:lumMod val="50000"/>
                  </a:srgbClr>
                </a:solidFill>
                <a:latin typeface="Times New Roman" panose="02020603050405020304" pitchFamily="18" charset="0"/>
                <a:ea typeface="+mn-ea"/>
                <a:cs typeface="+mn-cs"/>
              </a:rPr>
              <a:t>Em đồng tình hoặc không đồng tình với nội dung nào dưới đây về cách khám phá bản thân? Vì sao?</a:t>
            </a:r>
            <a:endParaRPr lang="en-US" sz="4405" b="1" dirty="0">
              <a:solidFill>
                <a:srgbClr val="4BACC6">
                  <a:lumMod val="50000"/>
                </a:srgbClr>
              </a:solidFill>
              <a:latin typeface="Calibri" panose="020F0502020204030204"/>
              <a:ea typeface="+mn-ea"/>
              <a:cs typeface="+mn-cs"/>
            </a:endParaRPr>
          </a:p>
        </p:txBody>
      </p:sp>
      <p:sp>
        <p:nvSpPr>
          <p:cNvPr id="7" name="Oval 1"/>
          <p:cNvSpPr/>
          <p:nvPr/>
        </p:nvSpPr>
        <p:spPr>
          <a:xfrm>
            <a:off x="1640831" y="1135071"/>
            <a:ext cx="1107059" cy="1010535"/>
          </a:xfrm>
          <a:prstGeom prst="ellipse">
            <a:avLst/>
          </a:prstGeom>
          <a:solidFill>
            <a:srgbClr val="F7A7D5"/>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629285" rtl="0" fontAlgn="auto">
              <a:spcBef>
                <a:spcPts val="0"/>
              </a:spcBef>
              <a:spcAft>
                <a:spcPts val="0"/>
              </a:spcAft>
            </a:pPr>
            <a:r>
              <a:rPr lang="en-US" sz="4405" b="1" dirty="0">
                <a:solidFill>
                  <a:prstClr val="black"/>
                </a:solidFill>
                <a:latin typeface="Times New Roman" panose="02020603050405020304" pitchFamily="18" charset="0"/>
                <a:cs typeface="Times New Roman" panose="02020603050405020304" pitchFamily="18" charset="0"/>
              </a:rPr>
              <a:t>1</a:t>
            </a:r>
          </a:p>
        </p:txBody>
      </p:sp>
      <p:pic>
        <p:nvPicPr>
          <p:cNvPr id="8" name="Picture 4" descr="Giáo viên dùng biểu tượng mặt cười giúp học trực tuyến tốt hơ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7729" y="2691846"/>
            <a:ext cx="2974342" cy="2538506"/>
          </a:xfrm>
          <a:prstGeom prst="rect">
            <a:avLst/>
          </a:prstGeom>
          <a:noFill/>
          <a:extLst>
            <a:ext uri="{909E8E84-426E-40DD-AFC4-6F175D3DCCD1}">
              <a14:hiddenFill xmlns:a14="http://schemas.microsoft.com/office/drawing/2010/main">
                <a:solidFill>
                  <a:srgbClr val="FFFFFF"/>
                </a:solidFill>
              </a14:hiddenFill>
            </a:ext>
          </a:extLst>
        </p:spPr>
      </p:pic>
      <p:pic>
        <p:nvPicPr>
          <p:cNvPr id="2" name="dạ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flipH="1">
            <a:off x="-3296312" y="7018262"/>
            <a:ext cx="3259799" cy="183363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ags/tag2.xml><?xml version="1.0" encoding="utf-8"?>
<p:tagLst xmlns:a="http://schemas.openxmlformats.org/drawingml/2006/main" xmlns:r="http://schemas.openxmlformats.org/officeDocument/2006/relationships" xmlns:p="http://schemas.openxmlformats.org/presentationml/2006/main">
  <p:tag name="TIMING" val="|0.3|0.4|0.4"/>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1010</Words>
  <Application>Microsoft Office PowerPoint</Application>
  <PresentationFormat>Custom</PresentationFormat>
  <Paragraphs>84</Paragraphs>
  <Slides>24</Slides>
  <Notes>16</Notes>
  <HiddenSlides>0</HiddenSlides>
  <MMClips>10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等线</vt:lpstr>
      <vt:lpstr>Microsoft YaHei</vt:lpstr>
      <vt:lpstr>Yu Gothic UI Semibold</vt:lpstr>
      <vt:lpstr>.VnAvant</vt:lpstr>
      <vt:lpstr>Arial</vt:lpstr>
      <vt:lpstr>Calibri</vt:lpstr>
      <vt:lpstr>Calibri Light</vt:lpstr>
      <vt:lpstr>Rockwell</vt:lpstr>
      <vt:lpstr>Times New Roman</vt:lpstr>
      <vt:lpstr>Wingdings</vt:lpstr>
      <vt:lpstr>默认设计模板</vt:lpstr>
      <vt:lpstr>Office Theme</vt:lpstr>
      <vt:lpstr>1_Office Theme</vt:lpstr>
      <vt:lpstr>3_Office Theme</vt:lpstr>
      <vt:lpstr>Atlas</vt:lpstr>
      <vt:lpstr>PowerPoint Presentation</vt:lpstr>
      <vt:lpstr>PowerPoint Presentation</vt:lpstr>
      <vt:lpstr>PowerPoint Presentation</vt:lpstr>
      <vt:lpstr>PowerPoint Presentation</vt:lpstr>
      <vt:lpstr>PowerPoint Presentation</vt:lpstr>
      <vt:lpstr>PowerPoint Presentation</vt:lpstr>
      <vt:lpstr>Đồng tình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Đào Đào</cp:lastModifiedBy>
  <cp:revision>80</cp:revision>
  <dcterms:created xsi:type="dcterms:W3CDTF">2015-09-14T06:10:00Z</dcterms:created>
  <dcterms:modified xsi:type="dcterms:W3CDTF">2024-03-20T02:57:44Z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1033-12.2.0.13489</vt:lpwstr>
  </property>
  <property fmtid="{D5CDD505-2E9C-101B-9397-08002B2CF9AE}" pid="3" name="ICV">
    <vt:lpwstr>D8060E0BF52E4E08AA60A1F41345F897_13</vt:lpwstr>
  </property>
</Properties>
</file>