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9" r:id="rId13"/>
    <p:sldId id="270" r:id="rId14"/>
    <p:sldId id="271" r:id="rId15"/>
    <p:sldId id="273" r:id="rId16"/>
    <p:sldId id="274" r:id="rId17"/>
    <p:sldId id="275" r:id="rId18"/>
    <p:sldId id="276" r:id="rId19"/>
    <p:sldId id="277" r:id="rId20"/>
    <p:sldId id="297" r:id="rId21"/>
    <p:sldId id="298" r:id="rId22"/>
    <p:sldId id="299" r:id="rId23"/>
    <p:sldId id="300" r:id="rId24"/>
    <p:sldId id="301" r:id="rId25"/>
    <p:sldId id="302" r:id="rId26"/>
    <p:sldId id="303" r:id="rId27"/>
  </p:sldIdLst>
  <p:sldSz cx="18288000" cy="10287000"/>
  <p:notesSz cx="6858000" cy="9144000"/>
  <p:embeddedFontLst>
    <p:embeddedFont>
      <p:font typeface="Bukhari Script" panose="020B0604020202020204" charset="0"/>
      <p:regular r:id="rId28"/>
    </p:embeddedFont>
    <p:embeddedFont>
      <p:font typeface="Canva Sans Bold" panose="020B0604020202020204" charset="0"/>
      <p:regular r:id="rId29"/>
    </p:embeddedFont>
    <p:embeddedFont>
      <p:font typeface="Nunito Bold" panose="020B0604020202020204" charset="0"/>
      <p:regular r:id="rId30"/>
      <p:bold r:id="rId31"/>
    </p:embeddedFont>
    <p:embeddedFont>
      <p:font typeface="Nunito Bold Bold" panose="020B0604020202020204" charset="0"/>
      <p:regular r:id="rId32"/>
    </p:embeddedFont>
    <p:embeddedFont>
      <p:font typeface="Nunito Bold Italics"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sv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gif"/></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svg"/><Relationship Id="rId9" Type="http://schemas.openxmlformats.org/officeDocument/2006/relationships/image" Target="../media/image81.svg"/></Relationships>
</file>

<file path=ppt/slides/_rels/slide1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sv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png"/><Relationship Id="rId9" Type="http://schemas.openxmlformats.org/officeDocument/2006/relationships/image" Target="../media/image89.png"/></Relationships>
</file>

<file path=ppt/slides/_rels/slide1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94.svg"/><Relationship Id="rId7" Type="http://schemas.openxmlformats.org/officeDocument/2006/relationships/image" Target="../media/image91.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gif"/><Relationship Id="rId5" Type="http://schemas.openxmlformats.org/officeDocument/2006/relationships/image" Target="../media/image96.png"/><Relationship Id="rId4" Type="http://schemas.openxmlformats.org/officeDocument/2006/relationships/image" Target="../media/image95.png"/></Relationships>
</file>

<file path=ppt/slides/_rels/slide1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100.svg"/><Relationship Id="rId2" Type="http://schemas.openxmlformats.org/officeDocument/2006/relationships/image" Target="../media/image97.gif"/><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2.svg"/></Relationships>
</file>

<file path=ppt/slides/_rels/slide14.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2.sv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88.svg"/><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svg"/></Relationships>
</file>

<file path=ppt/slides/_rels/slide16.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10.svg"/><Relationship Id="rId7" Type="http://schemas.openxmlformats.org/officeDocument/2006/relationships/image" Target="../media/image113.png"/><Relationship Id="rId12" Type="http://schemas.openxmlformats.org/officeDocument/2006/relationships/image" Target="../media/image81.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0.pn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98.png"/><Relationship Id="rId9" Type="http://schemas.openxmlformats.org/officeDocument/2006/relationships/image" Target="../media/image115.png"/></Relationships>
</file>

<file path=ppt/slides/_rels/slide17.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85.png"/><Relationship Id="rId3" Type="http://schemas.openxmlformats.org/officeDocument/2006/relationships/image" Target="../media/image38.svg"/><Relationship Id="rId7" Type="http://schemas.openxmlformats.org/officeDocument/2006/relationships/image" Target="../media/image108.svg"/><Relationship Id="rId12" Type="http://schemas.openxmlformats.org/officeDocument/2006/relationships/image" Target="../media/image88.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87.png"/><Relationship Id="rId5" Type="http://schemas.openxmlformats.org/officeDocument/2006/relationships/image" Target="../media/image118.svg"/><Relationship Id="rId10" Type="http://schemas.openxmlformats.org/officeDocument/2006/relationships/image" Target="../media/image122.png"/><Relationship Id="rId4" Type="http://schemas.openxmlformats.org/officeDocument/2006/relationships/image" Target="../media/image117.png"/><Relationship Id="rId9" Type="http://schemas.openxmlformats.org/officeDocument/2006/relationships/image" Target="../media/image121.png"/><Relationship Id="rId14" Type="http://schemas.openxmlformats.org/officeDocument/2006/relationships/image" Target="../media/image86.svg"/></Relationships>
</file>

<file path=ppt/slides/_rels/slide18.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81.sv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6.svg"/><Relationship Id="rId11" Type="http://schemas.openxmlformats.org/officeDocument/2006/relationships/image" Target="../media/image129.png"/><Relationship Id="rId5" Type="http://schemas.openxmlformats.org/officeDocument/2006/relationships/image" Target="../media/image125.png"/><Relationship Id="rId10" Type="http://schemas.openxmlformats.org/officeDocument/2006/relationships/image" Target="../media/image38.svg"/><Relationship Id="rId4" Type="http://schemas.openxmlformats.org/officeDocument/2006/relationships/image" Target="../media/image124.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29.png"/><Relationship Id="rId3" Type="http://schemas.openxmlformats.org/officeDocument/2006/relationships/image" Target="../media/image36.png"/><Relationship Id="rId7" Type="http://schemas.openxmlformats.org/officeDocument/2006/relationships/image" Target="../media/image134.png"/><Relationship Id="rId12" Type="http://schemas.openxmlformats.org/officeDocument/2006/relationships/image" Target="../media/image112.svg"/><Relationship Id="rId2" Type="http://schemas.openxmlformats.org/officeDocument/2006/relationships/image" Target="../media/image130.png"/><Relationship Id="rId16" Type="http://schemas.openxmlformats.org/officeDocument/2006/relationships/image" Target="../media/image139.svg"/><Relationship Id="rId1" Type="http://schemas.openxmlformats.org/officeDocument/2006/relationships/slideLayout" Target="../slideLayouts/slideLayout7.xml"/><Relationship Id="rId6" Type="http://schemas.openxmlformats.org/officeDocument/2006/relationships/image" Target="../media/image133.svg"/><Relationship Id="rId11" Type="http://schemas.openxmlformats.org/officeDocument/2006/relationships/image" Target="../media/image111.png"/><Relationship Id="rId5" Type="http://schemas.openxmlformats.org/officeDocument/2006/relationships/image" Target="../media/image132.png"/><Relationship Id="rId15" Type="http://schemas.openxmlformats.org/officeDocument/2006/relationships/image" Target="../media/image138.png"/><Relationship Id="rId10" Type="http://schemas.openxmlformats.org/officeDocument/2006/relationships/image" Target="../media/image137.sv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81.sv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26" Type="http://schemas.openxmlformats.org/officeDocument/2006/relationships/image" Target="../media/image42.gif"/><Relationship Id="rId3" Type="http://schemas.openxmlformats.org/officeDocument/2006/relationships/slideLayout" Target="../slideLayouts/slideLayout7.xml"/><Relationship Id="rId21" Type="http://schemas.openxmlformats.org/officeDocument/2006/relationships/image" Target="../media/image37.png"/><Relationship Id="rId7" Type="http://schemas.openxmlformats.org/officeDocument/2006/relationships/image" Target="../media/image4.svg"/><Relationship Id="rId12" Type="http://schemas.openxmlformats.org/officeDocument/2006/relationships/image" Target="../media/image28.png"/><Relationship Id="rId17" Type="http://schemas.openxmlformats.org/officeDocument/2006/relationships/image" Target="../media/image33.svg"/><Relationship Id="rId25" Type="http://schemas.openxmlformats.org/officeDocument/2006/relationships/image" Target="../media/image41.png"/><Relationship Id="rId2" Type="http://schemas.openxmlformats.org/officeDocument/2006/relationships/audio" Target="../media/media1.mp3"/><Relationship Id="rId16" Type="http://schemas.openxmlformats.org/officeDocument/2006/relationships/image" Target="../media/image32.png"/><Relationship Id="rId20" Type="http://schemas.openxmlformats.org/officeDocument/2006/relationships/image" Target="../media/image36.png"/><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7.svg"/><Relationship Id="rId24" Type="http://schemas.openxmlformats.org/officeDocument/2006/relationships/image" Target="../media/image40.svg"/><Relationship Id="rId5" Type="http://schemas.openxmlformats.org/officeDocument/2006/relationships/image" Target="../media/image22.svg"/><Relationship Id="rId15" Type="http://schemas.openxmlformats.org/officeDocument/2006/relationships/image" Target="../media/image31.sv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1.pn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38.svg"/><Relationship Id="rId27" Type="http://schemas.openxmlformats.org/officeDocument/2006/relationships/image" Target="../media/image43.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png"/><Relationship Id="rId18" Type="http://schemas.openxmlformats.org/officeDocument/2006/relationships/image" Target="../media/image71.png"/><Relationship Id="rId3" Type="http://schemas.openxmlformats.org/officeDocument/2006/relationships/image" Target="../media/image2.svg"/><Relationship Id="rId21" Type="http://schemas.openxmlformats.org/officeDocument/2006/relationships/image" Target="../media/image74.png"/><Relationship Id="rId7" Type="http://schemas.openxmlformats.org/officeDocument/2006/relationships/image" Target="../media/image6.svg"/><Relationship Id="rId12" Type="http://schemas.openxmlformats.org/officeDocument/2006/relationships/image" Target="../media/image67.png"/><Relationship Id="rId17" Type="http://schemas.openxmlformats.org/officeDocument/2006/relationships/image" Target="../media/image70.png"/><Relationship Id="rId2" Type="http://schemas.openxmlformats.org/officeDocument/2006/relationships/image" Target="../media/image1.png"/><Relationship Id="rId16" Type="http://schemas.openxmlformats.org/officeDocument/2006/relationships/image" Target="../media/image58.svg"/><Relationship Id="rId20"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svg"/><Relationship Id="rId5" Type="http://schemas.openxmlformats.org/officeDocument/2006/relationships/image" Target="../media/image64.svg"/><Relationship Id="rId15" Type="http://schemas.openxmlformats.org/officeDocument/2006/relationships/image" Target="../media/image57.png"/><Relationship Id="rId10" Type="http://schemas.openxmlformats.org/officeDocument/2006/relationships/image" Target="../media/image23.png"/><Relationship Id="rId19" Type="http://schemas.openxmlformats.org/officeDocument/2006/relationships/image" Target="../media/image72.png"/><Relationship Id="rId4" Type="http://schemas.openxmlformats.org/officeDocument/2006/relationships/image" Target="../media/image63.png"/><Relationship Id="rId9" Type="http://schemas.openxmlformats.org/officeDocument/2006/relationships/image" Target="../media/image66.svg"/><Relationship Id="rId14" Type="http://schemas.openxmlformats.org/officeDocument/2006/relationships/image" Target="../media/image69.sv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sv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8.svg"/><Relationship Id="rId14" Type="http://schemas.openxmlformats.org/officeDocument/2006/relationships/image" Target="../media/image13.gif"/></Relationships>
</file>

<file path=ppt/slides/_rels/slide22.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25.png"/><Relationship Id="rId3" Type="http://schemas.openxmlformats.org/officeDocument/2006/relationships/image" Target="../media/image141.svg"/><Relationship Id="rId7" Type="http://schemas.openxmlformats.org/officeDocument/2006/relationships/image" Target="../media/image111.png"/><Relationship Id="rId12" Type="http://schemas.openxmlformats.org/officeDocument/2006/relationships/image" Target="../media/image130.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33.svg"/><Relationship Id="rId11" Type="http://schemas.openxmlformats.org/officeDocument/2006/relationships/image" Target="../media/image88.svg"/><Relationship Id="rId5" Type="http://schemas.openxmlformats.org/officeDocument/2006/relationships/image" Target="../media/image132.png"/><Relationship Id="rId10" Type="http://schemas.openxmlformats.org/officeDocument/2006/relationships/image" Target="../media/image87.png"/><Relationship Id="rId4" Type="http://schemas.openxmlformats.org/officeDocument/2006/relationships/image" Target="../media/image36.png"/><Relationship Id="rId9" Type="http://schemas.openxmlformats.org/officeDocument/2006/relationships/image" Target="../media/image142.png"/><Relationship Id="rId14" Type="http://schemas.openxmlformats.org/officeDocument/2006/relationships/image" Target="../media/image126.svg"/></Relationships>
</file>

<file path=ppt/slides/_rels/slide23.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png"/></Relationships>
</file>

<file path=ppt/slides/_rels/slide24.xml.rels><?xml version="1.0" encoding="UTF-8" standalone="yes"?>
<Relationships xmlns="http://schemas.openxmlformats.org/package/2006/relationships"><Relationship Id="rId3" Type="http://schemas.openxmlformats.org/officeDocument/2006/relationships/image" Target="../media/image146.svg"/><Relationship Id="rId7" Type="http://schemas.openxmlformats.org/officeDocument/2006/relationships/image" Target="../media/image74.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48.png"/><Relationship Id="rId4" Type="http://schemas.openxmlformats.org/officeDocument/2006/relationships/image" Target="../media/image147.png"/></Relationships>
</file>

<file path=ppt/slides/_rels/slide2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svg"/><Relationship Id="rId7" Type="http://schemas.openxmlformats.org/officeDocument/2006/relationships/image" Target="../media/image114.svg"/><Relationship Id="rId12" Type="http://schemas.openxmlformats.org/officeDocument/2006/relationships/image" Target="../media/image124.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81.svg"/><Relationship Id="rId5" Type="http://schemas.openxmlformats.org/officeDocument/2006/relationships/image" Target="../media/image112.svg"/><Relationship Id="rId10" Type="http://schemas.openxmlformats.org/officeDocument/2006/relationships/image" Target="../media/image129.png"/><Relationship Id="rId4" Type="http://schemas.openxmlformats.org/officeDocument/2006/relationships/image" Target="../media/image111.png"/><Relationship Id="rId9" Type="http://schemas.openxmlformats.org/officeDocument/2006/relationships/image" Target="../media/image116.svg"/></Relationships>
</file>

<file path=ppt/slides/_rels/slide26.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6.png"/><Relationship Id="rId3" Type="http://schemas.openxmlformats.org/officeDocument/2006/relationships/image" Target="../media/image146.svg"/><Relationship Id="rId7" Type="http://schemas.openxmlformats.org/officeDocument/2006/relationships/image" Target="../media/image152.svg"/><Relationship Id="rId12" Type="http://schemas.openxmlformats.org/officeDocument/2006/relationships/image" Target="../media/image155.sv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54.png"/><Relationship Id="rId5" Type="http://schemas.openxmlformats.org/officeDocument/2006/relationships/image" Target="../media/image150.svg"/><Relationship Id="rId10" Type="http://schemas.openxmlformats.org/officeDocument/2006/relationships/image" Target="../media/image112.svg"/><Relationship Id="rId4" Type="http://schemas.openxmlformats.org/officeDocument/2006/relationships/image" Target="../media/image149.png"/><Relationship Id="rId9" Type="http://schemas.openxmlformats.org/officeDocument/2006/relationships/image" Target="../media/image111.png"/><Relationship Id="rId14" Type="http://schemas.openxmlformats.org/officeDocument/2006/relationships/image" Target="../media/image157.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6.png"/><Relationship Id="rId18" Type="http://schemas.openxmlformats.org/officeDocument/2006/relationships/image" Target="../media/image39.png"/><Relationship Id="rId26" Type="http://schemas.openxmlformats.org/officeDocument/2006/relationships/image" Target="../media/image51.svg"/><Relationship Id="rId3" Type="http://schemas.openxmlformats.org/officeDocument/2006/relationships/image" Target="../media/image22.svg"/><Relationship Id="rId21" Type="http://schemas.openxmlformats.org/officeDocument/2006/relationships/slide" Target="slide8.xml"/><Relationship Id="rId7" Type="http://schemas.openxmlformats.org/officeDocument/2006/relationships/image" Target="../media/image25.svg"/><Relationship Id="rId12" Type="http://schemas.openxmlformats.org/officeDocument/2006/relationships/image" Target="../media/image45.svg"/><Relationship Id="rId17" Type="http://schemas.openxmlformats.org/officeDocument/2006/relationships/image" Target="../media/image36.png"/><Relationship Id="rId25" Type="http://schemas.openxmlformats.org/officeDocument/2006/relationships/image" Target="../media/image50.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42.gif"/><Relationship Id="rId29"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4.png"/><Relationship Id="rId24" Type="http://schemas.openxmlformats.org/officeDocument/2006/relationships/slide" Target="slide7.xml"/><Relationship Id="rId32" Type="http://schemas.openxmlformats.org/officeDocument/2006/relationships/image" Target="../media/image31.svg"/><Relationship Id="rId5" Type="http://schemas.openxmlformats.org/officeDocument/2006/relationships/image" Target="../media/image4.svg"/><Relationship Id="rId15" Type="http://schemas.openxmlformats.org/officeDocument/2006/relationships/image" Target="../media/image47.png"/><Relationship Id="rId23" Type="http://schemas.openxmlformats.org/officeDocument/2006/relationships/image" Target="../media/image49.svg"/><Relationship Id="rId28" Type="http://schemas.openxmlformats.org/officeDocument/2006/relationships/image" Target="../media/image52.png"/><Relationship Id="rId10" Type="http://schemas.openxmlformats.org/officeDocument/2006/relationships/slide" Target="slide4.xml"/><Relationship Id="rId19" Type="http://schemas.openxmlformats.org/officeDocument/2006/relationships/image" Target="../media/image40.svg"/><Relationship Id="rId31"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7.svg"/><Relationship Id="rId14" Type="http://schemas.openxmlformats.org/officeDocument/2006/relationships/image" Target="../media/image33.svg"/><Relationship Id="rId22" Type="http://schemas.openxmlformats.org/officeDocument/2006/relationships/image" Target="../media/image48.png"/><Relationship Id="rId27" Type="http://schemas.openxmlformats.org/officeDocument/2006/relationships/slide" Target="slide5.xml"/><Relationship Id="rId30"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2.gif"/><Relationship Id="rId11" Type="http://schemas.openxmlformats.org/officeDocument/2006/relationships/slide" Target="slide3.xml"/><Relationship Id="rId5" Type="http://schemas.openxmlformats.org/officeDocument/2006/relationships/image" Target="../media/image41.png"/><Relationship Id="rId10" Type="http://schemas.openxmlformats.org/officeDocument/2006/relationships/image" Target="../media/image58.svg"/><Relationship Id="rId4" Type="http://schemas.openxmlformats.org/officeDocument/2006/relationships/image" Target="../media/image38.sv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2.gif"/><Relationship Id="rId11" Type="http://schemas.openxmlformats.org/officeDocument/2006/relationships/slide" Target="slide3.xml"/><Relationship Id="rId5" Type="http://schemas.openxmlformats.org/officeDocument/2006/relationships/image" Target="../media/image41.png"/><Relationship Id="rId10" Type="http://schemas.openxmlformats.org/officeDocument/2006/relationships/image" Target="../media/image58.svg"/><Relationship Id="rId4" Type="http://schemas.openxmlformats.org/officeDocument/2006/relationships/image" Target="../media/image38.svg"/><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2.gif"/><Relationship Id="rId11" Type="http://schemas.openxmlformats.org/officeDocument/2006/relationships/slide" Target="slide3.xml"/><Relationship Id="rId5" Type="http://schemas.openxmlformats.org/officeDocument/2006/relationships/image" Target="../media/image41.png"/><Relationship Id="rId10" Type="http://schemas.openxmlformats.org/officeDocument/2006/relationships/image" Target="../media/image58.svg"/><Relationship Id="rId4" Type="http://schemas.openxmlformats.org/officeDocument/2006/relationships/image" Target="../media/image38.svg"/><Relationship Id="rId9"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2.gif"/><Relationship Id="rId11" Type="http://schemas.openxmlformats.org/officeDocument/2006/relationships/slide" Target="slide3.xml"/><Relationship Id="rId5" Type="http://schemas.openxmlformats.org/officeDocument/2006/relationships/image" Target="../media/image41.png"/><Relationship Id="rId10" Type="http://schemas.openxmlformats.org/officeDocument/2006/relationships/image" Target="../media/image58.svg"/><Relationship Id="rId4" Type="http://schemas.openxmlformats.org/officeDocument/2006/relationships/image" Target="../media/image38.sv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2.gif"/><Relationship Id="rId11" Type="http://schemas.openxmlformats.org/officeDocument/2006/relationships/image" Target="../media/image59.png"/><Relationship Id="rId5" Type="http://schemas.openxmlformats.org/officeDocument/2006/relationships/image" Target="../media/image41.png"/><Relationship Id="rId15" Type="http://schemas.openxmlformats.org/officeDocument/2006/relationships/slide" Target="slide3.xml"/><Relationship Id="rId10" Type="http://schemas.openxmlformats.org/officeDocument/2006/relationships/image" Target="../media/image58.svg"/><Relationship Id="rId4" Type="http://schemas.openxmlformats.org/officeDocument/2006/relationships/image" Target="../media/image38.svg"/><Relationship Id="rId9" Type="http://schemas.openxmlformats.org/officeDocument/2006/relationships/image" Target="../media/image57.png"/><Relationship Id="rId14"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png"/><Relationship Id="rId18" Type="http://schemas.openxmlformats.org/officeDocument/2006/relationships/image" Target="../media/image71.png"/><Relationship Id="rId3" Type="http://schemas.openxmlformats.org/officeDocument/2006/relationships/image" Target="../media/image2.svg"/><Relationship Id="rId21" Type="http://schemas.openxmlformats.org/officeDocument/2006/relationships/image" Target="../media/image74.png"/><Relationship Id="rId7" Type="http://schemas.openxmlformats.org/officeDocument/2006/relationships/image" Target="../media/image6.svg"/><Relationship Id="rId12" Type="http://schemas.openxmlformats.org/officeDocument/2006/relationships/image" Target="../media/image67.png"/><Relationship Id="rId17" Type="http://schemas.openxmlformats.org/officeDocument/2006/relationships/image" Target="../media/image70.png"/><Relationship Id="rId2" Type="http://schemas.openxmlformats.org/officeDocument/2006/relationships/image" Target="../media/image1.png"/><Relationship Id="rId16" Type="http://schemas.openxmlformats.org/officeDocument/2006/relationships/image" Target="../media/image58.svg"/><Relationship Id="rId20"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svg"/><Relationship Id="rId5" Type="http://schemas.openxmlformats.org/officeDocument/2006/relationships/image" Target="../media/image64.svg"/><Relationship Id="rId15" Type="http://schemas.openxmlformats.org/officeDocument/2006/relationships/image" Target="../media/image57.png"/><Relationship Id="rId10" Type="http://schemas.openxmlformats.org/officeDocument/2006/relationships/image" Target="../media/image23.png"/><Relationship Id="rId19" Type="http://schemas.openxmlformats.org/officeDocument/2006/relationships/image" Target="../media/image72.png"/><Relationship Id="rId4" Type="http://schemas.openxmlformats.org/officeDocument/2006/relationships/image" Target="../media/image63.png"/><Relationship Id="rId9" Type="http://schemas.openxmlformats.org/officeDocument/2006/relationships/image" Target="../media/image66.svg"/><Relationship Id="rId14" Type="http://schemas.openxmlformats.org/officeDocument/2006/relationships/image" Target="../media/image6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DAF22"/>
        </a:solidFill>
        <a:effectLst/>
      </p:bgPr>
    </p:bg>
    <p:spTree>
      <p:nvGrpSpPr>
        <p:cNvPr id="1" name=""/>
        <p:cNvGrpSpPr/>
        <p:nvPr/>
      </p:nvGrpSpPr>
      <p:grpSpPr>
        <a:xfrm>
          <a:off x="0" y="0"/>
          <a:ext cx="0" cy="0"/>
          <a:chOff x="0" y="0"/>
          <a:chExt cx="0" cy="0"/>
        </a:xfrm>
      </p:grpSpPr>
      <p:sp>
        <p:nvSpPr>
          <p:cNvPr id="2" name="Freeform 2"/>
          <p:cNvSpPr/>
          <p:nvPr/>
        </p:nvSpPr>
        <p:spPr>
          <a:xfrm>
            <a:off x="-430904" y="1238943"/>
            <a:ext cx="2919209" cy="1288101"/>
          </a:xfrm>
          <a:custGeom>
            <a:avLst/>
            <a:gdLst/>
            <a:ahLst/>
            <a:cxnLst/>
            <a:rect l="l" t="t" r="r" b="b"/>
            <a:pathLst>
              <a:path w="2919209" h="1288101">
                <a:moveTo>
                  <a:pt x="0" y="0"/>
                </a:moveTo>
                <a:lnTo>
                  <a:pt x="2919208" y="0"/>
                </a:lnTo>
                <a:lnTo>
                  <a:pt x="2919208" y="1288101"/>
                </a:lnTo>
                <a:lnTo>
                  <a:pt x="0" y="1288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778006" y="6832332"/>
            <a:ext cx="2919209" cy="1288101"/>
          </a:xfrm>
          <a:custGeom>
            <a:avLst/>
            <a:gdLst/>
            <a:ahLst/>
            <a:cxnLst/>
            <a:rect l="l" t="t" r="r" b="b"/>
            <a:pathLst>
              <a:path w="2919209" h="1288101">
                <a:moveTo>
                  <a:pt x="0" y="0"/>
                </a:moveTo>
                <a:lnTo>
                  <a:pt x="2919209" y="0"/>
                </a:lnTo>
                <a:lnTo>
                  <a:pt x="2919209" y="1288101"/>
                </a:lnTo>
                <a:lnTo>
                  <a:pt x="0" y="1288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869208" y="7084032"/>
            <a:ext cx="3082234" cy="1036401"/>
          </a:xfrm>
          <a:custGeom>
            <a:avLst/>
            <a:gdLst/>
            <a:ahLst/>
            <a:cxnLst/>
            <a:rect l="l" t="t" r="r" b="b"/>
            <a:pathLst>
              <a:path w="3082234" h="1036401">
                <a:moveTo>
                  <a:pt x="0" y="0"/>
                </a:moveTo>
                <a:lnTo>
                  <a:pt x="3082233" y="0"/>
                </a:lnTo>
                <a:lnTo>
                  <a:pt x="3082233" y="1036401"/>
                </a:lnTo>
                <a:lnTo>
                  <a:pt x="0" y="1036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534941" y="846593"/>
            <a:ext cx="3082234" cy="1036401"/>
          </a:xfrm>
          <a:custGeom>
            <a:avLst/>
            <a:gdLst/>
            <a:ahLst/>
            <a:cxnLst/>
            <a:rect l="l" t="t" r="r" b="b"/>
            <a:pathLst>
              <a:path w="3082234" h="1036401">
                <a:moveTo>
                  <a:pt x="0" y="0"/>
                </a:moveTo>
                <a:lnTo>
                  <a:pt x="3082233" y="0"/>
                </a:lnTo>
                <a:lnTo>
                  <a:pt x="3082233" y="1036401"/>
                </a:lnTo>
                <a:lnTo>
                  <a:pt x="0" y="10364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285097" y="7486154"/>
            <a:ext cx="2105625" cy="2151341"/>
          </a:xfrm>
          <a:custGeom>
            <a:avLst/>
            <a:gdLst/>
            <a:ahLst/>
            <a:cxnLst/>
            <a:rect l="l" t="t" r="r" b="b"/>
            <a:pathLst>
              <a:path w="2105625" h="2151341">
                <a:moveTo>
                  <a:pt x="0" y="0"/>
                </a:moveTo>
                <a:lnTo>
                  <a:pt x="2105625" y="0"/>
                </a:lnTo>
                <a:lnTo>
                  <a:pt x="2105625" y="2151341"/>
                </a:lnTo>
                <a:lnTo>
                  <a:pt x="0" y="21513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820528" y="46964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2340848">
            <a:off x="3122832" y="900064"/>
            <a:ext cx="12277427" cy="8486872"/>
          </a:xfrm>
          <a:custGeom>
            <a:avLst/>
            <a:gdLst/>
            <a:ahLst/>
            <a:cxnLst/>
            <a:rect l="l" t="t" r="r" b="b"/>
            <a:pathLst>
              <a:path w="12277427" h="8486872">
                <a:moveTo>
                  <a:pt x="0" y="0"/>
                </a:moveTo>
                <a:lnTo>
                  <a:pt x="12277427" y="0"/>
                </a:lnTo>
                <a:lnTo>
                  <a:pt x="12277427" y="8486872"/>
                </a:lnTo>
                <a:lnTo>
                  <a:pt x="0" y="84868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9" name="Picture 9"/>
          <p:cNvPicPr>
            <a:picLocks noChangeAspect="1"/>
          </p:cNvPicPr>
          <p:nvPr/>
        </p:nvPicPr>
        <p:blipFill>
          <a:blip r:embed="rId14"/>
          <a:srcRect/>
          <a:stretch>
            <a:fillRect/>
          </a:stretch>
        </p:blipFill>
        <p:spPr>
          <a:xfrm>
            <a:off x="13207897" y="2756933"/>
            <a:ext cx="3140219" cy="2386567"/>
          </a:xfrm>
          <a:prstGeom prst="rect">
            <a:avLst/>
          </a:prstGeom>
        </p:spPr>
      </p:pic>
      <p:sp>
        <p:nvSpPr>
          <p:cNvPr id="10" name="Freeform 10"/>
          <p:cNvSpPr/>
          <p:nvPr/>
        </p:nvSpPr>
        <p:spPr>
          <a:xfrm rot="6410837">
            <a:off x="12539494" y="60502"/>
            <a:ext cx="915376" cy="2608583"/>
          </a:xfrm>
          <a:custGeom>
            <a:avLst/>
            <a:gdLst/>
            <a:ahLst/>
            <a:cxnLst/>
            <a:rect l="l" t="t" r="r" b="b"/>
            <a:pathLst>
              <a:path w="915376" h="2608583">
                <a:moveTo>
                  <a:pt x="0" y="0"/>
                </a:moveTo>
                <a:lnTo>
                  <a:pt x="915376" y="0"/>
                </a:lnTo>
                <a:lnTo>
                  <a:pt x="915376" y="2608583"/>
                </a:lnTo>
                <a:lnTo>
                  <a:pt x="0" y="2608583"/>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w="104775" cap="rnd">
            <a:solidFill>
              <a:srgbClr val="FFFFFF"/>
            </a:solidFill>
            <a:prstDash val="solid"/>
            <a:round/>
          </a:ln>
        </p:spPr>
      </p:sp>
      <p:sp>
        <p:nvSpPr>
          <p:cNvPr id="11" name="Freeform 11"/>
          <p:cNvSpPr/>
          <p:nvPr/>
        </p:nvSpPr>
        <p:spPr>
          <a:xfrm>
            <a:off x="0" y="6172200"/>
            <a:ext cx="3059915" cy="4114800"/>
          </a:xfrm>
          <a:custGeom>
            <a:avLst/>
            <a:gdLst/>
            <a:ahLst/>
            <a:cxnLst/>
            <a:rect l="l" t="t" r="r" b="b"/>
            <a:pathLst>
              <a:path w="3059915" h="4114800">
                <a:moveTo>
                  <a:pt x="0" y="0"/>
                </a:moveTo>
                <a:lnTo>
                  <a:pt x="3059915" y="0"/>
                </a:lnTo>
                <a:lnTo>
                  <a:pt x="3059915"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a:off x="5951441" y="5143500"/>
            <a:ext cx="6255697" cy="6255697"/>
          </a:xfrm>
          <a:custGeom>
            <a:avLst/>
            <a:gdLst/>
            <a:ahLst/>
            <a:cxnLst/>
            <a:rect l="l" t="t" r="r" b="b"/>
            <a:pathLst>
              <a:path w="6255697" h="6255697">
                <a:moveTo>
                  <a:pt x="0" y="0"/>
                </a:moveTo>
                <a:lnTo>
                  <a:pt x="6255698" y="0"/>
                </a:lnTo>
                <a:lnTo>
                  <a:pt x="6255698" y="6255697"/>
                </a:lnTo>
                <a:lnTo>
                  <a:pt x="0" y="6255697"/>
                </a:lnTo>
                <a:lnTo>
                  <a:pt x="0" y="0"/>
                </a:lnTo>
                <a:close/>
              </a:path>
            </a:pathLst>
          </a:custGeom>
          <a:blipFill>
            <a:blip r:embed="rId19"/>
            <a:stretch>
              <a:fillRect/>
            </a:stretch>
          </a:blipFill>
        </p:spPr>
      </p:sp>
      <p:sp>
        <p:nvSpPr>
          <p:cNvPr id="13" name="TextBox 13"/>
          <p:cNvSpPr txBox="1"/>
          <p:nvPr/>
        </p:nvSpPr>
        <p:spPr>
          <a:xfrm>
            <a:off x="3827310" y="3931167"/>
            <a:ext cx="10503960" cy="2235134"/>
          </a:xfrm>
          <a:prstGeom prst="rect">
            <a:avLst/>
          </a:prstGeom>
        </p:spPr>
        <p:txBody>
          <a:bodyPr lIns="0" tIns="0" rIns="0" bIns="0" rtlCol="0" anchor="t">
            <a:spAutoFit/>
          </a:bodyPr>
          <a:lstStyle/>
          <a:p>
            <a:pPr algn="ctr">
              <a:lnSpc>
                <a:spcPts val="17789"/>
              </a:lnSpc>
              <a:spcBef>
                <a:spcPct val="0"/>
              </a:spcBef>
            </a:pPr>
            <a:r>
              <a:rPr lang="en-US" sz="14581" b="1" spc="-218" dirty="0">
                <a:solidFill>
                  <a:srgbClr val="2F5F98"/>
                </a:solidFill>
                <a:latin typeface="Nunito Bold"/>
                <a:ea typeface="Nunito Bold"/>
                <a:cs typeface="Nunito Bold"/>
                <a:sym typeface="Nunito Bold"/>
              </a:rPr>
              <a:t>KHỞI ĐỘNG</a:t>
            </a:r>
          </a:p>
        </p:txBody>
      </p:sp>
      <p:sp>
        <p:nvSpPr>
          <p:cNvPr id="14" name="Freeform 14"/>
          <p:cNvSpPr/>
          <p:nvPr/>
        </p:nvSpPr>
        <p:spPr>
          <a:xfrm rot="-213537">
            <a:off x="3209009" y="8311101"/>
            <a:ext cx="2685464" cy="1918886"/>
          </a:xfrm>
          <a:custGeom>
            <a:avLst/>
            <a:gdLst/>
            <a:ahLst/>
            <a:cxnLst/>
            <a:rect l="l" t="t" r="r" b="b"/>
            <a:pathLst>
              <a:path w="2685464" h="1918886">
                <a:moveTo>
                  <a:pt x="0" y="0"/>
                </a:moveTo>
                <a:lnTo>
                  <a:pt x="2685464" y="0"/>
                </a:lnTo>
                <a:lnTo>
                  <a:pt x="2685464" y="1918885"/>
                </a:lnTo>
                <a:lnTo>
                  <a:pt x="0" y="191888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5" name="TextBox 15"/>
          <p:cNvSpPr txBox="1"/>
          <p:nvPr/>
        </p:nvSpPr>
        <p:spPr>
          <a:xfrm>
            <a:off x="563567" y="6485706"/>
            <a:ext cx="1932781" cy="693252"/>
          </a:xfrm>
          <a:prstGeom prst="rect">
            <a:avLst/>
          </a:prstGeom>
        </p:spPr>
        <p:txBody>
          <a:bodyPr lIns="0" tIns="0" rIns="0" bIns="0" rtlCol="0" anchor="t">
            <a:spAutoFit/>
          </a:bodyPr>
          <a:lstStyle/>
          <a:p>
            <a:pPr algn="ctr">
              <a:lnSpc>
                <a:spcPts val="5570"/>
              </a:lnSpc>
              <a:spcBef>
                <a:spcPct val="0"/>
              </a:spcBef>
            </a:pPr>
            <a:r>
              <a:rPr lang="en-US" sz="4566" b="1" spc="-68">
                <a:solidFill>
                  <a:srgbClr val="FFFDE8"/>
                </a:solidFill>
                <a:latin typeface="Nunito Bold Bold"/>
                <a:ea typeface="Nunito Bold Bold"/>
                <a:cs typeface="Nunito Bold Bold"/>
                <a:sym typeface="Nunito Bold Bold"/>
              </a:rPr>
              <a:t>START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6D5F0"/>
        </a:solidFill>
        <a:effectLst/>
      </p:bgPr>
    </p:bg>
    <p:spTree>
      <p:nvGrpSpPr>
        <p:cNvPr id="1" name=""/>
        <p:cNvGrpSpPr/>
        <p:nvPr/>
      </p:nvGrpSpPr>
      <p:grpSpPr>
        <a:xfrm>
          <a:off x="0" y="0"/>
          <a:ext cx="0" cy="0"/>
          <a:chOff x="0" y="0"/>
          <a:chExt cx="0" cy="0"/>
        </a:xfrm>
      </p:grpSpPr>
      <p:sp>
        <p:nvSpPr>
          <p:cNvPr id="2" name="Freeform 2"/>
          <p:cNvSpPr/>
          <p:nvPr/>
        </p:nvSpPr>
        <p:spPr>
          <a:xfrm>
            <a:off x="2392532" y="1956909"/>
            <a:ext cx="13973955" cy="7301391"/>
          </a:xfrm>
          <a:custGeom>
            <a:avLst/>
            <a:gdLst/>
            <a:ahLst/>
            <a:cxnLst/>
            <a:rect l="l" t="t" r="r" b="b"/>
            <a:pathLst>
              <a:path w="13973955" h="7301391">
                <a:moveTo>
                  <a:pt x="0" y="0"/>
                </a:moveTo>
                <a:lnTo>
                  <a:pt x="13973955" y="0"/>
                </a:lnTo>
                <a:lnTo>
                  <a:pt x="13973955" y="7301391"/>
                </a:lnTo>
                <a:lnTo>
                  <a:pt x="0" y="7301391"/>
                </a:lnTo>
                <a:lnTo>
                  <a:pt x="0" y="0"/>
                </a:lnTo>
                <a:close/>
              </a:path>
            </a:pathLst>
          </a:custGeom>
          <a:blipFill>
            <a:blip r:embed="rId2"/>
            <a:stretch>
              <a:fillRect/>
            </a:stretch>
          </a:blipFill>
        </p:spPr>
      </p:sp>
      <p:grpSp>
        <p:nvGrpSpPr>
          <p:cNvPr id="3" name="Group 3"/>
          <p:cNvGrpSpPr/>
          <p:nvPr/>
        </p:nvGrpSpPr>
        <p:grpSpPr>
          <a:xfrm>
            <a:off x="2672993" y="-998738"/>
            <a:ext cx="11210869" cy="9860711"/>
            <a:chOff x="0" y="0"/>
            <a:chExt cx="14947825" cy="13147614"/>
          </a:xfrm>
        </p:grpSpPr>
        <p:sp>
          <p:nvSpPr>
            <p:cNvPr id="4" name="TextBox 4"/>
            <p:cNvSpPr txBox="1"/>
            <p:nvPr/>
          </p:nvSpPr>
          <p:spPr>
            <a:xfrm rot="-592460">
              <a:off x="324577" y="1551422"/>
              <a:ext cx="13634597" cy="4125033"/>
            </a:xfrm>
            <a:prstGeom prst="rect">
              <a:avLst/>
            </a:prstGeom>
          </p:spPr>
          <p:txBody>
            <a:bodyPr lIns="0" tIns="0" rIns="0" bIns="0" rtlCol="0" anchor="t">
              <a:spAutoFit/>
            </a:bodyPr>
            <a:lstStyle/>
            <a:p>
              <a:pPr algn="ctr">
                <a:lnSpc>
                  <a:spcPts val="22455"/>
                </a:lnSpc>
                <a:spcBef>
                  <a:spcPct val="0"/>
                </a:spcBef>
              </a:pPr>
              <a:endParaRPr/>
            </a:p>
          </p:txBody>
        </p:sp>
        <p:sp>
          <p:nvSpPr>
            <p:cNvPr id="5" name="TextBox 5"/>
            <p:cNvSpPr txBox="1"/>
            <p:nvPr/>
          </p:nvSpPr>
          <p:spPr>
            <a:xfrm rot="-515361">
              <a:off x="2049435" y="5113549"/>
              <a:ext cx="12434519" cy="7145579"/>
            </a:xfrm>
            <a:prstGeom prst="rect">
              <a:avLst/>
            </a:prstGeom>
          </p:spPr>
          <p:txBody>
            <a:bodyPr lIns="0" tIns="0" rIns="0" bIns="0" rtlCol="0" anchor="t">
              <a:spAutoFit/>
            </a:bodyPr>
            <a:lstStyle/>
            <a:p>
              <a:pPr algn="ctr">
                <a:lnSpc>
                  <a:spcPts val="20210"/>
                </a:lnSpc>
                <a:spcBef>
                  <a:spcPct val="0"/>
                </a:spcBef>
              </a:pPr>
              <a:r>
                <a:rPr lang="en-US" sz="20210">
                  <a:solidFill>
                    <a:srgbClr val="355377"/>
                  </a:solidFill>
                  <a:latin typeface="Bukhari Script"/>
                  <a:ea typeface="Bukhari Script"/>
                  <a:cs typeface="Bukhari Script"/>
                  <a:sym typeface="Bukhari Script"/>
                </a:rPr>
                <a:t>Khám phá</a:t>
              </a:r>
            </a:p>
          </p:txBody>
        </p:sp>
      </p:grpSp>
      <p:sp>
        <p:nvSpPr>
          <p:cNvPr id="6" name="Freeform 6"/>
          <p:cNvSpPr/>
          <p:nvPr/>
        </p:nvSpPr>
        <p:spPr>
          <a:xfrm>
            <a:off x="1324993" y="1045439"/>
            <a:ext cx="7315200" cy="2886179"/>
          </a:xfrm>
          <a:custGeom>
            <a:avLst/>
            <a:gdLst/>
            <a:ahLst/>
            <a:cxnLst/>
            <a:rect l="l" t="t" r="r" b="b"/>
            <a:pathLst>
              <a:path w="7315200" h="2886179">
                <a:moveTo>
                  <a:pt x="0" y="0"/>
                </a:moveTo>
                <a:lnTo>
                  <a:pt x="7315200" y="0"/>
                </a:lnTo>
                <a:lnTo>
                  <a:pt x="7315200" y="2886179"/>
                </a:lnTo>
                <a:lnTo>
                  <a:pt x="0" y="28861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686006" y="5607604"/>
            <a:ext cx="6717998" cy="5080723"/>
          </a:xfrm>
          <a:custGeom>
            <a:avLst/>
            <a:gdLst/>
            <a:ahLst/>
            <a:cxnLst/>
            <a:rect l="l" t="t" r="r" b="b"/>
            <a:pathLst>
              <a:path w="6717998" h="5080723">
                <a:moveTo>
                  <a:pt x="0" y="0"/>
                </a:moveTo>
                <a:lnTo>
                  <a:pt x="6717998" y="0"/>
                </a:lnTo>
                <a:lnTo>
                  <a:pt x="6717998" y="5080723"/>
                </a:lnTo>
                <a:lnTo>
                  <a:pt x="0" y="5080723"/>
                </a:lnTo>
                <a:lnTo>
                  <a:pt x="0" y="0"/>
                </a:lnTo>
                <a:close/>
              </a:path>
            </a:pathLst>
          </a:custGeom>
          <a:blipFill>
            <a:blip r:embed="rId5"/>
            <a:stretch>
              <a:fillRect t="-32225"/>
            </a:stretch>
          </a:blipFill>
        </p:spPr>
      </p:sp>
      <p:sp>
        <p:nvSpPr>
          <p:cNvPr id="8" name="Freeform 8"/>
          <p:cNvSpPr/>
          <p:nvPr/>
        </p:nvSpPr>
        <p:spPr>
          <a:xfrm rot="-10800000">
            <a:off x="10551229" y="0"/>
            <a:ext cx="7736771" cy="5607604"/>
          </a:xfrm>
          <a:custGeom>
            <a:avLst/>
            <a:gdLst/>
            <a:ahLst/>
            <a:cxnLst/>
            <a:rect l="l" t="t" r="r" b="b"/>
            <a:pathLst>
              <a:path w="7736771" h="5607604">
                <a:moveTo>
                  <a:pt x="0" y="0"/>
                </a:moveTo>
                <a:lnTo>
                  <a:pt x="7736771" y="0"/>
                </a:lnTo>
                <a:lnTo>
                  <a:pt x="7736771" y="5607604"/>
                </a:lnTo>
                <a:lnTo>
                  <a:pt x="0" y="5607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3618909" y="6574614"/>
            <a:ext cx="2747578" cy="2287359"/>
          </a:xfrm>
          <a:custGeom>
            <a:avLst/>
            <a:gdLst/>
            <a:ahLst/>
            <a:cxnLst/>
            <a:rect l="l" t="t" r="r" b="b"/>
            <a:pathLst>
              <a:path w="2747578" h="2287359">
                <a:moveTo>
                  <a:pt x="0" y="0"/>
                </a:moveTo>
                <a:lnTo>
                  <a:pt x="2747578" y="0"/>
                </a:lnTo>
                <a:lnTo>
                  <a:pt x="2747578" y="2287359"/>
                </a:lnTo>
                <a:lnTo>
                  <a:pt x="0" y="22873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CD4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51349"/>
            <a:ext cx="16649515" cy="1554702"/>
            <a:chOff x="0" y="0"/>
            <a:chExt cx="4385057" cy="409469"/>
          </a:xfrm>
        </p:grpSpPr>
        <p:sp>
          <p:nvSpPr>
            <p:cNvPr id="3" name="Freeform 3"/>
            <p:cNvSpPr/>
            <p:nvPr/>
          </p:nvSpPr>
          <p:spPr>
            <a:xfrm>
              <a:off x="0" y="0"/>
              <a:ext cx="4385057" cy="409469"/>
            </a:xfrm>
            <a:custGeom>
              <a:avLst/>
              <a:gdLst/>
              <a:ahLst/>
              <a:cxnLst/>
              <a:rect l="l" t="t" r="r" b="b"/>
              <a:pathLst>
                <a:path w="4385057" h="409469">
                  <a:moveTo>
                    <a:pt x="23715" y="0"/>
                  </a:moveTo>
                  <a:lnTo>
                    <a:pt x="4361342" y="0"/>
                  </a:lnTo>
                  <a:cubicBezTo>
                    <a:pt x="4374440" y="0"/>
                    <a:pt x="4385057" y="10617"/>
                    <a:pt x="4385057" y="23715"/>
                  </a:cubicBezTo>
                  <a:lnTo>
                    <a:pt x="4385057" y="385754"/>
                  </a:lnTo>
                  <a:cubicBezTo>
                    <a:pt x="4385057" y="392044"/>
                    <a:pt x="4382558" y="398076"/>
                    <a:pt x="4378111" y="402523"/>
                  </a:cubicBezTo>
                  <a:cubicBezTo>
                    <a:pt x="4373664" y="406970"/>
                    <a:pt x="4367632" y="409469"/>
                    <a:pt x="4361342" y="409469"/>
                  </a:cubicBezTo>
                  <a:lnTo>
                    <a:pt x="23715" y="409469"/>
                  </a:lnTo>
                  <a:cubicBezTo>
                    <a:pt x="10617" y="409469"/>
                    <a:pt x="0" y="398851"/>
                    <a:pt x="0" y="385754"/>
                  </a:cubicBezTo>
                  <a:lnTo>
                    <a:pt x="0" y="23715"/>
                  </a:lnTo>
                  <a:cubicBezTo>
                    <a:pt x="0" y="10617"/>
                    <a:pt x="10617" y="0"/>
                    <a:pt x="23715" y="0"/>
                  </a:cubicBezTo>
                  <a:close/>
                </a:path>
              </a:pathLst>
            </a:custGeom>
            <a:solidFill>
              <a:srgbClr val="F6F3E4"/>
            </a:solidFill>
          </p:spPr>
        </p:sp>
        <p:sp>
          <p:nvSpPr>
            <p:cNvPr id="4" name="TextBox 4"/>
            <p:cNvSpPr txBox="1"/>
            <p:nvPr/>
          </p:nvSpPr>
          <p:spPr>
            <a:xfrm>
              <a:off x="0" y="-38100"/>
              <a:ext cx="4385057" cy="44756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04801" y="2405681"/>
            <a:ext cx="8305799" cy="7439149"/>
          </a:xfrm>
          <a:custGeom>
            <a:avLst/>
            <a:gdLst/>
            <a:ahLst/>
            <a:cxnLst/>
            <a:rect l="l" t="t" r="r" b="b"/>
            <a:pathLst>
              <a:path w="17621913" h="7273044">
                <a:moveTo>
                  <a:pt x="0" y="0"/>
                </a:moveTo>
                <a:lnTo>
                  <a:pt x="17621914" y="0"/>
                </a:lnTo>
                <a:lnTo>
                  <a:pt x="17621914" y="7273045"/>
                </a:lnTo>
                <a:lnTo>
                  <a:pt x="0" y="7273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59648" y="2383877"/>
            <a:ext cx="3390900" cy="2391884"/>
          </a:xfrm>
          <a:custGeom>
            <a:avLst/>
            <a:gdLst/>
            <a:ahLst/>
            <a:cxnLst/>
            <a:rect l="l" t="t" r="r" b="b"/>
            <a:pathLst>
              <a:path w="5227407" h="3257165">
                <a:moveTo>
                  <a:pt x="0" y="0"/>
                </a:moveTo>
                <a:lnTo>
                  <a:pt x="5227407" y="0"/>
                </a:lnTo>
                <a:lnTo>
                  <a:pt x="5227407" y="3257165"/>
                </a:lnTo>
                <a:lnTo>
                  <a:pt x="0" y="3257165"/>
                </a:lnTo>
                <a:lnTo>
                  <a:pt x="0" y="0"/>
                </a:lnTo>
                <a:close/>
              </a:path>
            </a:pathLst>
          </a:custGeom>
          <a:blipFill>
            <a:blip r:embed="rId4"/>
            <a:stretch>
              <a:fillRect r="-100000" b="-231041"/>
            </a:stretch>
          </a:blipFill>
        </p:spPr>
      </p:sp>
      <p:sp>
        <p:nvSpPr>
          <p:cNvPr id="7" name="Freeform 7"/>
          <p:cNvSpPr/>
          <p:nvPr/>
        </p:nvSpPr>
        <p:spPr>
          <a:xfrm>
            <a:off x="4343400" y="2405682"/>
            <a:ext cx="3221615" cy="2384495"/>
          </a:xfrm>
          <a:custGeom>
            <a:avLst/>
            <a:gdLst/>
            <a:ahLst/>
            <a:cxnLst/>
            <a:rect l="l" t="t" r="r" b="b"/>
            <a:pathLst>
              <a:path w="5134051" h="3257165">
                <a:moveTo>
                  <a:pt x="0" y="0"/>
                </a:moveTo>
                <a:lnTo>
                  <a:pt x="5134051" y="0"/>
                </a:lnTo>
                <a:lnTo>
                  <a:pt x="5134051" y="3257165"/>
                </a:lnTo>
                <a:lnTo>
                  <a:pt x="0" y="3257165"/>
                </a:lnTo>
                <a:lnTo>
                  <a:pt x="0" y="0"/>
                </a:lnTo>
                <a:close/>
              </a:path>
            </a:pathLst>
          </a:custGeom>
          <a:blipFill>
            <a:blip r:embed="rId4"/>
            <a:stretch>
              <a:fillRect l="-100000" b="-225128"/>
            </a:stretch>
          </a:blipFill>
        </p:spPr>
      </p:sp>
      <p:sp>
        <p:nvSpPr>
          <p:cNvPr id="8" name="Freeform 8"/>
          <p:cNvSpPr/>
          <p:nvPr/>
        </p:nvSpPr>
        <p:spPr>
          <a:xfrm>
            <a:off x="4177576" y="4942251"/>
            <a:ext cx="3606353" cy="2384496"/>
          </a:xfrm>
          <a:custGeom>
            <a:avLst/>
            <a:gdLst/>
            <a:ahLst/>
            <a:cxnLst/>
            <a:rect l="l" t="t" r="r" b="b"/>
            <a:pathLst>
              <a:path w="5249490" h="3435093">
                <a:moveTo>
                  <a:pt x="0" y="0"/>
                </a:moveTo>
                <a:lnTo>
                  <a:pt x="5249491" y="0"/>
                </a:lnTo>
                <a:lnTo>
                  <a:pt x="5249491" y="3435092"/>
                </a:lnTo>
                <a:lnTo>
                  <a:pt x="0" y="3435092"/>
                </a:lnTo>
                <a:lnTo>
                  <a:pt x="0" y="0"/>
                </a:lnTo>
                <a:close/>
              </a:path>
            </a:pathLst>
          </a:custGeom>
          <a:blipFill>
            <a:blip r:embed="rId4"/>
            <a:stretch>
              <a:fillRect t="-110813" r="-99999" b="-104406"/>
            </a:stretch>
          </a:blipFill>
        </p:spPr>
      </p:sp>
      <p:sp>
        <p:nvSpPr>
          <p:cNvPr id="9" name="Freeform 9"/>
          <p:cNvSpPr/>
          <p:nvPr/>
        </p:nvSpPr>
        <p:spPr>
          <a:xfrm>
            <a:off x="510390" y="5030871"/>
            <a:ext cx="3606353" cy="2175598"/>
          </a:xfrm>
          <a:custGeom>
            <a:avLst/>
            <a:gdLst/>
            <a:ahLst/>
            <a:cxnLst/>
            <a:rect l="l" t="t" r="r" b="b"/>
            <a:pathLst>
              <a:path w="5542073" h="3392830">
                <a:moveTo>
                  <a:pt x="0" y="0"/>
                </a:moveTo>
                <a:lnTo>
                  <a:pt x="5542072" y="0"/>
                </a:lnTo>
                <a:lnTo>
                  <a:pt x="5542072" y="3392831"/>
                </a:lnTo>
                <a:lnTo>
                  <a:pt x="0" y="3392831"/>
                </a:lnTo>
                <a:lnTo>
                  <a:pt x="0" y="0"/>
                </a:lnTo>
                <a:close/>
              </a:path>
            </a:pathLst>
          </a:custGeom>
          <a:blipFill>
            <a:blip r:embed="rId4"/>
            <a:stretch>
              <a:fillRect l="-91266" t="-115495" b="-106725"/>
            </a:stretch>
          </a:blipFill>
        </p:spPr>
      </p:sp>
      <p:sp>
        <p:nvSpPr>
          <p:cNvPr id="10" name="Freeform 10"/>
          <p:cNvSpPr/>
          <p:nvPr/>
        </p:nvSpPr>
        <p:spPr>
          <a:xfrm>
            <a:off x="491783" y="7142237"/>
            <a:ext cx="3634595" cy="2766825"/>
          </a:xfrm>
          <a:custGeom>
            <a:avLst/>
            <a:gdLst/>
            <a:ahLst/>
            <a:cxnLst/>
            <a:rect l="l" t="t" r="r" b="b"/>
            <a:pathLst>
              <a:path w="4881490" h="3860970">
                <a:moveTo>
                  <a:pt x="0" y="0"/>
                </a:moveTo>
                <a:lnTo>
                  <a:pt x="4881489" y="0"/>
                </a:lnTo>
                <a:lnTo>
                  <a:pt x="4881489" y="3860971"/>
                </a:lnTo>
                <a:lnTo>
                  <a:pt x="0" y="3860971"/>
                </a:lnTo>
                <a:lnTo>
                  <a:pt x="0" y="0"/>
                </a:lnTo>
                <a:close/>
              </a:path>
            </a:pathLst>
          </a:custGeom>
          <a:blipFill>
            <a:blip r:embed="rId4"/>
            <a:stretch>
              <a:fillRect t="-207415" r="-135757"/>
            </a:stretch>
          </a:blipFill>
        </p:spPr>
      </p:sp>
      <p:sp>
        <p:nvSpPr>
          <p:cNvPr id="11" name="Freeform 11"/>
          <p:cNvSpPr/>
          <p:nvPr/>
        </p:nvSpPr>
        <p:spPr>
          <a:xfrm>
            <a:off x="4279971" y="7284394"/>
            <a:ext cx="3401561" cy="2636473"/>
          </a:xfrm>
          <a:custGeom>
            <a:avLst/>
            <a:gdLst/>
            <a:ahLst/>
            <a:cxnLst/>
            <a:rect l="l" t="t" r="r" b="b"/>
            <a:pathLst>
              <a:path w="5510427" h="3200876">
                <a:moveTo>
                  <a:pt x="0" y="0"/>
                </a:moveTo>
                <a:lnTo>
                  <a:pt x="5510427" y="0"/>
                </a:lnTo>
                <a:lnTo>
                  <a:pt x="5510427" y="3200876"/>
                </a:lnTo>
                <a:lnTo>
                  <a:pt x="0" y="3200876"/>
                </a:lnTo>
                <a:lnTo>
                  <a:pt x="0" y="0"/>
                </a:lnTo>
                <a:close/>
              </a:path>
            </a:pathLst>
          </a:custGeom>
          <a:blipFill>
            <a:blip r:embed="rId4"/>
            <a:stretch>
              <a:fillRect l="-74381" t="-209257" b="-357"/>
            </a:stretch>
          </a:blipFill>
        </p:spPr>
      </p:sp>
      <p:sp>
        <p:nvSpPr>
          <p:cNvPr id="12" name="Freeform 12"/>
          <p:cNvSpPr/>
          <p:nvPr/>
        </p:nvSpPr>
        <p:spPr>
          <a:xfrm>
            <a:off x="16543742" y="735070"/>
            <a:ext cx="2268946" cy="2413772"/>
          </a:xfrm>
          <a:custGeom>
            <a:avLst/>
            <a:gdLst/>
            <a:ahLst/>
            <a:cxnLst/>
            <a:rect l="l" t="t" r="r" b="b"/>
            <a:pathLst>
              <a:path w="2268946" h="2413772">
                <a:moveTo>
                  <a:pt x="0" y="0"/>
                </a:moveTo>
                <a:lnTo>
                  <a:pt x="2268945" y="0"/>
                </a:lnTo>
                <a:lnTo>
                  <a:pt x="2268945" y="2413772"/>
                </a:lnTo>
                <a:lnTo>
                  <a:pt x="0" y="24137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028700" y="1028700"/>
            <a:ext cx="4220931" cy="913256"/>
          </a:xfrm>
          <a:custGeom>
            <a:avLst/>
            <a:gdLst/>
            <a:ahLst/>
            <a:cxnLst/>
            <a:rect l="l" t="t" r="r" b="b"/>
            <a:pathLst>
              <a:path w="4220931" h="913256">
                <a:moveTo>
                  <a:pt x="0" y="0"/>
                </a:moveTo>
                <a:lnTo>
                  <a:pt x="4220931" y="0"/>
                </a:lnTo>
                <a:lnTo>
                  <a:pt x="4220931" y="913256"/>
                </a:lnTo>
                <a:lnTo>
                  <a:pt x="0" y="913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704027" y="6129572"/>
            <a:ext cx="2074141" cy="1915752"/>
          </a:xfrm>
          <a:custGeom>
            <a:avLst/>
            <a:gdLst/>
            <a:ahLst/>
            <a:cxnLst/>
            <a:rect l="l" t="t" r="r" b="b"/>
            <a:pathLst>
              <a:path w="2074141" h="1915752">
                <a:moveTo>
                  <a:pt x="0" y="0"/>
                </a:moveTo>
                <a:lnTo>
                  <a:pt x="2074141" y="0"/>
                </a:lnTo>
                <a:lnTo>
                  <a:pt x="2074141" y="1915752"/>
                </a:lnTo>
                <a:lnTo>
                  <a:pt x="0" y="19157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1028700" y="252618"/>
            <a:ext cx="4393910" cy="821057"/>
          </a:xfrm>
          <a:prstGeom prst="rect">
            <a:avLst/>
          </a:prstGeom>
        </p:spPr>
        <p:txBody>
          <a:bodyPr lIns="0" tIns="0" rIns="0" bIns="0" rtlCol="0" anchor="t">
            <a:spAutoFit/>
          </a:bodyPr>
          <a:lstStyle/>
          <a:p>
            <a:pPr algn="ctr">
              <a:lnSpc>
                <a:spcPts val="6719"/>
              </a:lnSpc>
              <a:spcBef>
                <a:spcPct val="0"/>
              </a:spcBef>
            </a:pPr>
            <a:r>
              <a:rPr lang="en-US" sz="4799" b="1">
                <a:solidFill>
                  <a:srgbClr val="004AAD"/>
                </a:solidFill>
                <a:latin typeface="Nunito Bold Bold"/>
                <a:ea typeface="Nunito Bold Bold"/>
                <a:cs typeface="Nunito Bold Bold"/>
                <a:sym typeface="Nunito Bold Bold"/>
              </a:rPr>
              <a:t>Hoạt động 1:</a:t>
            </a:r>
          </a:p>
        </p:txBody>
      </p:sp>
      <p:sp>
        <p:nvSpPr>
          <p:cNvPr id="16" name="TextBox 16"/>
          <p:cNvSpPr txBox="1"/>
          <p:nvPr/>
        </p:nvSpPr>
        <p:spPr>
          <a:xfrm>
            <a:off x="5422610" y="554036"/>
            <a:ext cx="11603115" cy="854077"/>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Nunito Bold Bold"/>
                <a:ea typeface="Nunito Bold Bold"/>
                <a:cs typeface="Nunito Bold Bold"/>
                <a:sym typeface="Nunito Bold Bold"/>
              </a:rPr>
              <a:t>Tìm hiểu các quy tắc an toàn khi đi bộ</a:t>
            </a:r>
          </a:p>
        </p:txBody>
      </p:sp>
      <p:sp>
        <p:nvSpPr>
          <p:cNvPr id="18" name="TextBox 17">
            <a:extLst>
              <a:ext uri="{FF2B5EF4-FFF2-40B4-BE49-F238E27FC236}">
                <a16:creationId xmlns:a16="http://schemas.microsoft.com/office/drawing/2014/main" id="{CC935BA9-A31B-434B-B8D0-4EAECBC8AEBB}"/>
              </a:ext>
            </a:extLst>
          </p:cNvPr>
          <p:cNvSpPr txBox="1"/>
          <p:nvPr/>
        </p:nvSpPr>
        <p:spPr>
          <a:xfrm>
            <a:off x="9353456" y="2779510"/>
            <a:ext cx="8909867" cy="707886"/>
          </a:xfrm>
          <a:prstGeom prst="rect">
            <a:avLst/>
          </a:prstGeom>
          <a:noFill/>
        </p:spPr>
        <p:txBody>
          <a:bodyPr wrap="square">
            <a:spAutoFit/>
          </a:bodyPr>
          <a:lstStyle/>
          <a:p>
            <a:r>
              <a:rPr lang="en-US" sz="4000" b="1" dirty="0">
                <a:solidFill>
                  <a:srgbClr val="004AAD"/>
                </a:solidFill>
                <a:latin typeface="Nunito Bold Bold"/>
                <a:ea typeface="Nunito Bold Bold"/>
                <a:cs typeface="Nunito Bold Bold"/>
                <a:sym typeface="Nunito Bold Bold"/>
              </a:rPr>
              <a:t>Quan </a:t>
            </a:r>
            <a:r>
              <a:rPr lang="en-US" sz="4000" b="1" dirty="0" err="1">
                <a:solidFill>
                  <a:srgbClr val="004AAD"/>
                </a:solidFill>
                <a:latin typeface="Nunito Bold Bold"/>
                <a:ea typeface="Nunito Bold Bold"/>
                <a:cs typeface="Nunito Bold Bold"/>
                <a:sym typeface="Nunito Bold Bold"/>
              </a:rPr>
              <a:t>sát</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tranh</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và</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trả</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lời</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câu</a:t>
            </a:r>
            <a:r>
              <a:rPr lang="en-US" sz="4000" b="1" dirty="0">
                <a:solidFill>
                  <a:srgbClr val="004AAD"/>
                </a:solidFill>
                <a:latin typeface="Nunito Bold Bold"/>
                <a:ea typeface="Nunito Bold Bold"/>
                <a:cs typeface="Nunito Bold Bold"/>
                <a:sym typeface="Nunito Bold Bold"/>
              </a:rPr>
              <a:t> </a:t>
            </a:r>
            <a:r>
              <a:rPr lang="en-US" sz="4000" b="1" dirty="0" err="1">
                <a:solidFill>
                  <a:srgbClr val="004AAD"/>
                </a:solidFill>
                <a:latin typeface="Nunito Bold Bold"/>
                <a:ea typeface="Nunito Bold Bold"/>
                <a:cs typeface="Nunito Bold Bold"/>
                <a:sym typeface="Nunito Bold Bold"/>
              </a:rPr>
              <a:t>hỏi</a:t>
            </a:r>
            <a:r>
              <a:rPr lang="en-US" sz="4000" b="1" dirty="0">
                <a:solidFill>
                  <a:srgbClr val="004AAD"/>
                </a:solidFill>
                <a:latin typeface="Nunito Bold Bold"/>
                <a:ea typeface="Nunito Bold Bold"/>
                <a:cs typeface="Nunito Bold Bold"/>
                <a:sym typeface="Nunito Bold Bold"/>
              </a:rPr>
              <a:t>:</a:t>
            </a:r>
            <a:endParaRPr lang="en-US" sz="4000" dirty="0"/>
          </a:p>
        </p:txBody>
      </p:sp>
      <p:grpSp>
        <p:nvGrpSpPr>
          <p:cNvPr id="19" name="Group 5">
            <a:extLst>
              <a:ext uri="{FF2B5EF4-FFF2-40B4-BE49-F238E27FC236}">
                <a16:creationId xmlns:a16="http://schemas.microsoft.com/office/drawing/2014/main" id="{B25D6490-D788-410A-8812-FFAF6224ECA2}"/>
              </a:ext>
            </a:extLst>
          </p:cNvPr>
          <p:cNvGrpSpPr/>
          <p:nvPr/>
        </p:nvGrpSpPr>
        <p:grpSpPr>
          <a:xfrm>
            <a:off x="9001274" y="4429501"/>
            <a:ext cx="8995438" cy="1772636"/>
            <a:chOff x="0" y="0"/>
            <a:chExt cx="3613467" cy="466867"/>
          </a:xfrm>
        </p:grpSpPr>
        <p:sp>
          <p:nvSpPr>
            <p:cNvPr id="20" name="Freeform 6">
              <a:extLst>
                <a:ext uri="{FF2B5EF4-FFF2-40B4-BE49-F238E27FC236}">
                  <a16:creationId xmlns:a16="http://schemas.microsoft.com/office/drawing/2014/main" id="{764845DA-88DC-4EAE-9B22-BD64687D8C9B}"/>
                </a:ext>
              </a:extLst>
            </p:cNvPr>
            <p:cNvSpPr/>
            <p:nvPr/>
          </p:nvSpPr>
          <p:spPr>
            <a:xfrm>
              <a:off x="0" y="0"/>
              <a:ext cx="3613467" cy="466867"/>
            </a:xfrm>
            <a:custGeom>
              <a:avLst/>
              <a:gdLst/>
              <a:ahLst/>
              <a:cxnLst/>
              <a:rect l="l" t="t" r="r" b="b"/>
              <a:pathLst>
                <a:path w="3613467" h="466867">
                  <a:moveTo>
                    <a:pt x="17493" y="0"/>
                  </a:moveTo>
                  <a:lnTo>
                    <a:pt x="3595975" y="0"/>
                  </a:lnTo>
                  <a:cubicBezTo>
                    <a:pt x="3600614" y="0"/>
                    <a:pt x="3605063" y="1843"/>
                    <a:pt x="3608344" y="5124"/>
                  </a:cubicBezTo>
                  <a:cubicBezTo>
                    <a:pt x="3611625" y="8404"/>
                    <a:pt x="3613467" y="12853"/>
                    <a:pt x="3613467" y="17493"/>
                  </a:cubicBezTo>
                  <a:lnTo>
                    <a:pt x="3613467" y="449374"/>
                  </a:lnTo>
                  <a:cubicBezTo>
                    <a:pt x="3613467" y="454014"/>
                    <a:pt x="3611625" y="458463"/>
                    <a:pt x="3608344" y="461744"/>
                  </a:cubicBezTo>
                  <a:cubicBezTo>
                    <a:pt x="3605063" y="465024"/>
                    <a:pt x="3600614" y="466867"/>
                    <a:pt x="3595975" y="466867"/>
                  </a:cubicBezTo>
                  <a:lnTo>
                    <a:pt x="17493" y="466867"/>
                  </a:lnTo>
                  <a:cubicBezTo>
                    <a:pt x="7832" y="466867"/>
                    <a:pt x="0" y="459035"/>
                    <a:pt x="0" y="449374"/>
                  </a:cubicBezTo>
                  <a:lnTo>
                    <a:pt x="0" y="17493"/>
                  </a:lnTo>
                  <a:cubicBezTo>
                    <a:pt x="0" y="12853"/>
                    <a:pt x="1843" y="8404"/>
                    <a:pt x="5124" y="5124"/>
                  </a:cubicBezTo>
                  <a:cubicBezTo>
                    <a:pt x="8404" y="1843"/>
                    <a:pt x="12853" y="0"/>
                    <a:pt x="17493" y="0"/>
                  </a:cubicBezTo>
                  <a:close/>
                </a:path>
              </a:pathLst>
            </a:custGeom>
            <a:solidFill>
              <a:srgbClr val="6DAF22">
                <a:alpha val="55686"/>
              </a:srgbClr>
            </a:solidFill>
            <a:ln w="9525" cap="rnd">
              <a:solidFill>
                <a:srgbClr val="000000">
                  <a:alpha val="55686"/>
                </a:srgbClr>
              </a:solidFill>
              <a:prstDash val="solid"/>
              <a:round/>
            </a:ln>
          </p:spPr>
        </p:sp>
        <p:sp>
          <p:nvSpPr>
            <p:cNvPr id="21" name="TextBox 7">
              <a:extLst>
                <a:ext uri="{FF2B5EF4-FFF2-40B4-BE49-F238E27FC236}">
                  <a16:creationId xmlns:a16="http://schemas.microsoft.com/office/drawing/2014/main" id="{694A5EA5-A7F5-4669-8BDD-F121FF84CC32}"/>
                </a:ext>
              </a:extLst>
            </p:cNvPr>
            <p:cNvSpPr txBox="1"/>
            <p:nvPr/>
          </p:nvSpPr>
          <p:spPr>
            <a:xfrm>
              <a:off x="0" y="-38100"/>
              <a:ext cx="3613467" cy="504967"/>
            </a:xfrm>
            <a:prstGeom prst="rect">
              <a:avLst/>
            </a:prstGeom>
          </p:spPr>
          <p:txBody>
            <a:bodyPr lIns="50800" tIns="50800" rIns="50800" bIns="50800" rtlCol="0" anchor="ctr"/>
            <a:lstStyle/>
            <a:p>
              <a:pPr algn="ctr">
                <a:lnSpc>
                  <a:spcPts val="2659"/>
                </a:lnSpc>
              </a:pPr>
              <a:endParaRPr/>
            </a:p>
          </p:txBody>
        </p:sp>
      </p:grpSp>
      <p:sp>
        <p:nvSpPr>
          <p:cNvPr id="23" name="Freeform 13">
            <a:extLst>
              <a:ext uri="{FF2B5EF4-FFF2-40B4-BE49-F238E27FC236}">
                <a16:creationId xmlns:a16="http://schemas.microsoft.com/office/drawing/2014/main" id="{1E24DAE9-2466-469E-B735-19B30CED3693}"/>
              </a:ext>
            </a:extLst>
          </p:cNvPr>
          <p:cNvSpPr/>
          <p:nvPr/>
        </p:nvSpPr>
        <p:spPr>
          <a:xfrm>
            <a:off x="8867542" y="4571627"/>
            <a:ext cx="1503771" cy="1427215"/>
          </a:xfrm>
          <a:custGeom>
            <a:avLst/>
            <a:gdLst/>
            <a:ahLst/>
            <a:cxnLst/>
            <a:rect l="l" t="t" r="r" b="b"/>
            <a:pathLst>
              <a:path w="1503771" h="1427215">
                <a:moveTo>
                  <a:pt x="0" y="0"/>
                </a:moveTo>
                <a:lnTo>
                  <a:pt x="1503771" y="0"/>
                </a:lnTo>
                <a:lnTo>
                  <a:pt x="1503771" y="1427214"/>
                </a:lnTo>
                <a:lnTo>
                  <a:pt x="0" y="14272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grpSp>
        <p:nvGrpSpPr>
          <p:cNvPr id="25" name="Group 8">
            <a:extLst>
              <a:ext uri="{FF2B5EF4-FFF2-40B4-BE49-F238E27FC236}">
                <a16:creationId xmlns:a16="http://schemas.microsoft.com/office/drawing/2014/main" id="{D37DE0CE-742B-4FE6-BBE9-35DE9FD35D29}"/>
              </a:ext>
            </a:extLst>
          </p:cNvPr>
          <p:cNvGrpSpPr/>
          <p:nvPr/>
        </p:nvGrpSpPr>
        <p:grpSpPr>
          <a:xfrm>
            <a:off x="8987762" y="6789395"/>
            <a:ext cx="8995438" cy="1917297"/>
            <a:chOff x="0" y="0"/>
            <a:chExt cx="3613467" cy="466867"/>
          </a:xfrm>
        </p:grpSpPr>
        <p:sp>
          <p:nvSpPr>
            <p:cNvPr id="26" name="Freeform 9">
              <a:extLst>
                <a:ext uri="{FF2B5EF4-FFF2-40B4-BE49-F238E27FC236}">
                  <a16:creationId xmlns:a16="http://schemas.microsoft.com/office/drawing/2014/main" id="{C665B2C1-3B90-45F9-BB39-B365A9E0D43C}"/>
                </a:ext>
              </a:extLst>
            </p:cNvPr>
            <p:cNvSpPr/>
            <p:nvPr/>
          </p:nvSpPr>
          <p:spPr>
            <a:xfrm>
              <a:off x="0" y="0"/>
              <a:ext cx="3613467" cy="466867"/>
            </a:xfrm>
            <a:custGeom>
              <a:avLst/>
              <a:gdLst/>
              <a:ahLst/>
              <a:cxnLst/>
              <a:rect l="l" t="t" r="r" b="b"/>
              <a:pathLst>
                <a:path w="3613467" h="466867">
                  <a:moveTo>
                    <a:pt x="17493" y="0"/>
                  </a:moveTo>
                  <a:lnTo>
                    <a:pt x="3595975" y="0"/>
                  </a:lnTo>
                  <a:cubicBezTo>
                    <a:pt x="3600614" y="0"/>
                    <a:pt x="3605063" y="1843"/>
                    <a:pt x="3608344" y="5124"/>
                  </a:cubicBezTo>
                  <a:cubicBezTo>
                    <a:pt x="3611625" y="8404"/>
                    <a:pt x="3613467" y="12853"/>
                    <a:pt x="3613467" y="17493"/>
                  </a:cubicBezTo>
                  <a:lnTo>
                    <a:pt x="3613467" y="449374"/>
                  </a:lnTo>
                  <a:cubicBezTo>
                    <a:pt x="3613467" y="454014"/>
                    <a:pt x="3611625" y="458463"/>
                    <a:pt x="3608344" y="461744"/>
                  </a:cubicBezTo>
                  <a:cubicBezTo>
                    <a:pt x="3605063" y="465024"/>
                    <a:pt x="3600614" y="466867"/>
                    <a:pt x="3595975" y="466867"/>
                  </a:cubicBezTo>
                  <a:lnTo>
                    <a:pt x="17493" y="466867"/>
                  </a:lnTo>
                  <a:cubicBezTo>
                    <a:pt x="7832" y="466867"/>
                    <a:pt x="0" y="459035"/>
                    <a:pt x="0" y="449374"/>
                  </a:cubicBezTo>
                  <a:lnTo>
                    <a:pt x="0" y="17493"/>
                  </a:lnTo>
                  <a:cubicBezTo>
                    <a:pt x="0" y="12853"/>
                    <a:pt x="1843" y="8404"/>
                    <a:pt x="5124" y="5124"/>
                  </a:cubicBezTo>
                  <a:cubicBezTo>
                    <a:pt x="8404" y="1843"/>
                    <a:pt x="12853" y="0"/>
                    <a:pt x="17493" y="0"/>
                  </a:cubicBezTo>
                  <a:close/>
                </a:path>
              </a:pathLst>
            </a:custGeom>
            <a:solidFill>
              <a:srgbClr val="4A7FEA">
                <a:alpha val="55686"/>
              </a:srgbClr>
            </a:solidFill>
            <a:ln w="9525" cap="rnd">
              <a:solidFill>
                <a:srgbClr val="000000">
                  <a:alpha val="55686"/>
                </a:srgbClr>
              </a:solidFill>
              <a:prstDash val="solid"/>
              <a:round/>
            </a:ln>
          </p:spPr>
        </p:sp>
        <p:sp>
          <p:nvSpPr>
            <p:cNvPr id="27" name="TextBox 10">
              <a:extLst>
                <a:ext uri="{FF2B5EF4-FFF2-40B4-BE49-F238E27FC236}">
                  <a16:creationId xmlns:a16="http://schemas.microsoft.com/office/drawing/2014/main" id="{B0D58A41-2214-4D7C-B5ED-56EBCB6D6AF7}"/>
                </a:ext>
              </a:extLst>
            </p:cNvPr>
            <p:cNvSpPr txBox="1"/>
            <p:nvPr/>
          </p:nvSpPr>
          <p:spPr>
            <a:xfrm>
              <a:off x="0" y="-38100"/>
              <a:ext cx="3613467" cy="504967"/>
            </a:xfrm>
            <a:prstGeom prst="rect">
              <a:avLst/>
            </a:prstGeom>
          </p:spPr>
          <p:txBody>
            <a:bodyPr lIns="50800" tIns="50800" rIns="50800" bIns="50800" rtlCol="0" anchor="ctr"/>
            <a:lstStyle/>
            <a:p>
              <a:pPr algn="ctr">
                <a:lnSpc>
                  <a:spcPts val="2659"/>
                </a:lnSpc>
              </a:pPr>
              <a:endParaRPr/>
            </a:p>
          </p:txBody>
        </p:sp>
      </p:grpSp>
      <p:sp>
        <p:nvSpPr>
          <p:cNvPr id="31" name="Freeform 13">
            <a:extLst>
              <a:ext uri="{FF2B5EF4-FFF2-40B4-BE49-F238E27FC236}">
                <a16:creationId xmlns:a16="http://schemas.microsoft.com/office/drawing/2014/main" id="{2B1F3A11-F35C-4CE8-BDE4-E4D0397BF24A}"/>
              </a:ext>
            </a:extLst>
          </p:cNvPr>
          <p:cNvSpPr/>
          <p:nvPr/>
        </p:nvSpPr>
        <p:spPr>
          <a:xfrm>
            <a:off x="8985070" y="6956202"/>
            <a:ext cx="1503771" cy="1427215"/>
          </a:xfrm>
          <a:custGeom>
            <a:avLst/>
            <a:gdLst/>
            <a:ahLst/>
            <a:cxnLst/>
            <a:rect l="l" t="t" r="r" b="b"/>
            <a:pathLst>
              <a:path w="1503771" h="1427215">
                <a:moveTo>
                  <a:pt x="0" y="0"/>
                </a:moveTo>
                <a:lnTo>
                  <a:pt x="1503771" y="0"/>
                </a:lnTo>
                <a:lnTo>
                  <a:pt x="1503771" y="1427214"/>
                </a:lnTo>
                <a:lnTo>
                  <a:pt x="0" y="14272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3" name="TextBox 32">
            <a:extLst>
              <a:ext uri="{FF2B5EF4-FFF2-40B4-BE49-F238E27FC236}">
                <a16:creationId xmlns:a16="http://schemas.microsoft.com/office/drawing/2014/main" id="{4F1919D2-CF69-4DBA-BB02-D3B2594A680F}"/>
              </a:ext>
            </a:extLst>
          </p:cNvPr>
          <p:cNvSpPr txBox="1"/>
          <p:nvPr/>
        </p:nvSpPr>
        <p:spPr>
          <a:xfrm>
            <a:off x="9957523" y="4407714"/>
            <a:ext cx="8305800" cy="1734449"/>
          </a:xfrm>
          <a:prstGeom prst="rect">
            <a:avLst/>
          </a:prstGeom>
          <a:noFill/>
        </p:spPr>
        <p:txBody>
          <a:bodyPr wrap="square">
            <a:spAutoFit/>
          </a:bodyPr>
          <a:lstStyle/>
          <a:p>
            <a:pPr algn="ctr">
              <a:lnSpc>
                <a:spcPts val="6719"/>
              </a:lnSpc>
              <a:spcBef>
                <a:spcPct val="0"/>
              </a:spcBef>
            </a:pPr>
            <a:r>
              <a:rPr lang="en-US" sz="3600" b="1" dirty="0" err="1">
                <a:solidFill>
                  <a:srgbClr val="000000"/>
                </a:solidFill>
                <a:latin typeface="Nunito Bold Bold"/>
                <a:ea typeface="Nunito Bold Bold"/>
                <a:cs typeface="Nunito Bold Bold"/>
                <a:sym typeface="Nunito Bold Bold"/>
              </a:rPr>
              <a:t>Việc</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đi</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bộ</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của</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các</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bạn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đã</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đảm</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bảo</a:t>
            </a:r>
            <a:r>
              <a:rPr lang="en-US" sz="3600" b="1" dirty="0">
                <a:solidFill>
                  <a:srgbClr val="000000"/>
                </a:solidFill>
                <a:latin typeface="Nunito Bold Bold"/>
                <a:ea typeface="Nunito Bold Bold"/>
                <a:cs typeface="Nunito Bold Bold"/>
                <a:sym typeface="Nunito Bold Bold"/>
              </a:rPr>
              <a:t> an </a:t>
            </a:r>
            <a:r>
              <a:rPr lang="en-US" sz="3600" b="1" dirty="0" err="1">
                <a:solidFill>
                  <a:srgbClr val="000000"/>
                </a:solidFill>
                <a:latin typeface="Nunito Bold Bold"/>
                <a:ea typeface="Nunito Bold Bold"/>
                <a:cs typeface="Nunito Bold Bold"/>
                <a:sym typeface="Nunito Bold Bold"/>
              </a:rPr>
              <a:t>toàn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chưa</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Vì</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sao</a:t>
            </a:r>
            <a:r>
              <a:rPr lang="en-US" sz="3600" b="1" dirty="0">
                <a:solidFill>
                  <a:srgbClr val="000000"/>
                </a:solidFill>
                <a:latin typeface="Nunito Bold Bold"/>
                <a:ea typeface="Nunito Bold Bold"/>
                <a:cs typeface="Nunito Bold Bold"/>
                <a:sym typeface="Nunito Bold Bold"/>
              </a:rPr>
              <a:t>?</a:t>
            </a:r>
          </a:p>
        </p:txBody>
      </p:sp>
      <p:sp>
        <p:nvSpPr>
          <p:cNvPr id="35" name="TextBox 34">
            <a:extLst>
              <a:ext uri="{FF2B5EF4-FFF2-40B4-BE49-F238E27FC236}">
                <a16:creationId xmlns:a16="http://schemas.microsoft.com/office/drawing/2014/main" id="{CC70F922-C4CA-4E28-AF5B-DFD5C7B5A4D4}"/>
              </a:ext>
            </a:extLst>
          </p:cNvPr>
          <p:cNvSpPr txBox="1"/>
          <p:nvPr/>
        </p:nvSpPr>
        <p:spPr>
          <a:xfrm>
            <a:off x="10428533" y="7084268"/>
            <a:ext cx="8007626" cy="1200329"/>
          </a:xfrm>
          <a:prstGeom prst="rect">
            <a:avLst/>
          </a:prstGeom>
          <a:noFill/>
        </p:spPr>
        <p:txBody>
          <a:bodyPr wrap="square">
            <a:spAutoFit/>
          </a:bodyPr>
          <a:lstStyle/>
          <a:p>
            <a:r>
              <a:rPr lang="en-US" sz="3600" b="1" dirty="0">
                <a:solidFill>
                  <a:srgbClr val="000000"/>
                </a:solidFill>
                <a:latin typeface="Nunito Bold Bold"/>
                <a:ea typeface="Nunito Bold Bold"/>
                <a:cs typeface="Nunito Bold Bold"/>
                <a:sym typeface="Nunito Bold Bold"/>
              </a:rPr>
              <a:t>Khi </a:t>
            </a:r>
            <a:r>
              <a:rPr lang="en-US" sz="3600" b="1" dirty="0" err="1">
                <a:solidFill>
                  <a:srgbClr val="000000"/>
                </a:solidFill>
                <a:latin typeface="Nunito Bold Bold"/>
                <a:ea typeface="Nunito Bold Bold"/>
                <a:cs typeface="Nunito Bold Bold"/>
                <a:sym typeface="Nunito Bold Bold"/>
              </a:rPr>
              <a:t>đi</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bộ</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chúng</a:t>
            </a:r>
            <a:r>
              <a:rPr lang="en-US" sz="3600" b="1" dirty="0">
                <a:solidFill>
                  <a:srgbClr val="000000"/>
                </a:solidFill>
                <a:latin typeface="Nunito Bold Bold"/>
                <a:ea typeface="Nunito Bold Bold"/>
                <a:cs typeface="Nunito Bold Bold"/>
                <a:sym typeface="Nunito Bold Bold"/>
              </a:rPr>
              <a:t> ta </a:t>
            </a:r>
            <a:r>
              <a:rPr lang="en-US" sz="3600" b="1" dirty="0" err="1">
                <a:solidFill>
                  <a:srgbClr val="000000"/>
                </a:solidFill>
                <a:latin typeface="Nunito Bold Bold"/>
                <a:ea typeface="Nunito Bold Bold"/>
                <a:cs typeface="Nunito Bold Bold"/>
                <a:sym typeface="Nunito Bold Bold"/>
              </a:rPr>
              <a:t>cần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tuân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thủ</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những</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quy</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tắc</a:t>
            </a:r>
            <a:r>
              <a:rPr lang="en-US" sz="3600" b="1" dirty="0">
                <a:solidFill>
                  <a:srgbClr val="000000"/>
                </a:solidFill>
                <a:latin typeface="Nunito Bold Bold"/>
                <a:ea typeface="Nunito Bold Bold"/>
                <a:cs typeface="Nunito Bold Bold"/>
                <a:sym typeface="Nunito Bold Bold"/>
              </a:rPr>
              <a:t> an </a:t>
            </a:r>
            <a:r>
              <a:rPr lang="en-US" sz="3600" b="1" dirty="0" err="1">
                <a:solidFill>
                  <a:srgbClr val="000000"/>
                </a:solidFill>
                <a:latin typeface="Nunito Bold Bold"/>
                <a:ea typeface="Nunito Bold Bold"/>
                <a:cs typeface="Nunito Bold Bold"/>
                <a:sym typeface="Nunito Bold Bold"/>
              </a:rPr>
              <a:t>toàn</a:t>
            </a:r>
            <a:r>
              <a:rPr lang="en-US" sz="3600" b="1" dirty="0">
                <a:solidFill>
                  <a:srgbClr val="000000"/>
                </a:solidFill>
                <a:latin typeface="Nunito Bold Bold"/>
                <a:ea typeface="Nunito Bold Bold"/>
                <a:cs typeface="Nunito Bold Bold"/>
                <a:sym typeface="Nunito Bold Bold"/>
              </a:rPr>
              <a:t> </a:t>
            </a:r>
            <a:r>
              <a:rPr lang="en-US" sz="3600" b="1" dirty="0" err="1">
                <a:solidFill>
                  <a:srgbClr val="000000"/>
                </a:solidFill>
                <a:latin typeface="Nunito Bold Bold"/>
                <a:ea typeface="Nunito Bold Bold"/>
                <a:cs typeface="Nunito Bold Bold"/>
                <a:sym typeface="Nunito Bold Bold"/>
              </a:rPr>
              <a:t>nào</a:t>
            </a:r>
            <a:r>
              <a:rPr lang="en-US" sz="3600" b="1" dirty="0">
                <a:solidFill>
                  <a:srgbClr val="000000"/>
                </a:solidFill>
                <a:latin typeface="Nunito Bold Bold"/>
                <a:ea typeface="Nunito Bold Bold"/>
                <a:cs typeface="Nunito Bold Bold"/>
                <a:sym typeface="Nunito Bold Bold"/>
              </a:rPr>
              <a:t>?</a:t>
            </a:r>
            <a:endParaRPr lang="en-US" sz="36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694525" y="-535989"/>
            <a:ext cx="7230479" cy="4114800"/>
          </a:xfrm>
          <a:custGeom>
            <a:avLst/>
            <a:gdLst/>
            <a:ahLst/>
            <a:cxnLst/>
            <a:rect l="l" t="t" r="r" b="b"/>
            <a:pathLst>
              <a:path w="7230479" h="4114800">
                <a:moveTo>
                  <a:pt x="0" y="0"/>
                </a:moveTo>
                <a:lnTo>
                  <a:pt x="7230479" y="0"/>
                </a:lnTo>
                <a:lnTo>
                  <a:pt x="723047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953707" y="2320401"/>
            <a:ext cx="9305593" cy="7107147"/>
          </a:xfrm>
          <a:custGeom>
            <a:avLst/>
            <a:gdLst/>
            <a:ahLst/>
            <a:cxnLst/>
            <a:rect l="l" t="t" r="r" b="b"/>
            <a:pathLst>
              <a:path w="9305593" h="7107147">
                <a:moveTo>
                  <a:pt x="0" y="0"/>
                </a:moveTo>
                <a:lnTo>
                  <a:pt x="9305593" y="0"/>
                </a:lnTo>
                <a:lnTo>
                  <a:pt x="9305593" y="7107147"/>
                </a:lnTo>
                <a:lnTo>
                  <a:pt x="0" y="7107147"/>
                </a:lnTo>
                <a:lnTo>
                  <a:pt x="0" y="0"/>
                </a:lnTo>
                <a:close/>
              </a:path>
            </a:pathLst>
          </a:custGeom>
          <a:blipFill>
            <a:blip r:embed="rId4"/>
            <a:stretch>
              <a:fillRect/>
            </a:stretch>
          </a:blipFill>
        </p:spPr>
      </p:sp>
      <p:sp>
        <p:nvSpPr>
          <p:cNvPr id="4" name="Freeform 4"/>
          <p:cNvSpPr/>
          <p:nvPr/>
        </p:nvSpPr>
        <p:spPr>
          <a:xfrm>
            <a:off x="-359930" y="2320401"/>
            <a:ext cx="10473816" cy="10473816"/>
          </a:xfrm>
          <a:custGeom>
            <a:avLst/>
            <a:gdLst/>
            <a:ahLst/>
            <a:cxnLst/>
            <a:rect l="l" t="t" r="r" b="b"/>
            <a:pathLst>
              <a:path w="10473816" h="10473816">
                <a:moveTo>
                  <a:pt x="0" y="0"/>
                </a:moveTo>
                <a:lnTo>
                  <a:pt x="10473816" y="0"/>
                </a:lnTo>
                <a:lnTo>
                  <a:pt x="10473816" y="10473816"/>
                </a:lnTo>
                <a:lnTo>
                  <a:pt x="0" y="10473816"/>
                </a:lnTo>
                <a:lnTo>
                  <a:pt x="0" y="0"/>
                </a:lnTo>
                <a:close/>
              </a:path>
            </a:pathLst>
          </a:custGeom>
          <a:blipFill>
            <a:blip r:embed="rId5"/>
            <a:stretch>
              <a:fillRect/>
            </a:stretch>
          </a:blipFill>
        </p:spPr>
      </p:sp>
      <p:pic>
        <p:nvPicPr>
          <p:cNvPr id="5" name="Picture 5"/>
          <p:cNvPicPr>
            <a:picLocks noChangeAspect="1"/>
          </p:cNvPicPr>
          <p:nvPr/>
        </p:nvPicPr>
        <p:blipFill>
          <a:blip r:embed="rId6"/>
          <a:srcRect/>
          <a:stretch>
            <a:fillRect/>
          </a:stretch>
        </p:blipFill>
        <p:spPr>
          <a:xfrm rot="2007525">
            <a:off x="14929318" y="1144020"/>
            <a:ext cx="3365931" cy="3349101"/>
          </a:xfrm>
          <a:prstGeom prst="rect">
            <a:avLst/>
          </a:prstGeom>
        </p:spPr>
      </p:pic>
      <p:sp>
        <p:nvSpPr>
          <p:cNvPr id="6" name="Freeform 6"/>
          <p:cNvSpPr/>
          <p:nvPr/>
        </p:nvSpPr>
        <p:spPr>
          <a:xfrm>
            <a:off x="11102733" y="315093"/>
            <a:ext cx="1024954" cy="972774"/>
          </a:xfrm>
          <a:custGeom>
            <a:avLst/>
            <a:gdLst/>
            <a:ahLst/>
            <a:cxnLst/>
            <a:rect l="l" t="t" r="r" b="b"/>
            <a:pathLst>
              <a:path w="1024954" h="972774">
                <a:moveTo>
                  <a:pt x="0" y="0"/>
                </a:moveTo>
                <a:lnTo>
                  <a:pt x="1024954" y="0"/>
                </a:lnTo>
                <a:lnTo>
                  <a:pt x="1024954" y="972774"/>
                </a:lnTo>
                <a:lnTo>
                  <a:pt x="0" y="9727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2437615" y="315093"/>
            <a:ext cx="1024954" cy="972774"/>
          </a:xfrm>
          <a:custGeom>
            <a:avLst/>
            <a:gdLst/>
            <a:ahLst/>
            <a:cxnLst/>
            <a:rect l="l" t="t" r="r" b="b"/>
            <a:pathLst>
              <a:path w="1024954" h="972774">
                <a:moveTo>
                  <a:pt x="0" y="0"/>
                </a:moveTo>
                <a:lnTo>
                  <a:pt x="1024953" y="0"/>
                </a:lnTo>
                <a:lnTo>
                  <a:pt x="1024953" y="972774"/>
                </a:lnTo>
                <a:lnTo>
                  <a:pt x="0" y="9727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3772496" y="315093"/>
            <a:ext cx="1024954" cy="972774"/>
          </a:xfrm>
          <a:custGeom>
            <a:avLst/>
            <a:gdLst/>
            <a:ahLst/>
            <a:cxnLst/>
            <a:rect l="l" t="t" r="r" b="b"/>
            <a:pathLst>
              <a:path w="1024954" h="972774">
                <a:moveTo>
                  <a:pt x="0" y="0"/>
                </a:moveTo>
                <a:lnTo>
                  <a:pt x="1024954" y="0"/>
                </a:lnTo>
                <a:lnTo>
                  <a:pt x="1024954" y="972774"/>
                </a:lnTo>
                <a:lnTo>
                  <a:pt x="0" y="9727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8306382" y="4282551"/>
            <a:ext cx="8600243" cy="336423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Theo em, ngoài những biểu hiện kể trên còn những biểu hiện nào thể hiện việc tuân thủ quy tắc đi bộ an toàn ?</a:t>
            </a: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81714">
            <a:off x="-255122" y="10464"/>
            <a:ext cx="2567643" cy="2554805"/>
          </a:xfrm>
          <a:prstGeom prst="rect">
            <a:avLst/>
          </a:prstGeom>
        </p:spPr>
      </p:pic>
      <p:sp>
        <p:nvSpPr>
          <p:cNvPr id="3" name="Freeform 3"/>
          <p:cNvSpPr/>
          <p:nvPr/>
        </p:nvSpPr>
        <p:spPr>
          <a:xfrm>
            <a:off x="11571218" y="2729113"/>
            <a:ext cx="1024954" cy="972774"/>
          </a:xfrm>
          <a:custGeom>
            <a:avLst/>
            <a:gdLst/>
            <a:ahLst/>
            <a:cxnLst/>
            <a:rect l="l" t="t" r="r" b="b"/>
            <a:pathLst>
              <a:path w="1024954" h="972774">
                <a:moveTo>
                  <a:pt x="0" y="0"/>
                </a:moveTo>
                <a:lnTo>
                  <a:pt x="1024953" y="0"/>
                </a:lnTo>
                <a:lnTo>
                  <a:pt x="1024953" y="972774"/>
                </a:lnTo>
                <a:lnTo>
                  <a:pt x="0" y="972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35595" y="1756339"/>
            <a:ext cx="1024954" cy="972774"/>
          </a:xfrm>
          <a:custGeom>
            <a:avLst/>
            <a:gdLst/>
            <a:ahLst/>
            <a:cxnLst/>
            <a:rect l="l" t="t" r="r" b="b"/>
            <a:pathLst>
              <a:path w="1024954" h="972774">
                <a:moveTo>
                  <a:pt x="0" y="0"/>
                </a:moveTo>
                <a:lnTo>
                  <a:pt x="1024954" y="0"/>
                </a:lnTo>
                <a:lnTo>
                  <a:pt x="1024954" y="972774"/>
                </a:lnTo>
                <a:lnTo>
                  <a:pt x="0" y="972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234346" y="2729113"/>
            <a:ext cx="1024954" cy="972774"/>
          </a:xfrm>
          <a:custGeom>
            <a:avLst/>
            <a:gdLst/>
            <a:ahLst/>
            <a:cxnLst/>
            <a:rect l="l" t="t" r="r" b="b"/>
            <a:pathLst>
              <a:path w="1024954" h="972774">
                <a:moveTo>
                  <a:pt x="0" y="0"/>
                </a:moveTo>
                <a:lnTo>
                  <a:pt x="1024954" y="0"/>
                </a:lnTo>
                <a:lnTo>
                  <a:pt x="1024954" y="972774"/>
                </a:lnTo>
                <a:lnTo>
                  <a:pt x="0" y="972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0559302" y="2729113"/>
            <a:ext cx="7557887" cy="7557887"/>
          </a:xfrm>
          <a:custGeom>
            <a:avLst/>
            <a:gdLst/>
            <a:ahLst/>
            <a:cxnLst/>
            <a:rect l="l" t="t" r="r" b="b"/>
            <a:pathLst>
              <a:path w="7557887" h="7557887">
                <a:moveTo>
                  <a:pt x="0" y="0"/>
                </a:moveTo>
                <a:lnTo>
                  <a:pt x="7557887" y="0"/>
                </a:lnTo>
                <a:lnTo>
                  <a:pt x="7557887" y="7557887"/>
                </a:lnTo>
                <a:lnTo>
                  <a:pt x="0" y="7557887"/>
                </a:lnTo>
                <a:lnTo>
                  <a:pt x="0" y="0"/>
                </a:lnTo>
                <a:close/>
              </a:path>
            </a:pathLst>
          </a:custGeom>
          <a:blipFill>
            <a:blip r:embed="rId5"/>
            <a:stretch>
              <a:fillRect/>
            </a:stretch>
          </a:blipFill>
        </p:spPr>
      </p:sp>
      <p:sp>
        <p:nvSpPr>
          <p:cNvPr id="7" name="Freeform 7"/>
          <p:cNvSpPr/>
          <p:nvPr/>
        </p:nvSpPr>
        <p:spPr>
          <a:xfrm>
            <a:off x="348048" y="762382"/>
            <a:ext cx="11098833" cy="8762236"/>
          </a:xfrm>
          <a:custGeom>
            <a:avLst/>
            <a:gdLst/>
            <a:ahLst/>
            <a:cxnLst/>
            <a:rect l="l" t="t" r="r" b="b"/>
            <a:pathLst>
              <a:path w="11098833" h="8762236">
                <a:moveTo>
                  <a:pt x="0" y="0"/>
                </a:moveTo>
                <a:lnTo>
                  <a:pt x="11098833" y="0"/>
                </a:lnTo>
                <a:lnTo>
                  <a:pt x="11098833" y="8762236"/>
                </a:lnTo>
                <a:lnTo>
                  <a:pt x="0" y="87622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728189" y="1565039"/>
            <a:ext cx="10074033" cy="6085640"/>
          </a:xfrm>
          <a:prstGeom prst="rect">
            <a:avLst/>
          </a:prstGeom>
        </p:spPr>
        <p:txBody>
          <a:bodyPr lIns="0" tIns="0" rIns="0" bIns="0" rtlCol="0" anchor="t">
            <a:spAutoFit/>
          </a:bodyPr>
          <a:lstStyle/>
          <a:p>
            <a:pPr>
              <a:lnSpc>
                <a:spcPts val="5320"/>
              </a:lnSpc>
              <a:spcBef>
                <a:spcPct val="0"/>
              </a:spcBef>
            </a:pPr>
            <a:r>
              <a:rPr lang="en-US" sz="3800" b="1" dirty="0" err="1">
                <a:solidFill>
                  <a:srgbClr val="FFFFFF"/>
                </a:solidFill>
                <a:latin typeface="Nunito Bold Bold"/>
                <a:ea typeface="Nunito Bold Bold"/>
                <a:cs typeface="Nunito Bold Bold"/>
                <a:sym typeface="Nunito Bold Bold"/>
              </a:rPr>
              <a:t>Để</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đảm</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bảo</a:t>
            </a:r>
            <a:r>
              <a:rPr lang="en-US" sz="3800" b="1" dirty="0">
                <a:solidFill>
                  <a:srgbClr val="FFFFFF"/>
                </a:solidFill>
                <a:latin typeface="Nunito Bold Bold"/>
                <a:ea typeface="Nunito Bold Bold"/>
                <a:cs typeface="Nunito Bold Bold"/>
                <a:sym typeface="Nunito Bold Bold"/>
              </a:rPr>
              <a:t> an </a:t>
            </a:r>
            <a:r>
              <a:rPr lang="en-US" sz="3800" b="1" dirty="0" err="1">
                <a:solidFill>
                  <a:srgbClr val="FFFFFF"/>
                </a:solidFill>
                <a:latin typeface="Nunito Bold Bold"/>
                <a:ea typeface="Nunito Bold Bold"/>
                <a:cs typeface="Nunito Bold Bold"/>
                <a:sym typeface="Nunito Bold Bold"/>
              </a:rPr>
              <a:t>toàn</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khi</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đi</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bộ</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các</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em</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cần</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tuân</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thủ</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quy</a:t>
            </a:r>
            <a:r>
              <a:rPr lang="en-US" sz="3800" b="1" dirty="0">
                <a:solidFill>
                  <a:srgbClr val="FFFFFF"/>
                </a:solidFill>
                <a:latin typeface="Nunito Bold Bold"/>
                <a:ea typeface="Nunito Bold Bold"/>
                <a:cs typeface="Nunito Bold Bold"/>
                <a:sym typeface="Nunito Bold Bold"/>
              </a:rPr>
              <a:t> </a:t>
            </a:r>
            <a:r>
              <a:rPr lang="en-US" sz="3800" b="1" dirty="0" err="1">
                <a:solidFill>
                  <a:srgbClr val="FFFFFF"/>
                </a:solidFill>
                <a:latin typeface="Nunito Bold Bold"/>
                <a:ea typeface="Nunito Bold Bold"/>
                <a:cs typeface="Nunito Bold Bold"/>
                <a:sym typeface="Nunito Bold Bold"/>
              </a:rPr>
              <a:t>tắc</a:t>
            </a:r>
            <a:r>
              <a:rPr lang="en-US" sz="3800" b="1" dirty="0">
                <a:solidFill>
                  <a:srgbClr val="FFFFFF"/>
                </a:solidFill>
                <a:latin typeface="Nunito Bold Bold"/>
                <a:ea typeface="Nunito Bold Bold"/>
                <a:cs typeface="Nunito Bold Bold"/>
                <a:sym typeface="Nunito Bold Bold"/>
              </a:rPr>
              <a:t> </a:t>
            </a:r>
            <a:r>
              <a:rPr lang="vi-VN" sz="3800" b="1" dirty="0">
                <a:solidFill>
                  <a:srgbClr val="FFFFFF"/>
                </a:solidFill>
                <a:latin typeface="Nunito Bold Bold"/>
                <a:ea typeface="Nunito Bold Bold"/>
                <a:cs typeface="Nunito Bold Bold"/>
                <a:sym typeface="Nunito Bold Bold"/>
              </a:rPr>
              <a:t>như:</a:t>
            </a:r>
          </a:p>
          <a:p>
            <a:pPr>
              <a:lnSpc>
                <a:spcPts val="5320"/>
              </a:lnSpc>
              <a:spcBef>
                <a:spcPct val="0"/>
              </a:spcBef>
            </a:pPr>
            <a:endParaRPr lang="vi-VN" sz="3800" b="1" dirty="0">
              <a:solidFill>
                <a:srgbClr val="FFFFFF"/>
              </a:solidFill>
              <a:latin typeface="Nunito Bold Bold"/>
              <a:ea typeface="Nunito Bold Bold"/>
              <a:cs typeface="Nunito Bold Bold"/>
              <a:sym typeface="Nunito Bold Bold"/>
            </a:endParaRPr>
          </a:p>
          <a:p>
            <a:pPr marL="571500" indent="-571500">
              <a:lnSpc>
                <a:spcPts val="5320"/>
              </a:lnSpc>
              <a:spcBef>
                <a:spcPct val="0"/>
              </a:spcBef>
              <a:buFont typeface="Arial" panose="020B0604020202020204" pitchFamily="34" charset="0"/>
              <a:buChar char="•"/>
            </a:pPr>
            <a:r>
              <a:rPr lang="en-US" sz="3800" b="1" dirty="0">
                <a:solidFill>
                  <a:srgbClr val="FFFFFF"/>
                </a:solidFill>
                <a:latin typeface="Nunito Bold Bold"/>
                <a:ea typeface="Nunito Bold Bold"/>
                <a:cs typeface="Nunito Bold Bold"/>
                <a:sym typeface="Nunito Bold Bold"/>
              </a:rPr>
              <a:t> </a:t>
            </a:r>
            <a:r>
              <a:rPr lang="vi-VN" sz="3600" b="1" dirty="0">
                <a:solidFill>
                  <a:srgbClr val="FFFFFF"/>
                </a:solidFill>
                <a:latin typeface="Nunito Bold Bold"/>
                <a:ea typeface="Nunito Bold Bold"/>
                <a:cs typeface="Nunito Bold Bold"/>
                <a:sym typeface="Nunito Bold Bold"/>
              </a:rPr>
              <a:t>Đ</a:t>
            </a:r>
            <a:r>
              <a:rPr lang="en-US" sz="3600" b="1" dirty="0" err="1">
                <a:solidFill>
                  <a:srgbClr val="FFFFFF"/>
                </a:solidFill>
                <a:latin typeface="Nunito Bold Bold"/>
                <a:ea typeface="Nunito Bold Bold"/>
                <a:cs typeface="Nunito Bold Bold"/>
                <a:sym typeface="Nunito Bold Bold"/>
              </a:rPr>
              <a:t>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trên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vỉa</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hè</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nhìn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trước</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nhìn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sau</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trước</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khi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băng</a:t>
            </a:r>
            <a:r>
              <a:rPr lang="en-US" sz="3600" b="1" dirty="0">
                <a:solidFill>
                  <a:srgbClr val="FFFFFF"/>
                </a:solidFill>
                <a:latin typeface="Nunito Bold Bold"/>
                <a:ea typeface="Nunito Bold Bold"/>
                <a:cs typeface="Nunito Bold Bold"/>
                <a:sym typeface="Nunito Bold Bold"/>
              </a:rPr>
              <a:t> qua </a:t>
            </a:r>
            <a:r>
              <a:rPr lang="en-US" sz="3600" b="1" dirty="0" err="1">
                <a:solidFill>
                  <a:srgbClr val="FFFFFF"/>
                </a:solidFill>
                <a:latin typeface="Nunito Bold Bold"/>
                <a:ea typeface="Nunito Bold Bold"/>
                <a:cs typeface="Nunito Bold Bold"/>
                <a:sym typeface="Nunito Bold Bold"/>
              </a:rPr>
              <a:t>đường</a:t>
            </a:r>
            <a:r>
              <a:rPr lang="en-US" sz="3600" b="1" dirty="0">
                <a:solidFill>
                  <a:srgbClr val="FFFFFF"/>
                </a:solidFill>
                <a:latin typeface="Nunito Bold Bold"/>
                <a:ea typeface="Nunito Bold Bold"/>
                <a:cs typeface="Nunito Bold Bold"/>
                <a:sym typeface="Nunito Bold Bold"/>
              </a:rPr>
              <a:t> </a:t>
            </a:r>
            <a:endParaRPr lang="vi-VN" sz="3600" b="1" dirty="0">
              <a:solidFill>
                <a:srgbClr val="FFFFFF"/>
              </a:solidFill>
              <a:latin typeface="Nunito Bold Bold"/>
              <a:ea typeface="Nunito Bold Bold"/>
              <a:cs typeface="Nunito Bold Bold"/>
              <a:sym typeface="Nunito Bold Bold"/>
            </a:endParaRPr>
          </a:p>
          <a:p>
            <a:pPr marL="571500" indent="-571500">
              <a:lnSpc>
                <a:spcPts val="5320"/>
              </a:lnSpc>
              <a:spcBef>
                <a:spcPct val="0"/>
              </a:spcBef>
              <a:buFont typeface="Arial" panose="020B0604020202020204" pitchFamily="34" charset="0"/>
              <a:buChar char="•"/>
            </a:pPr>
            <a:r>
              <a:rPr lang="vi-VN" sz="3600" b="1" dirty="0">
                <a:solidFill>
                  <a:srgbClr val="FFFFFF"/>
                </a:solidFill>
                <a:latin typeface="Nunito Bold Bold"/>
                <a:ea typeface="Nunito Bold Bold"/>
                <a:cs typeface="Nunito Bold Bold"/>
                <a:sym typeface="Nunito Bold Bold"/>
              </a:rPr>
              <a:t>C</a:t>
            </a:r>
            <a:r>
              <a:rPr lang="en-US" sz="3600" b="1" dirty="0" err="1">
                <a:solidFill>
                  <a:srgbClr val="FFFFFF"/>
                </a:solidFill>
                <a:latin typeface="Nunito Bold Bold"/>
                <a:ea typeface="Nunito Bold Bold"/>
                <a:cs typeface="Nunito Bold Bold"/>
                <a:sym typeface="Nunito Bold Bold"/>
              </a:rPr>
              <a:t>hỉ</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băng</a:t>
            </a:r>
            <a:r>
              <a:rPr lang="en-US" sz="3600" b="1" dirty="0">
                <a:solidFill>
                  <a:srgbClr val="FFFFFF"/>
                </a:solidFill>
                <a:latin typeface="Nunito Bold Bold"/>
                <a:ea typeface="Nunito Bold Bold"/>
                <a:cs typeface="Nunito Bold Bold"/>
                <a:sym typeface="Nunito Bold Bold"/>
              </a:rPr>
              <a:t> qua </a:t>
            </a:r>
            <a:r>
              <a:rPr lang="en-US" sz="3600" b="1" dirty="0" err="1">
                <a:solidFill>
                  <a:srgbClr val="FFFFFF"/>
                </a:solidFill>
                <a:latin typeface="Nunito Bold Bold"/>
                <a:ea typeface="Nunito Bold Bold"/>
                <a:cs typeface="Nunito Bold Bold"/>
                <a:sym typeface="Nunito Bold Bold"/>
              </a:rPr>
              <a:t>tại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vạch</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kẻ</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ngang</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hoặc</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nơi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có</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đèn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tín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hiệu</a:t>
            </a:r>
            <a:endParaRPr lang="vi-VN" sz="3600" b="1" dirty="0">
              <a:solidFill>
                <a:srgbClr val="FFFFFF"/>
              </a:solidFill>
              <a:latin typeface="Nunito Bold Bold"/>
              <a:ea typeface="Nunito Bold Bold"/>
              <a:cs typeface="Nunito Bold Bold"/>
              <a:sym typeface="Nunito Bold Bold"/>
            </a:endParaRPr>
          </a:p>
          <a:p>
            <a:pPr marL="571500" indent="-571500">
              <a:lnSpc>
                <a:spcPts val="5320"/>
              </a:lnSpc>
              <a:spcBef>
                <a:spcPct val="0"/>
              </a:spcBef>
              <a:buFont typeface="Arial" panose="020B0604020202020204" pitchFamily="34" charset="0"/>
              <a:buChar char="•"/>
            </a:pPr>
            <a:r>
              <a:rPr lang="vi-VN" sz="3600" b="1" dirty="0">
                <a:solidFill>
                  <a:srgbClr val="FFFFFF"/>
                </a:solidFill>
                <a:latin typeface="Nunito Bold Bold"/>
                <a:ea typeface="Nunito Bold Bold"/>
                <a:cs typeface="Nunito Bold Bold"/>
                <a:sym typeface="Nunito Bold Bold"/>
              </a:rPr>
              <a:t>K</a:t>
            </a:r>
            <a:r>
              <a:rPr lang="en-US" sz="3600" b="1" dirty="0" err="1">
                <a:solidFill>
                  <a:srgbClr val="FFFFFF"/>
                </a:solidFill>
                <a:latin typeface="Nunito Bold Bold"/>
                <a:ea typeface="Nunito Bold Bold"/>
                <a:cs typeface="Nunito Bold Bold"/>
                <a:sym typeface="Nunito Bold Bold"/>
              </a:rPr>
              <a:t>hông</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chạy</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nhảy</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gần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đường</a:t>
            </a:r>
            <a:endParaRPr lang="vi-VN" sz="3600" b="1" dirty="0">
              <a:solidFill>
                <a:srgbClr val="FFFFFF"/>
              </a:solidFill>
              <a:latin typeface="Nunito Bold Bold"/>
              <a:ea typeface="Nunito Bold Bold"/>
              <a:cs typeface="Nunito Bold Bold"/>
              <a:sym typeface="Nunito Bold Bold"/>
            </a:endParaRPr>
          </a:p>
          <a:p>
            <a:pPr marL="571500" indent="-571500">
              <a:lnSpc>
                <a:spcPts val="5320"/>
              </a:lnSpc>
              <a:spcBef>
                <a:spcPct val="0"/>
              </a:spcBef>
              <a:buFont typeface="Arial" panose="020B0604020202020204" pitchFamily="34" charset="0"/>
              <a:buChar char="•"/>
            </a:pPr>
            <a:r>
              <a:rPr lang="en-US" sz="3600" b="1" dirty="0" err="1">
                <a:solidFill>
                  <a:srgbClr val="FFFFFF"/>
                </a:solidFill>
                <a:latin typeface="Nunito Bold Bold"/>
                <a:ea typeface="Nunito Bold Bold"/>
                <a:cs typeface="Nunito Bold Bold"/>
                <a:sym typeface="Nunito Bold Bold"/>
              </a:rPr>
              <a:t>luôn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lắng</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nghe</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hướng</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dẫn</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của</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người</a:t>
            </a:r>
            <a:r>
              <a:rPr lang="en-US" sz="3600" b="1" dirty="0">
                <a:solidFill>
                  <a:srgbClr val="FFFFFF"/>
                </a:solidFill>
                <a:latin typeface="Nunito Bold Bold"/>
                <a:ea typeface="Nunito Bold Bold"/>
                <a:cs typeface="Nunito Bold Bold"/>
                <a:sym typeface="Nunito Bold Bold"/>
              </a:rPr>
              <a:t> </a:t>
            </a:r>
            <a:r>
              <a:rPr lang="en-US" sz="3600" b="1" dirty="0" err="1">
                <a:solidFill>
                  <a:srgbClr val="FFFFFF"/>
                </a:solidFill>
                <a:latin typeface="Nunito Bold Bold"/>
                <a:ea typeface="Nunito Bold Bold"/>
                <a:cs typeface="Nunito Bold Bold"/>
                <a:sym typeface="Nunito Bold Bold"/>
              </a:rPr>
              <a:t>lớn</a:t>
            </a:r>
            <a:r>
              <a:rPr lang="en-US" sz="3600" b="1" dirty="0">
                <a:solidFill>
                  <a:srgbClr val="FFFFFF"/>
                </a:solidFill>
                <a:latin typeface="Nunito Bold Bold"/>
                <a:ea typeface="Nunito Bold Bold"/>
                <a:cs typeface="Nunito Bold Bold"/>
                <a:sym typeface="Nunito Bold Bold"/>
              </a:rPr>
              <a:t>…</a:t>
            </a:r>
          </a:p>
        </p:txBody>
      </p:sp>
      <p:pic>
        <p:nvPicPr>
          <p:cNvPr id="9" name="Picture 9"/>
          <p:cNvPicPr>
            <a:picLocks noChangeAspect="1"/>
          </p:cNvPicPr>
          <p:nvPr/>
        </p:nvPicPr>
        <p:blipFill>
          <a:blip r:embed="rId2"/>
          <a:srcRect/>
          <a:stretch>
            <a:fillRect/>
          </a:stretch>
        </p:blipFill>
        <p:spPr>
          <a:xfrm rot="-1481714">
            <a:off x="-255123" y="-474746"/>
            <a:ext cx="2567643" cy="25548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D46"/>
        </a:solidFill>
        <a:effectLst/>
      </p:bgPr>
    </p:bg>
    <p:spTree>
      <p:nvGrpSpPr>
        <p:cNvPr id="1" name=""/>
        <p:cNvGrpSpPr/>
        <p:nvPr/>
      </p:nvGrpSpPr>
      <p:grpSpPr>
        <a:xfrm>
          <a:off x="0" y="0"/>
          <a:ext cx="0" cy="0"/>
          <a:chOff x="0" y="0"/>
          <a:chExt cx="0" cy="0"/>
        </a:xfrm>
      </p:grpSpPr>
      <p:sp>
        <p:nvSpPr>
          <p:cNvPr id="2" name="Freeform 2"/>
          <p:cNvSpPr/>
          <p:nvPr/>
        </p:nvSpPr>
        <p:spPr>
          <a:xfrm>
            <a:off x="612954" y="2057399"/>
            <a:ext cx="17587554" cy="8041751"/>
          </a:xfrm>
          <a:custGeom>
            <a:avLst/>
            <a:gdLst/>
            <a:ahLst/>
            <a:cxnLst/>
            <a:rect l="l" t="t" r="r" b="b"/>
            <a:pathLst>
              <a:path w="17587554" h="7934385">
                <a:moveTo>
                  <a:pt x="0" y="0"/>
                </a:moveTo>
                <a:lnTo>
                  <a:pt x="17587554" y="0"/>
                </a:lnTo>
                <a:lnTo>
                  <a:pt x="17587554" y="7934385"/>
                </a:lnTo>
                <a:lnTo>
                  <a:pt x="0" y="79343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518160" lvl="1" algn="ctr">
              <a:lnSpc>
                <a:spcPts val="6719"/>
              </a:lnSpc>
            </a:pPr>
            <a:endParaRPr lang="en-US" sz="1800" i="1" dirty="0">
              <a:solidFill>
                <a:srgbClr val="000000"/>
              </a:solidFill>
              <a:latin typeface="Nunito Bold Italics"/>
              <a:ea typeface="Nunito Bold Italics"/>
              <a:cs typeface="Nunito Bold Italics"/>
              <a:sym typeface="Nunito Bold Italics"/>
            </a:endParaRPr>
          </a:p>
          <a:p>
            <a:pPr marL="518160" lvl="1" algn="ctr">
              <a:lnSpc>
                <a:spcPts val="6719"/>
              </a:lnSpc>
            </a:pPr>
            <a:endParaRPr lang="en-US" sz="1800" i="1" dirty="0">
              <a:solidFill>
                <a:srgbClr val="000000"/>
              </a:solidFill>
              <a:latin typeface="Nunito Bold Italics"/>
              <a:ea typeface="Nunito Bold Italics"/>
              <a:cs typeface="Nunito Bold Italics"/>
              <a:sym typeface="Nunito Bold Italics"/>
            </a:endParaRPr>
          </a:p>
        </p:txBody>
      </p:sp>
      <p:grpSp>
        <p:nvGrpSpPr>
          <p:cNvPr id="3" name="Group 3"/>
          <p:cNvGrpSpPr/>
          <p:nvPr/>
        </p:nvGrpSpPr>
        <p:grpSpPr>
          <a:xfrm>
            <a:off x="1028700" y="415178"/>
            <a:ext cx="16649515" cy="1288372"/>
            <a:chOff x="0" y="0"/>
            <a:chExt cx="4385057" cy="339324"/>
          </a:xfrm>
        </p:grpSpPr>
        <p:sp>
          <p:nvSpPr>
            <p:cNvPr id="4" name="Freeform 4"/>
            <p:cNvSpPr/>
            <p:nvPr/>
          </p:nvSpPr>
          <p:spPr>
            <a:xfrm>
              <a:off x="0" y="0"/>
              <a:ext cx="4385057" cy="339324"/>
            </a:xfrm>
            <a:custGeom>
              <a:avLst/>
              <a:gdLst/>
              <a:ahLst/>
              <a:cxnLst/>
              <a:rect l="l" t="t" r="r" b="b"/>
              <a:pathLst>
                <a:path w="4385057" h="339324">
                  <a:moveTo>
                    <a:pt x="23715" y="0"/>
                  </a:moveTo>
                  <a:lnTo>
                    <a:pt x="4361342" y="0"/>
                  </a:lnTo>
                  <a:cubicBezTo>
                    <a:pt x="4374440" y="0"/>
                    <a:pt x="4385057" y="10617"/>
                    <a:pt x="4385057" y="23715"/>
                  </a:cubicBezTo>
                  <a:lnTo>
                    <a:pt x="4385057" y="315610"/>
                  </a:lnTo>
                  <a:cubicBezTo>
                    <a:pt x="4385057" y="321899"/>
                    <a:pt x="4382558" y="327931"/>
                    <a:pt x="4378111" y="332378"/>
                  </a:cubicBezTo>
                  <a:cubicBezTo>
                    <a:pt x="4373664" y="336826"/>
                    <a:pt x="4367632" y="339324"/>
                    <a:pt x="4361342" y="339324"/>
                  </a:cubicBezTo>
                  <a:lnTo>
                    <a:pt x="23715" y="339324"/>
                  </a:lnTo>
                  <a:cubicBezTo>
                    <a:pt x="10617" y="339324"/>
                    <a:pt x="0" y="328707"/>
                    <a:pt x="0" y="315610"/>
                  </a:cubicBezTo>
                  <a:lnTo>
                    <a:pt x="0" y="23715"/>
                  </a:lnTo>
                  <a:cubicBezTo>
                    <a:pt x="0" y="10617"/>
                    <a:pt x="10617" y="0"/>
                    <a:pt x="23715" y="0"/>
                  </a:cubicBezTo>
                  <a:close/>
                </a:path>
              </a:pathLst>
            </a:custGeom>
            <a:solidFill>
              <a:srgbClr val="F6F3E4"/>
            </a:solidFill>
          </p:spPr>
        </p:sp>
        <p:sp>
          <p:nvSpPr>
            <p:cNvPr id="5" name="TextBox 5"/>
            <p:cNvSpPr txBox="1"/>
            <p:nvPr/>
          </p:nvSpPr>
          <p:spPr>
            <a:xfrm>
              <a:off x="0" y="-38100"/>
              <a:ext cx="4385057" cy="377424"/>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62370" y="319928"/>
            <a:ext cx="4393910" cy="821057"/>
          </a:xfrm>
          <a:prstGeom prst="rect">
            <a:avLst/>
          </a:prstGeom>
        </p:spPr>
        <p:txBody>
          <a:bodyPr lIns="0" tIns="0" rIns="0" bIns="0" rtlCol="0" anchor="t">
            <a:spAutoFit/>
          </a:bodyPr>
          <a:lstStyle/>
          <a:p>
            <a:pPr algn="ctr">
              <a:lnSpc>
                <a:spcPts val="6719"/>
              </a:lnSpc>
              <a:spcBef>
                <a:spcPct val="0"/>
              </a:spcBef>
            </a:pPr>
            <a:r>
              <a:rPr lang="en-US" sz="4799" b="1">
                <a:solidFill>
                  <a:srgbClr val="004AAD"/>
                </a:solidFill>
                <a:latin typeface="Nunito Bold Bold"/>
                <a:ea typeface="Nunito Bold Bold"/>
                <a:cs typeface="Nunito Bold Bold"/>
                <a:sym typeface="Nunito Bold Bold"/>
              </a:rPr>
              <a:t>Hoạt động 2:</a:t>
            </a:r>
          </a:p>
        </p:txBody>
      </p:sp>
      <p:sp>
        <p:nvSpPr>
          <p:cNvPr id="7" name="Freeform 7"/>
          <p:cNvSpPr/>
          <p:nvPr/>
        </p:nvSpPr>
        <p:spPr>
          <a:xfrm>
            <a:off x="762370" y="1028700"/>
            <a:ext cx="4220931" cy="913256"/>
          </a:xfrm>
          <a:custGeom>
            <a:avLst/>
            <a:gdLst/>
            <a:ahLst/>
            <a:cxnLst/>
            <a:rect l="l" t="t" r="r" b="b"/>
            <a:pathLst>
              <a:path w="4220931" h="913256">
                <a:moveTo>
                  <a:pt x="0" y="0"/>
                </a:moveTo>
                <a:lnTo>
                  <a:pt x="4220931" y="0"/>
                </a:lnTo>
                <a:lnTo>
                  <a:pt x="4220931" y="913256"/>
                </a:lnTo>
                <a:lnTo>
                  <a:pt x="0" y="9132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033865" y="2822951"/>
            <a:ext cx="4038229" cy="2707836"/>
          </a:xfrm>
          <a:custGeom>
            <a:avLst/>
            <a:gdLst/>
            <a:ahLst/>
            <a:cxnLst/>
            <a:rect l="l" t="t" r="r" b="b"/>
            <a:pathLst>
              <a:path w="5738763" h="3684420">
                <a:moveTo>
                  <a:pt x="0" y="0"/>
                </a:moveTo>
                <a:lnTo>
                  <a:pt x="5738763" y="0"/>
                </a:lnTo>
                <a:lnTo>
                  <a:pt x="5738763" y="3684420"/>
                </a:lnTo>
                <a:lnTo>
                  <a:pt x="0" y="3684420"/>
                </a:lnTo>
                <a:lnTo>
                  <a:pt x="0" y="0"/>
                </a:lnTo>
                <a:close/>
              </a:path>
            </a:pathLst>
          </a:custGeom>
          <a:blipFill>
            <a:blip r:embed="rId6"/>
            <a:stretch>
              <a:fillRect r="-100000" b="-100000"/>
            </a:stretch>
          </a:blipFill>
        </p:spPr>
      </p:sp>
      <p:sp>
        <p:nvSpPr>
          <p:cNvPr id="9" name="Freeform 9"/>
          <p:cNvSpPr/>
          <p:nvPr/>
        </p:nvSpPr>
        <p:spPr>
          <a:xfrm>
            <a:off x="5486400" y="2822951"/>
            <a:ext cx="4495800" cy="2787127"/>
          </a:xfrm>
          <a:custGeom>
            <a:avLst/>
            <a:gdLst/>
            <a:ahLst/>
            <a:cxnLst/>
            <a:rect l="l" t="t" r="r" b="b"/>
            <a:pathLst>
              <a:path w="5624217" h="3684420">
                <a:moveTo>
                  <a:pt x="0" y="0"/>
                </a:moveTo>
                <a:lnTo>
                  <a:pt x="5624218" y="0"/>
                </a:lnTo>
                <a:lnTo>
                  <a:pt x="5624218" y="3684420"/>
                </a:lnTo>
                <a:lnTo>
                  <a:pt x="0" y="3684420"/>
                </a:lnTo>
                <a:lnTo>
                  <a:pt x="0" y="0"/>
                </a:lnTo>
                <a:close/>
              </a:path>
            </a:pathLst>
          </a:custGeom>
          <a:blipFill>
            <a:blip r:embed="rId6"/>
            <a:stretch>
              <a:fillRect l="-100000" b="-96008"/>
            </a:stretch>
          </a:blipFill>
        </p:spPr>
      </p:sp>
      <p:sp>
        <p:nvSpPr>
          <p:cNvPr id="10" name="Freeform 10"/>
          <p:cNvSpPr/>
          <p:nvPr/>
        </p:nvSpPr>
        <p:spPr>
          <a:xfrm>
            <a:off x="1028700" y="5861834"/>
            <a:ext cx="4038230" cy="3306627"/>
          </a:xfrm>
          <a:custGeom>
            <a:avLst/>
            <a:gdLst/>
            <a:ahLst/>
            <a:cxnLst/>
            <a:rect l="l" t="t" r="r" b="b"/>
            <a:pathLst>
              <a:path w="5751171" h="3692386">
                <a:moveTo>
                  <a:pt x="0" y="0"/>
                </a:moveTo>
                <a:lnTo>
                  <a:pt x="5751171" y="0"/>
                </a:lnTo>
                <a:lnTo>
                  <a:pt x="5751171" y="3692386"/>
                </a:lnTo>
                <a:lnTo>
                  <a:pt x="0" y="3692386"/>
                </a:lnTo>
                <a:lnTo>
                  <a:pt x="0" y="0"/>
                </a:lnTo>
                <a:close/>
              </a:path>
            </a:pathLst>
          </a:custGeom>
          <a:blipFill>
            <a:blip r:embed="rId6"/>
            <a:stretch>
              <a:fillRect t="-100000" r="-99999"/>
            </a:stretch>
          </a:blipFill>
        </p:spPr>
      </p:sp>
      <p:sp>
        <p:nvSpPr>
          <p:cNvPr id="11" name="Freeform 11"/>
          <p:cNvSpPr/>
          <p:nvPr/>
        </p:nvSpPr>
        <p:spPr>
          <a:xfrm>
            <a:off x="5387039" y="5909483"/>
            <a:ext cx="4495800" cy="3318447"/>
          </a:xfrm>
          <a:custGeom>
            <a:avLst/>
            <a:gdLst/>
            <a:ahLst/>
            <a:cxnLst/>
            <a:rect l="l" t="t" r="r" b="b"/>
            <a:pathLst>
              <a:path w="5833675" h="3745355">
                <a:moveTo>
                  <a:pt x="0" y="0"/>
                </a:moveTo>
                <a:lnTo>
                  <a:pt x="5833674" y="0"/>
                </a:lnTo>
                <a:lnTo>
                  <a:pt x="5833674" y="3745355"/>
                </a:lnTo>
                <a:lnTo>
                  <a:pt x="0" y="3745355"/>
                </a:lnTo>
                <a:lnTo>
                  <a:pt x="0" y="0"/>
                </a:lnTo>
                <a:close/>
              </a:path>
            </a:pathLst>
          </a:custGeom>
          <a:blipFill>
            <a:blip r:embed="rId6"/>
            <a:stretch>
              <a:fillRect l="-100000" t="-100000"/>
            </a:stretch>
          </a:blipFill>
        </p:spPr>
      </p:sp>
      <p:sp>
        <p:nvSpPr>
          <p:cNvPr id="12" name="Freeform 12"/>
          <p:cNvSpPr/>
          <p:nvPr/>
        </p:nvSpPr>
        <p:spPr>
          <a:xfrm>
            <a:off x="16989095" y="6774530"/>
            <a:ext cx="2087326" cy="4114800"/>
          </a:xfrm>
          <a:custGeom>
            <a:avLst/>
            <a:gdLst/>
            <a:ahLst/>
            <a:cxnLst/>
            <a:rect l="l" t="t" r="r" b="b"/>
            <a:pathLst>
              <a:path w="2087326" h="4114800">
                <a:moveTo>
                  <a:pt x="0" y="0"/>
                </a:moveTo>
                <a:lnTo>
                  <a:pt x="2087326" y="0"/>
                </a:lnTo>
                <a:lnTo>
                  <a:pt x="208732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5156280" y="141788"/>
            <a:ext cx="12781497" cy="1739902"/>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Nunito Bold Bold"/>
                <a:ea typeface="Nunito Bold Bold"/>
                <a:cs typeface="Nunito Bold Bold"/>
                <a:sym typeface="Nunito Bold Bold"/>
              </a:rPr>
              <a:t>Tìm hiểu sự cần thiết phải tuân thủ quy tắc an toàn khi đi bộ.</a:t>
            </a:r>
          </a:p>
        </p:txBody>
      </p:sp>
      <p:sp>
        <p:nvSpPr>
          <p:cNvPr id="15" name="TextBox 14">
            <a:extLst>
              <a:ext uri="{FF2B5EF4-FFF2-40B4-BE49-F238E27FC236}">
                <a16:creationId xmlns:a16="http://schemas.microsoft.com/office/drawing/2014/main" id="{C2F1FD16-25C5-4D48-A516-B503E0ABF4A4}"/>
              </a:ext>
            </a:extLst>
          </p:cNvPr>
          <p:cNvSpPr txBox="1"/>
          <p:nvPr/>
        </p:nvSpPr>
        <p:spPr>
          <a:xfrm>
            <a:off x="10208271" y="2946803"/>
            <a:ext cx="6629400" cy="1323439"/>
          </a:xfrm>
          <a:prstGeom prst="rect">
            <a:avLst/>
          </a:prstGeom>
          <a:noFill/>
        </p:spPr>
        <p:txBody>
          <a:bodyPr wrap="square">
            <a:spAutoFit/>
          </a:bodyPr>
          <a:lstStyle/>
          <a:p>
            <a:pPr algn="ctr"/>
            <a:r>
              <a:rPr lang="en-US" sz="4000" b="1" dirty="0">
                <a:solidFill>
                  <a:srgbClr val="000000"/>
                </a:solidFill>
                <a:latin typeface="Nunito Bold Bold"/>
                <a:ea typeface="Nunito Bold Bold"/>
                <a:cs typeface="Nunito Bold Bold"/>
                <a:sym typeface="Nunito Bold Bold"/>
              </a:rPr>
              <a:t>Quan </a:t>
            </a:r>
            <a:r>
              <a:rPr lang="en-US" sz="4000" b="1" dirty="0" err="1">
                <a:solidFill>
                  <a:srgbClr val="000000"/>
                </a:solidFill>
                <a:latin typeface="Nunito Bold Bold"/>
                <a:ea typeface="Nunito Bold Bold"/>
                <a:cs typeface="Nunito Bold Bold"/>
                <a:sym typeface="Nunito Bold Bold"/>
              </a:rPr>
              <a:t>sát</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tranh</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và</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trả</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lời</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câu</a:t>
            </a:r>
            <a:r>
              <a:rPr lang="en-US" sz="4000" b="1" dirty="0">
                <a:solidFill>
                  <a:srgbClr val="000000"/>
                </a:solidFill>
                <a:latin typeface="Nunito Bold Bold"/>
                <a:ea typeface="Nunito Bold Bold"/>
                <a:cs typeface="Nunito Bold Bold"/>
                <a:sym typeface="Nunito Bold Bold"/>
              </a:rPr>
              <a:t> </a:t>
            </a:r>
            <a:r>
              <a:rPr lang="en-US" sz="4000" b="1" dirty="0" err="1">
                <a:solidFill>
                  <a:srgbClr val="000000"/>
                </a:solidFill>
                <a:latin typeface="Nunito Bold Bold"/>
                <a:ea typeface="Nunito Bold Bold"/>
                <a:cs typeface="Nunito Bold Bold"/>
                <a:sym typeface="Nunito Bold Bold"/>
              </a:rPr>
              <a:t>hỏi</a:t>
            </a:r>
            <a:r>
              <a:rPr lang="en-US" sz="4000" b="1" dirty="0">
                <a:solidFill>
                  <a:srgbClr val="000000"/>
                </a:solidFill>
                <a:latin typeface="Nunito Bold Bold"/>
                <a:ea typeface="Nunito Bold Bold"/>
                <a:cs typeface="Nunito Bold Bold"/>
                <a:sym typeface="Nunito Bold Bold"/>
              </a:rPr>
              <a:t>:</a:t>
            </a:r>
            <a:endParaRPr lang="en-US" sz="4000" dirty="0"/>
          </a:p>
        </p:txBody>
      </p:sp>
      <p:sp>
        <p:nvSpPr>
          <p:cNvPr id="17" name="TextBox 16">
            <a:extLst>
              <a:ext uri="{FF2B5EF4-FFF2-40B4-BE49-F238E27FC236}">
                <a16:creationId xmlns:a16="http://schemas.microsoft.com/office/drawing/2014/main" id="{711F874B-C4D2-4B79-9F39-DDDCE477EE9F}"/>
              </a:ext>
            </a:extLst>
          </p:cNvPr>
          <p:cNvSpPr txBox="1"/>
          <p:nvPr/>
        </p:nvSpPr>
        <p:spPr>
          <a:xfrm>
            <a:off x="9353457" y="4418344"/>
            <a:ext cx="8042005" cy="1734449"/>
          </a:xfrm>
          <a:prstGeom prst="rect">
            <a:avLst/>
          </a:prstGeom>
          <a:noFill/>
        </p:spPr>
        <p:txBody>
          <a:bodyPr wrap="square">
            <a:spAutoFit/>
          </a:bodyPr>
          <a:lstStyle/>
          <a:p>
            <a:pPr marL="1036320" lvl="1" indent="-518160" algn="ctr">
              <a:lnSpc>
                <a:spcPts val="6719"/>
              </a:lnSpc>
              <a:buFont typeface="Arial"/>
              <a:buChar char="•"/>
            </a:pPr>
            <a:r>
              <a:rPr lang="en-US" sz="3600" i="1" dirty="0" err="1">
                <a:solidFill>
                  <a:srgbClr val="000000"/>
                </a:solidFill>
                <a:latin typeface="Nunito Bold Italics"/>
                <a:ea typeface="Nunito Bold Italics"/>
                <a:cs typeface="Nunito Bold Italics"/>
                <a:sym typeface="Nunito Bold Italics"/>
              </a:rPr>
              <a:t>Điều</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gì</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có</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thể</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xảy</a:t>
            </a:r>
            <a:r>
              <a:rPr lang="en-US" sz="3600" i="1" dirty="0">
                <a:solidFill>
                  <a:srgbClr val="000000"/>
                </a:solidFill>
                <a:latin typeface="Nunito Bold Italics"/>
                <a:ea typeface="Nunito Bold Italics"/>
                <a:cs typeface="Nunito Bold Italics"/>
                <a:sym typeface="Nunito Bold Italics"/>
              </a:rPr>
              <a:t> ra </a:t>
            </a:r>
            <a:r>
              <a:rPr lang="en-US" sz="3600" i="1" dirty="0" err="1">
                <a:solidFill>
                  <a:srgbClr val="000000"/>
                </a:solidFill>
                <a:latin typeface="Nunito Bold Italics"/>
                <a:ea typeface="Nunito Bold Italics"/>
                <a:cs typeface="Nunito Bold Italics"/>
                <a:sym typeface="Nunito Bold Italics"/>
              </a:rPr>
              <a:t>với</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các</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bạn</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trong</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những</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bức</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tranh</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trên</a:t>
            </a:r>
            <a:r>
              <a:rPr lang="en-US" sz="3600" i="1" dirty="0">
                <a:solidFill>
                  <a:srgbClr val="000000"/>
                </a:solidFill>
                <a:latin typeface="Nunito Bold Italics"/>
                <a:ea typeface="Nunito Bold Italics"/>
                <a:cs typeface="Nunito Bold Italics"/>
                <a:sym typeface="Nunito Bold Italics"/>
              </a:rPr>
              <a:t>?</a:t>
            </a:r>
          </a:p>
        </p:txBody>
      </p:sp>
      <p:sp>
        <p:nvSpPr>
          <p:cNvPr id="19" name="TextBox 18">
            <a:extLst>
              <a:ext uri="{FF2B5EF4-FFF2-40B4-BE49-F238E27FC236}">
                <a16:creationId xmlns:a16="http://schemas.microsoft.com/office/drawing/2014/main" id="{EEA4797E-E6E2-413F-8DDA-397158F5F9F8}"/>
              </a:ext>
            </a:extLst>
          </p:cNvPr>
          <p:cNvSpPr txBox="1"/>
          <p:nvPr/>
        </p:nvSpPr>
        <p:spPr>
          <a:xfrm>
            <a:off x="9144000" y="6701481"/>
            <a:ext cx="7904876" cy="1734449"/>
          </a:xfrm>
          <a:prstGeom prst="rect">
            <a:avLst/>
          </a:prstGeom>
          <a:noFill/>
        </p:spPr>
        <p:txBody>
          <a:bodyPr wrap="square">
            <a:spAutoFit/>
          </a:bodyPr>
          <a:lstStyle/>
          <a:p>
            <a:pPr marL="1036320" lvl="1" indent="-518160" algn="ctr">
              <a:lnSpc>
                <a:spcPts val="6719"/>
              </a:lnSpc>
              <a:buFont typeface="Arial"/>
              <a:buChar char="•"/>
            </a:pPr>
            <a:r>
              <a:rPr lang="en-US" sz="3600" i="1" dirty="0">
                <a:solidFill>
                  <a:srgbClr val="000000"/>
                </a:solidFill>
                <a:latin typeface="Nunito Bold Italics"/>
                <a:ea typeface="Nunito Bold Italics"/>
                <a:cs typeface="Nunito Bold Italics"/>
                <a:sym typeface="Nunito Bold Italics"/>
              </a:rPr>
              <a:t>Theo </a:t>
            </a:r>
            <a:r>
              <a:rPr lang="en-US" sz="3600" i="1" dirty="0" err="1">
                <a:solidFill>
                  <a:srgbClr val="000000"/>
                </a:solidFill>
                <a:latin typeface="Nunito Bold Italics"/>
                <a:ea typeface="Nunito Bold Italics"/>
                <a:cs typeface="Nunito Bold Italics"/>
                <a:sym typeface="Nunito Bold Italics"/>
              </a:rPr>
              <a:t>em</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vì</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sao</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phải</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tuân</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thủ</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các</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quy</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tắc</a:t>
            </a:r>
            <a:r>
              <a:rPr lang="en-US" sz="3600" i="1" dirty="0">
                <a:solidFill>
                  <a:srgbClr val="000000"/>
                </a:solidFill>
                <a:latin typeface="Nunito Bold Italics"/>
                <a:ea typeface="Nunito Bold Italics"/>
                <a:cs typeface="Nunito Bold Italics"/>
                <a:sym typeface="Nunito Bold Italics"/>
              </a:rPr>
              <a:t> an </a:t>
            </a:r>
            <a:r>
              <a:rPr lang="en-US" sz="3600" i="1" dirty="0" err="1">
                <a:solidFill>
                  <a:srgbClr val="000000"/>
                </a:solidFill>
                <a:latin typeface="Nunito Bold Italics"/>
                <a:ea typeface="Nunito Bold Italics"/>
                <a:cs typeface="Nunito Bold Italics"/>
                <a:sym typeface="Nunito Bold Italics"/>
              </a:rPr>
              <a:t>toàn</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khi</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đi</a:t>
            </a:r>
            <a:r>
              <a:rPr lang="en-US" sz="3600" i="1" dirty="0">
                <a:solidFill>
                  <a:srgbClr val="000000"/>
                </a:solidFill>
                <a:latin typeface="Nunito Bold Italics"/>
                <a:ea typeface="Nunito Bold Italics"/>
                <a:cs typeface="Nunito Bold Italics"/>
                <a:sym typeface="Nunito Bold Italics"/>
              </a:rPr>
              <a:t> </a:t>
            </a:r>
            <a:r>
              <a:rPr lang="en-US" sz="3600" i="1" dirty="0" err="1">
                <a:solidFill>
                  <a:srgbClr val="000000"/>
                </a:solidFill>
                <a:latin typeface="Nunito Bold Italics"/>
                <a:ea typeface="Nunito Bold Italics"/>
                <a:cs typeface="Nunito Bold Italics"/>
                <a:sym typeface="Nunito Bold Italics"/>
              </a:rPr>
              <a:t>bộ</a:t>
            </a:r>
            <a:r>
              <a:rPr lang="en-US" sz="3600" i="1" dirty="0">
                <a:solidFill>
                  <a:srgbClr val="000000"/>
                </a:solidFill>
                <a:latin typeface="Nunito Bold Italics"/>
                <a:ea typeface="Nunito Bold Italics"/>
                <a:cs typeface="Nunito Bold Italics"/>
                <a:sym typeface="Nunito Bold Italics"/>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DAF22"/>
        </a:solidFill>
        <a:effectLst/>
      </p:bgPr>
    </p:bg>
    <p:spTree>
      <p:nvGrpSpPr>
        <p:cNvPr id="1" name=""/>
        <p:cNvGrpSpPr/>
        <p:nvPr/>
      </p:nvGrpSpPr>
      <p:grpSpPr>
        <a:xfrm>
          <a:off x="0" y="0"/>
          <a:ext cx="0" cy="0"/>
          <a:chOff x="0" y="0"/>
          <a:chExt cx="0" cy="0"/>
        </a:xfrm>
      </p:grpSpPr>
      <p:sp>
        <p:nvSpPr>
          <p:cNvPr id="2" name="Freeform 2"/>
          <p:cNvSpPr/>
          <p:nvPr/>
        </p:nvSpPr>
        <p:spPr>
          <a:xfrm>
            <a:off x="-1431524" y="1813603"/>
            <a:ext cx="9305678" cy="9305678"/>
          </a:xfrm>
          <a:custGeom>
            <a:avLst/>
            <a:gdLst/>
            <a:ahLst/>
            <a:cxnLst/>
            <a:rect l="l" t="t" r="r" b="b"/>
            <a:pathLst>
              <a:path w="9305678" h="9305678">
                <a:moveTo>
                  <a:pt x="0" y="0"/>
                </a:moveTo>
                <a:lnTo>
                  <a:pt x="9305678" y="0"/>
                </a:lnTo>
                <a:lnTo>
                  <a:pt x="9305678" y="9305678"/>
                </a:lnTo>
                <a:lnTo>
                  <a:pt x="0" y="9305678"/>
                </a:lnTo>
                <a:lnTo>
                  <a:pt x="0" y="0"/>
                </a:lnTo>
                <a:close/>
              </a:path>
            </a:pathLst>
          </a:custGeom>
          <a:blipFill>
            <a:blip r:embed="rId2"/>
            <a:stretch>
              <a:fillRect/>
            </a:stretch>
          </a:blipFill>
        </p:spPr>
      </p:sp>
      <p:sp>
        <p:nvSpPr>
          <p:cNvPr id="3" name="Freeform 3"/>
          <p:cNvSpPr/>
          <p:nvPr/>
        </p:nvSpPr>
        <p:spPr>
          <a:xfrm>
            <a:off x="4799140" y="527296"/>
            <a:ext cx="12090059" cy="9232408"/>
          </a:xfrm>
          <a:custGeom>
            <a:avLst/>
            <a:gdLst/>
            <a:ahLst/>
            <a:cxnLst/>
            <a:rect l="l" t="t" r="r" b="b"/>
            <a:pathLst>
              <a:path w="12090059" h="9232408">
                <a:moveTo>
                  <a:pt x="0" y="0"/>
                </a:moveTo>
                <a:lnTo>
                  <a:pt x="12090058" y="0"/>
                </a:lnTo>
                <a:lnTo>
                  <a:pt x="12090058" y="9232408"/>
                </a:lnTo>
                <a:lnTo>
                  <a:pt x="0" y="9232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5855933" y="1718310"/>
            <a:ext cx="10704251" cy="6755130"/>
          </a:xfrm>
          <a:prstGeom prst="rect">
            <a:avLst/>
          </a:prstGeom>
        </p:spPr>
        <p:txBody>
          <a:bodyPr lIns="0" tIns="0" rIns="0" bIns="0" rtlCol="0" anchor="t">
            <a:spAutoFit/>
          </a:bodyPr>
          <a:lstStyle/>
          <a:p>
            <a:pPr algn="ctr">
              <a:lnSpc>
                <a:spcPts val="6719"/>
              </a:lnSpc>
              <a:spcBef>
                <a:spcPct val="0"/>
              </a:spcBef>
            </a:pPr>
            <a:r>
              <a:rPr lang="en-US" sz="4800">
                <a:solidFill>
                  <a:srgbClr val="000000"/>
                </a:solidFill>
                <a:latin typeface="Nunito Bold"/>
                <a:ea typeface="Nunito Bold"/>
                <a:cs typeface="Nunito Bold"/>
                <a:sym typeface="Nunito Bold"/>
              </a:rPr>
              <a:t>Việc duy trì các quy tắc an toàn khi đi bộ giúp bảo vệ chúng ta và mọi người xung quanh giảm nguy cơ tai nạn và xây dựng một môi trường giao thông an toàn, văn minh. Hãy nhớ thực hiện các quy tắc này mỗi khi ra đường để giữ an toàn cho bản thân và cộng đồng các em nhé!</a:t>
            </a:r>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4AC70"/>
        </a:solidFill>
        <a:effectLst/>
      </p:bgPr>
    </p:bg>
    <p:spTree>
      <p:nvGrpSpPr>
        <p:cNvPr id="1" name=""/>
        <p:cNvGrpSpPr/>
        <p:nvPr/>
      </p:nvGrpSpPr>
      <p:grpSpPr>
        <a:xfrm>
          <a:off x="0" y="0"/>
          <a:ext cx="0" cy="0"/>
          <a:chOff x="0" y="0"/>
          <a:chExt cx="0" cy="0"/>
        </a:xfrm>
      </p:grpSpPr>
      <p:sp>
        <p:nvSpPr>
          <p:cNvPr id="2" name="Freeform 2"/>
          <p:cNvSpPr/>
          <p:nvPr/>
        </p:nvSpPr>
        <p:spPr>
          <a:xfrm>
            <a:off x="1582000" y="1552485"/>
            <a:ext cx="14318501" cy="6459596"/>
          </a:xfrm>
          <a:custGeom>
            <a:avLst/>
            <a:gdLst/>
            <a:ahLst/>
            <a:cxnLst/>
            <a:rect l="l" t="t" r="r" b="b"/>
            <a:pathLst>
              <a:path w="14318501" h="6459596">
                <a:moveTo>
                  <a:pt x="0" y="0"/>
                </a:moveTo>
                <a:lnTo>
                  <a:pt x="14318500" y="0"/>
                </a:lnTo>
                <a:lnTo>
                  <a:pt x="14318500" y="6459596"/>
                </a:lnTo>
                <a:lnTo>
                  <a:pt x="0" y="64595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528989">
            <a:off x="3135816" y="-1958268"/>
            <a:ext cx="11210869" cy="9860711"/>
            <a:chOff x="0" y="0"/>
            <a:chExt cx="14947825" cy="13147614"/>
          </a:xfrm>
        </p:grpSpPr>
        <p:sp>
          <p:nvSpPr>
            <p:cNvPr id="4" name="TextBox 4"/>
            <p:cNvSpPr txBox="1"/>
            <p:nvPr/>
          </p:nvSpPr>
          <p:spPr>
            <a:xfrm rot="-592460">
              <a:off x="324577" y="1551422"/>
              <a:ext cx="13634597" cy="4125033"/>
            </a:xfrm>
            <a:prstGeom prst="rect">
              <a:avLst/>
            </a:prstGeom>
          </p:spPr>
          <p:txBody>
            <a:bodyPr lIns="0" tIns="0" rIns="0" bIns="0" rtlCol="0" anchor="t">
              <a:spAutoFit/>
            </a:bodyPr>
            <a:lstStyle/>
            <a:p>
              <a:pPr algn="ctr">
                <a:lnSpc>
                  <a:spcPts val="22455"/>
                </a:lnSpc>
                <a:spcBef>
                  <a:spcPct val="0"/>
                </a:spcBef>
              </a:pPr>
              <a:endParaRPr/>
            </a:p>
          </p:txBody>
        </p:sp>
        <p:sp>
          <p:nvSpPr>
            <p:cNvPr id="5" name="TextBox 5"/>
            <p:cNvSpPr txBox="1"/>
            <p:nvPr/>
          </p:nvSpPr>
          <p:spPr>
            <a:xfrm rot="-515361">
              <a:off x="2050146" y="5123020"/>
              <a:ext cx="12434519" cy="7136054"/>
            </a:xfrm>
            <a:prstGeom prst="rect">
              <a:avLst/>
            </a:prstGeom>
          </p:spPr>
          <p:txBody>
            <a:bodyPr lIns="0" tIns="0" rIns="0" bIns="0" rtlCol="0" anchor="t">
              <a:spAutoFit/>
            </a:bodyPr>
            <a:lstStyle/>
            <a:p>
              <a:pPr algn="ctr">
                <a:lnSpc>
                  <a:spcPts val="20210"/>
                </a:lnSpc>
                <a:spcBef>
                  <a:spcPct val="0"/>
                </a:spcBef>
              </a:pPr>
              <a:r>
                <a:rPr lang="en-US" sz="20210" b="1">
                  <a:solidFill>
                    <a:srgbClr val="2F5F98"/>
                  </a:solidFill>
                  <a:latin typeface="Nunito Bold Bold"/>
                  <a:ea typeface="Nunito Bold Bold"/>
                  <a:cs typeface="Nunito Bold Bold"/>
                  <a:sym typeface="Nunito Bold Bold"/>
                </a:rPr>
                <a:t>Luyện tập</a:t>
              </a:r>
            </a:p>
          </p:txBody>
        </p:sp>
      </p:grpSp>
      <p:sp>
        <p:nvSpPr>
          <p:cNvPr id="6" name="Freeform 6"/>
          <p:cNvSpPr/>
          <p:nvPr/>
        </p:nvSpPr>
        <p:spPr>
          <a:xfrm>
            <a:off x="0" y="2972088"/>
            <a:ext cx="7557887" cy="7557887"/>
          </a:xfrm>
          <a:custGeom>
            <a:avLst/>
            <a:gdLst/>
            <a:ahLst/>
            <a:cxnLst/>
            <a:rect l="l" t="t" r="r" b="b"/>
            <a:pathLst>
              <a:path w="7557887" h="7557887">
                <a:moveTo>
                  <a:pt x="0" y="0"/>
                </a:moveTo>
                <a:lnTo>
                  <a:pt x="7557887" y="0"/>
                </a:lnTo>
                <a:lnTo>
                  <a:pt x="7557887" y="7557886"/>
                </a:lnTo>
                <a:lnTo>
                  <a:pt x="0" y="7557886"/>
                </a:lnTo>
                <a:lnTo>
                  <a:pt x="0" y="0"/>
                </a:lnTo>
                <a:close/>
              </a:path>
            </a:pathLst>
          </a:custGeom>
          <a:blipFill>
            <a:blip r:embed="rId4"/>
            <a:stretch>
              <a:fillRect/>
            </a:stretch>
          </a:blipFill>
        </p:spPr>
      </p:sp>
      <p:sp>
        <p:nvSpPr>
          <p:cNvPr id="7" name="Freeform 7"/>
          <p:cNvSpPr/>
          <p:nvPr/>
        </p:nvSpPr>
        <p:spPr>
          <a:xfrm>
            <a:off x="16283733" y="4298870"/>
            <a:ext cx="1388640" cy="4959430"/>
          </a:xfrm>
          <a:custGeom>
            <a:avLst/>
            <a:gdLst/>
            <a:ahLst/>
            <a:cxnLst/>
            <a:rect l="l" t="t" r="r" b="b"/>
            <a:pathLst>
              <a:path w="1388640" h="4959430">
                <a:moveTo>
                  <a:pt x="0" y="0"/>
                </a:moveTo>
                <a:lnTo>
                  <a:pt x="1388640" y="0"/>
                </a:lnTo>
                <a:lnTo>
                  <a:pt x="1388640" y="4959430"/>
                </a:lnTo>
                <a:lnTo>
                  <a:pt x="0" y="49594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5288110">
            <a:off x="2311860" y="159125"/>
            <a:ext cx="1108410" cy="3503595"/>
          </a:xfrm>
          <a:custGeom>
            <a:avLst/>
            <a:gdLst/>
            <a:ahLst/>
            <a:cxnLst/>
            <a:rect l="l" t="t" r="r" b="b"/>
            <a:pathLst>
              <a:path w="1108410" h="3503595">
                <a:moveTo>
                  <a:pt x="0" y="0"/>
                </a:moveTo>
                <a:lnTo>
                  <a:pt x="1108410" y="0"/>
                </a:lnTo>
                <a:lnTo>
                  <a:pt x="1108410" y="3503595"/>
                </a:lnTo>
                <a:lnTo>
                  <a:pt x="0" y="3503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1057521" y="-504915"/>
            <a:ext cx="7230479" cy="4114800"/>
          </a:xfrm>
          <a:custGeom>
            <a:avLst/>
            <a:gdLst/>
            <a:ahLst/>
            <a:cxnLst/>
            <a:rect l="l" t="t" r="r" b="b"/>
            <a:pathLst>
              <a:path w="7230479" h="4114800">
                <a:moveTo>
                  <a:pt x="0" y="0"/>
                </a:moveTo>
                <a:lnTo>
                  <a:pt x="7230479" y="0"/>
                </a:lnTo>
                <a:lnTo>
                  <a:pt x="723047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3152923" y="8012081"/>
            <a:ext cx="2747578" cy="2287359"/>
          </a:xfrm>
          <a:custGeom>
            <a:avLst/>
            <a:gdLst/>
            <a:ahLst/>
            <a:cxnLst/>
            <a:rect l="l" t="t" r="r" b="b"/>
            <a:pathLst>
              <a:path w="2747578" h="2287359">
                <a:moveTo>
                  <a:pt x="0" y="0"/>
                </a:moveTo>
                <a:lnTo>
                  <a:pt x="2747577" y="0"/>
                </a:lnTo>
                <a:lnTo>
                  <a:pt x="2747577" y="2287359"/>
                </a:lnTo>
                <a:lnTo>
                  <a:pt x="0" y="22873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0" y="2856141"/>
            <a:ext cx="2747578" cy="2287359"/>
          </a:xfrm>
          <a:custGeom>
            <a:avLst/>
            <a:gdLst/>
            <a:ahLst/>
            <a:cxnLst/>
            <a:rect l="l" t="t" r="r" b="b"/>
            <a:pathLst>
              <a:path w="2747578" h="2287359">
                <a:moveTo>
                  <a:pt x="0" y="0"/>
                </a:moveTo>
                <a:lnTo>
                  <a:pt x="2747578" y="0"/>
                </a:lnTo>
                <a:lnTo>
                  <a:pt x="2747578" y="2287359"/>
                </a:lnTo>
                <a:lnTo>
                  <a:pt x="0" y="22873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5E1F7"/>
        </a:solidFill>
        <a:effectLst/>
      </p:bgPr>
    </p:bg>
    <p:spTree>
      <p:nvGrpSpPr>
        <p:cNvPr id="1" name=""/>
        <p:cNvGrpSpPr/>
        <p:nvPr/>
      </p:nvGrpSpPr>
      <p:grpSpPr>
        <a:xfrm>
          <a:off x="0" y="0"/>
          <a:ext cx="0" cy="0"/>
          <a:chOff x="0" y="0"/>
          <a:chExt cx="0" cy="0"/>
        </a:xfrm>
      </p:grpSpPr>
      <p:sp>
        <p:nvSpPr>
          <p:cNvPr id="2" name="Freeform 2"/>
          <p:cNvSpPr/>
          <p:nvPr/>
        </p:nvSpPr>
        <p:spPr>
          <a:xfrm>
            <a:off x="6218304" y="204313"/>
            <a:ext cx="3227137" cy="1648774"/>
          </a:xfrm>
          <a:custGeom>
            <a:avLst/>
            <a:gdLst/>
            <a:ahLst/>
            <a:cxnLst/>
            <a:rect l="l" t="t" r="r" b="b"/>
            <a:pathLst>
              <a:path w="3227137" h="1648774">
                <a:moveTo>
                  <a:pt x="0" y="0"/>
                </a:moveTo>
                <a:lnTo>
                  <a:pt x="3227137" y="0"/>
                </a:lnTo>
                <a:lnTo>
                  <a:pt x="3227137" y="1648774"/>
                </a:lnTo>
                <a:lnTo>
                  <a:pt x="0" y="1648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84497" y="2120653"/>
            <a:ext cx="1538243" cy="1028700"/>
          </a:xfrm>
          <a:custGeom>
            <a:avLst/>
            <a:gdLst/>
            <a:ahLst/>
            <a:cxnLst/>
            <a:rect l="l" t="t" r="r" b="b"/>
            <a:pathLst>
              <a:path w="1538243" h="1028700">
                <a:moveTo>
                  <a:pt x="0" y="0"/>
                </a:moveTo>
                <a:lnTo>
                  <a:pt x="1538243" y="0"/>
                </a:lnTo>
                <a:lnTo>
                  <a:pt x="1538243"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100299" y="1314375"/>
            <a:ext cx="11454566" cy="8747123"/>
          </a:xfrm>
          <a:custGeom>
            <a:avLst/>
            <a:gdLst/>
            <a:ahLst/>
            <a:cxnLst/>
            <a:rect l="l" t="t" r="r" b="b"/>
            <a:pathLst>
              <a:path w="11454566" h="8747123">
                <a:moveTo>
                  <a:pt x="0" y="0"/>
                </a:moveTo>
                <a:lnTo>
                  <a:pt x="11454566" y="0"/>
                </a:lnTo>
                <a:lnTo>
                  <a:pt x="11454566" y="8747124"/>
                </a:lnTo>
                <a:lnTo>
                  <a:pt x="0" y="87471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188446" y="2901334"/>
            <a:ext cx="8732839" cy="8732839"/>
          </a:xfrm>
          <a:custGeom>
            <a:avLst/>
            <a:gdLst/>
            <a:ahLst/>
            <a:cxnLst/>
            <a:rect l="l" t="t" r="r" b="b"/>
            <a:pathLst>
              <a:path w="8732839" h="8732839">
                <a:moveTo>
                  <a:pt x="0" y="0"/>
                </a:moveTo>
                <a:lnTo>
                  <a:pt x="8732838" y="0"/>
                </a:lnTo>
                <a:lnTo>
                  <a:pt x="8732838" y="8732838"/>
                </a:lnTo>
                <a:lnTo>
                  <a:pt x="0" y="8732838"/>
                </a:lnTo>
                <a:lnTo>
                  <a:pt x="0" y="0"/>
                </a:lnTo>
                <a:close/>
              </a:path>
            </a:pathLst>
          </a:custGeom>
          <a:blipFill>
            <a:blip r:embed="rId8"/>
            <a:stretch>
              <a:fillRect/>
            </a:stretch>
          </a:blipFill>
        </p:spPr>
      </p:sp>
      <p:sp>
        <p:nvSpPr>
          <p:cNvPr id="6" name="Freeform 6"/>
          <p:cNvSpPr/>
          <p:nvPr/>
        </p:nvSpPr>
        <p:spPr>
          <a:xfrm>
            <a:off x="7532251" y="2555161"/>
            <a:ext cx="8166347" cy="8166347"/>
          </a:xfrm>
          <a:custGeom>
            <a:avLst/>
            <a:gdLst/>
            <a:ahLst/>
            <a:cxnLst/>
            <a:rect l="l" t="t" r="r" b="b"/>
            <a:pathLst>
              <a:path w="8166347" h="8166347">
                <a:moveTo>
                  <a:pt x="0" y="0"/>
                </a:moveTo>
                <a:lnTo>
                  <a:pt x="8166347" y="0"/>
                </a:lnTo>
                <a:lnTo>
                  <a:pt x="8166347" y="8166347"/>
                </a:lnTo>
                <a:lnTo>
                  <a:pt x="0" y="8166347"/>
                </a:lnTo>
                <a:lnTo>
                  <a:pt x="0" y="0"/>
                </a:lnTo>
                <a:close/>
              </a:path>
            </a:pathLst>
          </a:custGeom>
          <a:blipFill>
            <a:blip r:embed="rId9"/>
            <a:stretch>
              <a:fillRect/>
            </a:stretch>
          </a:blipFill>
        </p:spPr>
      </p:sp>
      <p:sp>
        <p:nvSpPr>
          <p:cNvPr id="7" name="Freeform 7"/>
          <p:cNvSpPr/>
          <p:nvPr/>
        </p:nvSpPr>
        <p:spPr>
          <a:xfrm>
            <a:off x="-2466601" y="780810"/>
            <a:ext cx="12336867" cy="9280689"/>
          </a:xfrm>
          <a:custGeom>
            <a:avLst/>
            <a:gdLst/>
            <a:ahLst/>
            <a:cxnLst/>
            <a:rect l="l" t="t" r="r" b="b"/>
            <a:pathLst>
              <a:path w="12336867" h="9280689">
                <a:moveTo>
                  <a:pt x="0" y="0"/>
                </a:moveTo>
                <a:lnTo>
                  <a:pt x="12336868" y="0"/>
                </a:lnTo>
                <a:lnTo>
                  <a:pt x="12336868" y="9280689"/>
                </a:lnTo>
                <a:lnTo>
                  <a:pt x="0" y="9280689"/>
                </a:lnTo>
                <a:lnTo>
                  <a:pt x="0" y="0"/>
                </a:lnTo>
                <a:close/>
              </a:path>
            </a:pathLst>
          </a:custGeom>
          <a:blipFill>
            <a:blip r:embed="rId10"/>
            <a:stretch>
              <a:fillRect/>
            </a:stretch>
          </a:blipFill>
        </p:spPr>
      </p:sp>
      <p:grpSp>
        <p:nvGrpSpPr>
          <p:cNvPr id="8" name="Group 8"/>
          <p:cNvGrpSpPr/>
          <p:nvPr/>
        </p:nvGrpSpPr>
        <p:grpSpPr>
          <a:xfrm>
            <a:off x="8098203" y="1366776"/>
            <a:ext cx="5882566" cy="1188385"/>
            <a:chOff x="0" y="0"/>
            <a:chExt cx="1549318" cy="312990"/>
          </a:xfrm>
        </p:grpSpPr>
        <p:sp>
          <p:nvSpPr>
            <p:cNvPr id="9" name="Freeform 9"/>
            <p:cNvSpPr/>
            <p:nvPr/>
          </p:nvSpPr>
          <p:spPr>
            <a:xfrm>
              <a:off x="0" y="0"/>
              <a:ext cx="1549318" cy="312990"/>
            </a:xfrm>
            <a:custGeom>
              <a:avLst/>
              <a:gdLst/>
              <a:ahLst/>
              <a:cxnLst/>
              <a:rect l="l" t="t" r="r" b="b"/>
              <a:pathLst>
                <a:path w="1549318" h="312990">
                  <a:moveTo>
                    <a:pt x="67120" y="0"/>
                  </a:moveTo>
                  <a:lnTo>
                    <a:pt x="1482198" y="0"/>
                  </a:lnTo>
                  <a:cubicBezTo>
                    <a:pt x="1499999" y="0"/>
                    <a:pt x="1517071" y="7072"/>
                    <a:pt x="1529659" y="19659"/>
                  </a:cubicBezTo>
                  <a:cubicBezTo>
                    <a:pt x="1542246" y="32246"/>
                    <a:pt x="1549318" y="49319"/>
                    <a:pt x="1549318" y="67120"/>
                  </a:cubicBezTo>
                  <a:lnTo>
                    <a:pt x="1549318" y="245870"/>
                  </a:lnTo>
                  <a:cubicBezTo>
                    <a:pt x="1549318" y="263672"/>
                    <a:pt x="1542246" y="280744"/>
                    <a:pt x="1529659" y="293331"/>
                  </a:cubicBezTo>
                  <a:cubicBezTo>
                    <a:pt x="1517071" y="305919"/>
                    <a:pt x="1499999" y="312990"/>
                    <a:pt x="1482198" y="312990"/>
                  </a:cubicBezTo>
                  <a:lnTo>
                    <a:pt x="67120" y="312990"/>
                  </a:lnTo>
                  <a:cubicBezTo>
                    <a:pt x="49319" y="312990"/>
                    <a:pt x="32246" y="305919"/>
                    <a:pt x="19659" y="293331"/>
                  </a:cubicBezTo>
                  <a:cubicBezTo>
                    <a:pt x="7072" y="280744"/>
                    <a:pt x="0" y="263672"/>
                    <a:pt x="0" y="245870"/>
                  </a:cubicBezTo>
                  <a:lnTo>
                    <a:pt x="0" y="67120"/>
                  </a:lnTo>
                  <a:cubicBezTo>
                    <a:pt x="0" y="49319"/>
                    <a:pt x="7072" y="32246"/>
                    <a:pt x="19659" y="19659"/>
                  </a:cubicBezTo>
                  <a:cubicBezTo>
                    <a:pt x="32246" y="7072"/>
                    <a:pt x="49319" y="0"/>
                    <a:pt x="67120" y="0"/>
                  </a:cubicBezTo>
                  <a:close/>
                </a:path>
              </a:pathLst>
            </a:custGeom>
            <a:solidFill>
              <a:srgbClr val="2A6350"/>
            </a:solidFill>
          </p:spPr>
        </p:sp>
        <p:sp>
          <p:nvSpPr>
            <p:cNvPr id="10" name="TextBox 10"/>
            <p:cNvSpPr txBox="1"/>
            <p:nvPr/>
          </p:nvSpPr>
          <p:spPr>
            <a:xfrm>
              <a:off x="0" y="-95250"/>
              <a:ext cx="1549318" cy="408240"/>
            </a:xfrm>
            <a:prstGeom prst="rect">
              <a:avLst/>
            </a:prstGeom>
          </p:spPr>
          <p:txBody>
            <a:bodyPr lIns="50800" tIns="50800" rIns="50800" bIns="50800" rtlCol="0" anchor="ctr"/>
            <a:lstStyle/>
            <a:p>
              <a:pPr algn="ctr">
                <a:lnSpc>
                  <a:spcPts val="6999"/>
                </a:lnSpc>
              </a:pPr>
              <a:r>
                <a:rPr lang="en-US" sz="4999" b="1">
                  <a:solidFill>
                    <a:srgbClr val="FFFFFF"/>
                  </a:solidFill>
                  <a:latin typeface="Nunito Bold Bold"/>
                  <a:ea typeface="Nunito Bold Bold"/>
                  <a:cs typeface="Nunito Bold Bold"/>
                  <a:sym typeface="Nunito Bold Bold"/>
                </a:rPr>
                <a:t>Cây táo chia sẻ</a:t>
              </a:r>
            </a:p>
          </p:txBody>
        </p:sp>
      </p:grpSp>
      <p:sp>
        <p:nvSpPr>
          <p:cNvPr id="11" name="Freeform 11"/>
          <p:cNvSpPr/>
          <p:nvPr/>
        </p:nvSpPr>
        <p:spPr>
          <a:xfrm rot="1232354">
            <a:off x="13666831" y="761061"/>
            <a:ext cx="4868505" cy="1053367"/>
          </a:xfrm>
          <a:custGeom>
            <a:avLst/>
            <a:gdLst/>
            <a:ahLst/>
            <a:cxnLst/>
            <a:rect l="l" t="t" r="r" b="b"/>
            <a:pathLst>
              <a:path w="4868505" h="1053367">
                <a:moveTo>
                  <a:pt x="0" y="0"/>
                </a:moveTo>
                <a:lnTo>
                  <a:pt x="4868504" y="0"/>
                </a:lnTo>
                <a:lnTo>
                  <a:pt x="4868504" y="1053368"/>
                </a:lnTo>
                <a:lnTo>
                  <a:pt x="0" y="10533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14665169" y="3149353"/>
            <a:ext cx="1435914" cy="1527568"/>
          </a:xfrm>
          <a:custGeom>
            <a:avLst/>
            <a:gdLst/>
            <a:ahLst/>
            <a:cxnLst/>
            <a:rect l="l" t="t" r="r" b="b"/>
            <a:pathLst>
              <a:path w="1435914" h="1527568">
                <a:moveTo>
                  <a:pt x="0" y="0"/>
                </a:moveTo>
                <a:lnTo>
                  <a:pt x="1435914" y="0"/>
                </a:lnTo>
                <a:lnTo>
                  <a:pt x="1435914" y="1527569"/>
                </a:lnTo>
                <a:lnTo>
                  <a:pt x="0" y="15275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5E1F7"/>
        </a:solidFill>
        <a:effectLst/>
      </p:bgPr>
    </p:bg>
    <p:spTree>
      <p:nvGrpSpPr>
        <p:cNvPr id="1" name=""/>
        <p:cNvGrpSpPr/>
        <p:nvPr/>
      </p:nvGrpSpPr>
      <p:grpSpPr>
        <a:xfrm>
          <a:off x="0" y="0"/>
          <a:ext cx="0" cy="0"/>
          <a:chOff x="0" y="0"/>
          <a:chExt cx="0" cy="0"/>
        </a:xfrm>
      </p:grpSpPr>
      <p:sp>
        <p:nvSpPr>
          <p:cNvPr id="2" name="Freeform 2"/>
          <p:cNvSpPr/>
          <p:nvPr/>
        </p:nvSpPr>
        <p:spPr>
          <a:xfrm>
            <a:off x="2291838" y="0"/>
            <a:ext cx="13704323" cy="10309389"/>
          </a:xfrm>
          <a:custGeom>
            <a:avLst/>
            <a:gdLst/>
            <a:ahLst/>
            <a:cxnLst/>
            <a:rect l="l" t="t" r="r" b="b"/>
            <a:pathLst>
              <a:path w="13704323" h="10309389">
                <a:moveTo>
                  <a:pt x="0" y="0"/>
                </a:moveTo>
                <a:lnTo>
                  <a:pt x="13704324" y="0"/>
                </a:lnTo>
                <a:lnTo>
                  <a:pt x="13704324" y="10309389"/>
                </a:lnTo>
                <a:lnTo>
                  <a:pt x="0" y="10309389"/>
                </a:lnTo>
                <a:lnTo>
                  <a:pt x="0" y="0"/>
                </a:lnTo>
                <a:close/>
              </a:path>
            </a:pathLst>
          </a:custGeom>
          <a:blipFill>
            <a:blip r:embed="rId2"/>
            <a:stretch>
              <a:fillRect/>
            </a:stretch>
          </a:blipFill>
        </p:spPr>
      </p:sp>
      <p:sp>
        <p:nvSpPr>
          <p:cNvPr id="3" name="Freeform 3"/>
          <p:cNvSpPr/>
          <p:nvPr/>
        </p:nvSpPr>
        <p:spPr>
          <a:xfrm>
            <a:off x="6504270" y="4024617"/>
            <a:ext cx="1411951" cy="1112038"/>
          </a:xfrm>
          <a:custGeom>
            <a:avLst/>
            <a:gdLst/>
            <a:ahLst/>
            <a:cxnLst/>
            <a:rect l="l" t="t" r="r" b="b"/>
            <a:pathLst>
              <a:path w="1411951" h="1112038">
                <a:moveTo>
                  <a:pt x="0" y="0"/>
                </a:moveTo>
                <a:lnTo>
                  <a:pt x="1411952" y="0"/>
                </a:lnTo>
                <a:lnTo>
                  <a:pt x="1411952" y="1112038"/>
                </a:lnTo>
                <a:lnTo>
                  <a:pt x="0" y="1112038"/>
                </a:lnTo>
                <a:lnTo>
                  <a:pt x="0" y="0"/>
                </a:lnTo>
                <a:close/>
              </a:path>
            </a:pathLst>
          </a:custGeom>
          <a:blipFill>
            <a:blip r:embed="rId3"/>
            <a:stretch>
              <a:fillRect/>
            </a:stretch>
          </a:blipFill>
        </p:spPr>
      </p:sp>
      <p:sp>
        <p:nvSpPr>
          <p:cNvPr id="4" name="Freeform 4"/>
          <p:cNvSpPr/>
          <p:nvPr/>
        </p:nvSpPr>
        <p:spPr>
          <a:xfrm>
            <a:off x="8516297" y="3719817"/>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5" name="Freeform 5"/>
          <p:cNvSpPr/>
          <p:nvPr/>
        </p:nvSpPr>
        <p:spPr>
          <a:xfrm>
            <a:off x="9479147" y="1028700"/>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6" name="Freeform 6"/>
          <p:cNvSpPr/>
          <p:nvPr/>
        </p:nvSpPr>
        <p:spPr>
          <a:xfrm>
            <a:off x="10527307" y="4024617"/>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7" name="Freeform 7"/>
          <p:cNvSpPr/>
          <p:nvPr/>
        </p:nvSpPr>
        <p:spPr>
          <a:xfrm>
            <a:off x="10716951" y="2314866"/>
            <a:ext cx="1411951" cy="1112038"/>
          </a:xfrm>
          <a:custGeom>
            <a:avLst/>
            <a:gdLst/>
            <a:ahLst/>
            <a:cxnLst/>
            <a:rect l="l" t="t" r="r" b="b"/>
            <a:pathLst>
              <a:path w="1411951" h="1112038">
                <a:moveTo>
                  <a:pt x="0" y="0"/>
                </a:moveTo>
                <a:lnTo>
                  <a:pt x="1411952" y="0"/>
                </a:lnTo>
                <a:lnTo>
                  <a:pt x="1411952" y="1112037"/>
                </a:lnTo>
                <a:lnTo>
                  <a:pt x="0" y="1112037"/>
                </a:lnTo>
                <a:lnTo>
                  <a:pt x="0" y="0"/>
                </a:lnTo>
                <a:close/>
              </a:path>
            </a:pathLst>
          </a:custGeom>
          <a:blipFill>
            <a:blip r:embed="rId3"/>
            <a:stretch>
              <a:fillRect/>
            </a:stretch>
          </a:blipFill>
        </p:spPr>
      </p:sp>
      <p:sp>
        <p:nvSpPr>
          <p:cNvPr id="8" name="Freeform 8"/>
          <p:cNvSpPr/>
          <p:nvPr/>
        </p:nvSpPr>
        <p:spPr>
          <a:xfrm>
            <a:off x="7104345" y="1202828"/>
            <a:ext cx="1411951" cy="1112038"/>
          </a:xfrm>
          <a:custGeom>
            <a:avLst/>
            <a:gdLst/>
            <a:ahLst/>
            <a:cxnLst/>
            <a:rect l="l" t="t" r="r" b="b"/>
            <a:pathLst>
              <a:path w="1411951" h="1112038">
                <a:moveTo>
                  <a:pt x="0" y="0"/>
                </a:moveTo>
                <a:lnTo>
                  <a:pt x="1411952" y="0"/>
                </a:lnTo>
                <a:lnTo>
                  <a:pt x="1411952" y="1112038"/>
                </a:lnTo>
                <a:lnTo>
                  <a:pt x="0" y="1112038"/>
                </a:lnTo>
                <a:lnTo>
                  <a:pt x="0" y="0"/>
                </a:lnTo>
                <a:close/>
              </a:path>
            </a:pathLst>
          </a:custGeom>
          <a:blipFill>
            <a:blip r:embed="rId3"/>
            <a:stretch>
              <a:fillRect/>
            </a:stretch>
          </a:blipFill>
        </p:spPr>
      </p:sp>
      <p:sp>
        <p:nvSpPr>
          <p:cNvPr id="9" name="Freeform 9"/>
          <p:cNvSpPr/>
          <p:nvPr/>
        </p:nvSpPr>
        <p:spPr>
          <a:xfrm>
            <a:off x="8259563" y="2607780"/>
            <a:ext cx="1411951" cy="1112038"/>
          </a:xfrm>
          <a:custGeom>
            <a:avLst/>
            <a:gdLst/>
            <a:ahLst/>
            <a:cxnLst/>
            <a:rect l="l" t="t" r="r" b="b"/>
            <a:pathLst>
              <a:path w="1411951" h="1112038">
                <a:moveTo>
                  <a:pt x="0" y="0"/>
                </a:moveTo>
                <a:lnTo>
                  <a:pt x="1411951" y="0"/>
                </a:lnTo>
                <a:lnTo>
                  <a:pt x="1411951" y="1112037"/>
                </a:lnTo>
                <a:lnTo>
                  <a:pt x="0" y="1112037"/>
                </a:lnTo>
                <a:lnTo>
                  <a:pt x="0" y="0"/>
                </a:lnTo>
                <a:close/>
              </a:path>
            </a:pathLst>
          </a:custGeom>
          <a:blipFill>
            <a:blip r:embed="rId3"/>
            <a:stretch>
              <a:fillRect/>
            </a:stretch>
          </a:blipFill>
        </p:spPr>
      </p:sp>
      <p:sp>
        <p:nvSpPr>
          <p:cNvPr id="10" name="Freeform 10"/>
          <p:cNvSpPr/>
          <p:nvPr/>
        </p:nvSpPr>
        <p:spPr>
          <a:xfrm>
            <a:off x="6221343" y="2613723"/>
            <a:ext cx="1411951" cy="1112038"/>
          </a:xfrm>
          <a:custGeom>
            <a:avLst/>
            <a:gdLst/>
            <a:ahLst/>
            <a:cxnLst/>
            <a:rect l="l" t="t" r="r" b="b"/>
            <a:pathLst>
              <a:path w="1411951" h="1112038">
                <a:moveTo>
                  <a:pt x="0" y="0"/>
                </a:moveTo>
                <a:lnTo>
                  <a:pt x="1411951" y="0"/>
                </a:lnTo>
                <a:lnTo>
                  <a:pt x="1411951" y="1112037"/>
                </a:lnTo>
                <a:lnTo>
                  <a:pt x="0" y="1112037"/>
                </a:lnTo>
                <a:lnTo>
                  <a:pt x="0" y="0"/>
                </a:lnTo>
                <a:close/>
              </a:path>
            </a:pathLst>
          </a:custGeom>
          <a:blipFill>
            <a:blip r:embed="rId3"/>
            <a:stretch>
              <a:fillRect/>
            </a:stretch>
          </a:blipFill>
        </p:spPr>
      </p:sp>
      <p:sp>
        <p:nvSpPr>
          <p:cNvPr id="11" name="Freeform 11"/>
          <p:cNvSpPr/>
          <p:nvPr/>
        </p:nvSpPr>
        <p:spPr>
          <a:xfrm>
            <a:off x="10185122" y="2526659"/>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12" name="Freeform 12"/>
          <p:cNvSpPr/>
          <p:nvPr/>
        </p:nvSpPr>
        <p:spPr>
          <a:xfrm>
            <a:off x="2841216" y="5059508"/>
            <a:ext cx="2717523" cy="5327373"/>
          </a:xfrm>
          <a:custGeom>
            <a:avLst/>
            <a:gdLst/>
            <a:ahLst/>
            <a:cxnLst/>
            <a:rect l="l" t="t" r="r" b="b"/>
            <a:pathLst>
              <a:path w="2717523" h="5327373">
                <a:moveTo>
                  <a:pt x="0" y="0"/>
                </a:moveTo>
                <a:lnTo>
                  <a:pt x="2717523" y="0"/>
                </a:lnTo>
                <a:lnTo>
                  <a:pt x="2717523" y="5327373"/>
                </a:lnTo>
                <a:lnTo>
                  <a:pt x="0" y="5327373"/>
                </a:lnTo>
                <a:lnTo>
                  <a:pt x="0" y="0"/>
                </a:lnTo>
                <a:close/>
              </a:path>
            </a:pathLst>
          </a:custGeom>
          <a:blipFill>
            <a:blip r:embed="rId4"/>
            <a:stretch>
              <a:fillRect r="-96037"/>
            </a:stretch>
          </a:blipFill>
        </p:spPr>
      </p:sp>
      <p:sp>
        <p:nvSpPr>
          <p:cNvPr id="13" name="Freeform 13"/>
          <p:cNvSpPr/>
          <p:nvPr/>
        </p:nvSpPr>
        <p:spPr>
          <a:xfrm>
            <a:off x="13061247" y="4959627"/>
            <a:ext cx="2934915" cy="5327373"/>
          </a:xfrm>
          <a:custGeom>
            <a:avLst/>
            <a:gdLst/>
            <a:ahLst/>
            <a:cxnLst/>
            <a:rect l="l" t="t" r="r" b="b"/>
            <a:pathLst>
              <a:path w="2934915" h="5327373">
                <a:moveTo>
                  <a:pt x="0" y="0"/>
                </a:moveTo>
                <a:lnTo>
                  <a:pt x="2934915" y="0"/>
                </a:lnTo>
                <a:lnTo>
                  <a:pt x="2934915" y="5327373"/>
                </a:lnTo>
                <a:lnTo>
                  <a:pt x="0" y="5327373"/>
                </a:lnTo>
                <a:lnTo>
                  <a:pt x="0" y="0"/>
                </a:lnTo>
                <a:close/>
              </a:path>
            </a:pathLst>
          </a:custGeom>
          <a:blipFill>
            <a:blip r:embed="rId4"/>
            <a:stretch>
              <a:fillRect l="-81517"/>
            </a:stretch>
          </a:blipFill>
        </p:spPr>
      </p:sp>
      <p:sp>
        <p:nvSpPr>
          <p:cNvPr id="14" name="Freeform 14"/>
          <p:cNvSpPr/>
          <p:nvPr/>
        </p:nvSpPr>
        <p:spPr>
          <a:xfrm>
            <a:off x="7553587" y="1584719"/>
            <a:ext cx="1411951" cy="1112038"/>
          </a:xfrm>
          <a:custGeom>
            <a:avLst/>
            <a:gdLst/>
            <a:ahLst/>
            <a:cxnLst/>
            <a:rect l="l" t="t" r="r" b="b"/>
            <a:pathLst>
              <a:path w="1411951" h="1112038">
                <a:moveTo>
                  <a:pt x="0" y="0"/>
                </a:moveTo>
                <a:lnTo>
                  <a:pt x="1411951" y="0"/>
                </a:lnTo>
                <a:lnTo>
                  <a:pt x="1411951" y="1112038"/>
                </a:lnTo>
                <a:lnTo>
                  <a:pt x="0" y="1112038"/>
                </a:lnTo>
                <a:lnTo>
                  <a:pt x="0" y="0"/>
                </a:lnTo>
                <a:close/>
              </a:path>
            </a:pathLst>
          </a:custGeom>
          <a:blipFill>
            <a:blip r:embed="rId3"/>
            <a:stretch>
              <a:fillRect/>
            </a:stretch>
          </a:blipFill>
        </p:spPr>
      </p:sp>
      <p:sp>
        <p:nvSpPr>
          <p:cNvPr id="15" name="Freeform 15"/>
          <p:cNvSpPr/>
          <p:nvPr/>
        </p:nvSpPr>
        <p:spPr>
          <a:xfrm>
            <a:off x="335624" y="3082678"/>
            <a:ext cx="2990119" cy="2314562"/>
          </a:xfrm>
          <a:custGeom>
            <a:avLst/>
            <a:gdLst/>
            <a:ahLst/>
            <a:cxnLst/>
            <a:rect l="l" t="t" r="r" b="b"/>
            <a:pathLst>
              <a:path w="2990119" h="2314562">
                <a:moveTo>
                  <a:pt x="0" y="0"/>
                </a:moveTo>
                <a:lnTo>
                  <a:pt x="2990119" y="0"/>
                </a:lnTo>
                <a:lnTo>
                  <a:pt x="2990119" y="2314562"/>
                </a:lnTo>
                <a:lnTo>
                  <a:pt x="0" y="23145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14395853" y="2798437"/>
            <a:ext cx="3764083" cy="2356257"/>
          </a:xfrm>
          <a:custGeom>
            <a:avLst/>
            <a:gdLst/>
            <a:ahLst/>
            <a:cxnLst/>
            <a:rect l="l" t="t" r="r" b="b"/>
            <a:pathLst>
              <a:path w="3764083" h="2356257">
                <a:moveTo>
                  <a:pt x="0" y="0"/>
                </a:moveTo>
                <a:lnTo>
                  <a:pt x="3764083" y="0"/>
                </a:lnTo>
                <a:lnTo>
                  <a:pt x="3764083" y="2356257"/>
                </a:lnTo>
                <a:lnTo>
                  <a:pt x="0" y="235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620328" y="1089799"/>
            <a:ext cx="2397816" cy="1225066"/>
          </a:xfrm>
          <a:custGeom>
            <a:avLst/>
            <a:gdLst/>
            <a:ahLst/>
            <a:cxnLst/>
            <a:rect l="l" t="t" r="r" b="b"/>
            <a:pathLst>
              <a:path w="2397816" h="1225066">
                <a:moveTo>
                  <a:pt x="0" y="0"/>
                </a:moveTo>
                <a:lnTo>
                  <a:pt x="2397816" y="0"/>
                </a:lnTo>
                <a:lnTo>
                  <a:pt x="2397816" y="1225067"/>
                </a:lnTo>
                <a:lnTo>
                  <a:pt x="0" y="12250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1265737" y="282381"/>
            <a:ext cx="3603171" cy="1840893"/>
          </a:xfrm>
          <a:custGeom>
            <a:avLst/>
            <a:gdLst/>
            <a:ahLst/>
            <a:cxnLst/>
            <a:rect l="l" t="t" r="r" b="b"/>
            <a:pathLst>
              <a:path w="3603171" h="1840893">
                <a:moveTo>
                  <a:pt x="0" y="0"/>
                </a:moveTo>
                <a:lnTo>
                  <a:pt x="3603171" y="0"/>
                </a:lnTo>
                <a:lnTo>
                  <a:pt x="3603171" y="1840893"/>
                </a:lnTo>
                <a:lnTo>
                  <a:pt x="0" y="18408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2594267" y="1028700"/>
            <a:ext cx="3603171" cy="1840893"/>
          </a:xfrm>
          <a:custGeom>
            <a:avLst/>
            <a:gdLst/>
            <a:ahLst/>
            <a:cxnLst/>
            <a:rect l="l" t="t" r="r" b="b"/>
            <a:pathLst>
              <a:path w="3603171" h="1840893">
                <a:moveTo>
                  <a:pt x="0" y="0"/>
                </a:moveTo>
                <a:lnTo>
                  <a:pt x="3603171" y="0"/>
                </a:lnTo>
                <a:lnTo>
                  <a:pt x="3603171" y="1840893"/>
                </a:lnTo>
                <a:lnTo>
                  <a:pt x="0" y="18408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20"/>
          <p:cNvSpPr/>
          <p:nvPr/>
        </p:nvSpPr>
        <p:spPr>
          <a:xfrm>
            <a:off x="15501198" y="169353"/>
            <a:ext cx="2546812" cy="1301189"/>
          </a:xfrm>
          <a:custGeom>
            <a:avLst/>
            <a:gdLst/>
            <a:ahLst/>
            <a:cxnLst/>
            <a:rect l="l" t="t" r="r" b="b"/>
            <a:pathLst>
              <a:path w="2546812" h="1301189">
                <a:moveTo>
                  <a:pt x="0" y="0"/>
                </a:moveTo>
                <a:lnTo>
                  <a:pt x="2546812" y="0"/>
                </a:lnTo>
                <a:lnTo>
                  <a:pt x="2546812" y="1301189"/>
                </a:lnTo>
                <a:lnTo>
                  <a:pt x="0" y="1301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21"/>
          <p:cNvSpPr/>
          <p:nvPr/>
        </p:nvSpPr>
        <p:spPr>
          <a:xfrm>
            <a:off x="3067323" y="2736600"/>
            <a:ext cx="1995103" cy="1660923"/>
          </a:xfrm>
          <a:custGeom>
            <a:avLst/>
            <a:gdLst/>
            <a:ahLst/>
            <a:cxnLst/>
            <a:rect l="l" t="t" r="r" b="b"/>
            <a:pathLst>
              <a:path w="1995103" h="1660923">
                <a:moveTo>
                  <a:pt x="0" y="0"/>
                </a:moveTo>
                <a:lnTo>
                  <a:pt x="1995103" y="0"/>
                </a:lnTo>
                <a:lnTo>
                  <a:pt x="1995103" y="1660924"/>
                </a:lnTo>
                <a:lnTo>
                  <a:pt x="0" y="16609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TextBox 22"/>
          <p:cNvSpPr txBox="1"/>
          <p:nvPr/>
        </p:nvSpPr>
        <p:spPr>
          <a:xfrm>
            <a:off x="335624" y="3543447"/>
            <a:ext cx="2990119" cy="854077"/>
          </a:xfrm>
          <a:prstGeom prst="rect">
            <a:avLst/>
          </a:prstGeom>
        </p:spPr>
        <p:txBody>
          <a:bodyPr lIns="0" tIns="0" rIns="0" bIns="0" rtlCol="0" anchor="t">
            <a:spAutoFit/>
          </a:bodyPr>
          <a:lstStyle/>
          <a:p>
            <a:pPr algn="ctr">
              <a:lnSpc>
                <a:spcPts val="6999"/>
              </a:lnSpc>
              <a:spcBef>
                <a:spcPct val="0"/>
              </a:spcBef>
            </a:pPr>
            <a:r>
              <a:rPr lang="en-US" sz="4999" b="1" dirty="0" err="1">
                <a:solidFill>
                  <a:srgbClr val="000000"/>
                </a:solidFill>
                <a:latin typeface="Nunito Bold Bold"/>
                <a:ea typeface="Nunito Bold Bold"/>
                <a:cs typeface="Nunito Bold Bold"/>
                <a:sym typeface="Nunito Bold Bold"/>
              </a:rPr>
              <a:t>Nên</a:t>
            </a:r>
            <a:endParaRPr lang="en-US" sz="4999" b="1" dirty="0">
              <a:solidFill>
                <a:srgbClr val="000000"/>
              </a:solidFill>
              <a:latin typeface="Nunito Bold Bold"/>
              <a:ea typeface="Nunito Bold Bold"/>
              <a:cs typeface="Nunito Bold Bold"/>
              <a:sym typeface="Nunito Bold Bold"/>
            </a:endParaRPr>
          </a:p>
        </p:txBody>
      </p:sp>
      <p:sp>
        <p:nvSpPr>
          <p:cNvPr id="23" name="TextBox 23"/>
          <p:cNvSpPr txBox="1"/>
          <p:nvPr/>
        </p:nvSpPr>
        <p:spPr>
          <a:xfrm>
            <a:off x="14395853" y="3624567"/>
            <a:ext cx="3764083" cy="854077"/>
          </a:xfrm>
          <a:prstGeom prst="rect">
            <a:avLst/>
          </a:prstGeom>
        </p:spPr>
        <p:txBody>
          <a:bodyPr lIns="0" tIns="0" rIns="0" bIns="0" rtlCol="0" anchor="t">
            <a:spAutoFit/>
          </a:bodyPr>
          <a:lstStyle/>
          <a:p>
            <a:pPr algn="ctr">
              <a:lnSpc>
                <a:spcPts val="6999"/>
              </a:lnSpc>
              <a:spcBef>
                <a:spcPct val="0"/>
              </a:spcBef>
            </a:pPr>
            <a:r>
              <a:rPr lang="en-US" sz="4999" b="1" dirty="0" err="1">
                <a:solidFill>
                  <a:srgbClr val="000000"/>
                </a:solidFill>
                <a:latin typeface="Nunito Bold Bold"/>
                <a:ea typeface="Nunito Bold Bold"/>
                <a:cs typeface="Nunito Bold Bold"/>
                <a:sym typeface="Nunito Bold Bold"/>
              </a:rPr>
              <a:t>Không</a:t>
            </a:r>
            <a:r>
              <a:rPr lang="en-US" sz="4999" b="1" dirty="0">
                <a:solidFill>
                  <a:srgbClr val="000000"/>
                </a:solidFill>
                <a:latin typeface="Nunito Bold Bold"/>
                <a:ea typeface="Nunito Bold Bold"/>
                <a:cs typeface="Nunito Bold Bold"/>
                <a:sym typeface="Nunito Bold Bold"/>
              </a:rPr>
              <a:t> </a:t>
            </a:r>
            <a:r>
              <a:rPr lang="en-US" sz="4999" b="1" dirty="0" err="1">
                <a:solidFill>
                  <a:srgbClr val="000000"/>
                </a:solidFill>
                <a:latin typeface="Nunito Bold Bold"/>
                <a:ea typeface="Nunito Bold Bold"/>
                <a:cs typeface="Nunito Bold Bold"/>
                <a:sym typeface="Nunito Bold Bold"/>
              </a:rPr>
              <a:t>nên</a:t>
            </a:r>
            <a:endParaRPr lang="en-US" sz="4999" b="1" dirty="0">
              <a:solidFill>
                <a:srgbClr val="000000"/>
              </a:solidFill>
              <a:latin typeface="Nunito Bold Bold"/>
              <a:ea typeface="Nunito Bold Bold"/>
              <a:cs typeface="Nunito Bold Bold"/>
              <a:sym typeface="Nunito Bold Bold"/>
            </a:endParaRPr>
          </a:p>
        </p:txBody>
      </p:sp>
      <p:sp>
        <p:nvSpPr>
          <p:cNvPr id="24" name="Freeform 24"/>
          <p:cNvSpPr/>
          <p:nvPr/>
        </p:nvSpPr>
        <p:spPr>
          <a:xfrm>
            <a:off x="578580" y="7597377"/>
            <a:ext cx="1995103" cy="1660923"/>
          </a:xfrm>
          <a:custGeom>
            <a:avLst/>
            <a:gdLst/>
            <a:ahLst/>
            <a:cxnLst/>
            <a:rect l="l" t="t" r="r" b="b"/>
            <a:pathLst>
              <a:path w="1995103" h="1660923">
                <a:moveTo>
                  <a:pt x="0" y="0"/>
                </a:moveTo>
                <a:lnTo>
                  <a:pt x="1995103" y="0"/>
                </a:lnTo>
                <a:lnTo>
                  <a:pt x="1995103" y="1660923"/>
                </a:lnTo>
                <a:lnTo>
                  <a:pt x="0" y="16609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a:off x="16197438" y="4580636"/>
            <a:ext cx="1995103" cy="1660923"/>
          </a:xfrm>
          <a:custGeom>
            <a:avLst/>
            <a:gdLst/>
            <a:ahLst/>
            <a:cxnLst/>
            <a:rect l="l" t="t" r="r" b="b"/>
            <a:pathLst>
              <a:path w="1995103" h="1660923">
                <a:moveTo>
                  <a:pt x="0" y="0"/>
                </a:moveTo>
                <a:lnTo>
                  <a:pt x="1995103" y="0"/>
                </a:lnTo>
                <a:lnTo>
                  <a:pt x="1995103" y="1660924"/>
                </a:lnTo>
                <a:lnTo>
                  <a:pt x="0" y="16609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6"/>
                                        </p:tgtEl>
                                        <p:attrNameLst>
                                          <p:attrName>r</p:attrName>
                                        </p:attrNameLst>
                                      </p:cBhvr>
                                    </p:animRot>
                                    <p:animRot by="-240000">
                                      <p:cBhvr>
                                        <p:cTn id="14" dur="200" fill="hold">
                                          <p:stCondLst>
                                            <p:cond delay="200"/>
                                          </p:stCondLst>
                                        </p:cTn>
                                        <p:tgtEl>
                                          <p:spTgt spid="16"/>
                                        </p:tgtEl>
                                        <p:attrNameLst>
                                          <p:attrName>r</p:attrName>
                                        </p:attrNameLst>
                                      </p:cBhvr>
                                    </p:animRot>
                                    <p:animRot by="240000">
                                      <p:cBhvr>
                                        <p:cTn id="15" dur="200" fill="hold">
                                          <p:stCondLst>
                                            <p:cond delay="400"/>
                                          </p:stCondLst>
                                        </p:cTn>
                                        <p:tgtEl>
                                          <p:spTgt spid="16"/>
                                        </p:tgtEl>
                                        <p:attrNameLst>
                                          <p:attrName>r</p:attrName>
                                        </p:attrNameLst>
                                      </p:cBhvr>
                                    </p:animRot>
                                    <p:animRot by="-240000">
                                      <p:cBhvr>
                                        <p:cTn id="16" dur="200" fill="hold">
                                          <p:stCondLst>
                                            <p:cond delay="600"/>
                                          </p:stCondLst>
                                        </p:cTn>
                                        <p:tgtEl>
                                          <p:spTgt spid="16"/>
                                        </p:tgtEl>
                                        <p:attrNameLst>
                                          <p:attrName>r</p:attrName>
                                        </p:attrNameLst>
                                      </p:cBhvr>
                                    </p:animRot>
                                    <p:animRot by="120000">
                                      <p:cBhvr>
                                        <p:cTn id="17" dur="200" fill="hold">
                                          <p:stCondLst>
                                            <p:cond delay="800"/>
                                          </p:stCondLst>
                                        </p:cTn>
                                        <p:tgtEl>
                                          <p:spTgt spid="16"/>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2"/>
                                        </p:tgtEl>
                                        <p:attrNameLst>
                                          <p:attrName>r</p:attrName>
                                        </p:attrNameLst>
                                      </p:cBhvr>
                                    </p:animRot>
                                    <p:animRot by="-240000">
                                      <p:cBhvr>
                                        <p:cTn id="22" dur="200" fill="hold">
                                          <p:stCondLst>
                                            <p:cond delay="200"/>
                                          </p:stCondLst>
                                        </p:cTn>
                                        <p:tgtEl>
                                          <p:spTgt spid="2"/>
                                        </p:tgtEl>
                                        <p:attrNameLst>
                                          <p:attrName>r</p:attrName>
                                        </p:attrNameLst>
                                      </p:cBhvr>
                                    </p:animRot>
                                    <p:animRot by="240000">
                                      <p:cBhvr>
                                        <p:cTn id="23" dur="200" fill="hold">
                                          <p:stCondLst>
                                            <p:cond delay="400"/>
                                          </p:stCondLst>
                                        </p:cTn>
                                        <p:tgtEl>
                                          <p:spTgt spid="2"/>
                                        </p:tgtEl>
                                        <p:attrNameLst>
                                          <p:attrName>r</p:attrName>
                                        </p:attrNameLst>
                                      </p:cBhvr>
                                    </p:animRot>
                                    <p:animRot by="-240000">
                                      <p:cBhvr>
                                        <p:cTn id="24" dur="200" fill="hold">
                                          <p:stCondLst>
                                            <p:cond delay="600"/>
                                          </p:stCondLst>
                                        </p:cTn>
                                        <p:tgtEl>
                                          <p:spTgt spid="2"/>
                                        </p:tgtEl>
                                        <p:attrNameLst>
                                          <p:attrName>r</p:attrName>
                                        </p:attrNameLst>
                                      </p:cBhvr>
                                    </p:animRot>
                                    <p:animRot by="120000">
                                      <p:cBhvr>
                                        <p:cTn id="2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CD46"/>
        </a:solidFill>
        <a:effectLst/>
      </p:bgPr>
    </p:bg>
    <p:spTree>
      <p:nvGrpSpPr>
        <p:cNvPr id="1" name=""/>
        <p:cNvGrpSpPr/>
        <p:nvPr/>
      </p:nvGrpSpPr>
      <p:grpSpPr>
        <a:xfrm>
          <a:off x="0" y="0"/>
          <a:ext cx="0" cy="0"/>
          <a:chOff x="0" y="0"/>
          <a:chExt cx="0" cy="0"/>
        </a:xfrm>
      </p:grpSpPr>
      <p:sp>
        <p:nvSpPr>
          <p:cNvPr id="2" name="Freeform 2"/>
          <p:cNvSpPr/>
          <p:nvPr/>
        </p:nvSpPr>
        <p:spPr>
          <a:xfrm>
            <a:off x="12349632" y="1592722"/>
            <a:ext cx="6805201" cy="9638267"/>
          </a:xfrm>
          <a:custGeom>
            <a:avLst/>
            <a:gdLst/>
            <a:ahLst/>
            <a:cxnLst/>
            <a:rect l="l" t="t" r="r" b="b"/>
            <a:pathLst>
              <a:path w="6805201" h="9638267">
                <a:moveTo>
                  <a:pt x="0" y="0"/>
                </a:moveTo>
                <a:lnTo>
                  <a:pt x="6805201" y="0"/>
                </a:lnTo>
                <a:lnTo>
                  <a:pt x="6805201" y="9638268"/>
                </a:lnTo>
                <a:lnTo>
                  <a:pt x="0" y="9638268"/>
                </a:lnTo>
                <a:lnTo>
                  <a:pt x="0" y="0"/>
                </a:lnTo>
                <a:close/>
              </a:path>
            </a:pathLst>
          </a:custGeom>
          <a:blipFill>
            <a:blip r:embed="rId2"/>
            <a:stretch>
              <a:fillRect/>
            </a:stretch>
          </a:blipFill>
        </p:spPr>
      </p:sp>
      <p:sp>
        <p:nvSpPr>
          <p:cNvPr id="3" name="Freeform 3"/>
          <p:cNvSpPr/>
          <p:nvPr/>
        </p:nvSpPr>
        <p:spPr>
          <a:xfrm>
            <a:off x="2406767" y="1332199"/>
            <a:ext cx="12696190" cy="6633759"/>
          </a:xfrm>
          <a:custGeom>
            <a:avLst/>
            <a:gdLst/>
            <a:ahLst/>
            <a:cxnLst/>
            <a:rect l="l" t="t" r="r" b="b"/>
            <a:pathLst>
              <a:path w="12696190" h="6633759">
                <a:moveTo>
                  <a:pt x="0" y="0"/>
                </a:moveTo>
                <a:lnTo>
                  <a:pt x="12696190" y="0"/>
                </a:lnTo>
                <a:lnTo>
                  <a:pt x="12696190" y="6633759"/>
                </a:lnTo>
                <a:lnTo>
                  <a:pt x="0" y="6633759"/>
                </a:lnTo>
                <a:lnTo>
                  <a:pt x="0" y="0"/>
                </a:lnTo>
                <a:close/>
              </a:path>
            </a:pathLst>
          </a:custGeom>
          <a:blipFill>
            <a:blip r:embed="rId3"/>
            <a:stretch>
              <a:fillRect/>
            </a:stretch>
          </a:blipFill>
        </p:spPr>
      </p:sp>
      <p:sp>
        <p:nvSpPr>
          <p:cNvPr id="4" name="Freeform 4"/>
          <p:cNvSpPr/>
          <p:nvPr/>
        </p:nvSpPr>
        <p:spPr>
          <a:xfrm>
            <a:off x="-223203" y="4649079"/>
            <a:ext cx="5569375" cy="5637921"/>
          </a:xfrm>
          <a:custGeom>
            <a:avLst/>
            <a:gdLst/>
            <a:ahLst/>
            <a:cxnLst/>
            <a:rect l="l" t="t" r="r" b="b"/>
            <a:pathLst>
              <a:path w="5569375" h="5637921">
                <a:moveTo>
                  <a:pt x="0" y="0"/>
                </a:moveTo>
                <a:lnTo>
                  <a:pt x="5569376" y="0"/>
                </a:lnTo>
                <a:lnTo>
                  <a:pt x="5569376" y="5637921"/>
                </a:lnTo>
                <a:lnTo>
                  <a:pt x="0" y="5637921"/>
                </a:lnTo>
                <a:lnTo>
                  <a:pt x="0" y="0"/>
                </a:lnTo>
                <a:close/>
              </a:path>
            </a:pathLst>
          </a:custGeom>
          <a:blipFill>
            <a:blip r:embed="rId4"/>
            <a:stretch>
              <a:fillRect/>
            </a:stretch>
          </a:blipFill>
        </p:spPr>
      </p:sp>
      <p:sp>
        <p:nvSpPr>
          <p:cNvPr id="5" name="Freeform 5"/>
          <p:cNvSpPr/>
          <p:nvPr/>
        </p:nvSpPr>
        <p:spPr>
          <a:xfrm rot="-2088273">
            <a:off x="2458704" y="484985"/>
            <a:ext cx="2640044" cy="1694428"/>
          </a:xfrm>
          <a:custGeom>
            <a:avLst/>
            <a:gdLst/>
            <a:ahLst/>
            <a:cxnLst/>
            <a:rect l="l" t="t" r="r" b="b"/>
            <a:pathLst>
              <a:path w="2640044" h="1694428">
                <a:moveTo>
                  <a:pt x="0" y="0"/>
                </a:moveTo>
                <a:lnTo>
                  <a:pt x="2640044" y="0"/>
                </a:lnTo>
                <a:lnTo>
                  <a:pt x="2640044" y="1694428"/>
                </a:lnTo>
                <a:lnTo>
                  <a:pt x="0" y="16944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9918349" y="8476811"/>
            <a:ext cx="2678001" cy="1562979"/>
          </a:xfrm>
          <a:custGeom>
            <a:avLst/>
            <a:gdLst/>
            <a:ahLst/>
            <a:cxnLst/>
            <a:rect l="l" t="t" r="r" b="b"/>
            <a:pathLst>
              <a:path w="2678001" h="1562979">
                <a:moveTo>
                  <a:pt x="0" y="0"/>
                </a:moveTo>
                <a:lnTo>
                  <a:pt x="2678001" y="0"/>
                </a:lnTo>
                <a:lnTo>
                  <a:pt x="2678001" y="1562978"/>
                </a:lnTo>
                <a:lnTo>
                  <a:pt x="0" y="15629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2352125">
            <a:off x="11480122" y="-555860"/>
            <a:ext cx="2409592" cy="1562979"/>
          </a:xfrm>
          <a:custGeom>
            <a:avLst/>
            <a:gdLst/>
            <a:ahLst/>
            <a:cxnLst/>
            <a:rect l="l" t="t" r="r" b="b"/>
            <a:pathLst>
              <a:path w="2409592" h="1562979">
                <a:moveTo>
                  <a:pt x="0" y="0"/>
                </a:moveTo>
                <a:lnTo>
                  <a:pt x="2409592" y="0"/>
                </a:lnTo>
                <a:lnTo>
                  <a:pt x="2409592" y="1562979"/>
                </a:lnTo>
                <a:lnTo>
                  <a:pt x="0" y="15629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0" y="1592722"/>
            <a:ext cx="1388640" cy="4959430"/>
          </a:xfrm>
          <a:custGeom>
            <a:avLst/>
            <a:gdLst/>
            <a:ahLst/>
            <a:cxnLst/>
            <a:rect l="l" t="t" r="r" b="b"/>
            <a:pathLst>
              <a:path w="1388640" h="4959430">
                <a:moveTo>
                  <a:pt x="0" y="0"/>
                </a:moveTo>
                <a:lnTo>
                  <a:pt x="1388640" y="0"/>
                </a:lnTo>
                <a:lnTo>
                  <a:pt x="1388640" y="4959430"/>
                </a:lnTo>
                <a:lnTo>
                  <a:pt x="0" y="49594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4281392" y="3843944"/>
            <a:ext cx="8946942" cy="2567913"/>
          </a:xfrm>
          <a:prstGeom prst="rect">
            <a:avLst/>
          </a:prstGeom>
        </p:spPr>
        <p:txBody>
          <a:bodyPr lIns="0" tIns="0" rIns="0" bIns="0" rtlCol="0" anchor="t">
            <a:spAutoFit/>
          </a:bodyPr>
          <a:lstStyle/>
          <a:p>
            <a:pPr algn="ctr">
              <a:lnSpc>
                <a:spcPts val="10287"/>
              </a:lnSpc>
              <a:spcBef>
                <a:spcPct val="0"/>
              </a:spcBef>
            </a:pPr>
            <a:r>
              <a:rPr lang="en-US" sz="7348" b="1">
                <a:solidFill>
                  <a:srgbClr val="004AAD"/>
                </a:solidFill>
                <a:latin typeface="Nunito Bold Bold"/>
                <a:ea typeface="Nunito Bold Bold"/>
                <a:cs typeface="Nunito Bold Bold"/>
                <a:sym typeface="Nunito Bold Bold"/>
              </a:rPr>
              <a:t>Hẹn gặp lại các con ở buổi học sau!!</a:t>
            </a:r>
          </a:p>
        </p:txBody>
      </p:sp>
      <p:sp>
        <p:nvSpPr>
          <p:cNvPr id="10" name="Freeform 10"/>
          <p:cNvSpPr/>
          <p:nvPr/>
        </p:nvSpPr>
        <p:spPr>
          <a:xfrm>
            <a:off x="5129871" y="2212719"/>
            <a:ext cx="2233896" cy="1859719"/>
          </a:xfrm>
          <a:custGeom>
            <a:avLst/>
            <a:gdLst/>
            <a:ahLst/>
            <a:cxnLst/>
            <a:rect l="l" t="t" r="r" b="b"/>
            <a:pathLst>
              <a:path w="2233896" h="1859719">
                <a:moveTo>
                  <a:pt x="0" y="0"/>
                </a:moveTo>
                <a:lnTo>
                  <a:pt x="2233897" y="0"/>
                </a:lnTo>
                <a:lnTo>
                  <a:pt x="2233897" y="1859718"/>
                </a:lnTo>
                <a:lnTo>
                  <a:pt x="0" y="18597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12596350" y="1282859"/>
            <a:ext cx="2233896" cy="1859719"/>
          </a:xfrm>
          <a:custGeom>
            <a:avLst/>
            <a:gdLst/>
            <a:ahLst/>
            <a:cxnLst/>
            <a:rect l="l" t="t" r="r" b="b"/>
            <a:pathLst>
              <a:path w="2233896" h="1859719">
                <a:moveTo>
                  <a:pt x="0" y="0"/>
                </a:moveTo>
                <a:lnTo>
                  <a:pt x="2233896" y="0"/>
                </a:lnTo>
                <a:lnTo>
                  <a:pt x="2233896" y="1859719"/>
                </a:lnTo>
                <a:lnTo>
                  <a:pt x="0" y="18597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6520966" y="8476811"/>
            <a:ext cx="1620260" cy="1348866"/>
          </a:xfrm>
          <a:custGeom>
            <a:avLst/>
            <a:gdLst/>
            <a:ahLst/>
            <a:cxnLst/>
            <a:rect l="l" t="t" r="r" b="b"/>
            <a:pathLst>
              <a:path w="1620260" h="1348866">
                <a:moveTo>
                  <a:pt x="0" y="0"/>
                </a:moveTo>
                <a:lnTo>
                  <a:pt x="1620260" y="0"/>
                </a:lnTo>
                <a:lnTo>
                  <a:pt x="1620260" y="1348866"/>
                </a:lnTo>
                <a:lnTo>
                  <a:pt x="0" y="134886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AB7CA"/>
        </a:solidFill>
        <a:effectLst/>
      </p:bgPr>
    </p:bg>
    <p:spTree>
      <p:nvGrpSpPr>
        <p:cNvPr id="1" name=""/>
        <p:cNvGrpSpPr/>
        <p:nvPr/>
      </p:nvGrpSpPr>
      <p:grpSpPr>
        <a:xfrm>
          <a:off x="0" y="0"/>
          <a:ext cx="0" cy="0"/>
          <a:chOff x="0" y="0"/>
          <a:chExt cx="0" cy="0"/>
        </a:xfrm>
      </p:grpSpPr>
      <p:grpSp>
        <p:nvGrpSpPr>
          <p:cNvPr id="4" name="Group 4"/>
          <p:cNvGrpSpPr/>
          <p:nvPr/>
        </p:nvGrpSpPr>
        <p:grpSpPr>
          <a:xfrm>
            <a:off x="1385527" y="1028700"/>
            <a:ext cx="15677139" cy="8318755"/>
            <a:chOff x="0" y="0"/>
            <a:chExt cx="4128959" cy="2190948"/>
          </a:xfrm>
        </p:grpSpPr>
        <p:sp>
          <p:nvSpPr>
            <p:cNvPr id="5" name="Freeform 5"/>
            <p:cNvSpPr/>
            <p:nvPr/>
          </p:nvSpPr>
          <p:spPr>
            <a:xfrm>
              <a:off x="0" y="0"/>
              <a:ext cx="4128958" cy="2190948"/>
            </a:xfrm>
            <a:custGeom>
              <a:avLst/>
              <a:gdLst/>
              <a:ahLst/>
              <a:cxnLst/>
              <a:rect l="l" t="t" r="r" b="b"/>
              <a:pathLst>
                <a:path w="4128958" h="2190948">
                  <a:moveTo>
                    <a:pt x="0" y="0"/>
                  </a:moveTo>
                  <a:lnTo>
                    <a:pt x="4128958" y="0"/>
                  </a:lnTo>
                  <a:lnTo>
                    <a:pt x="4128958" y="2190948"/>
                  </a:lnTo>
                  <a:lnTo>
                    <a:pt x="0" y="2190948"/>
                  </a:lnTo>
                  <a:close/>
                </a:path>
              </a:pathLst>
            </a:custGeom>
            <a:solidFill>
              <a:srgbClr val="B6D5F0"/>
            </a:solidFill>
            <a:ln w="38100" cap="sq">
              <a:solidFill>
                <a:srgbClr val="000000"/>
              </a:solidFill>
              <a:prstDash val="solid"/>
              <a:miter/>
            </a:ln>
          </p:spPr>
        </p:sp>
        <p:sp>
          <p:nvSpPr>
            <p:cNvPr id="6" name="TextBox 6"/>
            <p:cNvSpPr txBox="1"/>
            <p:nvPr/>
          </p:nvSpPr>
          <p:spPr>
            <a:xfrm>
              <a:off x="0" y="-19050"/>
              <a:ext cx="4128959" cy="2209998"/>
            </a:xfrm>
            <a:prstGeom prst="rect">
              <a:avLst/>
            </a:prstGeom>
          </p:spPr>
          <p:txBody>
            <a:bodyPr lIns="254000" tIns="254000" rIns="254000" bIns="254000" rtlCol="0" anchor="ctr"/>
            <a:lstStyle/>
            <a:p>
              <a:pPr algn="ctr">
                <a:lnSpc>
                  <a:spcPts val="10980"/>
                </a:lnSpc>
              </a:pPr>
              <a:endParaRPr/>
            </a:p>
          </p:txBody>
        </p:sp>
      </p:grpSp>
      <p:sp>
        <p:nvSpPr>
          <p:cNvPr id="7" name="Freeform 7"/>
          <p:cNvSpPr/>
          <p:nvPr/>
        </p:nvSpPr>
        <p:spPr>
          <a:xfrm>
            <a:off x="159801" y="1081935"/>
            <a:ext cx="1871149" cy="1707849"/>
          </a:xfrm>
          <a:custGeom>
            <a:avLst/>
            <a:gdLst/>
            <a:ahLst/>
            <a:cxnLst/>
            <a:rect l="l" t="t" r="r" b="b"/>
            <a:pathLst>
              <a:path w="1871149" h="1707849">
                <a:moveTo>
                  <a:pt x="0" y="0"/>
                </a:moveTo>
                <a:lnTo>
                  <a:pt x="1871148" y="0"/>
                </a:lnTo>
                <a:lnTo>
                  <a:pt x="1871148" y="1707848"/>
                </a:lnTo>
                <a:lnTo>
                  <a:pt x="0" y="170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4829080" y="510499"/>
            <a:ext cx="3082234" cy="1036401"/>
          </a:xfrm>
          <a:custGeom>
            <a:avLst/>
            <a:gdLst/>
            <a:ahLst/>
            <a:cxnLst/>
            <a:rect l="l" t="t" r="r" b="b"/>
            <a:pathLst>
              <a:path w="3082234" h="1036401">
                <a:moveTo>
                  <a:pt x="0" y="0"/>
                </a:moveTo>
                <a:lnTo>
                  <a:pt x="3082233" y="0"/>
                </a:lnTo>
                <a:lnTo>
                  <a:pt x="3082233" y="1036402"/>
                </a:lnTo>
                <a:lnTo>
                  <a:pt x="0" y="10364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051284" y="3517837"/>
            <a:ext cx="3082234" cy="1036401"/>
          </a:xfrm>
          <a:custGeom>
            <a:avLst/>
            <a:gdLst/>
            <a:ahLst/>
            <a:cxnLst/>
            <a:rect l="l" t="t" r="r" b="b"/>
            <a:pathLst>
              <a:path w="3082234" h="1036401">
                <a:moveTo>
                  <a:pt x="0" y="0"/>
                </a:moveTo>
                <a:lnTo>
                  <a:pt x="3082233" y="0"/>
                </a:lnTo>
                <a:lnTo>
                  <a:pt x="3082233" y="1036401"/>
                </a:lnTo>
                <a:lnTo>
                  <a:pt x="0" y="10364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p:nvPr/>
        </p:nvGrpSpPr>
        <p:grpSpPr>
          <a:xfrm>
            <a:off x="3435381" y="3517837"/>
            <a:ext cx="12220659" cy="2715593"/>
            <a:chOff x="0" y="0"/>
            <a:chExt cx="3218610" cy="715218"/>
          </a:xfrm>
        </p:grpSpPr>
        <p:sp>
          <p:nvSpPr>
            <p:cNvPr id="11" name="Freeform 11"/>
            <p:cNvSpPr/>
            <p:nvPr/>
          </p:nvSpPr>
          <p:spPr>
            <a:xfrm>
              <a:off x="0" y="0"/>
              <a:ext cx="3218610" cy="715218"/>
            </a:xfrm>
            <a:custGeom>
              <a:avLst/>
              <a:gdLst/>
              <a:ahLst/>
              <a:cxnLst/>
              <a:rect l="l" t="t" r="r" b="b"/>
              <a:pathLst>
                <a:path w="3218610" h="715218">
                  <a:moveTo>
                    <a:pt x="32309" y="0"/>
                  </a:moveTo>
                  <a:lnTo>
                    <a:pt x="3186301" y="0"/>
                  </a:lnTo>
                  <a:cubicBezTo>
                    <a:pt x="3204145" y="0"/>
                    <a:pt x="3218610" y="14465"/>
                    <a:pt x="3218610" y="32309"/>
                  </a:cubicBezTo>
                  <a:lnTo>
                    <a:pt x="3218610" y="682909"/>
                  </a:lnTo>
                  <a:cubicBezTo>
                    <a:pt x="3218610" y="700753"/>
                    <a:pt x="3204145" y="715218"/>
                    <a:pt x="3186301" y="715218"/>
                  </a:cubicBezTo>
                  <a:lnTo>
                    <a:pt x="32309" y="715218"/>
                  </a:lnTo>
                  <a:cubicBezTo>
                    <a:pt x="14465" y="715218"/>
                    <a:pt x="0" y="700753"/>
                    <a:pt x="0" y="682909"/>
                  </a:cubicBezTo>
                  <a:lnTo>
                    <a:pt x="0" y="32309"/>
                  </a:lnTo>
                  <a:cubicBezTo>
                    <a:pt x="0" y="14465"/>
                    <a:pt x="14465" y="0"/>
                    <a:pt x="32309" y="0"/>
                  </a:cubicBezTo>
                  <a:close/>
                </a:path>
              </a:pathLst>
            </a:custGeom>
            <a:solidFill>
              <a:srgbClr val="FFFFFF"/>
            </a:solidFill>
            <a:ln w="47625" cap="rnd">
              <a:solidFill>
                <a:srgbClr val="000000"/>
              </a:solidFill>
              <a:prstDash val="lgDash"/>
              <a:round/>
            </a:ln>
          </p:spPr>
        </p:sp>
        <p:sp>
          <p:nvSpPr>
            <p:cNvPr id="12" name="TextBox 12"/>
            <p:cNvSpPr txBox="1"/>
            <p:nvPr/>
          </p:nvSpPr>
          <p:spPr>
            <a:xfrm>
              <a:off x="0" y="-152400"/>
              <a:ext cx="3218610" cy="867618"/>
            </a:xfrm>
            <a:prstGeom prst="rect">
              <a:avLst/>
            </a:prstGeom>
          </p:spPr>
          <p:txBody>
            <a:bodyPr lIns="50800" tIns="50800" rIns="50800" bIns="50800" rtlCol="0" anchor="ctr"/>
            <a:lstStyle/>
            <a:p>
              <a:pPr algn="ctr">
                <a:lnSpc>
                  <a:spcPts val="11059"/>
                </a:lnSpc>
                <a:spcBef>
                  <a:spcPct val="0"/>
                </a:spcBef>
              </a:pPr>
              <a:r>
                <a:rPr lang="en-US" sz="7899" b="1">
                  <a:solidFill>
                    <a:srgbClr val="004AAD"/>
                  </a:solidFill>
                  <a:latin typeface="Nunito Bold Bold"/>
                  <a:ea typeface="Nunito Bold Bold"/>
                  <a:cs typeface="Nunito Bold Bold"/>
                  <a:sym typeface="Nunito Bold Bold"/>
                </a:rPr>
                <a:t>HỘP QUÀ MAY MẮN </a:t>
              </a:r>
            </a:p>
          </p:txBody>
        </p:sp>
      </p:grpSp>
      <p:sp>
        <p:nvSpPr>
          <p:cNvPr id="13" name="Freeform 13"/>
          <p:cNvSpPr/>
          <p:nvPr/>
        </p:nvSpPr>
        <p:spPr>
          <a:xfrm>
            <a:off x="15335580" y="5749699"/>
            <a:ext cx="1987868" cy="2143779"/>
          </a:xfrm>
          <a:custGeom>
            <a:avLst/>
            <a:gdLst/>
            <a:ahLst/>
            <a:cxnLst/>
            <a:rect l="l" t="t" r="r" b="b"/>
            <a:pathLst>
              <a:path w="1987868" h="2143779">
                <a:moveTo>
                  <a:pt x="0" y="0"/>
                </a:moveTo>
                <a:lnTo>
                  <a:pt x="1987868" y="0"/>
                </a:lnTo>
                <a:lnTo>
                  <a:pt x="1987868" y="2143780"/>
                </a:lnTo>
                <a:lnTo>
                  <a:pt x="0" y="21437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3812115">
            <a:off x="9918429" y="6764716"/>
            <a:ext cx="1931874" cy="365300"/>
          </a:xfrm>
          <a:custGeom>
            <a:avLst/>
            <a:gdLst/>
            <a:ahLst/>
            <a:cxnLst/>
            <a:rect l="l" t="t" r="r" b="b"/>
            <a:pathLst>
              <a:path w="1931874" h="365300">
                <a:moveTo>
                  <a:pt x="0" y="0"/>
                </a:moveTo>
                <a:lnTo>
                  <a:pt x="1931874" y="0"/>
                </a:lnTo>
                <a:lnTo>
                  <a:pt x="1931874" y="365300"/>
                </a:lnTo>
                <a:lnTo>
                  <a:pt x="0" y="3653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4285825">
            <a:off x="9972482" y="6902666"/>
            <a:ext cx="2268857" cy="429020"/>
          </a:xfrm>
          <a:custGeom>
            <a:avLst/>
            <a:gdLst/>
            <a:ahLst/>
            <a:cxnLst/>
            <a:rect l="l" t="t" r="r" b="b"/>
            <a:pathLst>
              <a:path w="2268857" h="429020">
                <a:moveTo>
                  <a:pt x="0" y="0"/>
                </a:moveTo>
                <a:lnTo>
                  <a:pt x="2268858" y="0"/>
                </a:lnTo>
                <a:lnTo>
                  <a:pt x="2268858" y="429020"/>
                </a:lnTo>
                <a:lnTo>
                  <a:pt x="0" y="4290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rot="6955045">
            <a:off x="14383417" y="8902558"/>
            <a:ext cx="2268857" cy="429020"/>
          </a:xfrm>
          <a:custGeom>
            <a:avLst/>
            <a:gdLst/>
            <a:ahLst/>
            <a:cxnLst/>
            <a:rect l="l" t="t" r="r" b="b"/>
            <a:pathLst>
              <a:path w="2268857" h="429020">
                <a:moveTo>
                  <a:pt x="0" y="0"/>
                </a:moveTo>
                <a:lnTo>
                  <a:pt x="2268858" y="0"/>
                </a:lnTo>
                <a:lnTo>
                  <a:pt x="2268858" y="429020"/>
                </a:lnTo>
                <a:lnTo>
                  <a:pt x="0" y="4290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rot="6936589">
            <a:off x="14951866" y="9024319"/>
            <a:ext cx="1931874" cy="365300"/>
          </a:xfrm>
          <a:custGeom>
            <a:avLst/>
            <a:gdLst/>
            <a:ahLst/>
            <a:cxnLst/>
            <a:rect l="l" t="t" r="r" b="b"/>
            <a:pathLst>
              <a:path w="1931874" h="365300">
                <a:moveTo>
                  <a:pt x="0" y="0"/>
                </a:moveTo>
                <a:lnTo>
                  <a:pt x="1931874" y="0"/>
                </a:lnTo>
                <a:lnTo>
                  <a:pt x="1931874" y="365300"/>
                </a:lnTo>
                <a:lnTo>
                  <a:pt x="0" y="3653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0884366" y="5516175"/>
            <a:ext cx="4549130" cy="4400249"/>
          </a:xfrm>
          <a:custGeom>
            <a:avLst/>
            <a:gdLst/>
            <a:ahLst/>
            <a:cxnLst/>
            <a:rect l="l" t="t" r="r" b="b"/>
            <a:pathLst>
              <a:path w="4549130" h="4400249">
                <a:moveTo>
                  <a:pt x="0" y="0"/>
                </a:moveTo>
                <a:lnTo>
                  <a:pt x="4549129" y="0"/>
                </a:lnTo>
                <a:lnTo>
                  <a:pt x="4549129" y="4400249"/>
                </a:lnTo>
                <a:lnTo>
                  <a:pt x="0" y="440024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4934668" y="720260"/>
            <a:ext cx="7315200" cy="2566970"/>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1385527" y="4554238"/>
            <a:ext cx="2074141" cy="1915752"/>
          </a:xfrm>
          <a:custGeom>
            <a:avLst/>
            <a:gdLst/>
            <a:ahLst/>
            <a:cxnLst/>
            <a:rect l="l" t="t" r="r" b="b"/>
            <a:pathLst>
              <a:path w="2074141" h="1915752">
                <a:moveTo>
                  <a:pt x="0" y="0"/>
                </a:moveTo>
                <a:lnTo>
                  <a:pt x="2074141" y="0"/>
                </a:lnTo>
                <a:lnTo>
                  <a:pt x="2074141" y="1915752"/>
                </a:lnTo>
                <a:lnTo>
                  <a:pt x="0" y="191575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Freeform 21"/>
          <p:cNvSpPr/>
          <p:nvPr/>
        </p:nvSpPr>
        <p:spPr>
          <a:xfrm>
            <a:off x="13372556" y="739991"/>
            <a:ext cx="3280515" cy="1714069"/>
          </a:xfrm>
          <a:custGeom>
            <a:avLst/>
            <a:gdLst/>
            <a:ahLst/>
            <a:cxnLst/>
            <a:rect l="l" t="t" r="r" b="b"/>
            <a:pathLst>
              <a:path w="3280515" h="1714069">
                <a:moveTo>
                  <a:pt x="0" y="0"/>
                </a:moveTo>
                <a:lnTo>
                  <a:pt x="3280514" y="0"/>
                </a:lnTo>
                <a:lnTo>
                  <a:pt x="3280514" y="1714069"/>
                </a:lnTo>
                <a:lnTo>
                  <a:pt x="0" y="1714069"/>
                </a:lnTo>
                <a:lnTo>
                  <a:pt x="0" y="0"/>
                </a:lnTo>
                <a:close/>
              </a:path>
            </a:pathLst>
          </a:custGeom>
          <a:blipFill>
            <a:blip r:embed="rId20"/>
            <a:stretch>
              <a:fillRect/>
            </a:stretch>
          </a:blipFill>
        </p:spPr>
      </p:sp>
      <p:sp>
        <p:nvSpPr>
          <p:cNvPr id="22" name="Freeform 22"/>
          <p:cNvSpPr/>
          <p:nvPr/>
        </p:nvSpPr>
        <p:spPr>
          <a:xfrm>
            <a:off x="8251206" y="1225854"/>
            <a:ext cx="3227137" cy="1648774"/>
          </a:xfrm>
          <a:custGeom>
            <a:avLst/>
            <a:gdLst/>
            <a:ahLst/>
            <a:cxnLst/>
            <a:rect l="l" t="t" r="r" b="b"/>
            <a:pathLst>
              <a:path w="3227137" h="1648774">
                <a:moveTo>
                  <a:pt x="0" y="0"/>
                </a:moveTo>
                <a:lnTo>
                  <a:pt x="3227137" y="0"/>
                </a:lnTo>
                <a:lnTo>
                  <a:pt x="3227137" y="1648773"/>
                </a:lnTo>
                <a:lnTo>
                  <a:pt x="0" y="16487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Freeform 23"/>
          <p:cNvSpPr/>
          <p:nvPr/>
        </p:nvSpPr>
        <p:spPr>
          <a:xfrm rot="1616729">
            <a:off x="3068388" y="5217832"/>
            <a:ext cx="1566243" cy="1102066"/>
          </a:xfrm>
          <a:custGeom>
            <a:avLst/>
            <a:gdLst/>
            <a:ahLst/>
            <a:cxnLst/>
            <a:rect l="l" t="t" r="r" b="b"/>
            <a:pathLst>
              <a:path w="1566243" h="1102066">
                <a:moveTo>
                  <a:pt x="0" y="0"/>
                </a:moveTo>
                <a:lnTo>
                  <a:pt x="1566243" y="0"/>
                </a:lnTo>
                <a:lnTo>
                  <a:pt x="1566243" y="1102066"/>
                </a:lnTo>
                <a:lnTo>
                  <a:pt x="0" y="110206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4" name="Freeform 24"/>
          <p:cNvSpPr/>
          <p:nvPr/>
        </p:nvSpPr>
        <p:spPr>
          <a:xfrm>
            <a:off x="-199752" y="4959627"/>
            <a:ext cx="8572227" cy="5327373"/>
          </a:xfrm>
          <a:custGeom>
            <a:avLst/>
            <a:gdLst/>
            <a:ahLst/>
            <a:cxnLst/>
            <a:rect l="l" t="t" r="r" b="b"/>
            <a:pathLst>
              <a:path w="8572227" h="5327373">
                <a:moveTo>
                  <a:pt x="0" y="0"/>
                </a:moveTo>
                <a:lnTo>
                  <a:pt x="8572227" y="0"/>
                </a:lnTo>
                <a:lnTo>
                  <a:pt x="8572227" y="5327373"/>
                </a:lnTo>
                <a:lnTo>
                  <a:pt x="0" y="5327373"/>
                </a:lnTo>
                <a:lnTo>
                  <a:pt x="0" y="0"/>
                </a:lnTo>
                <a:close/>
              </a:path>
            </a:pathLst>
          </a:custGeom>
          <a:blipFill>
            <a:blip r:embed="rId25"/>
            <a:stretch>
              <a:fillRect/>
            </a:stretch>
          </a:blipFill>
        </p:spPr>
      </p:sp>
      <p:pic>
        <p:nvPicPr>
          <p:cNvPr id="25" name="Picture 25"/>
          <p:cNvPicPr>
            <a:picLocks noChangeAspect="1"/>
          </p:cNvPicPr>
          <p:nvPr/>
        </p:nvPicPr>
        <p:blipFill>
          <a:blip r:embed="rId26"/>
          <a:srcRect/>
          <a:stretch>
            <a:fillRect/>
          </a:stretch>
        </p:blipFill>
        <p:spPr>
          <a:xfrm>
            <a:off x="11357368" y="-99096"/>
            <a:ext cx="4298673" cy="4298673"/>
          </a:xfrm>
          <a:prstGeom prst="rect">
            <a:avLst/>
          </a:prstGeom>
        </p:spPr>
      </p:pic>
      <p:sp>
        <p:nvSpPr>
          <p:cNvPr id="26" name="Freeform 26"/>
          <p:cNvSpPr/>
          <p:nvPr/>
        </p:nvSpPr>
        <p:spPr>
          <a:xfrm>
            <a:off x="16532340" y="3708894"/>
            <a:ext cx="1159771" cy="1250733"/>
          </a:xfrm>
          <a:custGeom>
            <a:avLst/>
            <a:gdLst/>
            <a:ahLst/>
            <a:cxnLst/>
            <a:rect l="l" t="t" r="r" b="b"/>
            <a:pathLst>
              <a:path w="1159771" h="1250733">
                <a:moveTo>
                  <a:pt x="0" y="0"/>
                </a:moveTo>
                <a:lnTo>
                  <a:pt x="1159771" y="0"/>
                </a:lnTo>
                <a:lnTo>
                  <a:pt x="1159771" y="1250733"/>
                </a:lnTo>
                <a:lnTo>
                  <a:pt x="0" y="1250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TextBox 27"/>
          <p:cNvSpPr txBox="1"/>
          <p:nvPr/>
        </p:nvSpPr>
        <p:spPr>
          <a:xfrm>
            <a:off x="2030949" y="2444535"/>
            <a:ext cx="4526680" cy="1114551"/>
          </a:xfrm>
          <a:prstGeom prst="rect">
            <a:avLst/>
          </a:prstGeom>
        </p:spPr>
        <p:txBody>
          <a:bodyPr lIns="0" tIns="0" rIns="0" bIns="0" rtlCol="0" anchor="t">
            <a:spAutoFit/>
          </a:bodyPr>
          <a:lstStyle/>
          <a:p>
            <a:pPr algn="ctr">
              <a:lnSpc>
                <a:spcPts val="8870"/>
              </a:lnSpc>
              <a:spcBef>
                <a:spcPct val="0"/>
              </a:spcBef>
            </a:pPr>
            <a:r>
              <a:rPr lang="en-US" sz="7271" spc="-109">
                <a:solidFill>
                  <a:srgbClr val="2F5F98"/>
                </a:solidFill>
                <a:latin typeface="Nunito Bold"/>
                <a:ea typeface="Nunito Bold"/>
                <a:cs typeface="Nunito Bold"/>
                <a:sym typeface="Nunito Bold"/>
              </a:rPr>
              <a:t>Mini game:</a:t>
            </a:r>
          </a:p>
        </p:txBody>
      </p:sp>
      <p:pic>
        <p:nvPicPr>
          <p:cNvPr id="2" name="retro-game-arcade-236133">
            <a:hlinkClick r:id="" action="ppaction://media"/>
            <a:extLst>
              <a:ext uri="{FF2B5EF4-FFF2-40B4-BE49-F238E27FC236}">
                <a16:creationId xmlns:a16="http://schemas.microsoft.com/office/drawing/2014/main" id="{BB8E0100-E44C-494D-AD2B-F8EA69A8ADB8}"/>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7502331" y="104099"/>
            <a:ext cx="406400" cy="406400"/>
          </a:xfrm>
          <a:prstGeom prst="rect">
            <a:avLst/>
          </a:prstGeom>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4"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0924" y="2352320"/>
            <a:ext cx="2919209" cy="1288101"/>
          </a:xfrm>
          <a:custGeom>
            <a:avLst/>
            <a:gdLst/>
            <a:ahLst/>
            <a:cxnLst/>
            <a:rect l="l" t="t" r="r" b="b"/>
            <a:pathLst>
              <a:path w="2919209" h="1288101">
                <a:moveTo>
                  <a:pt x="0" y="0"/>
                </a:moveTo>
                <a:lnTo>
                  <a:pt x="2919209" y="0"/>
                </a:lnTo>
                <a:lnTo>
                  <a:pt x="2919209" y="1288101"/>
                </a:lnTo>
                <a:lnTo>
                  <a:pt x="0" y="1288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320215" y="2166128"/>
            <a:ext cx="13190184" cy="5627184"/>
            <a:chOff x="0" y="0"/>
            <a:chExt cx="17586912" cy="7502912"/>
          </a:xfrm>
        </p:grpSpPr>
        <p:grpSp>
          <p:nvGrpSpPr>
            <p:cNvPr id="4" name="Group 4"/>
            <p:cNvGrpSpPr/>
            <p:nvPr/>
          </p:nvGrpSpPr>
          <p:grpSpPr>
            <a:xfrm>
              <a:off x="290684" y="304260"/>
              <a:ext cx="17296228" cy="7198652"/>
              <a:chOff x="0" y="0"/>
              <a:chExt cx="3416539" cy="1421956"/>
            </a:xfrm>
          </p:grpSpPr>
          <p:sp>
            <p:nvSpPr>
              <p:cNvPr id="5" name="Freeform 5"/>
              <p:cNvSpPr/>
              <p:nvPr/>
            </p:nvSpPr>
            <p:spPr>
              <a:xfrm>
                <a:off x="0" y="0"/>
                <a:ext cx="3416539" cy="1421956"/>
              </a:xfrm>
              <a:custGeom>
                <a:avLst/>
                <a:gdLst/>
                <a:ahLst/>
                <a:cxnLst/>
                <a:rect l="l" t="t" r="r" b="b"/>
                <a:pathLst>
                  <a:path w="3416539" h="1421956">
                    <a:moveTo>
                      <a:pt x="0" y="0"/>
                    </a:moveTo>
                    <a:lnTo>
                      <a:pt x="3416539" y="0"/>
                    </a:lnTo>
                    <a:lnTo>
                      <a:pt x="3416539" y="1421956"/>
                    </a:lnTo>
                    <a:lnTo>
                      <a:pt x="0" y="1421956"/>
                    </a:lnTo>
                    <a:close/>
                  </a:path>
                </a:pathLst>
              </a:custGeom>
              <a:solidFill>
                <a:srgbClr val="000000"/>
              </a:solidFill>
              <a:ln w="38100" cap="sq">
                <a:solidFill>
                  <a:srgbClr val="000000"/>
                </a:solidFill>
                <a:prstDash val="solid"/>
                <a:miter/>
              </a:ln>
            </p:spPr>
          </p:sp>
          <p:sp>
            <p:nvSpPr>
              <p:cNvPr id="6" name="TextBox 6"/>
              <p:cNvSpPr txBox="1"/>
              <p:nvPr/>
            </p:nvSpPr>
            <p:spPr>
              <a:xfrm>
                <a:off x="0" y="-19050"/>
                <a:ext cx="3416539" cy="1441006"/>
              </a:xfrm>
              <a:prstGeom prst="rect">
                <a:avLst/>
              </a:prstGeom>
            </p:spPr>
            <p:txBody>
              <a:bodyPr lIns="254000" tIns="254000" rIns="254000" bIns="254000" rtlCol="0" anchor="ctr"/>
              <a:lstStyle/>
              <a:p>
                <a:pPr algn="ctr">
                  <a:lnSpc>
                    <a:spcPts val="10980"/>
                  </a:lnSpc>
                </a:pPr>
                <a:endParaRPr/>
              </a:p>
            </p:txBody>
          </p:sp>
        </p:grpSp>
        <p:grpSp>
          <p:nvGrpSpPr>
            <p:cNvPr id="7" name="Group 7"/>
            <p:cNvGrpSpPr/>
            <p:nvPr/>
          </p:nvGrpSpPr>
          <p:grpSpPr>
            <a:xfrm>
              <a:off x="0" y="0"/>
              <a:ext cx="17296228" cy="7093368"/>
              <a:chOff x="0" y="0"/>
              <a:chExt cx="3416539" cy="1401159"/>
            </a:xfrm>
          </p:grpSpPr>
          <p:sp>
            <p:nvSpPr>
              <p:cNvPr id="8" name="Freeform 8"/>
              <p:cNvSpPr/>
              <p:nvPr/>
            </p:nvSpPr>
            <p:spPr>
              <a:xfrm>
                <a:off x="0" y="0"/>
                <a:ext cx="3416539" cy="1401159"/>
              </a:xfrm>
              <a:custGeom>
                <a:avLst/>
                <a:gdLst/>
                <a:ahLst/>
                <a:cxnLst/>
                <a:rect l="l" t="t" r="r" b="b"/>
                <a:pathLst>
                  <a:path w="3416539" h="1401159">
                    <a:moveTo>
                      <a:pt x="0" y="0"/>
                    </a:moveTo>
                    <a:lnTo>
                      <a:pt x="3416539" y="0"/>
                    </a:lnTo>
                    <a:lnTo>
                      <a:pt x="3416539" y="1401159"/>
                    </a:lnTo>
                    <a:lnTo>
                      <a:pt x="0" y="1401159"/>
                    </a:lnTo>
                    <a:close/>
                  </a:path>
                </a:pathLst>
              </a:custGeom>
              <a:solidFill>
                <a:srgbClr val="FFFDE8"/>
              </a:solidFill>
              <a:ln w="38100" cap="sq">
                <a:solidFill>
                  <a:srgbClr val="000000"/>
                </a:solidFill>
                <a:prstDash val="solid"/>
                <a:miter/>
              </a:ln>
            </p:spPr>
          </p:sp>
          <p:sp>
            <p:nvSpPr>
              <p:cNvPr id="9" name="TextBox 9"/>
              <p:cNvSpPr txBox="1"/>
              <p:nvPr/>
            </p:nvSpPr>
            <p:spPr>
              <a:xfrm>
                <a:off x="0" y="-19050"/>
                <a:ext cx="3416539" cy="1420209"/>
              </a:xfrm>
              <a:prstGeom prst="rect">
                <a:avLst/>
              </a:prstGeom>
            </p:spPr>
            <p:txBody>
              <a:bodyPr lIns="254000" tIns="254000" rIns="254000" bIns="254000" rtlCol="0" anchor="ctr"/>
              <a:lstStyle/>
              <a:p>
                <a:pPr algn="ctr">
                  <a:lnSpc>
                    <a:spcPts val="10980"/>
                  </a:lnSpc>
                </a:pPr>
                <a:endParaRPr/>
              </a:p>
            </p:txBody>
          </p:sp>
        </p:grpSp>
      </p:grpSp>
      <p:sp>
        <p:nvSpPr>
          <p:cNvPr id="10" name="Freeform 10"/>
          <p:cNvSpPr/>
          <p:nvPr/>
        </p:nvSpPr>
        <p:spPr>
          <a:xfrm>
            <a:off x="3733111" y="832931"/>
            <a:ext cx="2104436" cy="2163439"/>
          </a:xfrm>
          <a:custGeom>
            <a:avLst/>
            <a:gdLst/>
            <a:ahLst/>
            <a:cxnLst/>
            <a:rect l="l" t="t" r="r" b="b"/>
            <a:pathLst>
              <a:path w="2104436" h="2163439">
                <a:moveTo>
                  <a:pt x="0" y="0"/>
                </a:moveTo>
                <a:lnTo>
                  <a:pt x="2104436" y="0"/>
                </a:lnTo>
                <a:lnTo>
                  <a:pt x="2104436" y="2163439"/>
                </a:lnTo>
                <a:lnTo>
                  <a:pt x="0" y="21634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1681959" y="832931"/>
            <a:ext cx="2104436" cy="2163439"/>
          </a:xfrm>
          <a:custGeom>
            <a:avLst/>
            <a:gdLst/>
            <a:ahLst/>
            <a:cxnLst/>
            <a:rect l="l" t="t" r="r" b="b"/>
            <a:pathLst>
              <a:path w="2104436" h="2163439">
                <a:moveTo>
                  <a:pt x="0" y="0"/>
                </a:moveTo>
                <a:lnTo>
                  <a:pt x="2104436" y="0"/>
                </a:lnTo>
                <a:lnTo>
                  <a:pt x="2104436" y="2163439"/>
                </a:lnTo>
                <a:lnTo>
                  <a:pt x="0" y="21634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4574086" y="8043624"/>
            <a:ext cx="3082234" cy="1036401"/>
          </a:xfrm>
          <a:custGeom>
            <a:avLst/>
            <a:gdLst/>
            <a:ahLst/>
            <a:cxnLst/>
            <a:rect l="l" t="t" r="r" b="b"/>
            <a:pathLst>
              <a:path w="3082234" h="1036401">
                <a:moveTo>
                  <a:pt x="0" y="0"/>
                </a:moveTo>
                <a:lnTo>
                  <a:pt x="3082234" y="0"/>
                </a:lnTo>
                <a:lnTo>
                  <a:pt x="3082234" y="1036401"/>
                </a:lnTo>
                <a:lnTo>
                  <a:pt x="0" y="10364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285097" y="7486154"/>
            <a:ext cx="2105625" cy="2151341"/>
          </a:xfrm>
          <a:custGeom>
            <a:avLst/>
            <a:gdLst/>
            <a:ahLst/>
            <a:cxnLst/>
            <a:rect l="l" t="t" r="r" b="b"/>
            <a:pathLst>
              <a:path w="2105625" h="2151341">
                <a:moveTo>
                  <a:pt x="0" y="0"/>
                </a:moveTo>
                <a:lnTo>
                  <a:pt x="2105625" y="0"/>
                </a:lnTo>
                <a:lnTo>
                  <a:pt x="2105625" y="2151341"/>
                </a:lnTo>
                <a:lnTo>
                  <a:pt x="0" y="21513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5718183" y="4796928"/>
            <a:ext cx="2919209" cy="1288101"/>
          </a:xfrm>
          <a:custGeom>
            <a:avLst/>
            <a:gdLst/>
            <a:ahLst/>
            <a:cxnLst/>
            <a:rect l="l" t="t" r="r" b="b"/>
            <a:pathLst>
              <a:path w="2919209" h="1288101">
                <a:moveTo>
                  <a:pt x="0" y="0"/>
                </a:moveTo>
                <a:lnTo>
                  <a:pt x="2919209" y="0"/>
                </a:lnTo>
                <a:lnTo>
                  <a:pt x="2919209" y="1288101"/>
                </a:lnTo>
                <a:lnTo>
                  <a:pt x="0" y="1288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5718183" y="832931"/>
            <a:ext cx="3082234" cy="1036401"/>
          </a:xfrm>
          <a:custGeom>
            <a:avLst/>
            <a:gdLst/>
            <a:ahLst/>
            <a:cxnLst/>
            <a:rect l="l" t="t" r="r" b="b"/>
            <a:pathLst>
              <a:path w="3082234" h="1036401">
                <a:moveTo>
                  <a:pt x="0" y="0"/>
                </a:moveTo>
                <a:lnTo>
                  <a:pt x="3082234" y="0"/>
                </a:lnTo>
                <a:lnTo>
                  <a:pt x="3082234" y="1036401"/>
                </a:lnTo>
                <a:lnTo>
                  <a:pt x="0" y="10364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1334836" y="2996370"/>
            <a:ext cx="7310104" cy="7310104"/>
          </a:xfrm>
          <a:custGeom>
            <a:avLst/>
            <a:gdLst/>
            <a:ahLst/>
            <a:cxnLst/>
            <a:rect l="l" t="t" r="r" b="b"/>
            <a:pathLst>
              <a:path w="7310104" h="7310104">
                <a:moveTo>
                  <a:pt x="0" y="0"/>
                </a:moveTo>
                <a:lnTo>
                  <a:pt x="7310103" y="0"/>
                </a:lnTo>
                <a:lnTo>
                  <a:pt x="7310103" y="7310104"/>
                </a:lnTo>
                <a:lnTo>
                  <a:pt x="0" y="7310104"/>
                </a:lnTo>
                <a:lnTo>
                  <a:pt x="0" y="0"/>
                </a:lnTo>
                <a:close/>
              </a:path>
            </a:pathLst>
          </a:custGeom>
          <a:blipFill>
            <a:blip r:embed="rId12"/>
            <a:stretch>
              <a:fillRect/>
            </a:stretch>
          </a:blipFill>
        </p:spPr>
      </p:sp>
      <p:sp>
        <p:nvSpPr>
          <p:cNvPr id="17" name="Freeform 17"/>
          <p:cNvSpPr/>
          <p:nvPr/>
        </p:nvSpPr>
        <p:spPr>
          <a:xfrm>
            <a:off x="0" y="311828"/>
            <a:ext cx="2867488" cy="1433744"/>
          </a:xfrm>
          <a:custGeom>
            <a:avLst/>
            <a:gdLst/>
            <a:ahLst/>
            <a:cxnLst/>
            <a:rect l="l" t="t" r="r" b="b"/>
            <a:pathLst>
              <a:path w="2867488" h="1433744">
                <a:moveTo>
                  <a:pt x="0" y="0"/>
                </a:moveTo>
                <a:lnTo>
                  <a:pt x="2867488" y="0"/>
                </a:lnTo>
                <a:lnTo>
                  <a:pt x="2867488" y="1433744"/>
                </a:lnTo>
                <a:lnTo>
                  <a:pt x="0" y="14337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860459">
            <a:off x="4176783" y="8116186"/>
            <a:ext cx="2864562" cy="2046860"/>
          </a:xfrm>
          <a:custGeom>
            <a:avLst/>
            <a:gdLst/>
            <a:ahLst/>
            <a:cxnLst/>
            <a:rect l="l" t="t" r="r" b="b"/>
            <a:pathLst>
              <a:path w="2864562" h="2046860">
                <a:moveTo>
                  <a:pt x="0" y="0"/>
                </a:moveTo>
                <a:lnTo>
                  <a:pt x="2864561" y="0"/>
                </a:lnTo>
                <a:lnTo>
                  <a:pt x="2864561" y="2046859"/>
                </a:lnTo>
                <a:lnTo>
                  <a:pt x="0" y="204685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rot="955224">
            <a:off x="13116858" y="1501155"/>
            <a:ext cx="3431401" cy="2341931"/>
          </a:xfrm>
          <a:custGeom>
            <a:avLst/>
            <a:gdLst/>
            <a:ahLst/>
            <a:cxnLst/>
            <a:rect l="l" t="t" r="r" b="b"/>
            <a:pathLst>
              <a:path w="3431401" h="2341931">
                <a:moveTo>
                  <a:pt x="0" y="0"/>
                </a:moveTo>
                <a:lnTo>
                  <a:pt x="3431401" y="0"/>
                </a:lnTo>
                <a:lnTo>
                  <a:pt x="3431401" y="2341932"/>
                </a:lnTo>
                <a:lnTo>
                  <a:pt x="0" y="2341932"/>
                </a:lnTo>
                <a:lnTo>
                  <a:pt x="0" y="0"/>
                </a:lnTo>
                <a:close/>
              </a:path>
            </a:pathLst>
          </a:custGeom>
          <a:blipFill>
            <a:blip r:embed="rId17"/>
            <a:stretch>
              <a:fillRect/>
            </a:stretch>
          </a:blipFill>
        </p:spPr>
      </p:sp>
      <p:sp>
        <p:nvSpPr>
          <p:cNvPr id="20" name="Freeform 20"/>
          <p:cNvSpPr/>
          <p:nvPr/>
        </p:nvSpPr>
        <p:spPr>
          <a:xfrm>
            <a:off x="13279453" y="4485630"/>
            <a:ext cx="5520964" cy="6001047"/>
          </a:xfrm>
          <a:custGeom>
            <a:avLst/>
            <a:gdLst/>
            <a:ahLst/>
            <a:cxnLst/>
            <a:rect l="l" t="t" r="r" b="b"/>
            <a:pathLst>
              <a:path w="5520964" h="6001047">
                <a:moveTo>
                  <a:pt x="0" y="0"/>
                </a:moveTo>
                <a:lnTo>
                  <a:pt x="5520964" y="0"/>
                </a:lnTo>
                <a:lnTo>
                  <a:pt x="5520964" y="6001048"/>
                </a:lnTo>
                <a:lnTo>
                  <a:pt x="0" y="6001048"/>
                </a:lnTo>
                <a:lnTo>
                  <a:pt x="0" y="0"/>
                </a:lnTo>
                <a:close/>
              </a:path>
            </a:pathLst>
          </a:custGeom>
          <a:blipFill>
            <a:blip r:embed="rId18"/>
            <a:stretch>
              <a:fillRect/>
            </a:stretch>
          </a:blipFill>
        </p:spPr>
      </p:sp>
      <p:sp>
        <p:nvSpPr>
          <p:cNvPr id="21" name="Freeform 21"/>
          <p:cNvSpPr/>
          <p:nvPr/>
        </p:nvSpPr>
        <p:spPr>
          <a:xfrm>
            <a:off x="7535443" y="6371878"/>
            <a:ext cx="5744010" cy="4114800"/>
          </a:xfrm>
          <a:custGeom>
            <a:avLst/>
            <a:gdLst/>
            <a:ahLst/>
            <a:cxnLst/>
            <a:rect l="l" t="t" r="r" b="b"/>
            <a:pathLst>
              <a:path w="5744010" h="4114800">
                <a:moveTo>
                  <a:pt x="0" y="0"/>
                </a:moveTo>
                <a:lnTo>
                  <a:pt x="5744010" y="0"/>
                </a:lnTo>
                <a:lnTo>
                  <a:pt x="5744010"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2" name="Freeform 22"/>
          <p:cNvSpPr/>
          <p:nvPr/>
        </p:nvSpPr>
        <p:spPr>
          <a:xfrm>
            <a:off x="5140809" y="63031"/>
            <a:ext cx="1518502" cy="670039"/>
          </a:xfrm>
          <a:custGeom>
            <a:avLst/>
            <a:gdLst/>
            <a:ahLst/>
            <a:cxnLst/>
            <a:rect l="l" t="t" r="r" b="b"/>
            <a:pathLst>
              <a:path w="1518502" h="670039">
                <a:moveTo>
                  <a:pt x="0" y="0"/>
                </a:moveTo>
                <a:lnTo>
                  <a:pt x="1518502" y="0"/>
                </a:lnTo>
                <a:lnTo>
                  <a:pt x="1518502" y="670039"/>
                </a:lnTo>
                <a:lnTo>
                  <a:pt x="0" y="670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Freeform 23"/>
          <p:cNvSpPr/>
          <p:nvPr/>
        </p:nvSpPr>
        <p:spPr>
          <a:xfrm>
            <a:off x="14073308" y="0"/>
            <a:ext cx="1518502" cy="670039"/>
          </a:xfrm>
          <a:custGeom>
            <a:avLst/>
            <a:gdLst/>
            <a:ahLst/>
            <a:cxnLst/>
            <a:rect l="l" t="t" r="r" b="b"/>
            <a:pathLst>
              <a:path w="1518502" h="670039">
                <a:moveTo>
                  <a:pt x="0" y="0"/>
                </a:moveTo>
                <a:lnTo>
                  <a:pt x="1518502" y="0"/>
                </a:lnTo>
                <a:lnTo>
                  <a:pt x="1518502" y="670039"/>
                </a:lnTo>
                <a:lnTo>
                  <a:pt x="0" y="670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8184960">
            <a:off x="7340978" y="2940235"/>
            <a:ext cx="2971097" cy="3165391"/>
          </a:xfrm>
          <a:custGeom>
            <a:avLst/>
            <a:gdLst/>
            <a:ahLst/>
            <a:cxnLst/>
            <a:rect l="l" t="t" r="r" b="b"/>
            <a:pathLst>
              <a:path w="2971097" h="3165391">
                <a:moveTo>
                  <a:pt x="0" y="0"/>
                </a:moveTo>
                <a:lnTo>
                  <a:pt x="2971097" y="0"/>
                </a:lnTo>
                <a:lnTo>
                  <a:pt x="2971097" y="3165391"/>
                </a:lnTo>
                <a:lnTo>
                  <a:pt x="0" y="3165391"/>
                </a:lnTo>
                <a:lnTo>
                  <a:pt x="0" y="0"/>
                </a:lnTo>
                <a:close/>
              </a:path>
            </a:pathLst>
          </a:custGeom>
          <a:blipFill>
            <a:blip r:embed="rId21"/>
            <a:stretch>
              <a:fillRect t="-4177" b="-4177"/>
            </a:stretch>
          </a:blipFill>
        </p:spPr>
      </p:sp>
      <p:sp>
        <p:nvSpPr>
          <p:cNvPr id="25" name="TextBox 25"/>
          <p:cNvSpPr txBox="1"/>
          <p:nvPr/>
        </p:nvSpPr>
        <p:spPr>
          <a:xfrm>
            <a:off x="2993710" y="4118040"/>
            <a:ext cx="12300580" cy="1595242"/>
          </a:xfrm>
          <a:prstGeom prst="rect">
            <a:avLst/>
          </a:prstGeom>
        </p:spPr>
        <p:txBody>
          <a:bodyPr lIns="0" tIns="0" rIns="0" bIns="0" rtlCol="0" anchor="t">
            <a:spAutoFit/>
          </a:bodyPr>
          <a:lstStyle/>
          <a:p>
            <a:pPr algn="ctr">
              <a:lnSpc>
                <a:spcPts val="12905"/>
              </a:lnSpc>
            </a:pPr>
            <a:r>
              <a:rPr lang="en-US" sz="9284" b="1">
                <a:solidFill>
                  <a:srgbClr val="004AAD"/>
                </a:solidFill>
                <a:latin typeface="Nunito Bold Bold"/>
                <a:ea typeface="Nunito Bold Bold"/>
                <a:cs typeface="Nunito Bold Bold"/>
                <a:sym typeface="Nunito Bold Bold"/>
              </a:rPr>
              <a:t>ĐI BỘ AN TOÀN</a:t>
            </a:r>
          </a:p>
        </p:txBody>
      </p:sp>
      <p:sp>
        <p:nvSpPr>
          <p:cNvPr id="26" name="TextBox 26"/>
          <p:cNvSpPr txBox="1"/>
          <p:nvPr/>
        </p:nvSpPr>
        <p:spPr>
          <a:xfrm>
            <a:off x="7888393" y="3013063"/>
            <a:ext cx="2053828" cy="910592"/>
          </a:xfrm>
          <a:prstGeom prst="rect">
            <a:avLst/>
          </a:prstGeom>
        </p:spPr>
        <p:txBody>
          <a:bodyPr lIns="0" tIns="0" rIns="0" bIns="0" rtlCol="0" anchor="t">
            <a:spAutoFit/>
          </a:bodyPr>
          <a:lstStyle/>
          <a:p>
            <a:pPr algn="ctr">
              <a:lnSpc>
                <a:spcPts val="7559"/>
              </a:lnSpc>
              <a:spcBef>
                <a:spcPct val="0"/>
              </a:spcBef>
            </a:pPr>
            <a:r>
              <a:rPr lang="en-US" sz="5399" b="1">
                <a:solidFill>
                  <a:srgbClr val="004AAD"/>
                </a:solidFill>
                <a:latin typeface="Nunito Bold Bold"/>
                <a:ea typeface="Nunito Bold Bold"/>
                <a:cs typeface="Nunito Bold Bold"/>
                <a:sym typeface="Nunito Bold Bold"/>
              </a:rPr>
              <a:t>Bài 9: </a:t>
            </a:r>
          </a:p>
        </p:txBody>
      </p:sp>
      <p:sp>
        <p:nvSpPr>
          <p:cNvPr id="27" name="TextBox 27"/>
          <p:cNvSpPr txBox="1"/>
          <p:nvPr/>
        </p:nvSpPr>
        <p:spPr>
          <a:xfrm>
            <a:off x="2993710" y="5618033"/>
            <a:ext cx="12300580"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(Tiết 2)</a:t>
            </a:r>
          </a:p>
        </p:txBody>
      </p:sp>
    </p:spTree>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0904" y="1238943"/>
            <a:ext cx="2919209" cy="1288101"/>
          </a:xfrm>
          <a:custGeom>
            <a:avLst/>
            <a:gdLst/>
            <a:ahLst/>
            <a:cxnLst/>
            <a:rect l="l" t="t" r="r" b="b"/>
            <a:pathLst>
              <a:path w="2919209" h="1288101">
                <a:moveTo>
                  <a:pt x="0" y="0"/>
                </a:moveTo>
                <a:lnTo>
                  <a:pt x="2919208" y="0"/>
                </a:lnTo>
                <a:lnTo>
                  <a:pt x="2919208" y="1288101"/>
                </a:lnTo>
                <a:lnTo>
                  <a:pt x="0" y="1288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778006" y="6832332"/>
            <a:ext cx="2919209" cy="1288101"/>
          </a:xfrm>
          <a:custGeom>
            <a:avLst/>
            <a:gdLst/>
            <a:ahLst/>
            <a:cxnLst/>
            <a:rect l="l" t="t" r="r" b="b"/>
            <a:pathLst>
              <a:path w="2919209" h="1288101">
                <a:moveTo>
                  <a:pt x="0" y="0"/>
                </a:moveTo>
                <a:lnTo>
                  <a:pt x="2919209" y="0"/>
                </a:lnTo>
                <a:lnTo>
                  <a:pt x="2919209" y="1288101"/>
                </a:lnTo>
                <a:lnTo>
                  <a:pt x="0" y="1288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869208" y="7084032"/>
            <a:ext cx="3082234" cy="1036401"/>
          </a:xfrm>
          <a:custGeom>
            <a:avLst/>
            <a:gdLst/>
            <a:ahLst/>
            <a:cxnLst/>
            <a:rect l="l" t="t" r="r" b="b"/>
            <a:pathLst>
              <a:path w="3082234" h="1036401">
                <a:moveTo>
                  <a:pt x="0" y="0"/>
                </a:moveTo>
                <a:lnTo>
                  <a:pt x="3082233" y="0"/>
                </a:lnTo>
                <a:lnTo>
                  <a:pt x="3082233" y="1036401"/>
                </a:lnTo>
                <a:lnTo>
                  <a:pt x="0" y="1036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534941" y="846593"/>
            <a:ext cx="3082234" cy="1036401"/>
          </a:xfrm>
          <a:custGeom>
            <a:avLst/>
            <a:gdLst/>
            <a:ahLst/>
            <a:cxnLst/>
            <a:rect l="l" t="t" r="r" b="b"/>
            <a:pathLst>
              <a:path w="3082234" h="1036401">
                <a:moveTo>
                  <a:pt x="0" y="0"/>
                </a:moveTo>
                <a:lnTo>
                  <a:pt x="3082233" y="0"/>
                </a:lnTo>
                <a:lnTo>
                  <a:pt x="3082233" y="1036401"/>
                </a:lnTo>
                <a:lnTo>
                  <a:pt x="0" y="10364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285097" y="7486154"/>
            <a:ext cx="2105625" cy="2151341"/>
          </a:xfrm>
          <a:custGeom>
            <a:avLst/>
            <a:gdLst/>
            <a:ahLst/>
            <a:cxnLst/>
            <a:rect l="l" t="t" r="r" b="b"/>
            <a:pathLst>
              <a:path w="2105625" h="2151341">
                <a:moveTo>
                  <a:pt x="0" y="0"/>
                </a:moveTo>
                <a:lnTo>
                  <a:pt x="2105625" y="0"/>
                </a:lnTo>
                <a:lnTo>
                  <a:pt x="2105625" y="2151341"/>
                </a:lnTo>
                <a:lnTo>
                  <a:pt x="0" y="21513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820528" y="46964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2340848">
            <a:off x="3122832" y="900064"/>
            <a:ext cx="12277427" cy="8486872"/>
          </a:xfrm>
          <a:custGeom>
            <a:avLst/>
            <a:gdLst/>
            <a:ahLst/>
            <a:cxnLst/>
            <a:rect l="l" t="t" r="r" b="b"/>
            <a:pathLst>
              <a:path w="12277427" h="8486872">
                <a:moveTo>
                  <a:pt x="0" y="0"/>
                </a:moveTo>
                <a:lnTo>
                  <a:pt x="12277427" y="0"/>
                </a:lnTo>
                <a:lnTo>
                  <a:pt x="12277427" y="8486872"/>
                </a:lnTo>
                <a:lnTo>
                  <a:pt x="0" y="84868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9" name="Picture 9"/>
          <p:cNvPicPr>
            <a:picLocks noChangeAspect="1"/>
          </p:cNvPicPr>
          <p:nvPr/>
        </p:nvPicPr>
        <p:blipFill>
          <a:blip r:embed="rId14"/>
          <a:srcRect/>
          <a:stretch>
            <a:fillRect/>
          </a:stretch>
        </p:blipFill>
        <p:spPr>
          <a:xfrm>
            <a:off x="13207897" y="2756933"/>
            <a:ext cx="3140219" cy="2386567"/>
          </a:xfrm>
          <a:prstGeom prst="rect">
            <a:avLst/>
          </a:prstGeom>
        </p:spPr>
      </p:pic>
      <p:sp>
        <p:nvSpPr>
          <p:cNvPr id="10" name="Freeform 10"/>
          <p:cNvSpPr/>
          <p:nvPr/>
        </p:nvSpPr>
        <p:spPr>
          <a:xfrm rot="6410837">
            <a:off x="12539494" y="60502"/>
            <a:ext cx="915376" cy="2608583"/>
          </a:xfrm>
          <a:custGeom>
            <a:avLst/>
            <a:gdLst/>
            <a:ahLst/>
            <a:cxnLst/>
            <a:rect l="l" t="t" r="r" b="b"/>
            <a:pathLst>
              <a:path w="915376" h="2608583">
                <a:moveTo>
                  <a:pt x="0" y="0"/>
                </a:moveTo>
                <a:lnTo>
                  <a:pt x="915376" y="0"/>
                </a:lnTo>
                <a:lnTo>
                  <a:pt x="915376" y="2608583"/>
                </a:lnTo>
                <a:lnTo>
                  <a:pt x="0" y="2608583"/>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w="104775" cap="rnd">
            <a:solidFill>
              <a:srgbClr val="FFFFFF"/>
            </a:solidFill>
            <a:prstDash val="solid"/>
            <a:round/>
          </a:ln>
        </p:spPr>
      </p:sp>
      <p:sp>
        <p:nvSpPr>
          <p:cNvPr id="11" name="Freeform 11"/>
          <p:cNvSpPr/>
          <p:nvPr/>
        </p:nvSpPr>
        <p:spPr>
          <a:xfrm>
            <a:off x="0" y="6172200"/>
            <a:ext cx="3059915" cy="4114800"/>
          </a:xfrm>
          <a:custGeom>
            <a:avLst/>
            <a:gdLst/>
            <a:ahLst/>
            <a:cxnLst/>
            <a:rect l="l" t="t" r="r" b="b"/>
            <a:pathLst>
              <a:path w="3059915" h="4114800">
                <a:moveTo>
                  <a:pt x="0" y="0"/>
                </a:moveTo>
                <a:lnTo>
                  <a:pt x="3059915" y="0"/>
                </a:lnTo>
                <a:lnTo>
                  <a:pt x="3059915"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a:off x="5951441" y="5143500"/>
            <a:ext cx="6255697" cy="6255697"/>
          </a:xfrm>
          <a:custGeom>
            <a:avLst/>
            <a:gdLst/>
            <a:ahLst/>
            <a:cxnLst/>
            <a:rect l="l" t="t" r="r" b="b"/>
            <a:pathLst>
              <a:path w="6255697" h="6255697">
                <a:moveTo>
                  <a:pt x="0" y="0"/>
                </a:moveTo>
                <a:lnTo>
                  <a:pt x="6255698" y="0"/>
                </a:lnTo>
                <a:lnTo>
                  <a:pt x="6255698" y="6255697"/>
                </a:lnTo>
                <a:lnTo>
                  <a:pt x="0" y="6255697"/>
                </a:lnTo>
                <a:lnTo>
                  <a:pt x="0" y="0"/>
                </a:lnTo>
                <a:close/>
              </a:path>
            </a:pathLst>
          </a:custGeom>
          <a:blipFill>
            <a:blip r:embed="rId19"/>
            <a:stretch>
              <a:fillRect/>
            </a:stretch>
          </a:blipFill>
        </p:spPr>
      </p:sp>
      <p:sp>
        <p:nvSpPr>
          <p:cNvPr id="13" name="TextBox 13"/>
          <p:cNvSpPr txBox="1"/>
          <p:nvPr/>
        </p:nvSpPr>
        <p:spPr>
          <a:xfrm>
            <a:off x="3827310" y="3931167"/>
            <a:ext cx="10503960" cy="2235134"/>
          </a:xfrm>
          <a:prstGeom prst="rect">
            <a:avLst/>
          </a:prstGeom>
        </p:spPr>
        <p:txBody>
          <a:bodyPr lIns="0" tIns="0" rIns="0" bIns="0" rtlCol="0" anchor="t">
            <a:spAutoFit/>
          </a:bodyPr>
          <a:lstStyle/>
          <a:p>
            <a:pPr algn="ctr">
              <a:lnSpc>
                <a:spcPts val="17789"/>
              </a:lnSpc>
              <a:spcBef>
                <a:spcPct val="0"/>
              </a:spcBef>
            </a:pPr>
            <a:r>
              <a:rPr lang="en-US" sz="14581" b="1" spc="-218">
                <a:solidFill>
                  <a:srgbClr val="2F5F98"/>
                </a:solidFill>
                <a:latin typeface="Nunito Bold"/>
                <a:ea typeface="Nunito Bold"/>
                <a:cs typeface="Nunito Bold"/>
                <a:sym typeface="Nunito Bold"/>
              </a:rPr>
              <a:t>KHỞI ĐỘNG</a:t>
            </a:r>
          </a:p>
        </p:txBody>
      </p:sp>
      <p:sp>
        <p:nvSpPr>
          <p:cNvPr id="14" name="Freeform 14"/>
          <p:cNvSpPr/>
          <p:nvPr/>
        </p:nvSpPr>
        <p:spPr>
          <a:xfrm rot="-213537">
            <a:off x="3209009" y="8311101"/>
            <a:ext cx="2685464" cy="1918886"/>
          </a:xfrm>
          <a:custGeom>
            <a:avLst/>
            <a:gdLst/>
            <a:ahLst/>
            <a:cxnLst/>
            <a:rect l="l" t="t" r="r" b="b"/>
            <a:pathLst>
              <a:path w="2685464" h="1918886">
                <a:moveTo>
                  <a:pt x="0" y="0"/>
                </a:moveTo>
                <a:lnTo>
                  <a:pt x="2685464" y="0"/>
                </a:lnTo>
                <a:lnTo>
                  <a:pt x="2685464" y="1918885"/>
                </a:lnTo>
                <a:lnTo>
                  <a:pt x="0" y="191888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5" name="TextBox 15"/>
          <p:cNvSpPr txBox="1"/>
          <p:nvPr/>
        </p:nvSpPr>
        <p:spPr>
          <a:xfrm>
            <a:off x="563567" y="6485706"/>
            <a:ext cx="1932781" cy="693252"/>
          </a:xfrm>
          <a:prstGeom prst="rect">
            <a:avLst/>
          </a:prstGeom>
        </p:spPr>
        <p:txBody>
          <a:bodyPr lIns="0" tIns="0" rIns="0" bIns="0" rtlCol="0" anchor="t">
            <a:spAutoFit/>
          </a:bodyPr>
          <a:lstStyle/>
          <a:p>
            <a:pPr algn="ctr">
              <a:lnSpc>
                <a:spcPts val="5570"/>
              </a:lnSpc>
              <a:spcBef>
                <a:spcPct val="0"/>
              </a:spcBef>
            </a:pPr>
            <a:r>
              <a:rPr lang="en-US" sz="4566" b="1" spc="-68">
                <a:solidFill>
                  <a:srgbClr val="FFFDE8"/>
                </a:solidFill>
                <a:latin typeface="Nunito Bold Bold"/>
                <a:ea typeface="Nunito Bold Bold"/>
                <a:cs typeface="Nunito Bold Bold"/>
                <a:sym typeface="Nunito Bold Bold"/>
              </a:rPr>
              <a:t>START</a:t>
            </a:r>
          </a:p>
        </p:txBody>
      </p:sp>
    </p:spTree>
  </p:cSld>
  <p:clrMapOvr>
    <a:masterClrMapping/>
  </p:clrMapOvr>
  <p:transition>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39427"/>
            <a:ext cx="18234541" cy="8226265"/>
          </a:xfrm>
          <a:custGeom>
            <a:avLst/>
            <a:gdLst/>
            <a:ahLst/>
            <a:cxnLst/>
            <a:rect l="l" t="t" r="r" b="b"/>
            <a:pathLst>
              <a:path w="18234541" h="8226265">
                <a:moveTo>
                  <a:pt x="0" y="0"/>
                </a:moveTo>
                <a:lnTo>
                  <a:pt x="18234541" y="0"/>
                </a:lnTo>
                <a:lnTo>
                  <a:pt x="18234541" y="8226265"/>
                </a:lnTo>
                <a:lnTo>
                  <a:pt x="0" y="8226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76777">
            <a:off x="30468" y="-469188"/>
            <a:ext cx="8836803" cy="4617230"/>
          </a:xfrm>
          <a:custGeom>
            <a:avLst/>
            <a:gdLst/>
            <a:ahLst/>
            <a:cxnLst/>
            <a:rect l="l" t="t" r="r" b="b"/>
            <a:pathLst>
              <a:path w="8836803" h="4617230">
                <a:moveTo>
                  <a:pt x="0" y="0"/>
                </a:moveTo>
                <a:lnTo>
                  <a:pt x="8836803" y="0"/>
                </a:lnTo>
                <a:lnTo>
                  <a:pt x="8836803" y="4617230"/>
                </a:lnTo>
                <a:lnTo>
                  <a:pt x="0" y="4617230"/>
                </a:lnTo>
                <a:lnTo>
                  <a:pt x="0" y="0"/>
                </a:lnTo>
                <a:close/>
              </a:path>
            </a:pathLst>
          </a:custGeom>
          <a:blipFill>
            <a:blip r:embed="rId4"/>
            <a:stretch>
              <a:fillRect/>
            </a:stretch>
          </a:blipFill>
        </p:spPr>
      </p:sp>
      <p:sp>
        <p:nvSpPr>
          <p:cNvPr id="4" name="Freeform 4"/>
          <p:cNvSpPr/>
          <p:nvPr/>
        </p:nvSpPr>
        <p:spPr>
          <a:xfrm>
            <a:off x="52884" y="8411086"/>
            <a:ext cx="2640044" cy="1694428"/>
          </a:xfrm>
          <a:custGeom>
            <a:avLst/>
            <a:gdLst/>
            <a:ahLst/>
            <a:cxnLst/>
            <a:rect l="l" t="t" r="r" b="b"/>
            <a:pathLst>
              <a:path w="2640044" h="1694428">
                <a:moveTo>
                  <a:pt x="0" y="0"/>
                </a:moveTo>
                <a:lnTo>
                  <a:pt x="2640043" y="0"/>
                </a:lnTo>
                <a:lnTo>
                  <a:pt x="2640043" y="1694428"/>
                </a:lnTo>
                <a:lnTo>
                  <a:pt x="0" y="16944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6166546" y="3895296"/>
            <a:ext cx="1388640" cy="4959430"/>
          </a:xfrm>
          <a:custGeom>
            <a:avLst/>
            <a:gdLst/>
            <a:ahLst/>
            <a:cxnLst/>
            <a:rect l="l" t="t" r="r" b="b"/>
            <a:pathLst>
              <a:path w="1388640" h="4959430">
                <a:moveTo>
                  <a:pt x="0" y="0"/>
                </a:moveTo>
                <a:lnTo>
                  <a:pt x="1388640" y="0"/>
                </a:lnTo>
                <a:lnTo>
                  <a:pt x="1388640" y="4959430"/>
                </a:lnTo>
                <a:lnTo>
                  <a:pt x="0" y="4959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8402464" y="2159937"/>
            <a:ext cx="8622054" cy="7585246"/>
          </a:xfrm>
          <a:custGeom>
            <a:avLst/>
            <a:gdLst/>
            <a:ahLst/>
            <a:cxnLst/>
            <a:rect l="l" t="t" r="r" b="b"/>
            <a:pathLst>
              <a:path w="8622054" h="7585246">
                <a:moveTo>
                  <a:pt x="0" y="0"/>
                </a:moveTo>
                <a:lnTo>
                  <a:pt x="8622053" y="0"/>
                </a:lnTo>
                <a:lnTo>
                  <a:pt x="8622053" y="7585245"/>
                </a:lnTo>
                <a:lnTo>
                  <a:pt x="0" y="7585245"/>
                </a:lnTo>
                <a:lnTo>
                  <a:pt x="0" y="0"/>
                </a:lnTo>
                <a:close/>
              </a:path>
            </a:pathLst>
          </a:custGeom>
          <a:blipFill>
            <a:blip r:embed="rId9"/>
            <a:stretch>
              <a:fillRect t="-981" b="-981"/>
            </a:stretch>
          </a:blipFill>
        </p:spPr>
      </p:sp>
      <p:sp>
        <p:nvSpPr>
          <p:cNvPr id="7" name="Freeform 7"/>
          <p:cNvSpPr/>
          <p:nvPr/>
        </p:nvSpPr>
        <p:spPr>
          <a:xfrm rot="1377086">
            <a:off x="14056081" y="786829"/>
            <a:ext cx="4220931" cy="913256"/>
          </a:xfrm>
          <a:custGeom>
            <a:avLst/>
            <a:gdLst/>
            <a:ahLst/>
            <a:cxnLst/>
            <a:rect l="l" t="t" r="r" b="b"/>
            <a:pathLst>
              <a:path w="4220931" h="913256">
                <a:moveTo>
                  <a:pt x="0" y="0"/>
                </a:moveTo>
                <a:lnTo>
                  <a:pt x="4220930" y="0"/>
                </a:lnTo>
                <a:lnTo>
                  <a:pt x="4220930" y="913256"/>
                </a:lnTo>
                <a:lnTo>
                  <a:pt x="0" y="9132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3202788" y="3895296"/>
            <a:ext cx="4689815" cy="6642227"/>
          </a:xfrm>
          <a:custGeom>
            <a:avLst/>
            <a:gdLst/>
            <a:ahLst/>
            <a:cxnLst/>
            <a:rect l="l" t="t" r="r" b="b"/>
            <a:pathLst>
              <a:path w="4689815" h="6642227">
                <a:moveTo>
                  <a:pt x="0" y="0"/>
                </a:moveTo>
                <a:lnTo>
                  <a:pt x="4689815" y="0"/>
                </a:lnTo>
                <a:lnTo>
                  <a:pt x="4689815" y="6642228"/>
                </a:lnTo>
                <a:lnTo>
                  <a:pt x="0" y="6642228"/>
                </a:lnTo>
                <a:lnTo>
                  <a:pt x="0" y="0"/>
                </a:lnTo>
                <a:close/>
              </a:path>
            </a:pathLst>
          </a:custGeom>
          <a:blipFill>
            <a:blip r:embed="rId12"/>
            <a:stretch>
              <a:fillRect/>
            </a:stretch>
          </a:blipFill>
        </p:spPr>
      </p:sp>
      <p:sp>
        <p:nvSpPr>
          <p:cNvPr id="9" name="Freeform 9"/>
          <p:cNvSpPr/>
          <p:nvPr/>
        </p:nvSpPr>
        <p:spPr>
          <a:xfrm>
            <a:off x="1197868" y="5143500"/>
            <a:ext cx="2990119" cy="2314562"/>
          </a:xfrm>
          <a:custGeom>
            <a:avLst/>
            <a:gdLst/>
            <a:ahLst/>
            <a:cxnLst/>
            <a:rect l="l" t="t" r="r" b="b"/>
            <a:pathLst>
              <a:path w="2990119" h="2314562">
                <a:moveTo>
                  <a:pt x="0" y="0"/>
                </a:moveTo>
                <a:lnTo>
                  <a:pt x="2990119" y="0"/>
                </a:lnTo>
                <a:lnTo>
                  <a:pt x="2990119" y="2314562"/>
                </a:lnTo>
                <a:lnTo>
                  <a:pt x="0" y="23145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52884" y="921851"/>
            <a:ext cx="8791972" cy="1739902"/>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Nunito Bold Bold"/>
                <a:ea typeface="Nunito Bold Bold"/>
                <a:cs typeface="Nunito Bold Bold"/>
                <a:sym typeface="Nunito Bold Bold"/>
              </a:rPr>
              <a:t>Trò chơi: </a:t>
            </a:r>
          </a:p>
          <a:p>
            <a:pPr algn="ctr">
              <a:lnSpc>
                <a:spcPts val="6999"/>
              </a:lnSpc>
              <a:spcBef>
                <a:spcPct val="0"/>
              </a:spcBef>
            </a:pPr>
            <a:r>
              <a:rPr lang="en-US" sz="4999" b="1">
                <a:solidFill>
                  <a:srgbClr val="004AAD"/>
                </a:solidFill>
                <a:latin typeface="Nunito Bold Bold"/>
                <a:ea typeface="Nunito Bold Bold"/>
                <a:cs typeface="Nunito Bold Bold"/>
                <a:sym typeface="Nunito Bold Bold"/>
              </a:rPr>
              <a:t>TÍN HIỆU ĐÈN GIAO THÔNG</a:t>
            </a:r>
          </a:p>
        </p:txBody>
      </p:sp>
      <p:sp>
        <p:nvSpPr>
          <p:cNvPr id="11" name="TextBox 11"/>
          <p:cNvSpPr txBox="1"/>
          <p:nvPr/>
        </p:nvSpPr>
        <p:spPr>
          <a:xfrm>
            <a:off x="1197868" y="5257869"/>
            <a:ext cx="2990119" cy="1313181"/>
          </a:xfrm>
          <a:prstGeom prst="rect">
            <a:avLst/>
          </a:prstGeom>
        </p:spPr>
        <p:txBody>
          <a:bodyPr lIns="0" tIns="0" rIns="0" bIns="0" rtlCol="0" anchor="t">
            <a:spAutoFit/>
          </a:bodyPr>
          <a:lstStyle/>
          <a:p>
            <a:pPr algn="ctr">
              <a:lnSpc>
                <a:spcPts val="5319"/>
              </a:lnSpc>
              <a:spcBef>
                <a:spcPct val="0"/>
              </a:spcBef>
            </a:pPr>
            <a:r>
              <a:rPr lang="en-US" sz="3799">
                <a:solidFill>
                  <a:srgbClr val="000000"/>
                </a:solidFill>
                <a:latin typeface="Nunito Bold"/>
                <a:ea typeface="Nunito Bold"/>
                <a:cs typeface="Nunito Bold"/>
                <a:sym typeface="Nunito Bold"/>
              </a:rPr>
              <a:t>Luật chơi như sau</a:t>
            </a:r>
          </a:p>
        </p:txBody>
      </p:sp>
    </p:spTree>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70756"/>
            <a:ext cx="17078002" cy="13041383"/>
          </a:xfrm>
          <a:custGeom>
            <a:avLst/>
            <a:gdLst/>
            <a:ahLst/>
            <a:cxnLst/>
            <a:rect l="l" t="t" r="r" b="b"/>
            <a:pathLst>
              <a:path w="17078002" h="13041383">
                <a:moveTo>
                  <a:pt x="0" y="0"/>
                </a:moveTo>
                <a:lnTo>
                  <a:pt x="17078002" y="0"/>
                </a:lnTo>
                <a:lnTo>
                  <a:pt x="17078002" y="13041383"/>
                </a:lnTo>
                <a:lnTo>
                  <a:pt x="0" y="13041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4072076" y="370756"/>
            <a:ext cx="9378148" cy="1543050"/>
            <a:chOff x="0" y="0"/>
            <a:chExt cx="2469965" cy="406400"/>
          </a:xfrm>
        </p:grpSpPr>
        <p:sp>
          <p:nvSpPr>
            <p:cNvPr id="4" name="Freeform 4"/>
            <p:cNvSpPr/>
            <p:nvPr/>
          </p:nvSpPr>
          <p:spPr>
            <a:xfrm>
              <a:off x="0" y="0"/>
              <a:ext cx="2469965" cy="406400"/>
            </a:xfrm>
            <a:custGeom>
              <a:avLst/>
              <a:gdLst/>
              <a:ahLst/>
              <a:cxnLst/>
              <a:rect l="l" t="t" r="r" b="b"/>
              <a:pathLst>
                <a:path w="2469965" h="406400">
                  <a:moveTo>
                    <a:pt x="42102" y="0"/>
                  </a:moveTo>
                  <a:lnTo>
                    <a:pt x="2427863" y="0"/>
                  </a:lnTo>
                  <a:cubicBezTo>
                    <a:pt x="2439029" y="0"/>
                    <a:pt x="2449738" y="4436"/>
                    <a:pt x="2457634" y="12331"/>
                  </a:cubicBezTo>
                  <a:cubicBezTo>
                    <a:pt x="2465529" y="20227"/>
                    <a:pt x="2469965" y="30936"/>
                    <a:pt x="2469965" y="42102"/>
                  </a:cubicBezTo>
                  <a:lnTo>
                    <a:pt x="2469965" y="364298"/>
                  </a:lnTo>
                  <a:cubicBezTo>
                    <a:pt x="2469965" y="375464"/>
                    <a:pt x="2465529" y="386173"/>
                    <a:pt x="2457634" y="394069"/>
                  </a:cubicBezTo>
                  <a:cubicBezTo>
                    <a:pt x="2449738" y="401964"/>
                    <a:pt x="2439029" y="406400"/>
                    <a:pt x="2427863" y="406400"/>
                  </a:cubicBezTo>
                  <a:lnTo>
                    <a:pt x="42102" y="406400"/>
                  </a:lnTo>
                  <a:cubicBezTo>
                    <a:pt x="30936" y="406400"/>
                    <a:pt x="20227" y="401964"/>
                    <a:pt x="12331" y="394069"/>
                  </a:cubicBezTo>
                  <a:cubicBezTo>
                    <a:pt x="4436" y="386173"/>
                    <a:pt x="0" y="375464"/>
                    <a:pt x="0" y="364298"/>
                  </a:cubicBezTo>
                  <a:lnTo>
                    <a:pt x="0" y="42102"/>
                  </a:lnTo>
                  <a:cubicBezTo>
                    <a:pt x="0" y="30936"/>
                    <a:pt x="4436" y="20227"/>
                    <a:pt x="12331" y="12331"/>
                  </a:cubicBezTo>
                  <a:cubicBezTo>
                    <a:pt x="20227" y="4436"/>
                    <a:pt x="30936" y="0"/>
                    <a:pt x="42102" y="0"/>
                  </a:cubicBezTo>
                  <a:close/>
                </a:path>
              </a:pathLst>
            </a:custGeom>
            <a:solidFill>
              <a:srgbClr val="FCB538"/>
            </a:solidFill>
          </p:spPr>
        </p:sp>
        <p:sp>
          <p:nvSpPr>
            <p:cNvPr id="5" name="TextBox 5"/>
            <p:cNvSpPr txBox="1"/>
            <p:nvPr/>
          </p:nvSpPr>
          <p:spPr>
            <a:xfrm>
              <a:off x="0" y="-95250"/>
              <a:ext cx="2469965" cy="501650"/>
            </a:xfrm>
            <a:prstGeom prst="rect">
              <a:avLst/>
            </a:prstGeom>
          </p:spPr>
          <p:txBody>
            <a:bodyPr lIns="50800" tIns="50800" rIns="50800" bIns="50800" rtlCol="0" anchor="ctr"/>
            <a:lstStyle/>
            <a:p>
              <a:pPr algn="l">
                <a:lnSpc>
                  <a:spcPts val="7699"/>
                </a:lnSpc>
                <a:spcBef>
                  <a:spcPct val="0"/>
                </a:spcBef>
              </a:pPr>
              <a:r>
                <a:rPr lang="en-US" sz="5499" b="1">
                  <a:solidFill>
                    <a:srgbClr val="000000"/>
                  </a:solidFill>
                  <a:latin typeface="Canva Sans Bold"/>
                  <a:ea typeface="Canva Sans Bold"/>
                  <a:cs typeface="Canva Sans Bold"/>
                  <a:sym typeface="Canva Sans Bold"/>
                </a:rPr>
                <a:t>Hoạt động 1: Bày tỏ ý kiến</a:t>
              </a:r>
            </a:p>
          </p:txBody>
        </p:sp>
      </p:grpSp>
      <p:sp>
        <p:nvSpPr>
          <p:cNvPr id="6" name="Freeform 6"/>
          <p:cNvSpPr/>
          <p:nvPr/>
        </p:nvSpPr>
        <p:spPr>
          <a:xfrm>
            <a:off x="1499872" y="3589892"/>
            <a:ext cx="9986016" cy="3301556"/>
          </a:xfrm>
          <a:custGeom>
            <a:avLst/>
            <a:gdLst/>
            <a:ahLst/>
            <a:cxnLst/>
            <a:rect l="l" t="t" r="r" b="b"/>
            <a:pathLst>
              <a:path w="9986016" h="3301556">
                <a:moveTo>
                  <a:pt x="0" y="0"/>
                </a:moveTo>
                <a:lnTo>
                  <a:pt x="9986016" y="0"/>
                </a:lnTo>
                <a:lnTo>
                  <a:pt x="9986016" y="3301556"/>
                </a:lnTo>
                <a:lnTo>
                  <a:pt x="0" y="3301556"/>
                </a:lnTo>
                <a:lnTo>
                  <a:pt x="0" y="0"/>
                </a:lnTo>
                <a:close/>
              </a:path>
            </a:pathLst>
          </a:custGeom>
          <a:blipFill>
            <a:blip r:embed="rId4"/>
            <a:stretch>
              <a:fillRect l="-5000" b="-6050"/>
            </a:stretch>
          </a:blipFill>
        </p:spPr>
      </p:sp>
      <p:sp>
        <p:nvSpPr>
          <p:cNvPr id="7" name="Freeform 7"/>
          <p:cNvSpPr/>
          <p:nvPr/>
        </p:nvSpPr>
        <p:spPr>
          <a:xfrm>
            <a:off x="1297577" y="7053133"/>
            <a:ext cx="10390606" cy="3233867"/>
          </a:xfrm>
          <a:custGeom>
            <a:avLst/>
            <a:gdLst/>
            <a:ahLst/>
            <a:cxnLst/>
            <a:rect l="l" t="t" r="r" b="b"/>
            <a:pathLst>
              <a:path w="10390606" h="3233867">
                <a:moveTo>
                  <a:pt x="0" y="0"/>
                </a:moveTo>
                <a:lnTo>
                  <a:pt x="10390606" y="0"/>
                </a:lnTo>
                <a:lnTo>
                  <a:pt x="10390606" y="3233867"/>
                </a:lnTo>
                <a:lnTo>
                  <a:pt x="0" y="3233867"/>
                </a:lnTo>
                <a:lnTo>
                  <a:pt x="0" y="0"/>
                </a:lnTo>
                <a:close/>
              </a:path>
            </a:pathLst>
          </a:custGeom>
          <a:blipFill>
            <a:blip r:embed="rId5"/>
            <a:stretch>
              <a:fillRect r="-1281"/>
            </a:stretch>
          </a:blipFill>
        </p:spPr>
      </p:sp>
      <p:grpSp>
        <p:nvGrpSpPr>
          <p:cNvPr id="8" name="Group 8"/>
          <p:cNvGrpSpPr/>
          <p:nvPr/>
        </p:nvGrpSpPr>
        <p:grpSpPr>
          <a:xfrm>
            <a:off x="12678700" y="6612681"/>
            <a:ext cx="4048572" cy="2092984"/>
            <a:chOff x="0" y="0"/>
            <a:chExt cx="1066290" cy="551239"/>
          </a:xfrm>
        </p:grpSpPr>
        <p:sp>
          <p:nvSpPr>
            <p:cNvPr id="9" name="Freeform 9"/>
            <p:cNvSpPr/>
            <p:nvPr/>
          </p:nvSpPr>
          <p:spPr>
            <a:xfrm>
              <a:off x="0" y="0"/>
              <a:ext cx="1066290" cy="551239"/>
            </a:xfrm>
            <a:custGeom>
              <a:avLst/>
              <a:gdLst/>
              <a:ahLst/>
              <a:cxnLst/>
              <a:rect l="l" t="t" r="r" b="b"/>
              <a:pathLst>
                <a:path w="1066290" h="551239">
                  <a:moveTo>
                    <a:pt x="0" y="0"/>
                  </a:moveTo>
                  <a:lnTo>
                    <a:pt x="1066290" y="0"/>
                  </a:lnTo>
                  <a:lnTo>
                    <a:pt x="1066290" y="551239"/>
                  </a:lnTo>
                  <a:lnTo>
                    <a:pt x="0" y="551239"/>
                  </a:lnTo>
                  <a:close/>
                </a:path>
              </a:pathLst>
            </a:custGeom>
            <a:solidFill>
              <a:srgbClr val="E05142"/>
            </a:solidFill>
            <a:ln w="95250" cap="sq">
              <a:solidFill>
                <a:srgbClr val="000000"/>
              </a:solidFill>
              <a:prstDash val="solid"/>
              <a:miter/>
            </a:ln>
          </p:spPr>
        </p:sp>
        <p:sp>
          <p:nvSpPr>
            <p:cNvPr id="10" name="TextBox 10"/>
            <p:cNvSpPr txBox="1"/>
            <p:nvPr/>
          </p:nvSpPr>
          <p:spPr>
            <a:xfrm>
              <a:off x="0" y="-38100"/>
              <a:ext cx="1066290" cy="589339"/>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2678700" y="3265196"/>
            <a:ext cx="3914775" cy="2170173"/>
            <a:chOff x="0" y="0"/>
            <a:chExt cx="1031052" cy="571568"/>
          </a:xfrm>
        </p:grpSpPr>
        <p:sp>
          <p:nvSpPr>
            <p:cNvPr id="12" name="Freeform 12"/>
            <p:cNvSpPr/>
            <p:nvPr/>
          </p:nvSpPr>
          <p:spPr>
            <a:xfrm>
              <a:off x="0" y="0"/>
              <a:ext cx="1031052" cy="571568"/>
            </a:xfrm>
            <a:custGeom>
              <a:avLst/>
              <a:gdLst/>
              <a:ahLst/>
              <a:cxnLst/>
              <a:rect l="l" t="t" r="r" b="b"/>
              <a:pathLst>
                <a:path w="1031052" h="571568">
                  <a:moveTo>
                    <a:pt x="0" y="0"/>
                  </a:moveTo>
                  <a:lnTo>
                    <a:pt x="1031052" y="0"/>
                  </a:lnTo>
                  <a:lnTo>
                    <a:pt x="1031052" y="571568"/>
                  </a:lnTo>
                  <a:lnTo>
                    <a:pt x="0" y="571568"/>
                  </a:lnTo>
                  <a:close/>
                </a:path>
              </a:pathLst>
            </a:custGeom>
            <a:solidFill>
              <a:srgbClr val="00BF63"/>
            </a:solidFill>
            <a:ln w="95250" cap="sq">
              <a:solidFill>
                <a:srgbClr val="000000"/>
              </a:solidFill>
              <a:prstDash val="solid"/>
              <a:miter/>
            </a:ln>
          </p:spPr>
        </p:sp>
        <p:sp>
          <p:nvSpPr>
            <p:cNvPr id="13" name="TextBox 13"/>
            <p:cNvSpPr txBox="1"/>
            <p:nvPr/>
          </p:nvSpPr>
          <p:spPr>
            <a:xfrm>
              <a:off x="0" y="-38100"/>
              <a:ext cx="1031052" cy="609668"/>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13104298" y="3875619"/>
            <a:ext cx="3063578" cy="854077"/>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Nunito Bold Bold"/>
                <a:ea typeface="Nunito Bold Bold"/>
                <a:cs typeface="Nunito Bold Bold"/>
                <a:sym typeface="Nunito Bold Bold"/>
              </a:rPr>
              <a:t>Đồng tình</a:t>
            </a:r>
          </a:p>
        </p:txBody>
      </p:sp>
      <p:sp>
        <p:nvSpPr>
          <p:cNvPr id="15" name="TextBox 15"/>
          <p:cNvSpPr txBox="1"/>
          <p:nvPr/>
        </p:nvSpPr>
        <p:spPr>
          <a:xfrm>
            <a:off x="12942969" y="6692669"/>
            <a:ext cx="3386235" cy="1739902"/>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Nunito Bold Bold"/>
                <a:ea typeface="Nunito Bold Bold"/>
                <a:cs typeface="Nunito Bold Bold"/>
                <a:sym typeface="Nunito Bold Bold"/>
              </a:rPr>
              <a:t>không đồng tình</a:t>
            </a:r>
          </a:p>
        </p:txBody>
      </p:sp>
      <p:sp>
        <p:nvSpPr>
          <p:cNvPr id="16" name="TextBox 16"/>
          <p:cNvSpPr txBox="1"/>
          <p:nvPr/>
        </p:nvSpPr>
        <p:spPr>
          <a:xfrm>
            <a:off x="1028700" y="2179378"/>
            <a:ext cx="11516203" cy="1385721"/>
          </a:xfrm>
          <a:prstGeom prst="rect">
            <a:avLst/>
          </a:prstGeom>
        </p:spPr>
        <p:txBody>
          <a:bodyPr lIns="0" tIns="0" rIns="0" bIns="0" rtlCol="0" anchor="t">
            <a:spAutoFit/>
          </a:bodyPr>
          <a:lstStyle/>
          <a:p>
            <a:pPr algn="ctr">
              <a:lnSpc>
                <a:spcPts val="5532"/>
              </a:lnSpc>
              <a:spcBef>
                <a:spcPct val="0"/>
              </a:spcBef>
            </a:pPr>
            <a:r>
              <a:rPr lang="en-US" sz="3952" b="1">
                <a:solidFill>
                  <a:srgbClr val="000000"/>
                </a:solidFill>
                <a:latin typeface="Nunito Bold Bold"/>
                <a:ea typeface="Nunito Bold Bold"/>
                <a:cs typeface="Nunito Bold Bold"/>
                <a:sym typeface="Nunito Bold Bold"/>
              </a:rPr>
              <a:t>Em đồng tình hay không đồng tình với hành vi của các bạn nào trong tranh dưới đây? Vì sao?</a:t>
            </a:r>
          </a:p>
        </p:txBody>
      </p:sp>
    </p:spTree>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97476"/>
            <a:ext cx="8101959" cy="4809847"/>
          </a:xfrm>
          <a:custGeom>
            <a:avLst/>
            <a:gdLst/>
            <a:ahLst/>
            <a:cxnLst/>
            <a:rect l="l" t="t" r="r" b="b"/>
            <a:pathLst>
              <a:path w="8101959" h="4809847">
                <a:moveTo>
                  <a:pt x="0" y="0"/>
                </a:moveTo>
                <a:lnTo>
                  <a:pt x="8101959" y="0"/>
                </a:lnTo>
                <a:lnTo>
                  <a:pt x="8101959" y="4809847"/>
                </a:lnTo>
                <a:lnTo>
                  <a:pt x="0" y="4809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423872">
            <a:off x="2189839" y="2069729"/>
            <a:ext cx="12932380" cy="11352913"/>
          </a:xfrm>
          <a:custGeom>
            <a:avLst/>
            <a:gdLst/>
            <a:ahLst/>
            <a:cxnLst/>
            <a:rect l="l" t="t" r="r" b="b"/>
            <a:pathLst>
              <a:path w="12932380" h="11352913">
                <a:moveTo>
                  <a:pt x="0" y="0"/>
                </a:moveTo>
                <a:lnTo>
                  <a:pt x="12932380" y="0"/>
                </a:lnTo>
                <a:lnTo>
                  <a:pt x="12932380" y="11352914"/>
                </a:lnTo>
                <a:lnTo>
                  <a:pt x="0" y="11352914"/>
                </a:lnTo>
                <a:lnTo>
                  <a:pt x="0" y="0"/>
                </a:lnTo>
                <a:close/>
              </a:path>
            </a:pathLst>
          </a:custGeom>
          <a:blipFill>
            <a:blip r:embed="rId4"/>
            <a:stretch>
              <a:fillRect b="-3565"/>
            </a:stretch>
          </a:blipFill>
        </p:spPr>
      </p:sp>
      <p:sp>
        <p:nvSpPr>
          <p:cNvPr id="4" name="Freeform 4"/>
          <p:cNvSpPr/>
          <p:nvPr/>
        </p:nvSpPr>
        <p:spPr>
          <a:xfrm>
            <a:off x="9144000" y="1028700"/>
            <a:ext cx="8930392" cy="4219169"/>
          </a:xfrm>
          <a:custGeom>
            <a:avLst/>
            <a:gdLst/>
            <a:ahLst/>
            <a:cxnLst/>
            <a:rect l="l" t="t" r="r" b="b"/>
            <a:pathLst>
              <a:path w="8930392" h="4219169">
                <a:moveTo>
                  <a:pt x="0" y="0"/>
                </a:moveTo>
                <a:lnTo>
                  <a:pt x="8930392" y="0"/>
                </a:lnTo>
                <a:lnTo>
                  <a:pt x="8930392" y="4219169"/>
                </a:lnTo>
                <a:lnTo>
                  <a:pt x="0" y="4219169"/>
                </a:lnTo>
                <a:lnTo>
                  <a:pt x="0" y="0"/>
                </a:lnTo>
                <a:close/>
              </a:path>
            </a:pathLst>
          </a:custGeom>
          <a:blipFill>
            <a:blip r:embed="rId5"/>
            <a:stretch>
              <a:fillRect l="-3067" r="-5258" b="-117797"/>
            </a:stretch>
          </a:blipFill>
        </p:spPr>
      </p:sp>
      <p:sp>
        <p:nvSpPr>
          <p:cNvPr id="5" name="Freeform 5"/>
          <p:cNvSpPr/>
          <p:nvPr/>
        </p:nvSpPr>
        <p:spPr>
          <a:xfrm>
            <a:off x="9144000" y="5133390"/>
            <a:ext cx="9115359" cy="5153610"/>
          </a:xfrm>
          <a:custGeom>
            <a:avLst/>
            <a:gdLst/>
            <a:ahLst/>
            <a:cxnLst/>
            <a:rect l="l" t="t" r="r" b="b"/>
            <a:pathLst>
              <a:path w="9115359" h="5153610">
                <a:moveTo>
                  <a:pt x="0" y="0"/>
                </a:moveTo>
                <a:lnTo>
                  <a:pt x="9115359" y="0"/>
                </a:lnTo>
                <a:lnTo>
                  <a:pt x="9115359" y="5153610"/>
                </a:lnTo>
                <a:lnTo>
                  <a:pt x="0" y="5153610"/>
                </a:lnTo>
                <a:lnTo>
                  <a:pt x="0" y="0"/>
                </a:lnTo>
                <a:close/>
              </a:path>
            </a:pathLst>
          </a:custGeom>
          <a:blipFill>
            <a:blip r:embed="rId5"/>
            <a:stretch>
              <a:fillRect l="-4508" t="-83160" r="-4508"/>
            </a:stretch>
          </a:blipFill>
        </p:spPr>
      </p:sp>
      <p:sp>
        <p:nvSpPr>
          <p:cNvPr id="6" name="Freeform 6"/>
          <p:cNvSpPr/>
          <p:nvPr/>
        </p:nvSpPr>
        <p:spPr>
          <a:xfrm>
            <a:off x="174056" y="6420838"/>
            <a:ext cx="3876923" cy="4215956"/>
          </a:xfrm>
          <a:custGeom>
            <a:avLst/>
            <a:gdLst/>
            <a:ahLst/>
            <a:cxnLst/>
            <a:rect l="l" t="t" r="r" b="b"/>
            <a:pathLst>
              <a:path w="3876923" h="4215956">
                <a:moveTo>
                  <a:pt x="0" y="0"/>
                </a:moveTo>
                <a:lnTo>
                  <a:pt x="3876924" y="0"/>
                </a:lnTo>
                <a:lnTo>
                  <a:pt x="3876924" y="4215956"/>
                </a:lnTo>
                <a:lnTo>
                  <a:pt x="0" y="4215956"/>
                </a:lnTo>
                <a:lnTo>
                  <a:pt x="0" y="0"/>
                </a:lnTo>
                <a:close/>
              </a:path>
            </a:pathLst>
          </a:custGeom>
          <a:blipFill>
            <a:blip r:embed="rId6"/>
            <a:stretch>
              <a:fillRect/>
            </a:stretch>
          </a:blipFill>
        </p:spPr>
      </p:sp>
      <p:sp>
        <p:nvSpPr>
          <p:cNvPr id="7" name="Freeform 7"/>
          <p:cNvSpPr/>
          <p:nvPr/>
        </p:nvSpPr>
        <p:spPr>
          <a:xfrm>
            <a:off x="4982164" y="6798421"/>
            <a:ext cx="3119795" cy="3460791"/>
          </a:xfrm>
          <a:custGeom>
            <a:avLst/>
            <a:gdLst/>
            <a:ahLst/>
            <a:cxnLst/>
            <a:rect l="l" t="t" r="r" b="b"/>
            <a:pathLst>
              <a:path w="3119795" h="3460791">
                <a:moveTo>
                  <a:pt x="0" y="0"/>
                </a:moveTo>
                <a:lnTo>
                  <a:pt x="3119795" y="0"/>
                </a:lnTo>
                <a:lnTo>
                  <a:pt x="3119795" y="3460791"/>
                </a:lnTo>
                <a:lnTo>
                  <a:pt x="0" y="3460791"/>
                </a:lnTo>
                <a:lnTo>
                  <a:pt x="0" y="0"/>
                </a:lnTo>
                <a:close/>
              </a:path>
            </a:pathLst>
          </a:custGeom>
          <a:blipFill>
            <a:blip r:embed="rId7"/>
            <a:stretch>
              <a:fillRect t="-5539" r="-4800" b="-3522"/>
            </a:stretch>
          </a:blipFill>
        </p:spPr>
      </p:sp>
      <p:sp>
        <p:nvSpPr>
          <p:cNvPr id="8" name="TextBox 8"/>
          <p:cNvSpPr txBox="1"/>
          <p:nvPr/>
        </p:nvSpPr>
        <p:spPr>
          <a:xfrm>
            <a:off x="395364" y="125093"/>
            <a:ext cx="7311232" cy="903607"/>
          </a:xfrm>
          <a:prstGeom prst="rect">
            <a:avLst/>
          </a:prstGeom>
        </p:spPr>
        <p:txBody>
          <a:bodyPr lIns="0" tIns="0" rIns="0" bIns="0" rtlCol="0" anchor="t">
            <a:spAutoFit/>
          </a:bodyPr>
          <a:lstStyle/>
          <a:p>
            <a:pPr algn="l">
              <a:lnSpc>
                <a:spcPts val="7419"/>
              </a:lnSpc>
              <a:spcBef>
                <a:spcPct val="0"/>
              </a:spcBef>
            </a:pPr>
            <a:r>
              <a:rPr lang="en-US" sz="5299" b="1">
                <a:solidFill>
                  <a:srgbClr val="004AAD"/>
                </a:solidFill>
                <a:latin typeface="Nunito Bold Bold"/>
                <a:ea typeface="Nunito Bold Bold"/>
                <a:cs typeface="Nunito Bold Bold"/>
                <a:sym typeface="Nunito Bold Bold"/>
              </a:rPr>
              <a:t>Hoạt động 2: Đóng vai</a:t>
            </a:r>
          </a:p>
        </p:txBody>
      </p:sp>
      <p:sp>
        <p:nvSpPr>
          <p:cNvPr id="9" name="TextBox 9"/>
          <p:cNvSpPr txBox="1"/>
          <p:nvPr/>
        </p:nvSpPr>
        <p:spPr>
          <a:xfrm>
            <a:off x="395364" y="1610951"/>
            <a:ext cx="9173601" cy="2317117"/>
          </a:xfrm>
          <a:prstGeom prst="rect">
            <a:avLst/>
          </a:prstGeom>
        </p:spPr>
        <p:txBody>
          <a:bodyPr lIns="0" tIns="0" rIns="0" bIns="0" rtlCol="0" anchor="t">
            <a:spAutoFit/>
          </a:bodyPr>
          <a:lstStyle/>
          <a:p>
            <a:pPr algn="l">
              <a:lnSpc>
                <a:spcPts val="6159"/>
              </a:lnSpc>
              <a:spcBef>
                <a:spcPct val="0"/>
              </a:spcBef>
            </a:pPr>
            <a:r>
              <a:rPr lang="en-US" sz="4399">
                <a:solidFill>
                  <a:srgbClr val="010101"/>
                </a:solidFill>
                <a:latin typeface="Nunito Bold"/>
                <a:ea typeface="Nunito Bold"/>
                <a:cs typeface="Nunito Bold"/>
                <a:sym typeface="Nunito Bold"/>
              </a:rPr>
              <a:t>TÌNH HUỐNG 1: Chúng mình qua đường bằng cách nào bây giờ khi ở đây không có vạch kẻ đường nhỉ?</a:t>
            </a:r>
          </a:p>
        </p:txBody>
      </p:sp>
      <p:sp>
        <p:nvSpPr>
          <p:cNvPr id="10" name="TextBox 10"/>
          <p:cNvSpPr txBox="1"/>
          <p:nvPr/>
        </p:nvSpPr>
        <p:spPr>
          <a:xfrm>
            <a:off x="395364" y="4509092"/>
            <a:ext cx="9208710" cy="2317117"/>
          </a:xfrm>
          <a:prstGeom prst="rect">
            <a:avLst/>
          </a:prstGeom>
        </p:spPr>
        <p:txBody>
          <a:bodyPr lIns="0" tIns="0" rIns="0" bIns="0" rtlCol="0" anchor="t">
            <a:spAutoFit/>
          </a:bodyPr>
          <a:lstStyle/>
          <a:p>
            <a:pPr algn="l">
              <a:lnSpc>
                <a:spcPts val="6159"/>
              </a:lnSpc>
              <a:spcBef>
                <a:spcPct val="0"/>
              </a:spcBef>
            </a:pPr>
            <a:r>
              <a:rPr lang="en-US" sz="4399">
                <a:solidFill>
                  <a:srgbClr val="000000"/>
                </a:solidFill>
                <a:latin typeface="Nunito Bold"/>
                <a:ea typeface="Nunito Bold"/>
                <a:cs typeface="Nunito Bold"/>
                <a:sym typeface="Nunito Bold"/>
              </a:rPr>
              <a:t>TÌNH HUỐNG 2: Bạn đi lên đây chúng mình vừa đi vừa nói chuyện nha!</a:t>
            </a:r>
          </a:p>
        </p:txBody>
      </p:sp>
    </p:spTree>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2000" y="1552485"/>
            <a:ext cx="14318501" cy="6459596"/>
          </a:xfrm>
          <a:custGeom>
            <a:avLst/>
            <a:gdLst/>
            <a:ahLst/>
            <a:cxnLst/>
            <a:rect l="l" t="t" r="r" b="b"/>
            <a:pathLst>
              <a:path w="14318501" h="6459596">
                <a:moveTo>
                  <a:pt x="0" y="0"/>
                </a:moveTo>
                <a:lnTo>
                  <a:pt x="14318500" y="0"/>
                </a:lnTo>
                <a:lnTo>
                  <a:pt x="14318500" y="6459596"/>
                </a:lnTo>
                <a:lnTo>
                  <a:pt x="0" y="64595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528989">
            <a:off x="1591349" y="-1362569"/>
            <a:ext cx="13545406" cy="8386140"/>
            <a:chOff x="0" y="0"/>
            <a:chExt cx="18060541" cy="11181520"/>
          </a:xfrm>
        </p:grpSpPr>
        <p:sp>
          <p:nvSpPr>
            <p:cNvPr id="4" name="TextBox 4"/>
            <p:cNvSpPr txBox="1"/>
            <p:nvPr/>
          </p:nvSpPr>
          <p:spPr>
            <a:xfrm rot="-592460">
              <a:off x="144197" y="1490162"/>
              <a:ext cx="14746272" cy="2460267"/>
            </a:xfrm>
            <a:prstGeom prst="rect">
              <a:avLst/>
            </a:prstGeom>
          </p:spPr>
          <p:txBody>
            <a:bodyPr lIns="0" tIns="0" rIns="0" bIns="0" rtlCol="0" anchor="t">
              <a:spAutoFit/>
            </a:bodyPr>
            <a:lstStyle/>
            <a:p>
              <a:pPr algn="ctr">
                <a:lnSpc>
                  <a:spcPts val="13381"/>
                </a:lnSpc>
                <a:spcBef>
                  <a:spcPct val="0"/>
                </a:spcBef>
              </a:pPr>
              <a:endParaRPr/>
            </a:p>
          </p:txBody>
        </p:sp>
        <p:sp>
          <p:nvSpPr>
            <p:cNvPr id="5" name="TextBox 5"/>
            <p:cNvSpPr txBox="1"/>
            <p:nvPr/>
          </p:nvSpPr>
          <p:spPr>
            <a:xfrm rot="-515361">
              <a:off x="2018650" y="6582872"/>
              <a:ext cx="15874593" cy="3432448"/>
            </a:xfrm>
            <a:prstGeom prst="rect">
              <a:avLst/>
            </a:prstGeom>
          </p:spPr>
          <p:txBody>
            <a:bodyPr lIns="0" tIns="0" rIns="0" bIns="0" rtlCol="0" anchor="t">
              <a:spAutoFit/>
            </a:bodyPr>
            <a:lstStyle/>
            <a:p>
              <a:pPr algn="ctr">
                <a:lnSpc>
                  <a:spcPts val="9823"/>
                </a:lnSpc>
                <a:spcBef>
                  <a:spcPct val="0"/>
                </a:spcBef>
              </a:pPr>
              <a:r>
                <a:rPr lang="en-US" sz="9823" b="1">
                  <a:solidFill>
                    <a:srgbClr val="2F5F98"/>
                  </a:solidFill>
                  <a:latin typeface="Nunito Bold Bold"/>
                  <a:ea typeface="Nunito Bold Bold"/>
                  <a:cs typeface="Nunito Bold Bold"/>
                  <a:sym typeface="Nunito Bold Bold"/>
                </a:rPr>
                <a:t>Hoạt động vận dụng trải nghiệm</a:t>
              </a:r>
            </a:p>
          </p:txBody>
        </p:sp>
      </p:grpSp>
      <p:sp>
        <p:nvSpPr>
          <p:cNvPr id="6" name="Freeform 6"/>
          <p:cNvSpPr/>
          <p:nvPr/>
        </p:nvSpPr>
        <p:spPr>
          <a:xfrm>
            <a:off x="16283733" y="4298870"/>
            <a:ext cx="1388640" cy="4959430"/>
          </a:xfrm>
          <a:custGeom>
            <a:avLst/>
            <a:gdLst/>
            <a:ahLst/>
            <a:cxnLst/>
            <a:rect l="l" t="t" r="r" b="b"/>
            <a:pathLst>
              <a:path w="1388640" h="4959430">
                <a:moveTo>
                  <a:pt x="0" y="0"/>
                </a:moveTo>
                <a:lnTo>
                  <a:pt x="1388640" y="0"/>
                </a:lnTo>
                <a:lnTo>
                  <a:pt x="1388640" y="4959430"/>
                </a:lnTo>
                <a:lnTo>
                  <a:pt x="0" y="4959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5288110">
            <a:off x="2311860" y="159125"/>
            <a:ext cx="1108410" cy="3503595"/>
          </a:xfrm>
          <a:custGeom>
            <a:avLst/>
            <a:gdLst/>
            <a:ahLst/>
            <a:cxnLst/>
            <a:rect l="l" t="t" r="r" b="b"/>
            <a:pathLst>
              <a:path w="1108410" h="3503595">
                <a:moveTo>
                  <a:pt x="0" y="0"/>
                </a:moveTo>
                <a:lnTo>
                  <a:pt x="1108410" y="0"/>
                </a:lnTo>
                <a:lnTo>
                  <a:pt x="1108410" y="3503595"/>
                </a:lnTo>
                <a:lnTo>
                  <a:pt x="0" y="35035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1057521" y="-504915"/>
            <a:ext cx="7230479" cy="4114800"/>
          </a:xfrm>
          <a:custGeom>
            <a:avLst/>
            <a:gdLst/>
            <a:ahLst/>
            <a:cxnLst/>
            <a:rect l="l" t="t" r="r" b="b"/>
            <a:pathLst>
              <a:path w="7230479" h="4114800">
                <a:moveTo>
                  <a:pt x="0" y="0"/>
                </a:moveTo>
                <a:lnTo>
                  <a:pt x="7230479" y="0"/>
                </a:lnTo>
                <a:lnTo>
                  <a:pt x="723047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9824282" y="7704590"/>
            <a:ext cx="2747578" cy="2287359"/>
          </a:xfrm>
          <a:custGeom>
            <a:avLst/>
            <a:gdLst/>
            <a:ahLst/>
            <a:cxnLst/>
            <a:rect l="l" t="t" r="r" b="b"/>
            <a:pathLst>
              <a:path w="2747578" h="2287359">
                <a:moveTo>
                  <a:pt x="0" y="0"/>
                </a:moveTo>
                <a:lnTo>
                  <a:pt x="2747578" y="0"/>
                </a:lnTo>
                <a:lnTo>
                  <a:pt x="2747578" y="2287359"/>
                </a:lnTo>
                <a:lnTo>
                  <a:pt x="0" y="22873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0" y="2856141"/>
            <a:ext cx="2747578" cy="2287359"/>
          </a:xfrm>
          <a:custGeom>
            <a:avLst/>
            <a:gdLst/>
            <a:ahLst/>
            <a:cxnLst/>
            <a:rect l="l" t="t" r="r" b="b"/>
            <a:pathLst>
              <a:path w="2747578" h="2287359">
                <a:moveTo>
                  <a:pt x="0" y="0"/>
                </a:moveTo>
                <a:lnTo>
                  <a:pt x="2747578" y="0"/>
                </a:lnTo>
                <a:lnTo>
                  <a:pt x="2747578" y="2287359"/>
                </a:lnTo>
                <a:lnTo>
                  <a:pt x="0" y="22873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641596" y="5476875"/>
            <a:ext cx="5470813" cy="5470813"/>
          </a:xfrm>
          <a:custGeom>
            <a:avLst/>
            <a:gdLst/>
            <a:ahLst/>
            <a:cxnLst/>
            <a:rect l="l" t="t" r="r" b="b"/>
            <a:pathLst>
              <a:path w="5470813" h="5470813">
                <a:moveTo>
                  <a:pt x="0" y="0"/>
                </a:moveTo>
                <a:lnTo>
                  <a:pt x="5470813" y="0"/>
                </a:lnTo>
                <a:lnTo>
                  <a:pt x="5470813" y="5470813"/>
                </a:lnTo>
                <a:lnTo>
                  <a:pt x="0" y="5470813"/>
                </a:lnTo>
                <a:lnTo>
                  <a:pt x="0" y="0"/>
                </a:lnTo>
                <a:close/>
              </a:path>
            </a:pathLst>
          </a:custGeom>
          <a:blipFill>
            <a:blip r:embed="rId12"/>
            <a:stretch>
              <a:fillRect/>
            </a:stretch>
          </a:blipFill>
        </p:spPr>
      </p:sp>
    </p:spTree>
  </p:cSld>
  <p:clrMapOvr>
    <a:masterClrMapping/>
  </p:clrMapOvr>
  <p:transition>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8103" y="2995033"/>
            <a:ext cx="20004569" cy="11876006"/>
          </a:xfrm>
          <a:custGeom>
            <a:avLst/>
            <a:gdLst/>
            <a:ahLst/>
            <a:cxnLst/>
            <a:rect l="l" t="t" r="r" b="b"/>
            <a:pathLst>
              <a:path w="20004569" h="11876006">
                <a:moveTo>
                  <a:pt x="0" y="0"/>
                </a:moveTo>
                <a:lnTo>
                  <a:pt x="20004568" y="0"/>
                </a:lnTo>
                <a:lnTo>
                  <a:pt x="20004568" y="11876006"/>
                </a:lnTo>
                <a:lnTo>
                  <a:pt x="0" y="11876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91451">
            <a:off x="491252" y="4329653"/>
            <a:ext cx="1768927" cy="2211158"/>
          </a:xfrm>
          <a:custGeom>
            <a:avLst/>
            <a:gdLst/>
            <a:ahLst/>
            <a:cxnLst/>
            <a:rect l="l" t="t" r="r" b="b"/>
            <a:pathLst>
              <a:path w="1768927" h="2211158">
                <a:moveTo>
                  <a:pt x="0" y="0"/>
                </a:moveTo>
                <a:lnTo>
                  <a:pt x="1768927" y="0"/>
                </a:lnTo>
                <a:lnTo>
                  <a:pt x="1768927" y="2211159"/>
                </a:lnTo>
                <a:lnTo>
                  <a:pt x="0" y="22111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263300" y="2615620"/>
            <a:ext cx="12692765" cy="9138791"/>
          </a:xfrm>
          <a:custGeom>
            <a:avLst/>
            <a:gdLst/>
            <a:ahLst/>
            <a:cxnLst/>
            <a:rect l="l" t="t" r="r" b="b"/>
            <a:pathLst>
              <a:path w="12692765" h="9138791">
                <a:moveTo>
                  <a:pt x="0" y="0"/>
                </a:moveTo>
                <a:lnTo>
                  <a:pt x="12692765" y="0"/>
                </a:lnTo>
                <a:lnTo>
                  <a:pt x="12692765" y="9138791"/>
                </a:lnTo>
                <a:lnTo>
                  <a:pt x="0" y="9138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6051949" y="2995033"/>
            <a:ext cx="8985806" cy="8985806"/>
          </a:xfrm>
          <a:custGeom>
            <a:avLst/>
            <a:gdLst/>
            <a:ahLst/>
            <a:cxnLst/>
            <a:rect l="l" t="t" r="r" b="b"/>
            <a:pathLst>
              <a:path w="8985806" h="8985806">
                <a:moveTo>
                  <a:pt x="0" y="0"/>
                </a:moveTo>
                <a:lnTo>
                  <a:pt x="8985806" y="0"/>
                </a:lnTo>
                <a:lnTo>
                  <a:pt x="8985806" y="8985806"/>
                </a:lnTo>
                <a:lnTo>
                  <a:pt x="0" y="8985806"/>
                </a:lnTo>
                <a:lnTo>
                  <a:pt x="0" y="0"/>
                </a:lnTo>
                <a:close/>
              </a:path>
            </a:pathLst>
          </a:custGeom>
          <a:blipFill>
            <a:blip r:embed="rId8"/>
            <a:stretch>
              <a:fillRect/>
            </a:stretch>
          </a:blipFill>
        </p:spPr>
      </p:sp>
      <p:sp>
        <p:nvSpPr>
          <p:cNvPr id="6" name="Freeform 6"/>
          <p:cNvSpPr/>
          <p:nvPr/>
        </p:nvSpPr>
        <p:spPr>
          <a:xfrm>
            <a:off x="14077480" y="2663785"/>
            <a:ext cx="1388640" cy="4959430"/>
          </a:xfrm>
          <a:custGeom>
            <a:avLst/>
            <a:gdLst/>
            <a:ahLst/>
            <a:cxnLst/>
            <a:rect l="l" t="t" r="r" b="b"/>
            <a:pathLst>
              <a:path w="1388640" h="4959430">
                <a:moveTo>
                  <a:pt x="0" y="0"/>
                </a:moveTo>
                <a:lnTo>
                  <a:pt x="1388640" y="0"/>
                </a:lnTo>
                <a:lnTo>
                  <a:pt x="1388640" y="4959430"/>
                </a:lnTo>
                <a:lnTo>
                  <a:pt x="0" y="49594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1049106">
            <a:off x="3817231" y="3453041"/>
            <a:ext cx="1608810" cy="1483031"/>
          </a:xfrm>
          <a:custGeom>
            <a:avLst/>
            <a:gdLst/>
            <a:ahLst/>
            <a:cxnLst/>
            <a:rect l="l" t="t" r="r" b="b"/>
            <a:pathLst>
              <a:path w="1608810" h="1483031">
                <a:moveTo>
                  <a:pt x="0" y="0"/>
                </a:moveTo>
                <a:lnTo>
                  <a:pt x="1608810" y="0"/>
                </a:lnTo>
                <a:lnTo>
                  <a:pt x="1608810" y="1483031"/>
                </a:lnTo>
                <a:lnTo>
                  <a:pt x="0" y="14830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178033">
            <a:off x="10835810" y="1475589"/>
            <a:ext cx="968728" cy="1899467"/>
          </a:xfrm>
          <a:custGeom>
            <a:avLst/>
            <a:gdLst/>
            <a:ahLst/>
            <a:cxnLst/>
            <a:rect l="l" t="t" r="r" b="b"/>
            <a:pathLst>
              <a:path w="968728" h="1899467">
                <a:moveTo>
                  <a:pt x="0" y="0"/>
                </a:moveTo>
                <a:lnTo>
                  <a:pt x="968728" y="0"/>
                </a:lnTo>
                <a:lnTo>
                  <a:pt x="968728" y="1899467"/>
                </a:lnTo>
                <a:lnTo>
                  <a:pt x="0" y="1899467"/>
                </a:lnTo>
                <a:lnTo>
                  <a:pt x="0" y="0"/>
                </a:lnTo>
                <a:close/>
              </a:path>
            </a:pathLst>
          </a:custGeom>
          <a:blipFill>
            <a:blip r:embed="rId13"/>
            <a:stretch>
              <a:fillRect/>
            </a:stretch>
          </a:blipFill>
        </p:spPr>
      </p:sp>
      <p:sp>
        <p:nvSpPr>
          <p:cNvPr id="9" name="Freeform 9"/>
          <p:cNvSpPr/>
          <p:nvPr/>
        </p:nvSpPr>
        <p:spPr>
          <a:xfrm rot="-1480418">
            <a:off x="3479138" y="6675908"/>
            <a:ext cx="1530067" cy="2582392"/>
          </a:xfrm>
          <a:custGeom>
            <a:avLst/>
            <a:gdLst/>
            <a:ahLst/>
            <a:cxnLst/>
            <a:rect l="l" t="t" r="r" b="b"/>
            <a:pathLst>
              <a:path w="1530067" h="2582392">
                <a:moveTo>
                  <a:pt x="0" y="0"/>
                </a:moveTo>
                <a:lnTo>
                  <a:pt x="1530067" y="0"/>
                </a:lnTo>
                <a:lnTo>
                  <a:pt x="1530067" y="2582392"/>
                </a:lnTo>
                <a:lnTo>
                  <a:pt x="0" y="2582392"/>
                </a:lnTo>
                <a:lnTo>
                  <a:pt x="0" y="0"/>
                </a:lnTo>
                <a:close/>
              </a:path>
            </a:pathLst>
          </a:custGeom>
          <a:blipFill>
            <a:blip r:embed="rId14"/>
            <a:stretch>
              <a:fillRect/>
            </a:stretch>
          </a:blipFill>
        </p:spPr>
      </p:sp>
      <p:sp>
        <p:nvSpPr>
          <p:cNvPr id="10" name="TextBox 10"/>
          <p:cNvSpPr txBox="1"/>
          <p:nvPr/>
        </p:nvSpPr>
        <p:spPr>
          <a:xfrm>
            <a:off x="2821880" y="174623"/>
            <a:ext cx="12644240" cy="854077"/>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Nunito Bold Bold"/>
                <a:ea typeface="Nunito Bold Bold"/>
                <a:cs typeface="Nunito Bold Bold"/>
                <a:sym typeface="Nunito Bold Bold"/>
              </a:rPr>
              <a:t>HOẠT ĐỘNG VẬN DỤNG, TRẢI NGHIỆM </a:t>
            </a:r>
          </a:p>
        </p:txBody>
      </p:sp>
      <p:sp>
        <p:nvSpPr>
          <p:cNvPr id="11" name="TextBox 11"/>
          <p:cNvSpPr txBox="1"/>
          <p:nvPr/>
        </p:nvSpPr>
        <p:spPr>
          <a:xfrm>
            <a:off x="-141387" y="1761543"/>
            <a:ext cx="9285387" cy="854077"/>
          </a:xfrm>
          <a:prstGeom prst="rect">
            <a:avLst/>
          </a:prstGeom>
        </p:spPr>
        <p:txBody>
          <a:bodyPr lIns="0" tIns="0" rIns="0" bIns="0" rtlCol="0" anchor="t">
            <a:spAutoFit/>
          </a:bodyPr>
          <a:lstStyle/>
          <a:p>
            <a:pPr marL="1079483" lvl="1" indent="-539741" algn="ctr">
              <a:lnSpc>
                <a:spcPts val="6999"/>
              </a:lnSpc>
              <a:spcBef>
                <a:spcPct val="0"/>
              </a:spcBef>
              <a:buAutoNum type="arabicPeriod"/>
            </a:pPr>
            <a:r>
              <a:rPr lang="en-US" sz="4999" b="1">
                <a:solidFill>
                  <a:srgbClr val="000000"/>
                </a:solidFill>
                <a:latin typeface="Nunito Bold Bold"/>
                <a:ea typeface="Nunito Bold Bold"/>
                <a:cs typeface="Nunito Bold Bold"/>
                <a:sym typeface="Nunito Bold Bold"/>
              </a:rPr>
              <a:t>Chơi trò: “Phóng viên nhí”.</a:t>
            </a:r>
          </a:p>
        </p:txBody>
      </p:sp>
    </p:spTree>
  </p:cSld>
  <p:clrMapOvr>
    <a:masterClrMapping/>
  </p:clrMapOvr>
  <p:transition>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AB7CA"/>
        </a:solidFill>
        <a:effectLst/>
      </p:bgPr>
    </p:bg>
    <p:spTree>
      <p:nvGrpSpPr>
        <p:cNvPr id="1" name=""/>
        <p:cNvGrpSpPr/>
        <p:nvPr/>
      </p:nvGrpSpPr>
      <p:grpSpPr>
        <a:xfrm>
          <a:off x="0" y="0"/>
          <a:ext cx="0" cy="0"/>
          <a:chOff x="0" y="0"/>
          <a:chExt cx="0" cy="0"/>
        </a:xfrm>
      </p:grpSpPr>
      <p:grpSp>
        <p:nvGrpSpPr>
          <p:cNvPr id="4" name="Group 4"/>
          <p:cNvGrpSpPr/>
          <p:nvPr/>
        </p:nvGrpSpPr>
        <p:grpSpPr>
          <a:xfrm>
            <a:off x="1385527" y="1028700"/>
            <a:ext cx="15677139" cy="8318755"/>
            <a:chOff x="0" y="0"/>
            <a:chExt cx="4128959" cy="2190948"/>
          </a:xfrm>
        </p:grpSpPr>
        <p:sp>
          <p:nvSpPr>
            <p:cNvPr id="5" name="Freeform 5"/>
            <p:cNvSpPr/>
            <p:nvPr/>
          </p:nvSpPr>
          <p:spPr>
            <a:xfrm>
              <a:off x="0" y="0"/>
              <a:ext cx="4128958" cy="2190948"/>
            </a:xfrm>
            <a:custGeom>
              <a:avLst/>
              <a:gdLst/>
              <a:ahLst/>
              <a:cxnLst/>
              <a:rect l="l" t="t" r="r" b="b"/>
              <a:pathLst>
                <a:path w="4128958" h="2190948">
                  <a:moveTo>
                    <a:pt x="0" y="0"/>
                  </a:moveTo>
                  <a:lnTo>
                    <a:pt x="4128958" y="0"/>
                  </a:lnTo>
                  <a:lnTo>
                    <a:pt x="4128958" y="2190948"/>
                  </a:lnTo>
                  <a:lnTo>
                    <a:pt x="0" y="2190948"/>
                  </a:lnTo>
                  <a:close/>
                </a:path>
              </a:pathLst>
            </a:custGeom>
            <a:solidFill>
              <a:srgbClr val="B6D5F0"/>
            </a:solidFill>
            <a:ln w="38100" cap="sq">
              <a:solidFill>
                <a:srgbClr val="000000"/>
              </a:solidFill>
              <a:prstDash val="solid"/>
              <a:miter/>
            </a:ln>
          </p:spPr>
        </p:sp>
        <p:sp>
          <p:nvSpPr>
            <p:cNvPr id="6" name="TextBox 6"/>
            <p:cNvSpPr txBox="1"/>
            <p:nvPr/>
          </p:nvSpPr>
          <p:spPr>
            <a:xfrm>
              <a:off x="0" y="-19050"/>
              <a:ext cx="4128959" cy="2209998"/>
            </a:xfrm>
            <a:prstGeom prst="rect">
              <a:avLst/>
            </a:prstGeom>
          </p:spPr>
          <p:txBody>
            <a:bodyPr lIns="254000" tIns="254000" rIns="254000" bIns="254000" rtlCol="0" anchor="ctr"/>
            <a:lstStyle/>
            <a:p>
              <a:pPr algn="ctr">
                <a:lnSpc>
                  <a:spcPts val="10980"/>
                </a:lnSpc>
              </a:pPr>
              <a:endParaRPr/>
            </a:p>
          </p:txBody>
        </p:sp>
      </p:grpSp>
      <p:sp>
        <p:nvSpPr>
          <p:cNvPr id="7" name="Freeform 7"/>
          <p:cNvSpPr/>
          <p:nvPr/>
        </p:nvSpPr>
        <p:spPr>
          <a:xfrm>
            <a:off x="159801" y="1081935"/>
            <a:ext cx="1871149" cy="1707849"/>
          </a:xfrm>
          <a:custGeom>
            <a:avLst/>
            <a:gdLst/>
            <a:ahLst/>
            <a:cxnLst/>
            <a:rect l="l" t="t" r="r" b="b"/>
            <a:pathLst>
              <a:path w="1871149" h="1707849">
                <a:moveTo>
                  <a:pt x="0" y="0"/>
                </a:moveTo>
                <a:lnTo>
                  <a:pt x="1871148" y="0"/>
                </a:lnTo>
                <a:lnTo>
                  <a:pt x="1871148" y="1707848"/>
                </a:lnTo>
                <a:lnTo>
                  <a:pt x="0" y="1707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4829080" y="510499"/>
            <a:ext cx="3082234" cy="1036401"/>
          </a:xfrm>
          <a:custGeom>
            <a:avLst/>
            <a:gdLst/>
            <a:ahLst/>
            <a:cxnLst/>
            <a:rect l="l" t="t" r="r" b="b"/>
            <a:pathLst>
              <a:path w="3082234" h="1036401">
                <a:moveTo>
                  <a:pt x="0" y="0"/>
                </a:moveTo>
                <a:lnTo>
                  <a:pt x="3082233" y="0"/>
                </a:lnTo>
                <a:lnTo>
                  <a:pt x="3082233" y="1036402"/>
                </a:lnTo>
                <a:lnTo>
                  <a:pt x="0" y="10364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051284" y="3517837"/>
            <a:ext cx="3082234" cy="1036401"/>
          </a:xfrm>
          <a:custGeom>
            <a:avLst/>
            <a:gdLst/>
            <a:ahLst/>
            <a:cxnLst/>
            <a:rect l="l" t="t" r="r" b="b"/>
            <a:pathLst>
              <a:path w="3082234" h="1036401">
                <a:moveTo>
                  <a:pt x="0" y="0"/>
                </a:moveTo>
                <a:lnTo>
                  <a:pt x="3082233" y="0"/>
                </a:lnTo>
                <a:lnTo>
                  <a:pt x="3082233" y="1036401"/>
                </a:lnTo>
                <a:lnTo>
                  <a:pt x="0" y="10364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2608420" y="802244"/>
            <a:ext cx="12220659" cy="2715593"/>
            <a:chOff x="0" y="0"/>
            <a:chExt cx="3218610" cy="715218"/>
          </a:xfrm>
        </p:grpSpPr>
        <p:sp>
          <p:nvSpPr>
            <p:cNvPr id="11" name="Freeform 11"/>
            <p:cNvSpPr/>
            <p:nvPr/>
          </p:nvSpPr>
          <p:spPr>
            <a:xfrm>
              <a:off x="0" y="0"/>
              <a:ext cx="3218610" cy="715218"/>
            </a:xfrm>
            <a:custGeom>
              <a:avLst/>
              <a:gdLst/>
              <a:ahLst/>
              <a:cxnLst/>
              <a:rect l="l" t="t" r="r" b="b"/>
              <a:pathLst>
                <a:path w="3218610" h="715218">
                  <a:moveTo>
                    <a:pt x="32309" y="0"/>
                  </a:moveTo>
                  <a:lnTo>
                    <a:pt x="3186301" y="0"/>
                  </a:lnTo>
                  <a:cubicBezTo>
                    <a:pt x="3204145" y="0"/>
                    <a:pt x="3218610" y="14465"/>
                    <a:pt x="3218610" y="32309"/>
                  </a:cubicBezTo>
                  <a:lnTo>
                    <a:pt x="3218610" y="682909"/>
                  </a:lnTo>
                  <a:cubicBezTo>
                    <a:pt x="3218610" y="700753"/>
                    <a:pt x="3204145" y="715218"/>
                    <a:pt x="3186301" y="715218"/>
                  </a:cubicBezTo>
                  <a:lnTo>
                    <a:pt x="32309" y="715218"/>
                  </a:lnTo>
                  <a:cubicBezTo>
                    <a:pt x="14465" y="715218"/>
                    <a:pt x="0" y="700753"/>
                    <a:pt x="0" y="682909"/>
                  </a:cubicBezTo>
                  <a:lnTo>
                    <a:pt x="0" y="32309"/>
                  </a:lnTo>
                  <a:cubicBezTo>
                    <a:pt x="0" y="14465"/>
                    <a:pt x="14465" y="0"/>
                    <a:pt x="32309" y="0"/>
                  </a:cubicBezTo>
                  <a:close/>
                </a:path>
              </a:pathLst>
            </a:custGeom>
            <a:solidFill>
              <a:srgbClr val="FFFFFF"/>
            </a:solidFill>
            <a:ln w="47625" cap="rnd">
              <a:solidFill>
                <a:srgbClr val="000000"/>
              </a:solidFill>
              <a:prstDash val="lgDash"/>
              <a:round/>
            </a:ln>
          </p:spPr>
        </p:sp>
        <p:sp>
          <p:nvSpPr>
            <p:cNvPr id="12" name="TextBox 12"/>
            <p:cNvSpPr txBox="1"/>
            <p:nvPr/>
          </p:nvSpPr>
          <p:spPr>
            <a:xfrm>
              <a:off x="0" y="-152400"/>
              <a:ext cx="3218610" cy="867618"/>
            </a:xfrm>
            <a:prstGeom prst="rect">
              <a:avLst/>
            </a:prstGeom>
          </p:spPr>
          <p:txBody>
            <a:bodyPr lIns="50800" tIns="50800" rIns="50800" bIns="50800" rtlCol="0" anchor="ctr"/>
            <a:lstStyle/>
            <a:p>
              <a:pPr algn="ctr">
                <a:lnSpc>
                  <a:spcPts val="11059"/>
                </a:lnSpc>
                <a:spcBef>
                  <a:spcPct val="0"/>
                </a:spcBef>
              </a:pPr>
              <a:r>
                <a:rPr lang="en-US" sz="7899" b="1">
                  <a:solidFill>
                    <a:srgbClr val="004AAD"/>
                  </a:solidFill>
                  <a:latin typeface="Nunito Bold Bold"/>
                  <a:ea typeface="Nunito Bold Bold"/>
                  <a:cs typeface="Nunito Bold Bold"/>
                  <a:sym typeface="Nunito Bold Bold"/>
                </a:rPr>
                <a:t>HỘP QUÀ MAY MẮN </a:t>
              </a:r>
            </a:p>
          </p:txBody>
        </p:sp>
      </p:grpSp>
      <p:sp>
        <p:nvSpPr>
          <p:cNvPr id="13" name="Freeform 13"/>
          <p:cNvSpPr/>
          <p:nvPr/>
        </p:nvSpPr>
        <p:spPr>
          <a:xfrm>
            <a:off x="43082" y="4962902"/>
            <a:ext cx="1987868" cy="2143779"/>
          </a:xfrm>
          <a:custGeom>
            <a:avLst/>
            <a:gdLst/>
            <a:ahLst/>
            <a:cxnLst/>
            <a:rect l="l" t="t" r="r" b="b"/>
            <a:pathLst>
              <a:path w="1987868" h="2143779">
                <a:moveTo>
                  <a:pt x="0" y="0"/>
                </a:moveTo>
                <a:lnTo>
                  <a:pt x="1987867" y="0"/>
                </a:lnTo>
                <a:lnTo>
                  <a:pt x="1987867" y="2143780"/>
                </a:lnTo>
                <a:lnTo>
                  <a:pt x="0" y="21437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hlinkClick r:id="rId10" action="ppaction://hlinksldjump"/>
          </p:cNvPr>
          <p:cNvSpPr/>
          <p:nvPr/>
        </p:nvSpPr>
        <p:spPr>
          <a:xfrm>
            <a:off x="2455128" y="4036038"/>
            <a:ext cx="2777487" cy="2686587"/>
          </a:xfrm>
          <a:custGeom>
            <a:avLst/>
            <a:gdLst/>
            <a:ahLst/>
            <a:cxnLst/>
            <a:rect l="l" t="t" r="r" b="b"/>
            <a:pathLst>
              <a:path w="2777487" h="2686587">
                <a:moveTo>
                  <a:pt x="0" y="0"/>
                </a:moveTo>
                <a:lnTo>
                  <a:pt x="2777486" y="0"/>
                </a:lnTo>
                <a:lnTo>
                  <a:pt x="2777486" y="2686587"/>
                </a:lnTo>
                <a:lnTo>
                  <a:pt x="0" y="26865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288546" y="4960124"/>
            <a:ext cx="7315200" cy="2566970"/>
          </a:xfrm>
          <a:custGeom>
            <a:avLst/>
            <a:gdLst/>
            <a:ahLst/>
            <a:cxnLst/>
            <a:rect l="l" t="t" r="r" b="b"/>
            <a:pathLst>
              <a:path w="7315200" h="2566970">
                <a:moveTo>
                  <a:pt x="0" y="0"/>
                </a:moveTo>
                <a:lnTo>
                  <a:pt x="7315200" y="0"/>
                </a:lnTo>
                <a:lnTo>
                  <a:pt x="7315200" y="2566971"/>
                </a:lnTo>
                <a:lnTo>
                  <a:pt x="0" y="256697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Freeform 16"/>
          <p:cNvSpPr/>
          <p:nvPr/>
        </p:nvSpPr>
        <p:spPr>
          <a:xfrm>
            <a:off x="-43192" y="4905837"/>
            <a:ext cx="2074141" cy="1915752"/>
          </a:xfrm>
          <a:custGeom>
            <a:avLst/>
            <a:gdLst/>
            <a:ahLst/>
            <a:cxnLst/>
            <a:rect l="l" t="t" r="r" b="b"/>
            <a:pathLst>
              <a:path w="2074141" h="1915752">
                <a:moveTo>
                  <a:pt x="0" y="0"/>
                </a:moveTo>
                <a:lnTo>
                  <a:pt x="2074141" y="0"/>
                </a:lnTo>
                <a:lnTo>
                  <a:pt x="2074141" y="1915752"/>
                </a:lnTo>
                <a:lnTo>
                  <a:pt x="0" y="191575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7" name="Freeform 17"/>
          <p:cNvSpPr/>
          <p:nvPr/>
        </p:nvSpPr>
        <p:spPr>
          <a:xfrm>
            <a:off x="15917803" y="1932749"/>
            <a:ext cx="3280515" cy="1714069"/>
          </a:xfrm>
          <a:custGeom>
            <a:avLst/>
            <a:gdLst/>
            <a:ahLst/>
            <a:cxnLst/>
            <a:rect l="l" t="t" r="r" b="b"/>
            <a:pathLst>
              <a:path w="3280515" h="1714069">
                <a:moveTo>
                  <a:pt x="0" y="0"/>
                </a:moveTo>
                <a:lnTo>
                  <a:pt x="3280515" y="0"/>
                </a:lnTo>
                <a:lnTo>
                  <a:pt x="3280515" y="1714069"/>
                </a:lnTo>
                <a:lnTo>
                  <a:pt x="0" y="1714069"/>
                </a:lnTo>
                <a:lnTo>
                  <a:pt x="0" y="0"/>
                </a:lnTo>
                <a:close/>
              </a:path>
            </a:pathLst>
          </a:custGeom>
          <a:blipFill>
            <a:blip r:embed="rId17"/>
            <a:stretch>
              <a:fillRect/>
            </a:stretch>
          </a:blipFill>
        </p:spPr>
      </p:sp>
      <p:sp>
        <p:nvSpPr>
          <p:cNvPr id="18" name="Freeform 18"/>
          <p:cNvSpPr/>
          <p:nvPr/>
        </p:nvSpPr>
        <p:spPr>
          <a:xfrm rot="1616729">
            <a:off x="777984" y="7842372"/>
            <a:ext cx="2740572" cy="1928366"/>
          </a:xfrm>
          <a:custGeom>
            <a:avLst/>
            <a:gdLst/>
            <a:ahLst/>
            <a:cxnLst/>
            <a:rect l="l" t="t" r="r" b="b"/>
            <a:pathLst>
              <a:path w="2740572" h="1928366">
                <a:moveTo>
                  <a:pt x="0" y="0"/>
                </a:moveTo>
                <a:lnTo>
                  <a:pt x="2740572" y="0"/>
                </a:lnTo>
                <a:lnTo>
                  <a:pt x="2740572" y="1928367"/>
                </a:lnTo>
                <a:lnTo>
                  <a:pt x="0" y="192836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9" name="Picture 19"/>
          <p:cNvPicPr>
            <a:picLocks noChangeAspect="1"/>
          </p:cNvPicPr>
          <p:nvPr/>
        </p:nvPicPr>
        <p:blipFill>
          <a:blip r:embed="rId20"/>
          <a:srcRect/>
          <a:stretch>
            <a:fillRect/>
          </a:stretch>
        </p:blipFill>
        <p:spPr>
          <a:xfrm>
            <a:off x="15109964" y="-1638837"/>
            <a:ext cx="4298673" cy="4298673"/>
          </a:xfrm>
          <a:prstGeom prst="rect">
            <a:avLst/>
          </a:prstGeom>
        </p:spPr>
      </p:pic>
      <p:sp>
        <p:nvSpPr>
          <p:cNvPr id="20" name="Freeform 20"/>
          <p:cNvSpPr/>
          <p:nvPr/>
        </p:nvSpPr>
        <p:spPr>
          <a:xfrm>
            <a:off x="16532340" y="3708894"/>
            <a:ext cx="1159771" cy="1250733"/>
          </a:xfrm>
          <a:custGeom>
            <a:avLst/>
            <a:gdLst/>
            <a:ahLst/>
            <a:cxnLst/>
            <a:rect l="l" t="t" r="r" b="b"/>
            <a:pathLst>
              <a:path w="1159771" h="1250733">
                <a:moveTo>
                  <a:pt x="0" y="0"/>
                </a:moveTo>
                <a:lnTo>
                  <a:pt x="1159771" y="0"/>
                </a:lnTo>
                <a:lnTo>
                  <a:pt x="1159771" y="1250733"/>
                </a:lnTo>
                <a:lnTo>
                  <a:pt x="0" y="1250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a:hlinkClick r:id="rId21" action="ppaction://hlinksldjump"/>
          </p:cNvPr>
          <p:cNvSpPr/>
          <p:nvPr/>
        </p:nvSpPr>
        <p:spPr>
          <a:xfrm>
            <a:off x="10020160" y="6821589"/>
            <a:ext cx="2777487" cy="2686587"/>
          </a:xfrm>
          <a:custGeom>
            <a:avLst/>
            <a:gdLst/>
            <a:ahLst/>
            <a:cxnLst/>
            <a:rect l="l" t="t" r="r" b="b"/>
            <a:pathLst>
              <a:path w="2777487" h="2686587">
                <a:moveTo>
                  <a:pt x="0" y="0"/>
                </a:moveTo>
                <a:lnTo>
                  <a:pt x="2777487" y="0"/>
                </a:lnTo>
                <a:lnTo>
                  <a:pt x="2777487" y="2686587"/>
                </a:lnTo>
                <a:lnTo>
                  <a:pt x="0" y="268658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2" name="Freeform 22">
            <a:hlinkClick r:id="rId24" action="ppaction://hlinksldjump"/>
          </p:cNvPr>
          <p:cNvSpPr/>
          <p:nvPr/>
        </p:nvSpPr>
        <p:spPr>
          <a:xfrm>
            <a:off x="4704740" y="6821589"/>
            <a:ext cx="2777487" cy="2686587"/>
          </a:xfrm>
          <a:custGeom>
            <a:avLst/>
            <a:gdLst/>
            <a:ahLst/>
            <a:cxnLst/>
            <a:rect l="l" t="t" r="r" b="b"/>
            <a:pathLst>
              <a:path w="2777487" h="2686587">
                <a:moveTo>
                  <a:pt x="0" y="0"/>
                </a:moveTo>
                <a:lnTo>
                  <a:pt x="2777487" y="0"/>
                </a:lnTo>
                <a:lnTo>
                  <a:pt x="2777487" y="2686587"/>
                </a:lnTo>
                <a:lnTo>
                  <a:pt x="0" y="268658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3" name="Freeform 23">
            <a:hlinkClick r:id="rId27" action="ppaction://hlinksldjump"/>
          </p:cNvPr>
          <p:cNvSpPr/>
          <p:nvPr/>
        </p:nvSpPr>
        <p:spPr>
          <a:xfrm>
            <a:off x="7482227" y="4036038"/>
            <a:ext cx="2777487" cy="2686587"/>
          </a:xfrm>
          <a:custGeom>
            <a:avLst/>
            <a:gdLst/>
            <a:ahLst/>
            <a:cxnLst/>
            <a:rect l="l" t="t" r="r" b="b"/>
            <a:pathLst>
              <a:path w="2777487" h="2686587">
                <a:moveTo>
                  <a:pt x="0" y="0"/>
                </a:moveTo>
                <a:lnTo>
                  <a:pt x="2777486" y="0"/>
                </a:lnTo>
                <a:lnTo>
                  <a:pt x="2777486" y="2686587"/>
                </a:lnTo>
                <a:lnTo>
                  <a:pt x="0" y="268658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4" name="Freeform 24">
            <a:hlinkClick r:id="rId30" action="ppaction://hlinksldjump"/>
          </p:cNvPr>
          <p:cNvSpPr/>
          <p:nvPr/>
        </p:nvSpPr>
        <p:spPr>
          <a:xfrm>
            <a:off x="12051593" y="4036038"/>
            <a:ext cx="2777487" cy="2686587"/>
          </a:xfrm>
          <a:custGeom>
            <a:avLst/>
            <a:gdLst/>
            <a:ahLst/>
            <a:cxnLst/>
            <a:rect l="l" t="t" r="r" b="b"/>
            <a:pathLst>
              <a:path w="2777487" h="2686587">
                <a:moveTo>
                  <a:pt x="0" y="0"/>
                </a:moveTo>
                <a:lnTo>
                  <a:pt x="2777487" y="0"/>
                </a:lnTo>
                <a:lnTo>
                  <a:pt x="2777487" y="2686587"/>
                </a:lnTo>
                <a:lnTo>
                  <a:pt x="0" y="268658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grpSp>
        <p:nvGrpSpPr>
          <p:cNvPr id="25" name="Group 25"/>
          <p:cNvGrpSpPr/>
          <p:nvPr/>
        </p:nvGrpSpPr>
        <p:grpSpPr>
          <a:xfrm>
            <a:off x="2608420" y="4905837"/>
            <a:ext cx="1270020" cy="127002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F9F"/>
            </a:solidFill>
          </p:spPr>
        </p:sp>
        <p:sp>
          <p:nvSpPr>
            <p:cNvPr id="27" name="TextBox 27"/>
            <p:cNvSpPr txBox="1"/>
            <p:nvPr/>
          </p:nvSpPr>
          <p:spPr>
            <a:xfrm>
              <a:off x="76200" y="-9525"/>
              <a:ext cx="660400" cy="746125"/>
            </a:xfrm>
            <a:prstGeom prst="rect">
              <a:avLst/>
            </a:prstGeom>
          </p:spPr>
          <p:txBody>
            <a:bodyPr lIns="50800" tIns="50800" rIns="50800" bIns="50800" rtlCol="0" anchor="ctr"/>
            <a:lstStyle/>
            <a:p>
              <a:pPr algn="ctr">
                <a:lnSpc>
                  <a:spcPts val="6439"/>
                </a:lnSpc>
              </a:pPr>
              <a:r>
                <a:rPr lang="en-US" sz="4599" b="1" dirty="0">
                  <a:solidFill>
                    <a:srgbClr val="FFFFFF"/>
                  </a:solidFill>
                  <a:latin typeface="Nunito Bold Bold"/>
                  <a:ea typeface="Nunito Bold Bold"/>
                  <a:cs typeface="Nunito Bold Bold"/>
                  <a:sym typeface="Nunito Bold Bold"/>
                </a:rPr>
                <a:t>1</a:t>
              </a:r>
            </a:p>
          </p:txBody>
        </p:sp>
      </p:grpSp>
      <p:grpSp>
        <p:nvGrpSpPr>
          <p:cNvPr id="28" name="Group 28"/>
          <p:cNvGrpSpPr/>
          <p:nvPr/>
        </p:nvGrpSpPr>
        <p:grpSpPr>
          <a:xfrm>
            <a:off x="7600950" y="4905837"/>
            <a:ext cx="1270020" cy="127002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B43"/>
            </a:solidFill>
          </p:spPr>
        </p:sp>
        <p:sp>
          <p:nvSpPr>
            <p:cNvPr id="30" name="TextBox 30"/>
            <p:cNvSpPr txBox="1"/>
            <p:nvPr/>
          </p:nvSpPr>
          <p:spPr>
            <a:xfrm>
              <a:off x="76200" y="-9525"/>
              <a:ext cx="660400" cy="746125"/>
            </a:xfrm>
            <a:prstGeom prst="rect">
              <a:avLst/>
            </a:prstGeom>
          </p:spPr>
          <p:txBody>
            <a:bodyPr lIns="50800" tIns="50800" rIns="50800" bIns="50800" rtlCol="0" anchor="ctr"/>
            <a:lstStyle/>
            <a:p>
              <a:pPr algn="ctr">
                <a:lnSpc>
                  <a:spcPts val="6439"/>
                </a:lnSpc>
              </a:pPr>
              <a:r>
                <a:rPr lang="en-US" sz="4599" b="1">
                  <a:solidFill>
                    <a:srgbClr val="FFFFFF"/>
                  </a:solidFill>
                  <a:latin typeface="Nunito Bold Bold"/>
                  <a:ea typeface="Nunito Bold Bold"/>
                  <a:cs typeface="Nunito Bold Bold"/>
                  <a:sym typeface="Nunito Bold Bold"/>
                </a:rPr>
                <a:t>2</a:t>
              </a:r>
            </a:p>
          </p:txBody>
        </p:sp>
      </p:grpSp>
      <p:grpSp>
        <p:nvGrpSpPr>
          <p:cNvPr id="31" name="Group 31"/>
          <p:cNvGrpSpPr/>
          <p:nvPr/>
        </p:nvGrpSpPr>
        <p:grpSpPr>
          <a:xfrm>
            <a:off x="12507613" y="4905837"/>
            <a:ext cx="1270020" cy="127002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7373"/>
            </a:solidFill>
          </p:spPr>
        </p:sp>
        <p:sp>
          <p:nvSpPr>
            <p:cNvPr id="33" name="TextBox 33"/>
            <p:cNvSpPr txBox="1"/>
            <p:nvPr/>
          </p:nvSpPr>
          <p:spPr>
            <a:xfrm>
              <a:off x="76200" y="-9525"/>
              <a:ext cx="660400" cy="746125"/>
            </a:xfrm>
            <a:prstGeom prst="rect">
              <a:avLst/>
            </a:prstGeom>
          </p:spPr>
          <p:txBody>
            <a:bodyPr lIns="50800" tIns="50800" rIns="50800" bIns="50800" rtlCol="0" anchor="ctr"/>
            <a:lstStyle/>
            <a:p>
              <a:pPr algn="ctr">
                <a:lnSpc>
                  <a:spcPts val="6439"/>
                </a:lnSpc>
              </a:pPr>
              <a:r>
                <a:rPr lang="en-US" sz="4599" b="1">
                  <a:solidFill>
                    <a:srgbClr val="FFFFFF"/>
                  </a:solidFill>
                  <a:latin typeface="Nunito Bold Bold"/>
                  <a:ea typeface="Nunito Bold Bold"/>
                  <a:cs typeface="Nunito Bold Bold"/>
                  <a:sym typeface="Nunito Bold Bold"/>
                </a:rPr>
                <a:t>3</a:t>
              </a:r>
            </a:p>
          </p:txBody>
        </p:sp>
      </p:grpSp>
      <p:grpSp>
        <p:nvGrpSpPr>
          <p:cNvPr id="34" name="Group 34"/>
          <p:cNvGrpSpPr/>
          <p:nvPr/>
        </p:nvGrpSpPr>
        <p:grpSpPr>
          <a:xfrm>
            <a:off x="4934668" y="7893479"/>
            <a:ext cx="1270020" cy="127002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8590"/>
            </a:solidFill>
          </p:spPr>
        </p:sp>
        <p:sp>
          <p:nvSpPr>
            <p:cNvPr id="36" name="TextBox 36"/>
            <p:cNvSpPr txBox="1"/>
            <p:nvPr/>
          </p:nvSpPr>
          <p:spPr>
            <a:xfrm>
              <a:off x="76200" y="-9525"/>
              <a:ext cx="660400" cy="746125"/>
            </a:xfrm>
            <a:prstGeom prst="rect">
              <a:avLst/>
            </a:prstGeom>
          </p:spPr>
          <p:txBody>
            <a:bodyPr lIns="50800" tIns="50800" rIns="50800" bIns="50800" rtlCol="0" anchor="ctr"/>
            <a:lstStyle/>
            <a:p>
              <a:pPr algn="ctr">
                <a:lnSpc>
                  <a:spcPts val="6439"/>
                </a:lnSpc>
              </a:pPr>
              <a:r>
                <a:rPr lang="en-US" sz="4599" b="1" dirty="0">
                  <a:solidFill>
                    <a:srgbClr val="FFFFFF"/>
                  </a:solidFill>
                  <a:latin typeface="Nunito Bold Bold"/>
                  <a:ea typeface="Nunito Bold Bold"/>
                  <a:cs typeface="Nunito Bold Bold"/>
                  <a:sym typeface="Nunito Bold Bold"/>
                </a:rPr>
                <a:t>4</a:t>
              </a:r>
            </a:p>
          </p:txBody>
        </p:sp>
      </p:grpSp>
      <p:grpSp>
        <p:nvGrpSpPr>
          <p:cNvPr id="37" name="Group 37"/>
          <p:cNvGrpSpPr/>
          <p:nvPr/>
        </p:nvGrpSpPr>
        <p:grpSpPr>
          <a:xfrm>
            <a:off x="10259713" y="7893479"/>
            <a:ext cx="1270020" cy="1270020"/>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B74E"/>
            </a:solidFill>
          </p:spPr>
        </p:sp>
        <p:sp>
          <p:nvSpPr>
            <p:cNvPr id="39" name="TextBox 39"/>
            <p:cNvSpPr txBox="1"/>
            <p:nvPr/>
          </p:nvSpPr>
          <p:spPr>
            <a:xfrm>
              <a:off x="76200" y="-9525"/>
              <a:ext cx="660400" cy="746125"/>
            </a:xfrm>
            <a:prstGeom prst="rect">
              <a:avLst/>
            </a:prstGeom>
          </p:spPr>
          <p:txBody>
            <a:bodyPr lIns="50800" tIns="50800" rIns="50800" bIns="50800" rtlCol="0" anchor="ctr"/>
            <a:lstStyle/>
            <a:p>
              <a:pPr algn="ctr">
                <a:lnSpc>
                  <a:spcPts val="6439"/>
                </a:lnSpc>
              </a:pPr>
              <a:r>
                <a:rPr lang="en-US" sz="4599" b="1">
                  <a:solidFill>
                    <a:srgbClr val="FFFFFF"/>
                  </a:solidFill>
                  <a:latin typeface="Nunito Bold Bold"/>
                  <a:ea typeface="Nunito Bold Bold"/>
                  <a:cs typeface="Nunito Bold Bold"/>
                  <a:sym typeface="Nunito Bold Bold"/>
                </a:rPr>
                <a:t>5</a:t>
              </a:r>
            </a:p>
          </p:txBody>
        </p:sp>
      </p:grpSp>
      <p:sp>
        <p:nvSpPr>
          <p:cNvPr id="40" name="Freeform 40"/>
          <p:cNvSpPr/>
          <p:nvPr/>
        </p:nvSpPr>
        <p:spPr>
          <a:xfrm>
            <a:off x="14133612" y="6840550"/>
            <a:ext cx="1952703" cy="2105856"/>
          </a:xfrm>
          <a:custGeom>
            <a:avLst/>
            <a:gdLst/>
            <a:ahLst/>
            <a:cxnLst/>
            <a:rect l="l" t="t" r="r" b="b"/>
            <a:pathLst>
              <a:path w="1952703" h="2105856">
                <a:moveTo>
                  <a:pt x="0" y="0"/>
                </a:moveTo>
                <a:lnTo>
                  <a:pt x="1952703" y="0"/>
                </a:lnTo>
                <a:lnTo>
                  <a:pt x="1952703" y="2105857"/>
                </a:lnTo>
                <a:lnTo>
                  <a:pt x="0" y="21058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3"/>
                                        </p:tgtEl>
                                        <p:attrNameLst>
                                          <p:attrName>r</p:attrName>
                                        </p:attrNameLst>
                                      </p:cBhvr>
                                    </p:animRot>
                                    <p:animRot by="-240000">
                                      <p:cBhvr>
                                        <p:cTn id="14" dur="200" fill="hold">
                                          <p:stCondLst>
                                            <p:cond delay="200"/>
                                          </p:stCondLst>
                                        </p:cTn>
                                        <p:tgtEl>
                                          <p:spTgt spid="23"/>
                                        </p:tgtEl>
                                        <p:attrNameLst>
                                          <p:attrName>r</p:attrName>
                                        </p:attrNameLst>
                                      </p:cBhvr>
                                    </p:animRot>
                                    <p:animRot by="240000">
                                      <p:cBhvr>
                                        <p:cTn id="15" dur="200" fill="hold">
                                          <p:stCondLst>
                                            <p:cond delay="400"/>
                                          </p:stCondLst>
                                        </p:cTn>
                                        <p:tgtEl>
                                          <p:spTgt spid="23"/>
                                        </p:tgtEl>
                                        <p:attrNameLst>
                                          <p:attrName>r</p:attrName>
                                        </p:attrNameLst>
                                      </p:cBhvr>
                                    </p:animRot>
                                    <p:animRot by="-240000">
                                      <p:cBhvr>
                                        <p:cTn id="16" dur="200" fill="hold">
                                          <p:stCondLst>
                                            <p:cond delay="600"/>
                                          </p:stCondLst>
                                        </p:cTn>
                                        <p:tgtEl>
                                          <p:spTgt spid="23"/>
                                        </p:tgtEl>
                                        <p:attrNameLst>
                                          <p:attrName>r</p:attrName>
                                        </p:attrNameLst>
                                      </p:cBhvr>
                                    </p:animRot>
                                    <p:animRot by="120000">
                                      <p:cBhvr>
                                        <p:cTn id="17" dur="200" fill="hold">
                                          <p:stCondLst>
                                            <p:cond delay="800"/>
                                          </p:stCondLst>
                                        </p:cTn>
                                        <p:tgtEl>
                                          <p:spTgt spid="23"/>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2"/>
                                        </p:tgtEl>
                                        <p:attrNameLst>
                                          <p:attrName>r</p:attrName>
                                        </p:attrNameLst>
                                      </p:cBhvr>
                                    </p:animRot>
                                    <p:animRot by="-240000">
                                      <p:cBhvr>
                                        <p:cTn id="28" dur="200" fill="hold">
                                          <p:stCondLst>
                                            <p:cond delay="200"/>
                                          </p:stCondLst>
                                        </p:cTn>
                                        <p:tgtEl>
                                          <p:spTgt spid="22"/>
                                        </p:tgtEl>
                                        <p:attrNameLst>
                                          <p:attrName>r</p:attrName>
                                        </p:attrNameLst>
                                      </p:cBhvr>
                                    </p:animRot>
                                    <p:animRot by="240000">
                                      <p:cBhvr>
                                        <p:cTn id="29" dur="200" fill="hold">
                                          <p:stCondLst>
                                            <p:cond delay="400"/>
                                          </p:stCondLst>
                                        </p:cTn>
                                        <p:tgtEl>
                                          <p:spTgt spid="22"/>
                                        </p:tgtEl>
                                        <p:attrNameLst>
                                          <p:attrName>r</p:attrName>
                                        </p:attrNameLst>
                                      </p:cBhvr>
                                    </p:animRot>
                                    <p:animRot by="-240000">
                                      <p:cBhvr>
                                        <p:cTn id="30" dur="200" fill="hold">
                                          <p:stCondLst>
                                            <p:cond delay="600"/>
                                          </p:stCondLst>
                                        </p:cTn>
                                        <p:tgtEl>
                                          <p:spTgt spid="22"/>
                                        </p:tgtEl>
                                        <p:attrNameLst>
                                          <p:attrName>r</p:attrName>
                                        </p:attrNameLst>
                                      </p:cBhvr>
                                    </p:animRot>
                                    <p:animRot by="120000">
                                      <p:cBhvr>
                                        <p:cTn id="31" dur="200" fill="hold">
                                          <p:stCondLst>
                                            <p:cond delay="800"/>
                                          </p:stCondLst>
                                        </p:cTn>
                                        <p:tgtEl>
                                          <p:spTgt spid="2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1"/>
                                        </p:tgtEl>
                                        <p:attrNameLst>
                                          <p:attrName>r</p:attrName>
                                        </p:attrNameLst>
                                      </p:cBhvr>
                                    </p:animRot>
                                    <p:animRot by="-240000">
                                      <p:cBhvr>
                                        <p:cTn id="35" dur="200" fill="hold">
                                          <p:stCondLst>
                                            <p:cond delay="200"/>
                                          </p:stCondLst>
                                        </p:cTn>
                                        <p:tgtEl>
                                          <p:spTgt spid="21"/>
                                        </p:tgtEl>
                                        <p:attrNameLst>
                                          <p:attrName>r</p:attrName>
                                        </p:attrNameLst>
                                      </p:cBhvr>
                                    </p:animRot>
                                    <p:animRot by="240000">
                                      <p:cBhvr>
                                        <p:cTn id="36" dur="200" fill="hold">
                                          <p:stCondLst>
                                            <p:cond delay="400"/>
                                          </p:stCondLst>
                                        </p:cTn>
                                        <p:tgtEl>
                                          <p:spTgt spid="21"/>
                                        </p:tgtEl>
                                        <p:attrNameLst>
                                          <p:attrName>r</p:attrName>
                                        </p:attrNameLst>
                                      </p:cBhvr>
                                    </p:animRot>
                                    <p:animRot by="-240000">
                                      <p:cBhvr>
                                        <p:cTn id="37" dur="200" fill="hold">
                                          <p:stCondLst>
                                            <p:cond delay="600"/>
                                          </p:stCondLst>
                                        </p:cTn>
                                        <p:tgtEl>
                                          <p:spTgt spid="21"/>
                                        </p:tgtEl>
                                        <p:attrNameLst>
                                          <p:attrName>r</p:attrName>
                                        </p:attrNameLst>
                                      </p:cBhvr>
                                    </p:animRot>
                                    <p:animRot by="120000">
                                      <p:cBhvr>
                                        <p:cTn id="38"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a:off x="0" y="0"/>
            <a:ext cx="3963388" cy="2070870"/>
          </a:xfrm>
          <a:custGeom>
            <a:avLst/>
            <a:gdLst/>
            <a:ahLst/>
            <a:cxnLst/>
            <a:rect l="l" t="t" r="r" b="b"/>
            <a:pathLst>
              <a:path w="3963388" h="2070870">
                <a:moveTo>
                  <a:pt x="0" y="0"/>
                </a:moveTo>
                <a:lnTo>
                  <a:pt x="3963388" y="0"/>
                </a:lnTo>
                <a:lnTo>
                  <a:pt x="3963388" y="2070870"/>
                </a:lnTo>
                <a:lnTo>
                  <a:pt x="0" y="2070870"/>
                </a:lnTo>
                <a:lnTo>
                  <a:pt x="0" y="0"/>
                </a:lnTo>
                <a:close/>
              </a:path>
            </a:pathLst>
          </a:custGeom>
          <a:blipFill>
            <a:blip r:embed="rId2"/>
            <a:stretch>
              <a:fillRect/>
            </a:stretch>
          </a:blipFill>
        </p:spPr>
      </p:sp>
      <p:sp>
        <p:nvSpPr>
          <p:cNvPr id="3" name="Freeform 3"/>
          <p:cNvSpPr/>
          <p:nvPr/>
        </p:nvSpPr>
        <p:spPr>
          <a:xfrm>
            <a:off x="2349820" y="422097"/>
            <a:ext cx="3227137" cy="1648774"/>
          </a:xfrm>
          <a:custGeom>
            <a:avLst/>
            <a:gdLst/>
            <a:ahLst/>
            <a:cxnLst/>
            <a:rect l="l" t="t" r="r" b="b"/>
            <a:pathLst>
              <a:path w="3227137" h="1648774">
                <a:moveTo>
                  <a:pt x="0" y="0"/>
                </a:moveTo>
                <a:lnTo>
                  <a:pt x="3227137" y="0"/>
                </a:lnTo>
                <a:lnTo>
                  <a:pt x="3227137" y="1648773"/>
                </a:lnTo>
                <a:lnTo>
                  <a:pt x="0" y="1648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715966" y="171666"/>
            <a:ext cx="3280515" cy="1714069"/>
          </a:xfrm>
          <a:custGeom>
            <a:avLst/>
            <a:gdLst/>
            <a:ahLst/>
            <a:cxnLst/>
            <a:rect l="l" t="t" r="r" b="b"/>
            <a:pathLst>
              <a:path w="3280515" h="1714069">
                <a:moveTo>
                  <a:pt x="0" y="0"/>
                </a:moveTo>
                <a:lnTo>
                  <a:pt x="3280515" y="0"/>
                </a:lnTo>
                <a:lnTo>
                  <a:pt x="3280515" y="1714068"/>
                </a:lnTo>
                <a:lnTo>
                  <a:pt x="0" y="1714068"/>
                </a:lnTo>
                <a:lnTo>
                  <a:pt x="0" y="0"/>
                </a:lnTo>
                <a:close/>
              </a:path>
            </a:pathLst>
          </a:custGeom>
          <a:blipFill>
            <a:blip r:embed="rId2"/>
            <a:stretch>
              <a:fillRect/>
            </a:stretch>
          </a:blipFill>
        </p:spPr>
      </p:sp>
      <p:sp>
        <p:nvSpPr>
          <p:cNvPr id="5" name="Freeform 5"/>
          <p:cNvSpPr/>
          <p:nvPr/>
        </p:nvSpPr>
        <p:spPr>
          <a:xfrm>
            <a:off x="12075709" y="1246484"/>
            <a:ext cx="1640257" cy="652685"/>
          </a:xfrm>
          <a:custGeom>
            <a:avLst/>
            <a:gdLst/>
            <a:ahLst/>
            <a:cxnLst/>
            <a:rect l="l" t="t" r="r" b="b"/>
            <a:pathLst>
              <a:path w="1640257" h="652685">
                <a:moveTo>
                  <a:pt x="0" y="0"/>
                </a:moveTo>
                <a:lnTo>
                  <a:pt x="1640257" y="0"/>
                </a:lnTo>
                <a:lnTo>
                  <a:pt x="1640257" y="652685"/>
                </a:lnTo>
                <a:lnTo>
                  <a:pt x="0" y="652685"/>
                </a:lnTo>
                <a:lnTo>
                  <a:pt x="0" y="0"/>
                </a:lnTo>
                <a:close/>
              </a:path>
            </a:pathLst>
          </a:custGeom>
          <a:blipFill>
            <a:blip r:embed="rId2"/>
            <a:stretch>
              <a:fillRect b="-31309"/>
            </a:stretch>
          </a:blipFill>
        </p:spPr>
      </p:sp>
      <p:sp>
        <p:nvSpPr>
          <p:cNvPr id="6" name="Freeform 6"/>
          <p:cNvSpPr/>
          <p:nvPr/>
        </p:nvSpPr>
        <p:spPr>
          <a:xfrm>
            <a:off x="2678387" y="5388719"/>
            <a:ext cx="8362682" cy="5197147"/>
          </a:xfrm>
          <a:custGeom>
            <a:avLst/>
            <a:gdLst/>
            <a:ahLst/>
            <a:cxnLst/>
            <a:rect l="l" t="t" r="r" b="b"/>
            <a:pathLst>
              <a:path w="8362682" h="5197147">
                <a:moveTo>
                  <a:pt x="0" y="0"/>
                </a:moveTo>
                <a:lnTo>
                  <a:pt x="8362682" y="0"/>
                </a:lnTo>
                <a:lnTo>
                  <a:pt x="8362682" y="5197147"/>
                </a:lnTo>
                <a:lnTo>
                  <a:pt x="0" y="5197147"/>
                </a:lnTo>
                <a:lnTo>
                  <a:pt x="0" y="0"/>
                </a:lnTo>
                <a:close/>
              </a:path>
            </a:pathLst>
          </a:custGeom>
          <a:blipFill>
            <a:blip r:embed="rId5"/>
            <a:stretch>
              <a:fillRect/>
            </a:stretch>
          </a:blipFill>
        </p:spPr>
        <p:txBody>
          <a:bodyPr/>
          <a:lstStyle/>
          <a:p>
            <a:endParaRPr lang="en-US"/>
          </a:p>
        </p:txBody>
      </p:sp>
      <p:pic>
        <p:nvPicPr>
          <p:cNvPr id="7" name="Picture 7"/>
          <p:cNvPicPr>
            <a:picLocks noChangeAspect="1"/>
          </p:cNvPicPr>
          <p:nvPr/>
        </p:nvPicPr>
        <p:blipFill>
          <a:blip r:embed="rId6"/>
          <a:srcRect/>
          <a:stretch>
            <a:fillRect/>
          </a:stretch>
        </p:blipFill>
        <p:spPr>
          <a:xfrm>
            <a:off x="15596694" y="-933055"/>
            <a:ext cx="3325213" cy="3325213"/>
          </a:xfrm>
          <a:prstGeom prst="rect">
            <a:avLst/>
          </a:prstGeom>
        </p:spPr>
      </p:pic>
      <p:sp>
        <p:nvSpPr>
          <p:cNvPr id="8" name="Freeform 8"/>
          <p:cNvSpPr/>
          <p:nvPr/>
        </p:nvSpPr>
        <p:spPr>
          <a:xfrm>
            <a:off x="16737296" y="3277673"/>
            <a:ext cx="1044009" cy="2111047"/>
          </a:xfrm>
          <a:custGeom>
            <a:avLst/>
            <a:gdLst/>
            <a:ahLst/>
            <a:cxnLst/>
            <a:rect l="l" t="t" r="r" b="b"/>
            <a:pathLst>
              <a:path w="1044009" h="2111047">
                <a:moveTo>
                  <a:pt x="0" y="0"/>
                </a:moveTo>
                <a:lnTo>
                  <a:pt x="1044008" y="0"/>
                </a:lnTo>
                <a:lnTo>
                  <a:pt x="1044008" y="2111046"/>
                </a:lnTo>
                <a:lnTo>
                  <a:pt x="0" y="21110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277834" y="7372804"/>
            <a:ext cx="3981466" cy="2844939"/>
          </a:xfrm>
          <a:custGeom>
            <a:avLst/>
            <a:gdLst/>
            <a:ahLst/>
            <a:cxnLst/>
            <a:rect l="l" t="t" r="r" b="b"/>
            <a:pathLst>
              <a:path w="3981466" h="2844939">
                <a:moveTo>
                  <a:pt x="0" y="0"/>
                </a:moveTo>
                <a:lnTo>
                  <a:pt x="3981466" y="0"/>
                </a:lnTo>
                <a:lnTo>
                  <a:pt x="3981466" y="2844939"/>
                </a:lnTo>
                <a:lnTo>
                  <a:pt x="0" y="28449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0" name="Group 10"/>
          <p:cNvGrpSpPr/>
          <p:nvPr/>
        </p:nvGrpSpPr>
        <p:grpSpPr>
          <a:xfrm>
            <a:off x="325968" y="991600"/>
            <a:ext cx="13722419" cy="1788269"/>
            <a:chOff x="0" y="0"/>
            <a:chExt cx="3614135" cy="470985"/>
          </a:xfrm>
        </p:grpSpPr>
        <p:sp>
          <p:nvSpPr>
            <p:cNvPr id="11" name="Freeform 11"/>
            <p:cNvSpPr/>
            <p:nvPr/>
          </p:nvSpPr>
          <p:spPr>
            <a:xfrm>
              <a:off x="0" y="0"/>
              <a:ext cx="3614135" cy="470985"/>
            </a:xfrm>
            <a:custGeom>
              <a:avLst/>
              <a:gdLst/>
              <a:ahLst/>
              <a:cxnLst/>
              <a:rect l="l" t="t" r="r" b="b"/>
              <a:pathLst>
                <a:path w="3614135" h="470985">
                  <a:moveTo>
                    <a:pt x="28773" y="0"/>
                  </a:moveTo>
                  <a:lnTo>
                    <a:pt x="3585362" y="0"/>
                  </a:lnTo>
                  <a:cubicBezTo>
                    <a:pt x="3601253" y="0"/>
                    <a:pt x="3614135" y="12882"/>
                    <a:pt x="3614135" y="28773"/>
                  </a:cubicBezTo>
                  <a:lnTo>
                    <a:pt x="3614135" y="442211"/>
                  </a:lnTo>
                  <a:cubicBezTo>
                    <a:pt x="3614135" y="458102"/>
                    <a:pt x="3601253" y="470985"/>
                    <a:pt x="3585362" y="470985"/>
                  </a:cubicBezTo>
                  <a:lnTo>
                    <a:pt x="28773" y="470985"/>
                  </a:lnTo>
                  <a:cubicBezTo>
                    <a:pt x="21142" y="470985"/>
                    <a:pt x="13823" y="467953"/>
                    <a:pt x="8427" y="462557"/>
                  </a:cubicBezTo>
                  <a:cubicBezTo>
                    <a:pt x="3031" y="457161"/>
                    <a:pt x="0" y="449842"/>
                    <a:pt x="0" y="442211"/>
                  </a:cubicBezTo>
                  <a:lnTo>
                    <a:pt x="0" y="28773"/>
                  </a:lnTo>
                  <a:cubicBezTo>
                    <a:pt x="0" y="12882"/>
                    <a:pt x="12882" y="0"/>
                    <a:pt x="28773" y="0"/>
                  </a:cubicBezTo>
                  <a:close/>
                </a:path>
              </a:pathLst>
            </a:custGeom>
            <a:solidFill>
              <a:srgbClr val="A4AC70">
                <a:alpha val="64706"/>
              </a:srgbClr>
            </a:solidFill>
          </p:spPr>
        </p:sp>
        <p:sp>
          <p:nvSpPr>
            <p:cNvPr id="12" name="TextBox 12"/>
            <p:cNvSpPr txBox="1"/>
            <p:nvPr/>
          </p:nvSpPr>
          <p:spPr>
            <a:xfrm>
              <a:off x="0" y="-114300"/>
              <a:ext cx="3614135" cy="585285"/>
            </a:xfrm>
            <a:prstGeom prst="rect">
              <a:avLst/>
            </a:prstGeom>
          </p:spPr>
          <p:txBody>
            <a:bodyPr lIns="50800" tIns="50800" rIns="50800" bIns="50800" rtlCol="0" anchor="ctr"/>
            <a:lstStyle/>
            <a:p>
              <a:pPr algn="ctr">
                <a:lnSpc>
                  <a:spcPts val="8259"/>
                </a:lnSpc>
              </a:pPr>
              <a:endParaRPr/>
            </a:p>
          </p:txBody>
        </p:sp>
      </p:grpSp>
      <p:grpSp>
        <p:nvGrpSpPr>
          <p:cNvPr id="13" name="Group 13"/>
          <p:cNvGrpSpPr/>
          <p:nvPr/>
        </p:nvGrpSpPr>
        <p:grpSpPr>
          <a:xfrm>
            <a:off x="9951672" y="6199023"/>
            <a:ext cx="7044809" cy="1788269"/>
            <a:chOff x="0" y="0"/>
            <a:chExt cx="1855423" cy="470985"/>
          </a:xfrm>
        </p:grpSpPr>
        <p:sp>
          <p:nvSpPr>
            <p:cNvPr id="14" name="Freeform 14"/>
            <p:cNvSpPr/>
            <p:nvPr/>
          </p:nvSpPr>
          <p:spPr>
            <a:xfrm>
              <a:off x="0" y="0"/>
              <a:ext cx="1855423" cy="470985"/>
            </a:xfrm>
            <a:custGeom>
              <a:avLst/>
              <a:gdLst/>
              <a:ahLst/>
              <a:cxnLst/>
              <a:rect l="l" t="t" r="r" b="b"/>
              <a:pathLst>
                <a:path w="1855423" h="470985">
                  <a:moveTo>
                    <a:pt x="56047" y="0"/>
                  </a:moveTo>
                  <a:lnTo>
                    <a:pt x="1799376" y="0"/>
                  </a:lnTo>
                  <a:cubicBezTo>
                    <a:pt x="1814241" y="0"/>
                    <a:pt x="1828497" y="5905"/>
                    <a:pt x="1839007" y="16416"/>
                  </a:cubicBezTo>
                  <a:cubicBezTo>
                    <a:pt x="1849518" y="26926"/>
                    <a:pt x="1855423" y="41182"/>
                    <a:pt x="1855423" y="56047"/>
                  </a:cubicBezTo>
                  <a:lnTo>
                    <a:pt x="1855423" y="414938"/>
                  </a:lnTo>
                  <a:cubicBezTo>
                    <a:pt x="1855423" y="445892"/>
                    <a:pt x="1830330" y="470985"/>
                    <a:pt x="1799376" y="470985"/>
                  </a:cubicBezTo>
                  <a:lnTo>
                    <a:pt x="56047" y="470985"/>
                  </a:lnTo>
                  <a:cubicBezTo>
                    <a:pt x="41182" y="470985"/>
                    <a:pt x="26926" y="465080"/>
                    <a:pt x="16416" y="454569"/>
                  </a:cubicBezTo>
                  <a:cubicBezTo>
                    <a:pt x="5905" y="444058"/>
                    <a:pt x="0" y="429802"/>
                    <a:pt x="0" y="414938"/>
                  </a:cubicBezTo>
                  <a:lnTo>
                    <a:pt x="0" y="56047"/>
                  </a:lnTo>
                  <a:cubicBezTo>
                    <a:pt x="0" y="41182"/>
                    <a:pt x="5905" y="26926"/>
                    <a:pt x="16416" y="16416"/>
                  </a:cubicBezTo>
                  <a:cubicBezTo>
                    <a:pt x="26926" y="5905"/>
                    <a:pt x="41182" y="0"/>
                    <a:pt x="56047" y="0"/>
                  </a:cubicBezTo>
                  <a:close/>
                </a:path>
              </a:pathLst>
            </a:custGeom>
            <a:solidFill>
              <a:srgbClr val="FA8552">
                <a:alpha val="64706"/>
              </a:srgbClr>
            </a:solidFill>
          </p:spPr>
        </p:sp>
        <p:sp>
          <p:nvSpPr>
            <p:cNvPr id="15" name="TextBox 15"/>
            <p:cNvSpPr txBox="1"/>
            <p:nvPr/>
          </p:nvSpPr>
          <p:spPr>
            <a:xfrm>
              <a:off x="0" y="-76200"/>
              <a:ext cx="1855423" cy="547185"/>
            </a:xfrm>
            <a:prstGeom prst="rect">
              <a:avLst/>
            </a:prstGeom>
          </p:spPr>
          <p:txBody>
            <a:bodyPr lIns="50800" tIns="50800" rIns="50800" bIns="50800" rtlCol="0" anchor="ctr"/>
            <a:lstStyle/>
            <a:p>
              <a:pPr algn="ctr">
                <a:lnSpc>
                  <a:spcPts val="5739"/>
                </a:lnSpc>
              </a:pPr>
              <a:endParaRPr/>
            </a:p>
            <a:p>
              <a:pPr algn="ctr">
                <a:lnSpc>
                  <a:spcPts val="5739"/>
                </a:lnSpc>
              </a:pPr>
              <a:endParaRPr/>
            </a:p>
          </p:txBody>
        </p:sp>
      </p:grpSp>
      <p:grpSp>
        <p:nvGrpSpPr>
          <p:cNvPr id="16" name="Group 16"/>
          <p:cNvGrpSpPr/>
          <p:nvPr/>
        </p:nvGrpSpPr>
        <p:grpSpPr>
          <a:xfrm>
            <a:off x="9686216" y="3439061"/>
            <a:ext cx="7183236" cy="1788269"/>
            <a:chOff x="0" y="0"/>
            <a:chExt cx="1891881" cy="470985"/>
          </a:xfrm>
        </p:grpSpPr>
        <p:sp>
          <p:nvSpPr>
            <p:cNvPr id="17" name="Freeform 17"/>
            <p:cNvSpPr/>
            <p:nvPr/>
          </p:nvSpPr>
          <p:spPr>
            <a:xfrm>
              <a:off x="0" y="0"/>
              <a:ext cx="1891881" cy="470985"/>
            </a:xfrm>
            <a:custGeom>
              <a:avLst/>
              <a:gdLst/>
              <a:ahLst/>
              <a:cxnLst/>
              <a:rect l="l" t="t" r="r" b="b"/>
              <a:pathLst>
                <a:path w="1891881" h="470985">
                  <a:moveTo>
                    <a:pt x="54967" y="0"/>
                  </a:moveTo>
                  <a:lnTo>
                    <a:pt x="1836915" y="0"/>
                  </a:lnTo>
                  <a:cubicBezTo>
                    <a:pt x="1867272" y="0"/>
                    <a:pt x="1891881" y="24609"/>
                    <a:pt x="1891881" y="54967"/>
                  </a:cubicBezTo>
                  <a:lnTo>
                    <a:pt x="1891881" y="416018"/>
                  </a:lnTo>
                  <a:cubicBezTo>
                    <a:pt x="1891881" y="446375"/>
                    <a:pt x="1867272" y="470985"/>
                    <a:pt x="1836915" y="470985"/>
                  </a:cubicBezTo>
                  <a:lnTo>
                    <a:pt x="54967" y="470985"/>
                  </a:lnTo>
                  <a:cubicBezTo>
                    <a:pt x="24609" y="470985"/>
                    <a:pt x="0" y="446375"/>
                    <a:pt x="0" y="416018"/>
                  </a:cubicBezTo>
                  <a:lnTo>
                    <a:pt x="0" y="54967"/>
                  </a:lnTo>
                  <a:cubicBezTo>
                    <a:pt x="0" y="24609"/>
                    <a:pt x="24609" y="0"/>
                    <a:pt x="54967" y="0"/>
                  </a:cubicBezTo>
                  <a:close/>
                </a:path>
              </a:pathLst>
            </a:custGeom>
            <a:solidFill>
              <a:srgbClr val="FA8552">
                <a:alpha val="64706"/>
              </a:srgbClr>
            </a:solidFill>
          </p:spPr>
        </p:sp>
        <p:sp>
          <p:nvSpPr>
            <p:cNvPr id="18" name="TextBox 18"/>
            <p:cNvSpPr txBox="1"/>
            <p:nvPr/>
          </p:nvSpPr>
          <p:spPr>
            <a:xfrm>
              <a:off x="0" y="-38100"/>
              <a:ext cx="1891881" cy="50908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25968" y="3439061"/>
            <a:ext cx="7673675" cy="1788269"/>
            <a:chOff x="0" y="0"/>
            <a:chExt cx="2021050" cy="470985"/>
          </a:xfrm>
        </p:grpSpPr>
        <p:sp>
          <p:nvSpPr>
            <p:cNvPr id="20" name="Freeform 20"/>
            <p:cNvSpPr/>
            <p:nvPr/>
          </p:nvSpPr>
          <p:spPr>
            <a:xfrm>
              <a:off x="0" y="0"/>
              <a:ext cx="2021050" cy="470985"/>
            </a:xfrm>
            <a:custGeom>
              <a:avLst/>
              <a:gdLst/>
              <a:ahLst/>
              <a:cxnLst/>
              <a:rect l="l" t="t" r="r" b="b"/>
              <a:pathLst>
                <a:path w="2021050" h="470985">
                  <a:moveTo>
                    <a:pt x="51454" y="0"/>
                  </a:moveTo>
                  <a:lnTo>
                    <a:pt x="1969597" y="0"/>
                  </a:lnTo>
                  <a:cubicBezTo>
                    <a:pt x="1998014" y="0"/>
                    <a:pt x="2021050" y="23037"/>
                    <a:pt x="2021050" y="51454"/>
                  </a:cubicBezTo>
                  <a:lnTo>
                    <a:pt x="2021050" y="419531"/>
                  </a:lnTo>
                  <a:cubicBezTo>
                    <a:pt x="2021050" y="447948"/>
                    <a:pt x="1998014" y="470985"/>
                    <a:pt x="1969597" y="470985"/>
                  </a:cubicBezTo>
                  <a:lnTo>
                    <a:pt x="51454" y="470985"/>
                  </a:lnTo>
                  <a:cubicBezTo>
                    <a:pt x="23037" y="470985"/>
                    <a:pt x="0" y="447948"/>
                    <a:pt x="0" y="419531"/>
                  </a:cubicBezTo>
                  <a:lnTo>
                    <a:pt x="0" y="51454"/>
                  </a:lnTo>
                  <a:cubicBezTo>
                    <a:pt x="0" y="23037"/>
                    <a:pt x="23037" y="0"/>
                    <a:pt x="51454" y="0"/>
                  </a:cubicBezTo>
                  <a:close/>
                </a:path>
              </a:pathLst>
            </a:custGeom>
            <a:solidFill>
              <a:srgbClr val="FA8552">
                <a:alpha val="64706"/>
              </a:srgbClr>
            </a:solidFill>
          </p:spPr>
          <p:txBody>
            <a:bodyPr/>
            <a:lstStyle/>
            <a:p>
              <a:endParaRPr lang="en-US"/>
            </a:p>
          </p:txBody>
        </p:sp>
        <p:sp>
          <p:nvSpPr>
            <p:cNvPr id="21" name="TextBox 21"/>
            <p:cNvSpPr txBox="1"/>
            <p:nvPr/>
          </p:nvSpPr>
          <p:spPr>
            <a:xfrm>
              <a:off x="0" y="-38100"/>
              <a:ext cx="2021050" cy="50908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587005" y="6199023"/>
            <a:ext cx="7412638" cy="1788269"/>
            <a:chOff x="0" y="0"/>
            <a:chExt cx="1952300" cy="470985"/>
          </a:xfrm>
        </p:grpSpPr>
        <p:sp>
          <p:nvSpPr>
            <p:cNvPr id="23" name="Freeform 23"/>
            <p:cNvSpPr/>
            <p:nvPr/>
          </p:nvSpPr>
          <p:spPr>
            <a:xfrm>
              <a:off x="0" y="0"/>
              <a:ext cx="1952300" cy="470985"/>
            </a:xfrm>
            <a:custGeom>
              <a:avLst/>
              <a:gdLst/>
              <a:ahLst/>
              <a:cxnLst/>
              <a:rect l="l" t="t" r="r" b="b"/>
              <a:pathLst>
                <a:path w="1952300" h="470985">
                  <a:moveTo>
                    <a:pt x="53266" y="0"/>
                  </a:moveTo>
                  <a:lnTo>
                    <a:pt x="1899034" y="0"/>
                  </a:lnTo>
                  <a:cubicBezTo>
                    <a:pt x="1913161" y="0"/>
                    <a:pt x="1926710" y="5612"/>
                    <a:pt x="1936699" y="15601"/>
                  </a:cubicBezTo>
                  <a:cubicBezTo>
                    <a:pt x="1946688" y="25590"/>
                    <a:pt x="1952300" y="39139"/>
                    <a:pt x="1952300" y="53266"/>
                  </a:cubicBezTo>
                  <a:lnTo>
                    <a:pt x="1952300" y="417719"/>
                  </a:lnTo>
                  <a:cubicBezTo>
                    <a:pt x="1952300" y="431846"/>
                    <a:pt x="1946688" y="445394"/>
                    <a:pt x="1936699" y="455383"/>
                  </a:cubicBezTo>
                  <a:cubicBezTo>
                    <a:pt x="1926710" y="465373"/>
                    <a:pt x="1913161" y="470985"/>
                    <a:pt x="1899034" y="470985"/>
                  </a:cubicBezTo>
                  <a:lnTo>
                    <a:pt x="53266" y="470985"/>
                  </a:lnTo>
                  <a:cubicBezTo>
                    <a:pt x="39139" y="470985"/>
                    <a:pt x="25590" y="465373"/>
                    <a:pt x="15601" y="455383"/>
                  </a:cubicBezTo>
                  <a:cubicBezTo>
                    <a:pt x="5612" y="445394"/>
                    <a:pt x="0" y="431846"/>
                    <a:pt x="0" y="417719"/>
                  </a:cubicBezTo>
                  <a:lnTo>
                    <a:pt x="0" y="53266"/>
                  </a:lnTo>
                  <a:cubicBezTo>
                    <a:pt x="0" y="39139"/>
                    <a:pt x="5612" y="25590"/>
                    <a:pt x="15601" y="15601"/>
                  </a:cubicBezTo>
                  <a:cubicBezTo>
                    <a:pt x="25590" y="5612"/>
                    <a:pt x="39139" y="0"/>
                    <a:pt x="53266" y="0"/>
                  </a:cubicBezTo>
                  <a:close/>
                </a:path>
              </a:pathLst>
            </a:custGeom>
            <a:solidFill>
              <a:srgbClr val="FA8552">
                <a:alpha val="64706"/>
              </a:srgbClr>
            </a:solidFill>
          </p:spPr>
        </p:sp>
        <p:sp>
          <p:nvSpPr>
            <p:cNvPr id="24" name="TextBox 24"/>
            <p:cNvSpPr txBox="1"/>
            <p:nvPr/>
          </p:nvSpPr>
          <p:spPr>
            <a:xfrm>
              <a:off x="0" y="-38100"/>
              <a:ext cx="1952300" cy="50908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325968" y="1446030"/>
            <a:ext cx="13722419" cy="1235076"/>
          </a:xfrm>
          <a:prstGeom prst="rect">
            <a:avLst/>
          </a:prstGeom>
        </p:spPr>
        <p:txBody>
          <a:bodyPr lIns="0" tIns="0" rIns="0" bIns="0" rtlCol="0" anchor="t">
            <a:spAutoFit/>
          </a:bodyPr>
          <a:lstStyle/>
          <a:p>
            <a:pPr algn="ctr">
              <a:lnSpc>
                <a:spcPts val="6159"/>
              </a:lnSpc>
            </a:pPr>
            <a:r>
              <a:rPr lang="en-US" sz="4399" b="1" dirty="0" err="1">
                <a:solidFill>
                  <a:srgbClr val="000000"/>
                </a:solidFill>
                <a:latin typeface="Nunito Bold Bold"/>
                <a:ea typeface="Nunito Bold Bold"/>
                <a:cs typeface="Nunito Bold Bold"/>
                <a:sym typeface="Nunito Bold Bold"/>
              </a:rPr>
              <a:t>Câu</a:t>
            </a:r>
            <a:r>
              <a:rPr lang="en-US" sz="4399" b="1" dirty="0">
                <a:solidFill>
                  <a:srgbClr val="000000"/>
                </a:solidFill>
                <a:latin typeface="Nunito Bold Bold"/>
                <a:ea typeface="Nunito Bold Bold"/>
                <a:cs typeface="Nunito Bold Bold"/>
                <a:sym typeface="Nunito Bold Bold"/>
              </a:rPr>
              <a:t> 1: Khi </a:t>
            </a:r>
            <a:r>
              <a:rPr lang="en-US" sz="4399" b="1" dirty="0" err="1">
                <a:solidFill>
                  <a:srgbClr val="000000"/>
                </a:solidFill>
                <a:latin typeface="Nunito Bold Bold"/>
                <a:ea typeface="Nunito Bold Bold"/>
                <a:cs typeface="Nunito Bold Bold"/>
                <a:sym typeface="Nunito Bold Bold"/>
              </a:rPr>
              <a:t>đi</a:t>
            </a:r>
            <a:r>
              <a:rPr lang="en-US" sz="4399" b="1" dirty="0">
                <a:solidFill>
                  <a:srgbClr val="000000"/>
                </a:solidFill>
                <a:latin typeface="Nunito Bold Bold"/>
                <a:ea typeface="Nunito Bold Bold"/>
                <a:cs typeface="Nunito Bold Bold"/>
                <a:sym typeface="Nunito Bold Bold"/>
              </a:rPr>
              <a:t> </a:t>
            </a:r>
            <a:r>
              <a:rPr lang="en-US" sz="4399" b="1" dirty="0" err="1">
                <a:solidFill>
                  <a:srgbClr val="000000"/>
                </a:solidFill>
                <a:latin typeface="Nunito Bold Bold"/>
                <a:ea typeface="Nunito Bold Bold"/>
                <a:cs typeface="Nunito Bold Bold"/>
                <a:sym typeface="Nunito Bold Bold"/>
              </a:rPr>
              <a:t>bộ</a:t>
            </a:r>
            <a:r>
              <a:rPr lang="en-US" sz="4399" b="1" dirty="0">
                <a:solidFill>
                  <a:srgbClr val="000000"/>
                </a:solidFill>
                <a:latin typeface="Nunito Bold Bold"/>
                <a:ea typeface="Nunito Bold Bold"/>
                <a:cs typeface="Nunito Bold Bold"/>
                <a:sym typeface="Nunito Bold Bold"/>
              </a:rPr>
              <a:t> qua </a:t>
            </a:r>
            <a:r>
              <a:rPr lang="en-US" sz="4399" b="1" dirty="0" err="1">
                <a:solidFill>
                  <a:srgbClr val="000000"/>
                </a:solidFill>
                <a:latin typeface="Nunito Bold Bold"/>
                <a:ea typeface="Nunito Bold Bold"/>
                <a:cs typeface="Nunito Bold Bold"/>
                <a:sym typeface="Nunito Bold Bold"/>
              </a:rPr>
              <a:t>đường</a:t>
            </a:r>
            <a:r>
              <a:rPr lang="en-US" sz="4399" b="1" dirty="0">
                <a:solidFill>
                  <a:srgbClr val="000000"/>
                </a:solidFill>
                <a:latin typeface="Nunito Bold Bold"/>
                <a:ea typeface="Nunito Bold Bold"/>
                <a:cs typeface="Nunito Bold Bold"/>
                <a:sym typeface="Nunito Bold Bold"/>
              </a:rPr>
              <a:t>, </a:t>
            </a:r>
            <a:r>
              <a:rPr lang="en-US" sz="4399" b="1" dirty="0" err="1">
                <a:solidFill>
                  <a:srgbClr val="000000"/>
                </a:solidFill>
                <a:latin typeface="Nunito Bold Bold"/>
                <a:ea typeface="Nunito Bold Bold"/>
                <a:cs typeface="Nunito Bold Bold"/>
                <a:sym typeface="Nunito Bold Bold"/>
              </a:rPr>
              <a:t>em</a:t>
            </a:r>
            <a:r>
              <a:rPr lang="en-US" sz="4399" b="1" dirty="0">
                <a:solidFill>
                  <a:srgbClr val="000000"/>
                </a:solidFill>
                <a:latin typeface="Nunito Bold Bold"/>
                <a:ea typeface="Nunito Bold Bold"/>
                <a:cs typeface="Nunito Bold Bold"/>
                <a:sym typeface="Nunito Bold Bold"/>
              </a:rPr>
              <a:t> </a:t>
            </a:r>
            <a:r>
              <a:rPr lang="en-US" sz="4399" b="1" dirty="0" err="1">
                <a:solidFill>
                  <a:srgbClr val="000000"/>
                </a:solidFill>
                <a:latin typeface="Nunito Bold Bold"/>
                <a:ea typeface="Nunito Bold Bold"/>
                <a:cs typeface="Nunito Bold Bold"/>
                <a:sym typeface="Nunito Bold Bold"/>
              </a:rPr>
              <a:t>cần</a:t>
            </a:r>
            <a:r>
              <a:rPr lang="en-US" sz="4399" b="1" dirty="0">
                <a:solidFill>
                  <a:srgbClr val="000000"/>
                </a:solidFill>
                <a:latin typeface="Nunito Bold Bold"/>
                <a:ea typeface="Nunito Bold Bold"/>
                <a:cs typeface="Nunito Bold Bold"/>
                <a:sym typeface="Nunito Bold Bold"/>
              </a:rPr>
              <a:t> </a:t>
            </a:r>
            <a:r>
              <a:rPr lang="en-US" sz="4399" b="1" dirty="0" err="1">
                <a:solidFill>
                  <a:srgbClr val="000000"/>
                </a:solidFill>
                <a:latin typeface="Nunito Bold Bold"/>
                <a:ea typeface="Nunito Bold Bold"/>
                <a:cs typeface="Nunito Bold Bold"/>
                <a:sym typeface="Nunito Bold Bold"/>
              </a:rPr>
              <a:t>chú</a:t>
            </a:r>
            <a:r>
              <a:rPr lang="en-US" sz="4399" b="1" dirty="0">
                <a:solidFill>
                  <a:srgbClr val="000000"/>
                </a:solidFill>
                <a:latin typeface="Nunito Bold Bold"/>
                <a:ea typeface="Nunito Bold Bold"/>
                <a:cs typeface="Nunito Bold Bold"/>
                <a:sym typeface="Nunito Bold Bold"/>
              </a:rPr>
              <a:t> ý </a:t>
            </a:r>
            <a:r>
              <a:rPr lang="en-US" sz="4399" b="1" dirty="0" err="1">
                <a:solidFill>
                  <a:srgbClr val="000000"/>
                </a:solidFill>
                <a:latin typeface="Nunito Bold Bold"/>
                <a:ea typeface="Nunito Bold Bold"/>
                <a:cs typeface="Nunito Bold Bold"/>
                <a:sym typeface="Nunito Bold Bold"/>
              </a:rPr>
              <a:t>điều</a:t>
            </a:r>
            <a:r>
              <a:rPr lang="en-US" sz="4399" b="1" dirty="0">
                <a:solidFill>
                  <a:srgbClr val="000000"/>
                </a:solidFill>
                <a:latin typeface="Nunito Bold Bold"/>
                <a:ea typeface="Nunito Bold Bold"/>
                <a:cs typeface="Nunito Bold Bold"/>
                <a:sym typeface="Nunito Bold Bold"/>
              </a:rPr>
              <a:t> </a:t>
            </a:r>
            <a:r>
              <a:rPr lang="en-US" sz="4399" b="1" dirty="0" err="1">
                <a:solidFill>
                  <a:srgbClr val="000000"/>
                </a:solidFill>
                <a:latin typeface="Nunito Bold Bold"/>
                <a:ea typeface="Nunito Bold Bold"/>
                <a:cs typeface="Nunito Bold Bold"/>
                <a:sym typeface="Nunito Bold Bold"/>
              </a:rPr>
              <a:t>gì</a:t>
            </a:r>
            <a:r>
              <a:rPr lang="en-US" sz="4399" b="1" dirty="0">
                <a:solidFill>
                  <a:srgbClr val="000000"/>
                </a:solidFill>
                <a:latin typeface="Nunito Bold Bold"/>
                <a:ea typeface="Nunito Bold Bold"/>
                <a:cs typeface="Nunito Bold Bold"/>
                <a:sym typeface="Nunito Bold Bold"/>
              </a:rPr>
              <a:t>?</a:t>
            </a:r>
          </a:p>
          <a:p>
            <a:pPr algn="ctr">
              <a:lnSpc>
                <a:spcPts val="3639"/>
              </a:lnSpc>
              <a:spcBef>
                <a:spcPct val="0"/>
              </a:spcBef>
            </a:pPr>
            <a:endParaRPr lang="en-US" sz="4399" b="1" dirty="0">
              <a:solidFill>
                <a:srgbClr val="000000"/>
              </a:solidFill>
              <a:latin typeface="Nunito Bold Bold"/>
              <a:ea typeface="Nunito Bold Bold"/>
              <a:cs typeface="Nunito Bold Bold"/>
              <a:sym typeface="Nunito Bold Bold"/>
            </a:endParaRPr>
          </a:p>
        </p:txBody>
      </p:sp>
      <p:sp>
        <p:nvSpPr>
          <p:cNvPr id="26" name="TextBox 26"/>
          <p:cNvSpPr txBox="1"/>
          <p:nvPr/>
        </p:nvSpPr>
        <p:spPr>
          <a:xfrm>
            <a:off x="325968" y="3937590"/>
            <a:ext cx="7673675" cy="778512"/>
          </a:xfrm>
          <a:prstGeom prst="rect">
            <a:avLst/>
          </a:prstGeom>
        </p:spPr>
        <p:txBody>
          <a:bodyPr lIns="0" tIns="0" rIns="0" bIns="0" rtlCol="0" anchor="t">
            <a:spAutoFit/>
          </a:bodyPr>
          <a:lstStyle/>
          <a:p>
            <a:pPr algn="ctr">
              <a:lnSpc>
                <a:spcPts val="6439"/>
              </a:lnSpc>
              <a:spcBef>
                <a:spcPct val="0"/>
              </a:spcBef>
            </a:pPr>
            <a:r>
              <a:rPr lang="en-US" sz="4599" b="1" dirty="0">
                <a:solidFill>
                  <a:srgbClr val="000000"/>
                </a:solidFill>
                <a:latin typeface="Nunito Bold Bold"/>
                <a:ea typeface="Nunito Bold Bold"/>
                <a:cs typeface="Nunito Bold Bold"/>
                <a:sym typeface="Nunito Bold Bold"/>
              </a:rPr>
              <a:t>A. </a:t>
            </a:r>
            <a:r>
              <a:rPr lang="en-US" sz="4599" b="1" dirty="0" err="1">
                <a:solidFill>
                  <a:srgbClr val="000000"/>
                </a:solidFill>
                <a:latin typeface="Nunito Bold Bold"/>
                <a:ea typeface="Nunito Bold Bold"/>
                <a:cs typeface="Nunito Bold Bold"/>
                <a:sym typeface="Nunito Bold Bold"/>
              </a:rPr>
              <a:t>Nhìn</a:t>
            </a:r>
            <a:r>
              <a:rPr lang="en-US" sz="4599" b="1" dirty="0">
                <a:solidFill>
                  <a:srgbClr val="000000"/>
                </a:solidFill>
                <a:latin typeface="Nunito Bold Bold"/>
                <a:ea typeface="Nunito Bold Bold"/>
                <a:cs typeface="Nunito Bold Bold"/>
                <a:sym typeface="Nunito Bold Bold"/>
              </a:rPr>
              <a:t> </a:t>
            </a:r>
            <a:r>
              <a:rPr lang="en-US" sz="4599" b="1" dirty="0" err="1">
                <a:solidFill>
                  <a:srgbClr val="000000"/>
                </a:solidFill>
                <a:latin typeface="Nunito Bold Bold"/>
                <a:ea typeface="Nunito Bold Bold"/>
                <a:cs typeface="Nunito Bold Bold"/>
                <a:sym typeface="Nunito Bold Bold"/>
              </a:rPr>
              <a:t>trái</a:t>
            </a:r>
            <a:r>
              <a:rPr lang="en-US" sz="4599" b="1" dirty="0">
                <a:solidFill>
                  <a:srgbClr val="000000"/>
                </a:solidFill>
                <a:latin typeface="Nunito Bold Bold"/>
                <a:ea typeface="Nunito Bold Bold"/>
                <a:cs typeface="Nunito Bold Bold"/>
                <a:sym typeface="Nunito Bold Bold"/>
              </a:rPr>
              <a:t>, </a:t>
            </a:r>
            <a:r>
              <a:rPr lang="en-US" sz="4599" b="1" dirty="0" err="1">
                <a:solidFill>
                  <a:srgbClr val="000000"/>
                </a:solidFill>
                <a:latin typeface="Nunito Bold Bold"/>
                <a:ea typeface="Nunito Bold Bold"/>
                <a:cs typeface="Nunito Bold Bold"/>
                <a:sym typeface="Nunito Bold Bold"/>
              </a:rPr>
              <a:t>nhìn</a:t>
            </a:r>
            <a:r>
              <a:rPr lang="en-US" sz="4599" b="1" dirty="0">
                <a:solidFill>
                  <a:srgbClr val="000000"/>
                </a:solidFill>
                <a:latin typeface="Nunito Bold Bold"/>
                <a:ea typeface="Nunito Bold Bold"/>
                <a:cs typeface="Nunito Bold Bold"/>
                <a:sym typeface="Nunito Bold Bold"/>
              </a:rPr>
              <a:t> </a:t>
            </a:r>
            <a:r>
              <a:rPr lang="en-US" sz="4599" b="1" dirty="0" err="1">
                <a:solidFill>
                  <a:srgbClr val="000000"/>
                </a:solidFill>
                <a:latin typeface="Nunito Bold Bold"/>
                <a:ea typeface="Nunito Bold Bold"/>
                <a:cs typeface="Nunito Bold Bold"/>
                <a:sym typeface="Nunito Bold Bold"/>
              </a:rPr>
              <a:t>phải</a:t>
            </a:r>
            <a:endParaRPr lang="en-US" sz="4599" b="1" dirty="0">
              <a:solidFill>
                <a:srgbClr val="000000"/>
              </a:solidFill>
              <a:latin typeface="Nunito Bold Bold"/>
              <a:ea typeface="Nunito Bold Bold"/>
              <a:cs typeface="Nunito Bold Bold"/>
              <a:sym typeface="Nunito Bold Bold"/>
            </a:endParaRPr>
          </a:p>
        </p:txBody>
      </p:sp>
      <p:sp>
        <p:nvSpPr>
          <p:cNvPr id="27" name="TextBox 27"/>
          <p:cNvSpPr txBox="1"/>
          <p:nvPr/>
        </p:nvSpPr>
        <p:spPr>
          <a:xfrm>
            <a:off x="9686216" y="3937590"/>
            <a:ext cx="7183236" cy="738507"/>
          </a:xfrm>
          <a:prstGeom prst="rect">
            <a:avLst/>
          </a:prstGeom>
        </p:spPr>
        <p:txBody>
          <a:bodyPr lIns="0" tIns="0" rIns="0" bIns="0" rtlCol="0" anchor="t">
            <a:spAutoFit/>
          </a:bodyPr>
          <a:lstStyle/>
          <a:p>
            <a:pPr algn="ctr">
              <a:lnSpc>
                <a:spcPts val="6019"/>
              </a:lnSpc>
              <a:spcBef>
                <a:spcPct val="0"/>
              </a:spcBef>
            </a:pPr>
            <a:r>
              <a:rPr lang="en-US" sz="4299" b="1" dirty="0">
                <a:solidFill>
                  <a:srgbClr val="000000"/>
                </a:solidFill>
                <a:latin typeface="Nunito Bold Bold"/>
                <a:ea typeface="Nunito Bold Bold"/>
                <a:cs typeface="Nunito Bold Bold"/>
                <a:sym typeface="Nunito Bold Bold"/>
              </a:rPr>
              <a:t>B. </a:t>
            </a:r>
            <a:r>
              <a:rPr lang="en-US" sz="4299" b="1" dirty="0" err="1">
                <a:solidFill>
                  <a:srgbClr val="000000"/>
                </a:solidFill>
                <a:latin typeface="Nunito Bold Bold"/>
                <a:ea typeface="Nunito Bold Bold"/>
                <a:cs typeface="Nunito Bold Bold"/>
                <a:sym typeface="Nunito Bold Bold"/>
              </a:rPr>
              <a:t>Chạy</a:t>
            </a:r>
            <a:r>
              <a:rPr lang="en-US" sz="4299" b="1" dirty="0">
                <a:solidFill>
                  <a:srgbClr val="000000"/>
                </a:solidFill>
                <a:latin typeface="Nunito Bold Bold"/>
                <a:ea typeface="Nunito Bold Bold"/>
                <a:cs typeface="Nunito Bold Bold"/>
                <a:sym typeface="Nunito Bold Bold"/>
              </a:rPr>
              <a:t> </a:t>
            </a:r>
            <a:r>
              <a:rPr lang="en-US" sz="4299" b="1" dirty="0" err="1">
                <a:solidFill>
                  <a:srgbClr val="000000"/>
                </a:solidFill>
                <a:latin typeface="Nunito Bold Bold"/>
                <a:ea typeface="Nunito Bold Bold"/>
                <a:cs typeface="Nunito Bold Bold"/>
                <a:sym typeface="Nunito Bold Bold"/>
              </a:rPr>
              <a:t>nhanh</a:t>
            </a:r>
            <a:r>
              <a:rPr lang="en-US" sz="4299" b="1" dirty="0">
                <a:solidFill>
                  <a:srgbClr val="000000"/>
                </a:solidFill>
                <a:latin typeface="Nunito Bold Bold"/>
                <a:ea typeface="Nunito Bold Bold"/>
                <a:cs typeface="Nunito Bold Bold"/>
                <a:sym typeface="Nunito Bold Bold"/>
              </a:rPr>
              <a:t> qua </a:t>
            </a:r>
            <a:r>
              <a:rPr lang="en-US" sz="4299" b="1" dirty="0" err="1">
                <a:solidFill>
                  <a:srgbClr val="000000"/>
                </a:solidFill>
                <a:latin typeface="Nunito Bold Bold"/>
                <a:ea typeface="Nunito Bold Bold"/>
                <a:cs typeface="Nunito Bold Bold"/>
                <a:sym typeface="Nunito Bold Bold"/>
              </a:rPr>
              <a:t>đường</a:t>
            </a:r>
            <a:endParaRPr lang="en-US" sz="4299" b="1" dirty="0">
              <a:solidFill>
                <a:srgbClr val="000000"/>
              </a:solidFill>
              <a:latin typeface="Nunito Bold Bold"/>
              <a:ea typeface="Nunito Bold Bold"/>
              <a:cs typeface="Nunito Bold Bold"/>
              <a:sym typeface="Nunito Bold Bold"/>
            </a:endParaRPr>
          </a:p>
        </p:txBody>
      </p:sp>
      <p:sp>
        <p:nvSpPr>
          <p:cNvPr id="28" name="TextBox 28"/>
          <p:cNvSpPr txBox="1"/>
          <p:nvPr/>
        </p:nvSpPr>
        <p:spPr>
          <a:xfrm>
            <a:off x="0" y="6657793"/>
            <a:ext cx="7412638" cy="821057"/>
          </a:xfrm>
          <a:prstGeom prst="rect">
            <a:avLst/>
          </a:prstGeom>
        </p:spPr>
        <p:txBody>
          <a:bodyPr lIns="0" tIns="0" rIns="0" bIns="0" rtlCol="0" anchor="t">
            <a:spAutoFit/>
          </a:bodyPr>
          <a:lstStyle/>
          <a:p>
            <a:pPr algn="ctr">
              <a:lnSpc>
                <a:spcPts val="6719"/>
              </a:lnSpc>
              <a:spcBef>
                <a:spcPct val="0"/>
              </a:spcBef>
            </a:pPr>
            <a:r>
              <a:rPr lang="en-US" sz="4799" b="1">
                <a:solidFill>
                  <a:srgbClr val="000000"/>
                </a:solidFill>
                <a:latin typeface="Nunito Bold Bold"/>
                <a:ea typeface="Nunito Bold Bold"/>
                <a:cs typeface="Nunito Bold Bold"/>
                <a:sym typeface="Nunito Bold Bold"/>
              </a:rPr>
              <a:t>C. Đi giữa đường </a:t>
            </a:r>
          </a:p>
        </p:txBody>
      </p:sp>
      <p:sp>
        <p:nvSpPr>
          <p:cNvPr id="29" name="TextBox 29"/>
          <p:cNvSpPr txBox="1"/>
          <p:nvPr/>
        </p:nvSpPr>
        <p:spPr>
          <a:xfrm>
            <a:off x="10337595" y="6723835"/>
            <a:ext cx="3476228" cy="778510"/>
          </a:xfrm>
          <a:prstGeom prst="rect">
            <a:avLst/>
          </a:prstGeom>
        </p:spPr>
        <p:txBody>
          <a:bodyPr lIns="0" tIns="0" rIns="0" bIns="0" rtlCol="0" anchor="t">
            <a:spAutoFit/>
          </a:bodyPr>
          <a:lstStyle/>
          <a:p>
            <a:pPr algn="ctr">
              <a:lnSpc>
                <a:spcPts val="6439"/>
              </a:lnSpc>
              <a:spcBef>
                <a:spcPct val="0"/>
              </a:spcBef>
            </a:pPr>
            <a:r>
              <a:rPr lang="en-US" sz="4599" b="1">
                <a:solidFill>
                  <a:srgbClr val="000000"/>
                </a:solidFill>
                <a:latin typeface="Nunito Bold Bold"/>
                <a:ea typeface="Nunito Bold Bold"/>
                <a:cs typeface="Nunito Bold Bold"/>
                <a:sym typeface="Nunito Bold Bold"/>
              </a:rPr>
              <a:t>D. Đứng yên</a:t>
            </a:r>
          </a:p>
        </p:txBody>
      </p:sp>
      <p:sp>
        <p:nvSpPr>
          <p:cNvPr id="30" name="L-Shape 29">
            <a:extLst>
              <a:ext uri="{FF2B5EF4-FFF2-40B4-BE49-F238E27FC236}">
                <a16:creationId xmlns:a16="http://schemas.microsoft.com/office/drawing/2014/main" id="{2145501C-A94D-4B3B-875A-B9B21F83135F}"/>
              </a:ext>
            </a:extLst>
          </p:cNvPr>
          <p:cNvSpPr/>
          <p:nvPr/>
        </p:nvSpPr>
        <p:spPr>
          <a:xfrm rot="18326113">
            <a:off x="6979982" y="4345318"/>
            <a:ext cx="1600200" cy="1219200"/>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ication Sign 31">
            <a:extLst>
              <a:ext uri="{FF2B5EF4-FFF2-40B4-BE49-F238E27FC236}">
                <a16:creationId xmlns:a16="http://schemas.microsoft.com/office/drawing/2014/main" id="{D8D70177-7A20-4F3D-9A61-86EA8E67C33D}"/>
              </a:ext>
            </a:extLst>
          </p:cNvPr>
          <p:cNvSpPr/>
          <p:nvPr/>
        </p:nvSpPr>
        <p:spPr>
          <a:xfrm>
            <a:off x="15356223" y="4357499"/>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ultiplication Sign 32">
            <a:extLst>
              <a:ext uri="{FF2B5EF4-FFF2-40B4-BE49-F238E27FC236}">
                <a16:creationId xmlns:a16="http://schemas.microsoft.com/office/drawing/2014/main" id="{DA25DE8D-E084-4D1A-AB1A-0E6EC16AF58D}"/>
              </a:ext>
            </a:extLst>
          </p:cNvPr>
          <p:cNvSpPr/>
          <p:nvPr/>
        </p:nvSpPr>
        <p:spPr>
          <a:xfrm>
            <a:off x="15495305" y="6577686"/>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ultiplication Sign 33">
            <a:extLst>
              <a:ext uri="{FF2B5EF4-FFF2-40B4-BE49-F238E27FC236}">
                <a16:creationId xmlns:a16="http://schemas.microsoft.com/office/drawing/2014/main" id="{EBABD807-D8E5-4E5C-A7C6-D4D8CDCDA0B2}"/>
              </a:ext>
            </a:extLst>
          </p:cNvPr>
          <p:cNvSpPr/>
          <p:nvPr/>
        </p:nvSpPr>
        <p:spPr>
          <a:xfrm>
            <a:off x="6401048" y="6588867"/>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5" name="Moon 34">
            <a:extLst>
              <a:ext uri="{FF2B5EF4-FFF2-40B4-BE49-F238E27FC236}">
                <a16:creationId xmlns:a16="http://schemas.microsoft.com/office/drawing/2014/main" id="{D6E2C2A3-7FB3-43C7-992D-304EC884CE11}"/>
              </a:ext>
            </a:extLst>
          </p:cNvPr>
          <p:cNvSpPr/>
          <p:nvPr/>
        </p:nvSpPr>
        <p:spPr>
          <a:xfrm>
            <a:off x="8100830" y="7790461"/>
            <a:ext cx="45719" cy="45719"/>
          </a:xfrm>
          <a:prstGeom prst="mo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Go Home 38">
            <a:hlinkClick r:id="rId11" action="ppaction://hlinksldjump" highlightClick="1"/>
            <a:hlinkHover r:id="rId11" action="ppaction://hlinksldjump"/>
            <a:extLst>
              <a:ext uri="{FF2B5EF4-FFF2-40B4-BE49-F238E27FC236}">
                <a16:creationId xmlns:a16="http://schemas.microsoft.com/office/drawing/2014/main" id="{E53F0A9D-B2A3-4CB0-82A6-57623B99363C}"/>
              </a:ext>
            </a:extLst>
          </p:cNvPr>
          <p:cNvSpPr/>
          <p:nvPr/>
        </p:nvSpPr>
        <p:spPr>
          <a:xfrm>
            <a:off x="762000" y="8699914"/>
            <a:ext cx="1394382" cy="1229069"/>
          </a:xfrm>
          <a:prstGeom prst="actionButtonHom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childTnLst>
        </p:cTn>
      </p:par>
    </p:tnLst>
    <p:bldLst>
      <p:bldP spid="30"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a:off x="0" y="0"/>
            <a:ext cx="3963388" cy="2070870"/>
          </a:xfrm>
          <a:custGeom>
            <a:avLst/>
            <a:gdLst/>
            <a:ahLst/>
            <a:cxnLst/>
            <a:rect l="l" t="t" r="r" b="b"/>
            <a:pathLst>
              <a:path w="3963388" h="2070870">
                <a:moveTo>
                  <a:pt x="0" y="0"/>
                </a:moveTo>
                <a:lnTo>
                  <a:pt x="3963388" y="0"/>
                </a:lnTo>
                <a:lnTo>
                  <a:pt x="3963388" y="2070870"/>
                </a:lnTo>
                <a:lnTo>
                  <a:pt x="0" y="2070870"/>
                </a:lnTo>
                <a:lnTo>
                  <a:pt x="0" y="0"/>
                </a:lnTo>
                <a:close/>
              </a:path>
            </a:pathLst>
          </a:custGeom>
          <a:blipFill>
            <a:blip r:embed="rId2"/>
            <a:stretch>
              <a:fillRect/>
            </a:stretch>
          </a:blipFill>
        </p:spPr>
      </p:sp>
      <p:sp>
        <p:nvSpPr>
          <p:cNvPr id="3" name="Freeform 3"/>
          <p:cNvSpPr/>
          <p:nvPr/>
        </p:nvSpPr>
        <p:spPr>
          <a:xfrm>
            <a:off x="2349820" y="422097"/>
            <a:ext cx="3227137" cy="1648774"/>
          </a:xfrm>
          <a:custGeom>
            <a:avLst/>
            <a:gdLst/>
            <a:ahLst/>
            <a:cxnLst/>
            <a:rect l="l" t="t" r="r" b="b"/>
            <a:pathLst>
              <a:path w="3227137" h="1648774">
                <a:moveTo>
                  <a:pt x="0" y="0"/>
                </a:moveTo>
                <a:lnTo>
                  <a:pt x="3227137" y="0"/>
                </a:lnTo>
                <a:lnTo>
                  <a:pt x="3227137" y="1648773"/>
                </a:lnTo>
                <a:lnTo>
                  <a:pt x="0" y="1648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715966" y="171666"/>
            <a:ext cx="3280515" cy="1714069"/>
          </a:xfrm>
          <a:custGeom>
            <a:avLst/>
            <a:gdLst/>
            <a:ahLst/>
            <a:cxnLst/>
            <a:rect l="l" t="t" r="r" b="b"/>
            <a:pathLst>
              <a:path w="3280515" h="1714069">
                <a:moveTo>
                  <a:pt x="0" y="0"/>
                </a:moveTo>
                <a:lnTo>
                  <a:pt x="3280515" y="0"/>
                </a:lnTo>
                <a:lnTo>
                  <a:pt x="3280515" y="1714068"/>
                </a:lnTo>
                <a:lnTo>
                  <a:pt x="0" y="1714068"/>
                </a:lnTo>
                <a:lnTo>
                  <a:pt x="0" y="0"/>
                </a:lnTo>
                <a:close/>
              </a:path>
            </a:pathLst>
          </a:custGeom>
          <a:blipFill>
            <a:blip r:embed="rId2"/>
            <a:stretch>
              <a:fillRect/>
            </a:stretch>
          </a:blipFill>
        </p:spPr>
      </p:sp>
      <p:sp>
        <p:nvSpPr>
          <p:cNvPr id="5" name="Freeform 5"/>
          <p:cNvSpPr/>
          <p:nvPr/>
        </p:nvSpPr>
        <p:spPr>
          <a:xfrm>
            <a:off x="12075709" y="1246484"/>
            <a:ext cx="1640257" cy="652685"/>
          </a:xfrm>
          <a:custGeom>
            <a:avLst/>
            <a:gdLst/>
            <a:ahLst/>
            <a:cxnLst/>
            <a:rect l="l" t="t" r="r" b="b"/>
            <a:pathLst>
              <a:path w="1640257" h="652685">
                <a:moveTo>
                  <a:pt x="0" y="0"/>
                </a:moveTo>
                <a:lnTo>
                  <a:pt x="1640257" y="0"/>
                </a:lnTo>
                <a:lnTo>
                  <a:pt x="1640257" y="652685"/>
                </a:lnTo>
                <a:lnTo>
                  <a:pt x="0" y="652685"/>
                </a:lnTo>
                <a:lnTo>
                  <a:pt x="0" y="0"/>
                </a:lnTo>
                <a:close/>
              </a:path>
            </a:pathLst>
          </a:custGeom>
          <a:blipFill>
            <a:blip r:embed="rId2"/>
            <a:stretch>
              <a:fillRect b="-31309"/>
            </a:stretch>
          </a:blipFill>
        </p:spPr>
      </p:sp>
      <p:sp>
        <p:nvSpPr>
          <p:cNvPr id="6" name="Freeform 6"/>
          <p:cNvSpPr/>
          <p:nvPr/>
        </p:nvSpPr>
        <p:spPr>
          <a:xfrm>
            <a:off x="3310921" y="5388719"/>
            <a:ext cx="8362682" cy="5197147"/>
          </a:xfrm>
          <a:custGeom>
            <a:avLst/>
            <a:gdLst/>
            <a:ahLst/>
            <a:cxnLst/>
            <a:rect l="l" t="t" r="r" b="b"/>
            <a:pathLst>
              <a:path w="8362682" h="5197147">
                <a:moveTo>
                  <a:pt x="0" y="0"/>
                </a:moveTo>
                <a:lnTo>
                  <a:pt x="8362682" y="0"/>
                </a:lnTo>
                <a:lnTo>
                  <a:pt x="8362682" y="5197147"/>
                </a:lnTo>
                <a:lnTo>
                  <a:pt x="0" y="5197147"/>
                </a:lnTo>
                <a:lnTo>
                  <a:pt x="0" y="0"/>
                </a:lnTo>
                <a:close/>
              </a:path>
            </a:pathLst>
          </a:custGeom>
          <a:blipFill>
            <a:blip r:embed="rId5"/>
            <a:stretch>
              <a:fillRect/>
            </a:stretch>
          </a:blipFill>
        </p:spPr>
      </p:sp>
      <p:pic>
        <p:nvPicPr>
          <p:cNvPr id="7" name="Picture 7"/>
          <p:cNvPicPr>
            <a:picLocks noChangeAspect="1"/>
          </p:cNvPicPr>
          <p:nvPr/>
        </p:nvPicPr>
        <p:blipFill>
          <a:blip r:embed="rId6"/>
          <a:srcRect/>
          <a:stretch>
            <a:fillRect/>
          </a:stretch>
        </p:blipFill>
        <p:spPr>
          <a:xfrm>
            <a:off x="15596694" y="-933055"/>
            <a:ext cx="3325213" cy="3325213"/>
          </a:xfrm>
          <a:prstGeom prst="rect">
            <a:avLst/>
          </a:prstGeom>
        </p:spPr>
      </p:pic>
      <p:sp>
        <p:nvSpPr>
          <p:cNvPr id="8" name="Freeform 8"/>
          <p:cNvSpPr/>
          <p:nvPr/>
        </p:nvSpPr>
        <p:spPr>
          <a:xfrm>
            <a:off x="16737296" y="3277673"/>
            <a:ext cx="1044009" cy="2111047"/>
          </a:xfrm>
          <a:custGeom>
            <a:avLst/>
            <a:gdLst/>
            <a:ahLst/>
            <a:cxnLst/>
            <a:rect l="l" t="t" r="r" b="b"/>
            <a:pathLst>
              <a:path w="1044009" h="2111047">
                <a:moveTo>
                  <a:pt x="0" y="0"/>
                </a:moveTo>
                <a:lnTo>
                  <a:pt x="1044008" y="0"/>
                </a:lnTo>
                <a:lnTo>
                  <a:pt x="1044008" y="2111046"/>
                </a:lnTo>
                <a:lnTo>
                  <a:pt x="0" y="21110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277834" y="7372804"/>
            <a:ext cx="3981466" cy="2844939"/>
          </a:xfrm>
          <a:custGeom>
            <a:avLst/>
            <a:gdLst/>
            <a:ahLst/>
            <a:cxnLst/>
            <a:rect l="l" t="t" r="r" b="b"/>
            <a:pathLst>
              <a:path w="3981466" h="2844939">
                <a:moveTo>
                  <a:pt x="0" y="0"/>
                </a:moveTo>
                <a:lnTo>
                  <a:pt x="3981466" y="0"/>
                </a:lnTo>
                <a:lnTo>
                  <a:pt x="3981466" y="2844939"/>
                </a:lnTo>
                <a:lnTo>
                  <a:pt x="0" y="28449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0" name="Group 10"/>
          <p:cNvGrpSpPr/>
          <p:nvPr/>
        </p:nvGrpSpPr>
        <p:grpSpPr>
          <a:xfrm>
            <a:off x="587005" y="991600"/>
            <a:ext cx="14454827" cy="1788269"/>
            <a:chOff x="0" y="0"/>
            <a:chExt cx="3807033" cy="470985"/>
          </a:xfrm>
        </p:grpSpPr>
        <p:sp>
          <p:nvSpPr>
            <p:cNvPr id="11" name="Freeform 11"/>
            <p:cNvSpPr/>
            <p:nvPr/>
          </p:nvSpPr>
          <p:spPr>
            <a:xfrm>
              <a:off x="0" y="0"/>
              <a:ext cx="3807033" cy="470985"/>
            </a:xfrm>
            <a:custGeom>
              <a:avLst/>
              <a:gdLst/>
              <a:ahLst/>
              <a:cxnLst/>
              <a:rect l="l" t="t" r="r" b="b"/>
              <a:pathLst>
                <a:path w="3807033" h="470985">
                  <a:moveTo>
                    <a:pt x="27315" y="0"/>
                  </a:moveTo>
                  <a:lnTo>
                    <a:pt x="3779717" y="0"/>
                  </a:lnTo>
                  <a:cubicBezTo>
                    <a:pt x="3786962" y="0"/>
                    <a:pt x="3793910" y="2878"/>
                    <a:pt x="3799032" y="8000"/>
                  </a:cubicBezTo>
                  <a:cubicBezTo>
                    <a:pt x="3804155" y="13123"/>
                    <a:pt x="3807033" y="20071"/>
                    <a:pt x="3807033" y="27315"/>
                  </a:cubicBezTo>
                  <a:lnTo>
                    <a:pt x="3807033" y="443669"/>
                  </a:lnTo>
                  <a:cubicBezTo>
                    <a:pt x="3807033" y="450914"/>
                    <a:pt x="3804155" y="457861"/>
                    <a:pt x="3799032" y="462984"/>
                  </a:cubicBezTo>
                  <a:cubicBezTo>
                    <a:pt x="3793910" y="468107"/>
                    <a:pt x="3786962" y="470985"/>
                    <a:pt x="3779717" y="470985"/>
                  </a:cubicBezTo>
                  <a:lnTo>
                    <a:pt x="27315" y="470985"/>
                  </a:lnTo>
                  <a:cubicBezTo>
                    <a:pt x="20071" y="470985"/>
                    <a:pt x="13123" y="468107"/>
                    <a:pt x="8000" y="462984"/>
                  </a:cubicBezTo>
                  <a:cubicBezTo>
                    <a:pt x="2878" y="457861"/>
                    <a:pt x="0" y="450914"/>
                    <a:pt x="0" y="443669"/>
                  </a:cubicBezTo>
                  <a:lnTo>
                    <a:pt x="0" y="27315"/>
                  </a:lnTo>
                  <a:cubicBezTo>
                    <a:pt x="0" y="20071"/>
                    <a:pt x="2878" y="13123"/>
                    <a:pt x="8000" y="8000"/>
                  </a:cubicBezTo>
                  <a:cubicBezTo>
                    <a:pt x="13123" y="2878"/>
                    <a:pt x="20071" y="0"/>
                    <a:pt x="27315" y="0"/>
                  </a:cubicBezTo>
                  <a:close/>
                </a:path>
              </a:pathLst>
            </a:custGeom>
            <a:solidFill>
              <a:srgbClr val="A4AC70">
                <a:alpha val="64706"/>
              </a:srgbClr>
            </a:solidFill>
          </p:spPr>
        </p:sp>
        <p:sp>
          <p:nvSpPr>
            <p:cNvPr id="12" name="TextBox 12"/>
            <p:cNvSpPr txBox="1"/>
            <p:nvPr/>
          </p:nvSpPr>
          <p:spPr>
            <a:xfrm>
              <a:off x="0" y="-38100"/>
              <a:ext cx="3807033" cy="50908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951672" y="6199023"/>
            <a:ext cx="7044809" cy="1788269"/>
            <a:chOff x="0" y="0"/>
            <a:chExt cx="1855423" cy="470985"/>
          </a:xfrm>
        </p:grpSpPr>
        <p:sp>
          <p:nvSpPr>
            <p:cNvPr id="14" name="Freeform 14"/>
            <p:cNvSpPr/>
            <p:nvPr/>
          </p:nvSpPr>
          <p:spPr>
            <a:xfrm>
              <a:off x="0" y="0"/>
              <a:ext cx="1855423" cy="470985"/>
            </a:xfrm>
            <a:custGeom>
              <a:avLst/>
              <a:gdLst/>
              <a:ahLst/>
              <a:cxnLst/>
              <a:rect l="l" t="t" r="r" b="b"/>
              <a:pathLst>
                <a:path w="1855423" h="470985">
                  <a:moveTo>
                    <a:pt x="56047" y="0"/>
                  </a:moveTo>
                  <a:lnTo>
                    <a:pt x="1799376" y="0"/>
                  </a:lnTo>
                  <a:cubicBezTo>
                    <a:pt x="1814241" y="0"/>
                    <a:pt x="1828497" y="5905"/>
                    <a:pt x="1839007" y="16416"/>
                  </a:cubicBezTo>
                  <a:cubicBezTo>
                    <a:pt x="1849518" y="26926"/>
                    <a:pt x="1855423" y="41182"/>
                    <a:pt x="1855423" y="56047"/>
                  </a:cubicBezTo>
                  <a:lnTo>
                    <a:pt x="1855423" y="414938"/>
                  </a:lnTo>
                  <a:cubicBezTo>
                    <a:pt x="1855423" y="445892"/>
                    <a:pt x="1830330" y="470985"/>
                    <a:pt x="1799376" y="470985"/>
                  </a:cubicBezTo>
                  <a:lnTo>
                    <a:pt x="56047" y="470985"/>
                  </a:lnTo>
                  <a:cubicBezTo>
                    <a:pt x="41182" y="470985"/>
                    <a:pt x="26926" y="465080"/>
                    <a:pt x="16416" y="454569"/>
                  </a:cubicBezTo>
                  <a:cubicBezTo>
                    <a:pt x="5905" y="444058"/>
                    <a:pt x="0" y="429802"/>
                    <a:pt x="0" y="414938"/>
                  </a:cubicBezTo>
                  <a:lnTo>
                    <a:pt x="0" y="56047"/>
                  </a:lnTo>
                  <a:cubicBezTo>
                    <a:pt x="0" y="41182"/>
                    <a:pt x="5905" y="26926"/>
                    <a:pt x="16416" y="16416"/>
                  </a:cubicBezTo>
                  <a:cubicBezTo>
                    <a:pt x="26926" y="5905"/>
                    <a:pt x="41182" y="0"/>
                    <a:pt x="56047" y="0"/>
                  </a:cubicBezTo>
                  <a:close/>
                </a:path>
              </a:pathLst>
            </a:custGeom>
            <a:solidFill>
              <a:srgbClr val="FA8552">
                <a:alpha val="64706"/>
              </a:srgbClr>
            </a:solidFill>
          </p:spPr>
        </p:sp>
        <p:sp>
          <p:nvSpPr>
            <p:cNvPr id="15" name="TextBox 15"/>
            <p:cNvSpPr txBox="1"/>
            <p:nvPr/>
          </p:nvSpPr>
          <p:spPr>
            <a:xfrm>
              <a:off x="0" y="-38100"/>
              <a:ext cx="1855423" cy="50908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813245" y="3600450"/>
            <a:ext cx="7183236" cy="1788269"/>
            <a:chOff x="0" y="0"/>
            <a:chExt cx="1891881" cy="470985"/>
          </a:xfrm>
        </p:grpSpPr>
        <p:sp>
          <p:nvSpPr>
            <p:cNvPr id="17" name="Freeform 17"/>
            <p:cNvSpPr/>
            <p:nvPr/>
          </p:nvSpPr>
          <p:spPr>
            <a:xfrm>
              <a:off x="0" y="0"/>
              <a:ext cx="1891881" cy="470985"/>
            </a:xfrm>
            <a:custGeom>
              <a:avLst/>
              <a:gdLst/>
              <a:ahLst/>
              <a:cxnLst/>
              <a:rect l="l" t="t" r="r" b="b"/>
              <a:pathLst>
                <a:path w="1891881" h="470985">
                  <a:moveTo>
                    <a:pt x="54967" y="0"/>
                  </a:moveTo>
                  <a:lnTo>
                    <a:pt x="1836915" y="0"/>
                  </a:lnTo>
                  <a:cubicBezTo>
                    <a:pt x="1867272" y="0"/>
                    <a:pt x="1891881" y="24609"/>
                    <a:pt x="1891881" y="54967"/>
                  </a:cubicBezTo>
                  <a:lnTo>
                    <a:pt x="1891881" y="416018"/>
                  </a:lnTo>
                  <a:cubicBezTo>
                    <a:pt x="1891881" y="446375"/>
                    <a:pt x="1867272" y="470985"/>
                    <a:pt x="1836915" y="470985"/>
                  </a:cubicBezTo>
                  <a:lnTo>
                    <a:pt x="54967" y="470985"/>
                  </a:lnTo>
                  <a:cubicBezTo>
                    <a:pt x="24609" y="470985"/>
                    <a:pt x="0" y="446375"/>
                    <a:pt x="0" y="416018"/>
                  </a:cubicBezTo>
                  <a:lnTo>
                    <a:pt x="0" y="54967"/>
                  </a:lnTo>
                  <a:cubicBezTo>
                    <a:pt x="0" y="24609"/>
                    <a:pt x="24609" y="0"/>
                    <a:pt x="54967" y="0"/>
                  </a:cubicBezTo>
                  <a:close/>
                </a:path>
              </a:pathLst>
            </a:custGeom>
            <a:solidFill>
              <a:srgbClr val="FA8552">
                <a:alpha val="64706"/>
              </a:srgbClr>
            </a:solidFill>
          </p:spPr>
        </p:sp>
        <p:sp>
          <p:nvSpPr>
            <p:cNvPr id="18" name="TextBox 18"/>
            <p:cNvSpPr txBox="1"/>
            <p:nvPr/>
          </p:nvSpPr>
          <p:spPr>
            <a:xfrm>
              <a:off x="0" y="-38100"/>
              <a:ext cx="1891881" cy="50908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25968" y="3439061"/>
            <a:ext cx="7673675" cy="1788269"/>
            <a:chOff x="0" y="0"/>
            <a:chExt cx="2021050" cy="470985"/>
          </a:xfrm>
        </p:grpSpPr>
        <p:sp>
          <p:nvSpPr>
            <p:cNvPr id="20" name="Freeform 20"/>
            <p:cNvSpPr/>
            <p:nvPr/>
          </p:nvSpPr>
          <p:spPr>
            <a:xfrm>
              <a:off x="0" y="0"/>
              <a:ext cx="2021050" cy="470985"/>
            </a:xfrm>
            <a:custGeom>
              <a:avLst/>
              <a:gdLst/>
              <a:ahLst/>
              <a:cxnLst/>
              <a:rect l="l" t="t" r="r" b="b"/>
              <a:pathLst>
                <a:path w="2021050" h="470985">
                  <a:moveTo>
                    <a:pt x="51454" y="0"/>
                  </a:moveTo>
                  <a:lnTo>
                    <a:pt x="1969597" y="0"/>
                  </a:lnTo>
                  <a:cubicBezTo>
                    <a:pt x="1998014" y="0"/>
                    <a:pt x="2021050" y="23037"/>
                    <a:pt x="2021050" y="51454"/>
                  </a:cubicBezTo>
                  <a:lnTo>
                    <a:pt x="2021050" y="419531"/>
                  </a:lnTo>
                  <a:cubicBezTo>
                    <a:pt x="2021050" y="447948"/>
                    <a:pt x="1998014" y="470985"/>
                    <a:pt x="1969597" y="470985"/>
                  </a:cubicBezTo>
                  <a:lnTo>
                    <a:pt x="51454" y="470985"/>
                  </a:lnTo>
                  <a:cubicBezTo>
                    <a:pt x="23037" y="470985"/>
                    <a:pt x="0" y="447948"/>
                    <a:pt x="0" y="419531"/>
                  </a:cubicBezTo>
                  <a:lnTo>
                    <a:pt x="0" y="51454"/>
                  </a:lnTo>
                  <a:cubicBezTo>
                    <a:pt x="0" y="23037"/>
                    <a:pt x="23037" y="0"/>
                    <a:pt x="51454" y="0"/>
                  </a:cubicBezTo>
                  <a:close/>
                </a:path>
              </a:pathLst>
            </a:custGeom>
            <a:solidFill>
              <a:srgbClr val="FA8552">
                <a:alpha val="64706"/>
              </a:srgbClr>
            </a:solidFill>
          </p:spPr>
        </p:sp>
        <p:sp>
          <p:nvSpPr>
            <p:cNvPr id="21" name="TextBox 21"/>
            <p:cNvSpPr txBox="1"/>
            <p:nvPr/>
          </p:nvSpPr>
          <p:spPr>
            <a:xfrm>
              <a:off x="0" y="-38100"/>
              <a:ext cx="2021050" cy="50908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587005" y="6199023"/>
            <a:ext cx="7412638" cy="1788269"/>
            <a:chOff x="0" y="0"/>
            <a:chExt cx="1952300" cy="470985"/>
          </a:xfrm>
        </p:grpSpPr>
        <p:sp>
          <p:nvSpPr>
            <p:cNvPr id="23" name="Freeform 23"/>
            <p:cNvSpPr/>
            <p:nvPr/>
          </p:nvSpPr>
          <p:spPr>
            <a:xfrm>
              <a:off x="0" y="0"/>
              <a:ext cx="1952300" cy="470985"/>
            </a:xfrm>
            <a:custGeom>
              <a:avLst/>
              <a:gdLst/>
              <a:ahLst/>
              <a:cxnLst/>
              <a:rect l="l" t="t" r="r" b="b"/>
              <a:pathLst>
                <a:path w="1952300" h="470985">
                  <a:moveTo>
                    <a:pt x="53266" y="0"/>
                  </a:moveTo>
                  <a:lnTo>
                    <a:pt x="1899034" y="0"/>
                  </a:lnTo>
                  <a:cubicBezTo>
                    <a:pt x="1913161" y="0"/>
                    <a:pt x="1926710" y="5612"/>
                    <a:pt x="1936699" y="15601"/>
                  </a:cubicBezTo>
                  <a:cubicBezTo>
                    <a:pt x="1946688" y="25590"/>
                    <a:pt x="1952300" y="39139"/>
                    <a:pt x="1952300" y="53266"/>
                  </a:cubicBezTo>
                  <a:lnTo>
                    <a:pt x="1952300" y="417719"/>
                  </a:lnTo>
                  <a:cubicBezTo>
                    <a:pt x="1952300" y="431846"/>
                    <a:pt x="1946688" y="445394"/>
                    <a:pt x="1936699" y="455383"/>
                  </a:cubicBezTo>
                  <a:cubicBezTo>
                    <a:pt x="1926710" y="465373"/>
                    <a:pt x="1913161" y="470985"/>
                    <a:pt x="1899034" y="470985"/>
                  </a:cubicBezTo>
                  <a:lnTo>
                    <a:pt x="53266" y="470985"/>
                  </a:lnTo>
                  <a:cubicBezTo>
                    <a:pt x="39139" y="470985"/>
                    <a:pt x="25590" y="465373"/>
                    <a:pt x="15601" y="455383"/>
                  </a:cubicBezTo>
                  <a:cubicBezTo>
                    <a:pt x="5612" y="445394"/>
                    <a:pt x="0" y="431846"/>
                    <a:pt x="0" y="417719"/>
                  </a:cubicBezTo>
                  <a:lnTo>
                    <a:pt x="0" y="53266"/>
                  </a:lnTo>
                  <a:cubicBezTo>
                    <a:pt x="0" y="39139"/>
                    <a:pt x="5612" y="25590"/>
                    <a:pt x="15601" y="15601"/>
                  </a:cubicBezTo>
                  <a:cubicBezTo>
                    <a:pt x="25590" y="5612"/>
                    <a:pt x="39139" y="0"/>
                    <a:pt x="53266" y="0"/>
                  </a:cubicBezTo>
                  <a:close/>
                </a:path>
              </a:pathLst>
            </a:custGeom>
            <a:solidFill>
              <a:srgbClr val="FA8552">
                <a:alpha val="64706"/>
              </a:srgbClr>
            </a:solidFill>
          </p:spPr>
        </p:sp>
        <p:sp>
          <p:nvSpPr>
            <p:cNvPr id="24" name="TextBox 24"/>
            <p:cNvSpPr txBox="1"/>
            <p:nvPr/>
          </p:nvSpPr>
          <p:spPr>
            <a:xfrm>
              <a:off x="0" y="-38100"/>
              <a:ext cx="1952300" cy="50908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520422" y="1528558"/>
            <a:ext cx="14521409" cy="863600"/>
          </a:xfrm>
          <a:prstGeom prst="rect">
            <a:avLst/>
          </a:prstGeom>
        </p:spPr>
        <p:txBody>
          <a:bodyPr lIns="0" tIns="0" rIns="0" bIns="0" rtlCol="0" anchor="t">
            <a:spAutoFit/>
          </a:bodyPr>
          <a:lstStyle/>
          <a:p>
            <a:pPr algn="ctr">
              <a:lnSpc>
                <a:spcPts val="7000"/>
              </a:lnSpc>
              <a:spcBef>
                <a:spcPct val="0"/>
              </a:spcBef>
            </a:pPr>
            <a:r>
              <a:rPr lang="en-US" sz="5000" b="1">
                <a:solidFill>
                  <a:srgbClr val="000000"/>
                </a:solidFill>
                <a:latin typeface="Nunito Bold Bold"/>
                <a:ea typeface="Nunito Bold Bold"/>
                <a:cs typeface="Nunito Bold Bold"/>
                <a:sym typeface="Nunito Bold Bold"/>
              </a:rPr>
              <a:t>Câu 2: Em nên đi bộ ở đâu khi không có vỉa hè?</a:t>
            </a:r>
          </a:p>
        </p:txBody>
      </p:sp>
      <p:sp>
        <p:nvSpPr>
          <p:cNvPr id="26" name="TextBox 26"/>
          <p:cNvSpPr txBox="1"/>
          <p:nvPr/>
        </p:nvSpPr>
        <p:spPr>
          <a:xfrm>
            <a:off x="126551" y="3928066"/>
            <a:ext cx="7673675" cy="821055"/>
          </a:xfrm>
          <a:prstGeom prst="rect">
            <a:avLst/>
          </a:prstGeom>
        </p:spPr>
        <p:txBody>
          <a:bodyPr lIns="0" tIns="0" rIns="0" bIns="0" rtlCol="0" anchor="t">
            <a:spAutoFit/>
          </a:bodyPr>
          <a:lstStyle/>
          <a:p>
            <a:pPr algn="ctr">
              <a:lnSpc>
                <a:spcPts val="6719"/>
              </a:lnSpc>
              <a:spcBef>
                <a:spcPct val="0"/>
              </a:spcBef>
            </a:pPr>
            <a:r>
              <a:rPr lang="en-US" sz="4799" b="1">
                <a:solidFill>
                  <a:srgbClr val="000000"/>
                </a:solidFill>
                <a:latin typeface="Nunito Bold Bold"/>
                <a:ea typeface="Nunito Bold Bold"/>
                <a:cs typeface="Nunito Bold Bold"/>
                <a:sym typeface="Nunito Bold Bold"/>
              </a:rPr>
              <a:t>A. Ở giữa đường </a:t>
            </a:r>
          </a:p>
        </p:txBody>
      </p:sp>
      <p:sp>
        <p:nvSpPr>
          <p:cNvPr id="27" name="TextBox 27"/>
          <p:cNvSpPr txBox="1"/>
          <p:nvPr/>
        </p:nvSpPr>
        <p:spPr>
          <a:xfrm>
            <a:off x="9554806" y="3719939"/>
            <a:ext cx="7182489" cy="166878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B. Sát lề đường và đi bên phải</a:t>
            </a:r>
          </a:p>
        </p:txBody>
      </p:sp>
      <p:sp>
        <p:nvSpPr>
          <p:cNvPr id="28" name="TextBox 28"/>
          <p:cNvSpPr txBox="1"/>
          <p:nvPr/>
        </p:nvSpPr>
        <p:spPr>
          <a:xfrm>
            <a:off x="520422" y="6635006"/>
            <a:ext cx="741263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C. Chạy thật nhanh </a:t>
            </a:r>
          </a:p>
        </p:txBody>
      </p:sp>
      <p:sp>
        <p:nvSpPr>
          <p:cNvPr id="29" name="TextBox 29"/>
          <p:cNvSpPr txBox="1"/>
          <p:nvPr/>
        </p:nvSpPr>
        <p:spPr>
          <a:xfrm>
            <a:off x="10225419" y="6318513"/>
            <a:ext cx="5841264" cy="166878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D. Đi bộ ở đường cao tốc</a:t>
            </a:r>
          </a:p>
        </p:txBody>
      </p:sp>
      <p:sp>
        <p:nvSpPr>
          <p:cNvPr id="30" name="Multiplication Sign 29">
            <a:extLst>
              <a:ext uri="{FF2B5EF4-FFF2-40B4-BE49-F238E27FC236}">
                <a16:creationId xmlns:a16="http://schemas.microsoft.com/office/drawing/2014/main" id="{BF7594E7-A677-4856-931D-C467AC001DA2}"/>
              </a:ext>
            </a:extLst>
          </p:cNvPr>
          <p:cNvSpPr/>
          <p:nvPr/>
        </p:nvSpPr>
        <p:spPr>
          <a:xfrm>
            <a:off x="6659546" y="6585714"/>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ication Sign 30">
            <a:extLst>
              <a:ext uri="{FF2B5EF4-FFF2-40B4-BE49-F238E27FC236}">
                <a16:creationId xmlns:a16="http://schemas.microsoft.com/office/drawing/2014/main" id="{39228196-F593-4DAB-9D46-F5BA36F45648}"/>
              </a:ext>
            </a:extLst>
          </p:cNvPr>
          <p:cNvSpPr/>
          <p:nvPr/>
        </p:nvSpPr>
        <p:spPr>
          <a:xfrm>
            <a:off x="6316342" y="3820121"/>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ication Sign 31">
            <a:extLst>
              <a:ext uri="{FF2B5EF4-FFF2-40B4-BE49-F238E27FC236}">
                <a16:creationId xmlns:a16="http://schemas.microsoft.com/office/drawing/2014/main" id="{DA7CDCAD-64F6-40BC-A237-A092D35D057A}"/>
              </a:ext>
            </a:extLst>
          </p:cNvPr>
          <p:cNvSpPr/>
          <p:nvPr/>
        </p:nvSpPr>
        <p:spPr>
          <a:xfrm>
            <a:off x="15481578" y="6529332"/>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L-Shape 32">
            <a:extLst>
              <a:ext uri="{FF2B5EF4-FFF2-40B4-BE49-F238E27FC236}">
                <a16:creationId xmlns:a16="http://schemas.microsoft.com/office/drawing/2014/main" id="{A4E4603E-F232-4D08-9E3D-2DBDC78E8FB5}"/>
              </a:ext>
            </a:extLst>
          </p:cNvPr>
          <p:cNvSpPr/>
          <p:nvPr/>
        </p:nvSpPr>
        <p:spPr>
          <a:xfrm rot="18326113">
            <a:off x="15642050" y="4330803"/>
            <a:ext cx="1600200" cy="1219200"/>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Home 33">
            <a:hlinkClick r:id="rId11" action="ppaction://hlinksldjump" highlightClick="1"/>
            <a:hlinkHover r:id="rId11" action="ppaction://hlinksldjump"/>
            <a:extLst>
              <a:ext uri="{FF2B5EF4-FFF2-40B4-BE49-F238E27FC236}">
                <a16:creationId xmlns:a16="http://schemas.microsoft.com/office/drawing/2014/main" id="{F45AFEC8-9162-4753-81A5-B241C20A3AD3}"/>
              </a:ext>
            </a:extLst>
          </p:cNvPr>
          <p:cNvSpPr/>
          <p:nvPr/>
        </p:nvSpPr>
        <p:spPr>
          <a:xfrm>
            <a:off x="762000" y="8699914"/>
            <a:ext cx="1394382" cy="1229069"/>
          </a:xfrm>
          <a:prstGeom prst="actionButtonHom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childTnLst>
        </p:cTn>
      </p:par>
    </p:tnLst>
    <p:bldLst>
      <p:bldP spid="30" grpId="0" animBg="1"/>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a:off x="0" y="0"/>
            <a:ext cx="3963388" cy="2070870"/>
          </a:xfrm>
          <a:custGeom>
            <a:avLst/>
            <a:gdLst/>
            <a:ahLst/>
            <a:cxnLst/>
            <a:rect l="l" t="t" r="r" b="b"/>
            <a:pathLst>
              <a:path w="3963388" h="2070870">
                <a:moveTo>
                  <a:pt x="0" y="0"/>
                </a:moveTo>
                <a:lnTo>
                  <a:pt x="3963388" y="0"/>
                </a:lnTo>
                <a:lnTo>
                  <a:pt x="3963388" y="2070870"/>
                </a:lnTo>
                <a:lnTo>
                  <a:pt x="0" y="2070870"/>
                </a:lnTo>
                <a:lnTo>
                  <a:pt x="0" y="0"/>
                </a:lnTo>
                <a:close/>
              </a:path>
            </a:pathLst>
          </a:custGeom>
          <a:blipFill>
            <a:blip r:embed="rId2"/>
            <a:stretch>
              <a:fillRect/>
            </a:stretch>
          </a:blipFill>
        </p:spPr>
      </p:sp>
      <p:sp>
        <p:nvSpPr>
          <p:cNvPr id="3" name="Freeform 3"/>
          <p:cNvSpPr/>
          <p:nvPr/>
        </p:nvSpPr>
        <p:spPr>
          <a:xfrm>
            <a:off x="2349820" y="422097"/>
            <a:ext cx="3227137" cy="1648774"/>
          </a:xfrm>
          <a:custGeom>
            <a:avLst/>
            <a:gdLst/>
            <a:ahLst/>
            <a:cxnLst/>
            <a:rect l="l" t="t" r="r" b="b"/>
            <a:pathLst>
              <a:path w="3227137" h="1648774">
                <a:moveTo>
                  <a:pt x="0" y="0"/>
                </a:moveTo>
                <a:lnTo>
                  <a:pt x="3227137" y="0"/>
                </a:lnTo>
                <a:lnTo>
                  <a:pt x="3227137" y="1648773"/>
                </a:lnTo>
                <a:lnTo>
                  <a:pt x="0" y="1648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715966" y="171666"/>
            <a:ext cx="3280515" cy="1714069"/>
          </a:xfrm>
          <a:custGeom>
            <a:avLst/>
            <a:gdLst/>
            <a:ahLst/>
            <a:cxnLst/>
            <a:rect l="l" t="t" r="r" b="b"/>
            <a:pathLst>
              <a:path w="3280515" h="1714069">
                <a:moveTo>
                  <a:pt x="0" y="0"/>
                </a:moveTo>
                <a:lnTo>
                  <a:pt x="3280515" y="0"/>
                </a:lnTo>
                <a:lnTo>
                  <a:pt x="3280515" y="1714068"/>
                </a:lnTo>
                <a:lnTo>
                  <a:pt x="0" y="1714068"/>
                </a:lnTo>
                <a:lnTo>
                  <a:pt x="0" y="0"/>
                </a:lnTo>
                <a:close/>
              </a:path>
            </a:pathLst>
          </a:custGeom>
          <a:blipFill>
            <a:blip r:embed="rId2"/>
            <a:stretch>
              <a:fillRect/>
            </a:stretch>
          </a:blipFill>
        </p:spPr>
      </p:sp>
      <p:sp>
        <p:nvSpPr>
          <p:cNvPr id="5" name="Freeform 5"/>
          <p:cNvSpPr/>
          <p:nvPr/>
        </p:nvSpPr>
        <p:spPr>
          <a:xfrm>
            <a:off x="12075709" y="1246484"/>
            <a:ext cx="1640257" cy="652685"/>
          </a:xfrm>
          <a:custGeom>
            <a:avLst/>
            <a:gdLst/>
            <a:ahLst/>
            <a:cxnLst/>
            <a:rect l="l" t="t" r="r" b="b"/>
            <a:pathLst>
              <a:path w="1640257" h="652685">
                <a:moveTo>
                  <a:pt x="0" y="0"/>
                </a:moveTo>
                <a:lnTo>
                  <a:pt x="1640257" y="0"/>
                </a:lnTo>
                <a:lnTo>
                  <a:pt x="1640257" y="652685"/>
                </a:lnTo>
                <a:lnTo>
                  <a:pt x="0" y="652685"/>
                </a:lnTo>
                <a:lnTo>
                  <a:pt x="0" y="0"/>
                </a:lnTo>
                <a:close/>
              </a:path>
            </a:pathLst>
          </a:custGeom>
          <a:blipFill>
            <a:blip r:embed="rId2"/>
            <a:stretch>
              <a:fillRect b="-31309"/>
            </a:stretch>
          </a:blipFill>
        </p:spPr>
      </p:sp>
      <p:sp>
        <p:nvSpPr>
          <p:cNvPr id="6" name="Freeform 6"/>
          <p:cNvSpPr/>
          <p:nvPr/>
        </p:nvSpPr>
        <p:spPr>
          <a:xfrm>
            <a:off x="4440249" y="5432172"/>
            <a:ext cx="8362682" cy="5197147"/>
          </a:xfrm>
          <a:custGeom>
            <a:avLst/>
            <a:gdLst/>
            <a:ahLst/>
            <a:cxnLst/>
            <a:rect l="l" t="t" r="r" b="b"/>
            <a:pathLst>
              <a:path w="8362682" h="5197147">
                <a:moveTo>
                  <a:pt x="0" y="0"/>
                </a:moveTo>
                <a:lnTo>
                  <a:pt x="8362681" y="0"/>
                </a:lnTo>
                <a:lnTo>
                  <a:pt x="8362681" y="5197147"/>
                </a:lnTo>
                <a:lnTo>
                  <a:pt x="0" y="5197147"/>
                </a:lnTo>
                <a:lnTo>
                  <a:pt x="0" y="0"/>
                </a:lnTo>
                <a:close/>
              </a:path>
            </a:pathLst>
          </a:custGeom>
          <a:blipFill>
            <a:blip r:embed="rId5"/>
            <a:stretch>
              <a:fillRect/>
            </a:stretch>
          </a:blipFill>
        </p:spPr>
      </p:sp>
      <p:pic>
        <p:nvPicPr>
          <p:cNvPr id="7" name="Picture 7"/>
          <p:cNvPicPr>
            <a:picLocks noChangeAspect="1"/>
          </p:cNvPicPr>
          <p:nvPr/>
        </p:nvPicPr>
        <p:blipFill>
          <a:blip r:embed="rId6"/>
          <a:srcRect/>
          <a:stretch>
            <a:fillRect/>
          </a:stretch>
        </p:blipFill>
        <p:spPr>
          <a:xfrm>
            <a:off x="15596694" y="-933055"/>
            <a:ext cx="3325213" cy="3325213"/>
          </a:xfrm>
          <a:prstGeom prst="rect">
            <a:avLst/>
          </a:prstGeom>
        </p:spPr>
      </p:pic>
      <p:sp>
        <p:nvSpPr>
          <p:cNvPr id="8" name="Freeform 8"/>
          <p:cNvSpPr/>
          <p:nvPr/>
        </p:nvSpPr>
        <p:spPr>
          <a:xfrm>
            <a:off x="16737296" y="3277673"/>
            <a:ext cx="1044009" cy="2111047"/>
          </a:xfrm>
          <a:custGeom>
            <a:avLst/>
            <a:gdLst/>
            <a:ahLst/>
            <a:cxnLst/>
            <a:rect l="l" t="t" r="r" b="b"/>
            <a:pathLst>
              <a:path w="1044009" h="2111047">
                <a:moveTo>
                  <a:pt x="0" y="0"/>
                </a:moveTo>
                <a:lnTo>
                  <a:pt x="1044008" y="0"/>
                </a:lnTo>
                <a:lnTo>
                  <a:pt x="1044008" y="2111046"/>
                </a:lnTo>
                <a:lnTo>
                  <a:pt x="0" y="21110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277834" y="7372804"/>
            <a:ext cx="3981466" cy="2844939"/>
          </a:xfrm>
          <a:custGeom>
            <a:avLst/>
            <a:gdLst/>
            <a:ahLst/>
            <a:cxnLst/>
            <a:rect l="l" t="t" r="r" b="b"/>
            <a:pathLst>
              <a:path w="3981466" h="2844939">
                <a:moveTo>
                  <a:pt x="0" y="0"/>
                </a:moveTo>
                <a:lnTo>
                  <a:pt x="3981466" y="0"/>
                </a:lnTo>
                <a:lnTo>
                  <a:pt x="3981466" y="2844939"/>
                </a:lnTo>
                <a:lnTo>
                  <a:pt x="0" y="28449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0" name="Group 10"/>
          <p:cNvGrpSpPr/>
          <p:nvPr/>
        </p:nvGrpSpPr>
        <p:grpSpPr>
          <a:xfrm>
            <a:off x="325968" y="991600"/>
            <a:ext cx="13722419" cy="1788269"/>
            <a:chOff x="0" y="0"/>
            <a:chExt cx="3614135" cy="470985"/>
          </a:xfrm>
        </p:grpSpPr>
        <p:sp>
          <p:nvSpPr>
            <p:cNvPr id="11" name="Freeform 11"/>
            <p:cNvSpPr/>
            <p:nvPr/>
          </p:nvSpPr>
          <p:spPr>
            <a:xfrm>
              <a:off x="0" y="0"/>
              <a:ext cx="3614135" cy="470985"/>
            </a:xfrm>
            <a:custGeom>
              <a:avLst/>
              <a:gdLst/>
              <a:ahLst/>
              <a:cxnLst/>
              <a:rect l="l" t="t" r="r" b="b"/>
              <a:pathLst>
                <a:path w="3614135" h="470985">
                  <a:moveTo>
                    <a:pt x="28773" y="0"/>
                  </a:moveTo>
                  <a:lnTo>
                    <a:pt x="3585362" y="0"/>
                  </a:lnTo>
                  <a:cubicBezTo>
                    <a:pt x="3601253" y="0"/>
                    <a:pt x="3614135" y="12882"/>
                    <a:pt x="3614135" y="28773"/>
                  </a:cubicBezTo>
                  <a:lnTo>
                    <a:pt x="3614135" y="442211"/>
                  </a:lnTo>
                  <a:cubicBezTo>
                    <a:pt x="3614135" y="458102"/>
                    <a:pt x="3601253" y="470985"/>
                    <a:pt x="3585362" y="470985"/>
                  </a:cubicBezTo>
                  <a:lnTo>
                    <a:pt x="28773" y="470985"/>
                  </a:lnTo>
                  <a:cubicBezTo>
                    <a:pt x="21142" y="470985"/>
                    <a:pt x="13823" y="467953"/>
                    <a:pt x="8427" y="462557"/>
                  </a:cubicBezTo>
                  <a:cubicBezTo>
                    <a:pt x="3031" y="457161"/>
                    <a:pt x="0" y="449842"/>
                    <a:pt x="0" y="442211"/>
                  </a:cubicBezTo>
                  <a:lnTo>
                    <a:pt x="0" y="28773"/>
                  </a:lnTo>
                  <a:cubicBezTo>
                    <a:pt x="0" y="12882"/>
                    <a:pt x="12882" y="0"/>
                    <a:pt x="28773" y="0"/>
                  </a:cubicBezTo>
                  <a:close/>
                </a:path>
              </a:pathLst>
            </a:custGeom>
            <a:solidFill>
              <a:srgbClr val="A4AC70">
                <a:alpha val="64706"/>
              </a:srgbClr>
            </a:solidFill>
          </p:spPr>
        </p:sp>
        <p:sp>
          <p:nvSpPr>
            <p:cNvPr id="12" name="TextBox 12"/>
            <p:cNvSpPr txBox="1"/>
            <p:nvPr/>
          </p:nvSpPr>
          <p:spPr>
            <a:xfrm>
              <a:off x="0" y="-38100"/>
              <a:ext cx="3614135" cy="50908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951672" y="6199023"/>
            <a:ext cx="7044809" cy="1788269"/>
            <a:chOff x="0" y="0"/>
            <a:chExt cx="1855423" cy="470985"/>
          </a:xfrm>
        </p:grpSpPr>
        <p:sp>
          <p:nvSpPr>
            <p:cNvPr id="14" name="Freeform 14"/>
            <p:cNvSpPr/>
            <p:nvPr/>
          </p:nvSpPr>
          <p:spPr>
            <a:xfrm>
              <a:off x="0" y="0"/>
              <a:ext cx="1855423" cy="470985"/>
            </a:xfrm>
            <a:custGeom>
              <a:avLst/>
              <a:gdLst/>
              <a:ahLst/>
              <a:cxnLst/>
              <a:rect l="l" t="t" r="r" b="b"/>
              <a:pathLst>
                <a:path w="1855423" h="470985">
                  <a:moveTo>
                    <a:pt x="56047" y="0"/>
                  </a:moveTo>
                  <a:lnTo>
                    <a:pt x="1799376" y="0"/>
                  </a:lnTo>
                  <a:cubicBezTo>
                    <a:pt x="1814241" y="0"/>
                    <a:pt x="1828497" y="5905"/>
                    <a:pt x="1839007" y="16416"/>
                  </a:cubicBezTo>
                  <a:cubicBezTo>
                    <a:pt x="1849518" y="26926"/>
                    <a:pt x="1855423" y="41182"/>
                    <a:pt x="1855423" y="56047"/>
                  </a:cubicBezTo>
                  <a:lnTo>
                    <a:pt x="1855423" y="414938"/>
                  </a:lnTo>
                  <a:cubicBezTo>
                    <a:pt x="1855423" y="445892"/>
                    <a:pt x="1830330" y="470985"/>
                    <a:pt x="1799376" y="470985"/>
                  </a:cubicBezTo>
                  <a:lnTo>
                    <a:pt x="56047" y="470985"/>
                  </a:lnTo>
                  <a:cubicBezTo>
                    <a:pt x="41182" y="470985"/>
                    <a:pt x="26926" y="465080"/>
                    <a:pt x="16416" y="454569"/>
                  </a:cubicBezTo>
                  <a:cubicBezTo>
                    <a:pt x="5905" y="444058"/>
                    <a:pt x="0" y="429802"/>
                    <a:pt x="0" y="414938"/>
                  </a:cubicBezTo>
                  <a:lnTo>
                    <a:pt x="0" y="56047"/>
                  </a:lnTo>
                  <a:cubicBezTo>
                    <a:pt x="0" y="41182"/>
                    <a:pt x="5905" y="26926"/>
                    <a:pt x="16416" y="16416"/>
                  </a:cubicBezTo>
                  <a:cubicBezTo>
                    <a:pt x="26926" y="5905"/>
                    <a:pt x="41182" y="0"/>
                    <a:pt x="56047" y="0"/>
                  </a:cubicBezTo>
                  <a:close/>
                </a:path>
              </a:pathLst>
            </a:custGeom>
            <a:solidFill>
              <a:srgbClr val="FA8552">
                <a:alpha val="64706"/>
              </a:srgbClr>
            </a:solidFill>
          </p:spPr>
        </p:sp>
        <p:sp>
          <p:nvSpPr>
            <p:cNvPr id="15" name="TextBox 15"/>
            <p:cNvSpPr txBox="1"/>
            <p:nvPr/>
          </p:nvSpPr>
          <p:spPr>
            <a:xfrm>
              <a:off x="0" y="-38100"/>
              <a:ext cx="1855423" cy="50908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813245" y="3600450"/>
            <a:ext cx="7183236" cy="1788269"/>
            <a:chOff x="0" y="0"/>
            <a:chExt cx="1891881" cy="470985"/>
          </a:xfrm>
        </p:grpSpPr>
        <p:sp>
          <p:nvSpPr>
            <p:cNvPr id="17" name="Freeform 17"/>
            <p:cNvSpPr/>
            <p:nvPr/>
          </p:nvSpPr>
          <p:spPr>
            <a:xfrm>
              <a:off x="0" y="0"/>
              <a:ext cx="1891881" cy="470985"/>
            </a:xfrm>
            <a:custGeom>
              <a:avLst/>
              <a:gdLst/>
              <a:ahLst/>
              <a:cxnLst/>
              <a:rect l="l" t="t" r="r" b="b"/>
              <a:pathLst>
                <a:path w="1891881" h="470985">
                  <a:moveTo>
                    <a:pt x="54967" y="0"/>
                  </a:moveTo>
                  <a:lnTo>
                    <a:pt x="1836915" y="0"/>
                  </a:lnTo>
                  <a:cubicBezTo>
                    <a:pt x="1867272" y="0"/>
                    <a:pt x="1891881" y="24609"/>
                    <a:pt x="1891881" y="54967"/>
                  </a:cubicBezTo>
                  <a:lnTo>
                    <a:pt x="1891881" y="416018"/>
                  </a:lnTo>
                  <a:cubicBezTo>
                    <a:pt x="1891881" y="446375"/>
                    <a:pt x="1867272" y="470985"/>
                    <a:pt x="1836915" y="470985"/>
                  </a:cubicBezTo>
                  <a:lnTo>
                    <a:pt x="54967" y="470985"/>
                  </a:lnTo>
                  <a:cubicBezTo>
                    <a:pt x="24609" y="470985"/>
                    <a:pt x="0" y="446375"/>
                    <a:pt x="0" y="416018"/>
                  </a:cubicBezTo>
                  <a:lnTo>
                    <a:pt x="0" y="54967"/>
                  </a:lnTo>
                  <a:cubicBezTo>
                    <a:pt x="0" y="24609"/>
                    <a:pt x="24609" y="0"/>
                    <a:pt x="54967" y="0"/>
                  </a:cubicBezTo>
                  <a:close/>
                </a:path>
              </a:pathLst>
            </a:custGeom>
            <a:solidFill>
              <a:srgbClr val="FA8552">
                <a:alpha val="64706"/>
              </a:srgbClr>
            </a:solidFill>
          </p:spPr>
        </p:sp>
        <p:sp>
          <p:nvSpPr>
            <p:cNvPr id="18" name="TextBox 18"/>
            <p:cNvSpPr txBox="1"/>
            <p:nvPr/>
          </p:nvSpPr>
          <p:spPr>
            <a:xfrm>
              <a:off x="0" y="-38100"/>
              <a:ext cx="1891881" cy="50908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25968" y="3439061"/>
            <a:ext cx="7673675" cy="1788269"/>
            <a:chOff x="0" y="0"/>
            <a:chExt cx="2021050" cy="470985"/>
          </a:xfrm>
        </p:grpSpPr>
        <p:sp>
          <p:nvSpPr>
            <p:cNvPr id="20" name="Freeform 20"/>
            <p:cNvSpPr/>
            <p:nvPr/>
          </p:nvSpPr>
          <p:spPr>
            <a:xfrm>
              <a:off x="0" y="0"/>
              <a:ext cx="2021050" cy="470985"/>
            </a:xfrm>
            <a:custGeom>
              <a:avLst/>
              <a:gdLst/>
              <a:ahLst/>
              <a:cxnLst/>
              <a:rect l="l" t="t" r="r" b="b"/>
              <a:pathLst>
                <a:path w="2021050" h="470985">
                  <a:moveTo>
                    <a:pt x="51454" y="0"/>
                  </a:moveTo>
                  <a:lnTo>
                    <a:pt x="1969597" y="0"/>
                  </a:lnTo>
                  <a:cubicBezTo>
                    <a:pt x="1998014" y="0"/>
                    <a:pt x="2021050" y="23037"/>
                    <a:pt x="2021050" y="51454"/>
                  </a:cubicBezTo>
                  <a:lnTo>
                    <a:pt x="2021050" y="419531"/>
                  </a:lnTo>
                  <a:cubicBezTo>
                    <a:pt x="2021050" y="447948"/>
                    <a:pt x="1998014" y="470985"/>
                    <a:pt x="1969597" y="470985"/>
                  </a:cubicBezTo>
                  <a:lnTo>
                    <a:pt x="51454" y="470985"/>
                  </a:lnTo>
                  <a:cubicBezTo>
                    <a:pt x="23037" y="470985"/>
                    <a:pt x="0" y="447948"/>
                    <a:pt x="0" y="419531"/>
                  </a:cubicBezTo>
                  <a:lnTo>
                    <a:pt x="0" y="51454"/>
                  </a:lnTo>
                  <a:cubicBezTo>
                    <a:pt x="0" y="23037"/>
                    <a:pt x="23037" y="0"/>
                    <a:pt x="51454" y="0"/>
                  </a:cubicBezTo>
                  <a:close/>
                </a:path>
              </a:pathLst>
            </a:custGeom>
            <a:solidFill>
              <a:srgbClr val="FA8552">
                <a:alpha val="64706"/>
              </a:srgbClr>
            </a:solidFill>
          </p:spPr>
        </p:sp>
        <p:sp>
          <p:nvSpPr>
            <p:cNvPr id="21" name="TextBox 21"/>
            <p:cNvSpPr txBox="1"/>
            <p:nvPr/>
          </p:nvSpPr>
          <p:spPr>
            <a:xfrm>
              <a:off x="0" y="-38100"/>
              <a:ext cx="2021050" cy="50908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587005" y="6199023"/>
            <a:ext cx="7412638" cy="1788269"/>
            <a:chOff x="0" y="0"/>
            <a:chExt cx="1952300" cy="470985"/>
          </a:xfrm>
        </p:grpSpPr>
        <p:sp>
          <p:nvSpPr>
            <p:cNvPr id="23" name="Freeform 23"/>
            <p:cNvSpPr/>
            <p:nvPr/>
          </p:nvSpPr>
          <p:spPr>
            <a:xfrm>
              <a:off x="0" y="0"/>
              <a:ext cx="1952300" cy="470985"/>
            </a:xfrm>
            <a:custGeom>
              <a:avLst/>
              <a:gdLst/>
              <a:ahLst/>
              <a:cxnLst/>
              <a:rect l="l" t="t" r="r" b="b"/>
              <a:pathLst>
                <a:path w="1952300" h="470985">
                  <a:moveTo>
                    <a:pt x="53266" y="0"/>
                  </a:moveTo>
                  <a:lnTo>
                    <a:pt x="1899034" y="0"/>
                  </a:lnTo>
                  <a:cubicBezTo>
                    <a:pt x="1913161" y="0"/>
                    <a:pt x="1926710" y="5612"/>
                    <a:pt x="1936699" y="15601"/>
                  </a:cubicBezTo>
                  <a:cubicBezTo>
                    <a:pt x="1946688" y="25590"/>
                    <a:pt x="1952300" y="39139"/>
                    <a:pt x="1952300" y="53266"/>
                  </a:cubicBezTo>
                  <a:lnTo>
                    <a:pt x="1952300" y="417719"/>
                  </a:lnTo>
                  <a:cubicBezTo>
                    <a:pt x="1952300" y="431846"/>
                    <a:pt x="1946688" y="445394"/>
                    <a:pt x="1936699" y="455383"/>
                  </a:cubicBezTo>
                  <a:cubicBezTo>
                    <a:pt x="1926710" y="465373"/>
                    <a:pt x="1913161" y="470985"/>
                    <a:pt x="1899034" y="470985"/>
                  </a:cubicBezTo>
                  <a:lnTo>
                    <a:pt x="53266" y="470985"/>
                  </a:lnTo>
                  <a:cubicBezTo>
                    <a:pt x="39139" y="470985"/>
                    <a:pt x="25590" y="465373"/>
                    <a:pt x="15601" y="455383"/>
                  </a:cubicBezTo>
                  <a:cubicBezTo>
                    <a:pt x="5612" y="445394"/>
                    <a:pt x="0" y="431846"/>
                    <a:pt x="0" y="417719"/>
                  </a:cubicBezTo>
                  <a:lnTo>
                    <a:pt x="0" y="53266"/>
                  </a:lnTo>
                  <a:cubicBezTo>
                    <a:pt x="0" y="39139"/>
                    <a:pt x="5612" y="25590"/>
                    <a:pt x="15601" y="15601"/>
                  </a:cubicBezTo>
                  <a:cubicBezTo>
                    <a:pt x="25590" y="5612"/>
                    <a:pt x="39139" y="0"/>
                    <a:pt x="53266" y="0"/>
                  </a:cubicBezTo>
                  <a:close/>
                </a:path>
              </a:pathLst>
            </a:custGeom>
            <a:solidFill>
              <a:srgbClr val="FA8552">
                <a:alpha val="64706"/>
              </a:srgbClr>
            </a:solidFill>
          </p:spPr>
        </p:sp>
        <p:sp>
          <p:nvSpPr>
            <p:cNvPr id="24" name="TextBox 24"/>
            <p:cNvSpPr txBox="1"/>
            <p:nvPr/>
          </p:nvSpPr>
          <p:spPr>
            <a:xfrm>
              <a:off x="0" y="-38100"/>
              <a:ext cx="1952300" cy="50908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325968" y="930660"/>
            <a:ext cx="13722419" cy="1749425"/>
          </a:xfrm>
          <a:prstGeom prst="rect">
            <a:avLst/>
          </a:prstGeom>
        </p:spPr>
        <p:txBody>
          <a:bodyPr lIns="0" tIns="0" rIns="0" bIns="0" rtlCol="0" anchor="t">
            <a:spAutoFit/>
          </a:bodyPr>
          <a:lstStyle/>
          <a:p>
            <a:pPr algn="ctr">
              <a:lnSpc>
                <a:spcPts val="7000"/>
              </a:lnSpc>
              <a:spcBef>
                <a:spcPct val="0"/>
              </a:spcBef>
            </a:pPr>
            <a:r>
              <a:rPr lang="en-US" sz="5000" b="1">
                <a:solidFill>
                  <a:srgbClr val="000000"/>
                </a:solidFill>
                <a:latin typeface="Nunito Bold Bold"/>
                <a:ea typeface="Nunito Bold Bold"/>
                <a:cs typeface="Nunito Bold Bold"/>
                <a:sym typeface="Nunito Bold Bold"/>
              </a:rPr>
              <a:t>Câu 3: Khi nào người đi bộ được phép qua đường tại ngã tư có đèn giao thông?</a:t>
            </a:r>
          </a:p>
        </p:txBody>
      </p:sp>
      <p:sp>
        <p:nvSpPr>
          <p:cNvPr id="26" name="TextBox 26"/>
          <p:cNvSpPr txBox="1"/>
          <p:nvPr/>
        </p:nvSpPr>
        <p:spPr>
          <a:xfrm>
            <a:off x="-48248" y="3558551"/>
            <a:ext cx="7673675" cy="1668780"/>
          </a:xfrm>
          <a:prstGeom prst="rect">
            <a:avLst/>
          </a:prstGeom>
        </p:spPr>
        <p:txBody>
          <a:bodyPr lIns="0" tIns="0" rIns="0" bIns="0" rtlCol="0" anchor="t">
            <a:spAutoFit/>
          </a:bodyPr>
          <a:lstStyle/>
          <a:p>
            <a:pPr algn="ctr">
              <a:lnSpc>
                <a:spcPts val="6719"/>
              </a:lnSpc>
              <a:spcBef>
                <a:spcPct val="0"/>
              </a:spcBef>
            </a:pPr>
            <a:r>
              <a:rPr lang="en-US" sz="4800" b="1" dirty="0">
                <a:solidFill>
                  <a:srgbClr val="000000"/>
                </a:solidFill>
                <a:latin typeface="Nunito Bold Bold"/>
                <a:ea typeface="Nunito Bold Bold"/>
                <a:cs typeface="Nunito Bold Bold"/>
                <a:sym typeface="Nunito Bold Bold"/>
              </a:rPr>
              <a:t>A. Khi </a:t>
            </a:r>
            <a:r>
              <a:rPr lang="en-US" sz="4800" b="1" dirty="0" err="1">
                <a:solidFill>
                  <a:srgbClr val="000000"/>
                </a:solidFill>
                <a:latin typeface="Nunito Bold Bold"/>
                <a:ea typeface="Nunito Bold Bold"/>
                <a:cs typeface="Nunito Bold Bold"/>
                <a:sym typeface="Nunito Bold Bold"/>
              </a:rPr>
              <a:t>đèn</a:t>
            </a:r>
            <a:r>
              <a:rPr lang="en-US" sz="4800" b="1" dirty="0">
                <a:solidFill>
                  <a:srgbClr val="000000"/>
                </a:solidFill>
                <a:latin typeface="Nunito Bold Bold"/>
                <a:ea typeface="Nunito Bold Bold"/>
                <a:cs typeface="Nunito Bold Bold"/>
                <a:sym typeface="Nunito Bold Bold"/>
              </a:rPr>
              <a:t> </a:t>
            </a:r>
            <a:r>
              <a:rPr lang="en-US" sz="4800" b="1" dirty="0" err="1">
                <a:solidFill>
                  <a:srgbClr val="000000"/>
                </a:solidFill>
                <a:latin typeface="Nunito Bold Bold"/>
                <a:ea typeface="Nunito Bold Bold"/>
                <a:cs typeface="Nunito Bold Bold"/>
                <a:sym typeface="Nunito Bold Bold"/>
              </a:rPr>
              <a:t>xanh</a:t>
            </a:r>
            <a:r>
              <a:rPr lang="en-US" sz="4800" b="1" dirty="0">
                <a:solidFill>
                  <a:srgbClr val="000000"/>
                </a:solidFill>
                <a:latin typeface="Nunito Bold Bold"/>
                <a:ea typeface="Nunito Bold Bold"/>
                <a:cs typeface="Nunito Bold Bold"/>
                <a:sym typeface="Nunito Bold Bold"/>
              </a:rPr>
              <a:t> </a:t>
            </a:r>
            <a:r>
              <a:rPr lang="en-US" sz="4800" b="1" dirty="0" err="1">
                <a:solidFill>
                  <a:srgbClr val="000000"/>
                </a:solidFill>
                <a:latin typeface="Nunito Bold Bold"/>
                <a:ea typeface="Nunito Bold Bold"/>
                <a:cs typeface="Nunito Bold Bold"/>
                <a:sym typeface="Nunito Bold Bold"/>
              </a:rPr>
              <a:t>cho</a:t>
            </a:r>
            <a:r>
              <a:rPr lang="en-US" sz="4800" b="1" dirty="0">
                <a:solidFill>
                  <a:srgbClr val="000000"/>
                </a:solidFill>
                <a:latin typeface="Nunito Bold Bold"/>
                <a:ea typeface="Nunito Bold Bold"/>
                <a:cs typeface="Nunito Bold Bold"/>
                <a:sym typeface="Nunito Bold Bold"/>
              </a:rPr>
              <a:t> </a:t>
            </a:r>
            <a:r>
              <a:rPr lang="en-US" sz="4800" b="1" dirty="0" err="1">
                <a:solidFill>
                  <a:srgbClr val="000000"/>
                </a:solidFill>
                <a:latin typeface="Nunito Bold Bold"/>
                <a:ea typeface="Nunito Bold Bold"/>
                <a:cs typeface="Nunito Bold Bold"/>
                <a:sym typeface="Nunito Bold Bold"/>
              </a:rPr>
              <a:t>người</a:t>
            </a:r>
            <a:r>
              <a:rPr lang="en-US" sz="4800" b="1" dirty="0">
                <a:solidFill>
                  <a:srgbClr val="000000"/>
                </a:solidFill>
                <a:latin typeface="Nunito Bold Bold"/>
                <a:ea typeface="Nunito Bold Bold"/>
                <a:cs typeface="Nunito Bold Bold"/>
                <a:sym typeface="Nunito Bold Bold"/>
              </a:rPr>
              <a:t> </a:t>
            </a:r>
            <a:r>
              <a:rPr lang="en-US" sz="4800" b="1" dirty="0" err="1">
                <a:solidFill>
                  <a:srgbClr val="000000"/>
                </a:solidFill>
                <a:latin typeface="Nunito Bold Bold"/>
                <a:ea typeface="Nunito Bold Bold"/>
                <a:cs typeface="Nunito Bold Bold"/>
                <a:sym typeface="Nunito Bold Bold"/>
              </a:rPr>
              <a:t>đi</a:t>
            </a:r>
            <a:r>
              <a:rPr lang="en-US" sz="4800" b="1" dirty="0">
                <a:solidFill>
                  <a:srgbClr val="000000"/>
                </a:solidFill>
                <a:latin typeface="Nunito Bold Bold"/>
                <a:ea typeface="Nunito Bold Bold"/>
                <a:cs typeface="Nunito Bold Bold"/>
                <a:sym typeface="Nunito Bold Bold"/>
              </a:rPr>
              <a:t> </a:t>
            </a:r>
            <a:r>
              <a:rPr lang="en-US" sz="4800" b="1" dirty="0" err="1">
                <a:solidFill>
                  <a:srgbClr val="000000"/>
                </a:solidFill>
                <a:latin typeface="Nunito Bold Bold"/>
                <a:ea typeface="Nunito Bold Bold"/>
                <a:cs typeface="Nunito Bold Bold"/>
                <a:sym typeface="Nunito Bold Bold"/>
              </a:rPr>
              <a:t>bộ</a:t>
            </a:r>
            <a:r>
              <a:rPr lang="en-US" sz="4800" b="1" dirty="0">
                <a:solidFill>
                  <a:srgbClr val="000000"/>
                </a:solidFill>
                <a:latin typeface="Nunito Bold Bold"/>
                <a:ea typeface="Nunito Bold Bold"/>
                <a:cs typeface="Nunito Bold Bold"/>
                <a:sym typeface="Nunito Bold Bold"/>
              </a:rPr>
              <a:t> </a:t>
            </a:r>
          </a:p>
        </p:txBody>
      </p:sp>
      <p:sp>
        <p:nvSpPr>
          <p:cNvPr id="27" name="TextBox 27"/>
          <p:cNvSpPr txBox="1"/>
          <p:nvPr/>
        </p:nvSpPr>
        <p:spPr>
          <a:xfrm>
            <a:off x="9813245" y="3982413"/>
            <a:ext cx="7183236"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B. Khi đèn đỏ cho xe hơi</a:t>
            </a:r>
          </a:p>
        </p:txBody>
      </p:sp>
      <p:sp>
        <p:nvSpPr>
          <p:cNvPr id="28" name="TextBox 28"/>
          <p:cNvSpPr txBox="1"/>
          <p:nvPr/>
        </p:nvSpPr>
        <p:spPr>
          <a:xfrm>
            <a:off x="257069" y="6318513"/>
            <a:ext cx="7412638" cy="166878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C. Bất cứ lúc nào nếu không có xe </a:t>
            </a:r>
          </a:p>
        </p:txBody>
      </p:sp>
      <p:sp>
        <p:nvSpPr>
          <p:cNvPr id="29" name="TextBox 29"/>
          <p:cNvSpPr txBox="1"/>
          <p:nvPr/>
        </p:nvSpPr>
        <p:spPr>
          <a:xfrm>
            <a:off x="10038405" y="6211143"/>
            <a:ext cx="6478858" cy="166878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D. Khi thấy không có xe nào</a:t>
            </a:r>
          </a:p>
        </p:txBody>
      </p:sp>
      <p:sp>
        <p:nvSpPr>
          <p:cNvPr id="30" name="L-Shape 29">
            <a:extLst>
              <a:ext uri="{FF2B5EF4-FFF2-40B4-BE49-F238E27FC236}">
                <a16:creationId xmlns:a16="http://schemas.microsoft.com/office/drawing/2014/main" id="{6A90ADDE-1DBE-4C02-B814-A647F08CCF2B}"/>
              </a:ext>
            </a:extLst>
          </p:cNvPr>
          <p:cNvSpPr/>
          <p:nvPr/>
        </p:nvSpPr>
        <p:spPr>
          <a:xfrm rot="18326113">
            <a:off x="6778600" y="4067101"/>
            <a:ext cx="1600200" cy="1219200"/>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ication Sign 30">
            <a:extLst>
              <a:ext uri="{FF2B5EF4-FFF2-40B4-BE49-F238E27FC236}">
                <a16:creationId xmlns:a16="http://schemas.microsoft.com/office/drawing/2014/main" id="{BC2370D9-E406-4196-8EB1-F95261308F4F}"/>
              </a:ext>
            </a:extLst>
          </p:cNvPr>
          <p:cNvSpPr/>
          <p:nvPr/>
        </p:nvSpPr>
        <p:spPr>
          <a:xfrm>
            <a:off x="6285221" y="6691183"/>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Multiplication Sign 31">
            <a:extLst>
              <a:ext uri="{FF2B5EF4-FFF2-40B4-BE49-F238E27FC236}">
                <a16:creationId xmlns:a16="http://schemas.microsoft.com/office/drawing/2014/main" id="{20DCFBC3-827B-4E51-B561-33C44C98998E}"/>
              </a:ext>
            </a:extLst>
          </p:cNvPr>
          <p:cNvSpPr/>
          <p:nvPr/>
        </p:nvSpPr>
        <p:spPr>
          <a:xfrm>
            <a:off x="15414995" y="6505457"/>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ultiplication Sign 32">
            <a:extLst>
              <a:ext uri="{FF2B5EF4-FFF2-40B4-BE49-F238E27FC236}">
                <a16:creationId xmlns:a16="http://schemas.microsoft.com/office/drawing/2014/main" id="{F38BF3BD-1DC7-4B38-A99F-F54FC11FB077}"/>
              </a:ext>
            </a:extLst>
          </p:cNvPr>
          <p:cNvSpPr/>
          <p:nvPr/>
        </p:nvSpPr>
        <p:spPr>
          <a:xfrm>
            <a:off x="15531669" y="4143846"/>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Action Button: Go Home 33">
            <a:hlinkClick r:id="rId11" action="ppaction://hlinksldjump" highlightClick="1"/>
            <a:hlinkHover r:id="rId11" action="ppaction://hlinksldjump"/>
            <a:extLst>
              <a:ext uri="{FF2B5EF4-FFF2-40B4-BE49-F238E27FC236}">
                <a16:creationId xmlns:a16="http://schemas.microsoft.com/office/drawing/2014/main" id="{4B5766AE-EB7A-45C9-9E46-4C0C79DAE17E}"/>
              </a:ext>
            </a:extLst>
          </p:cNvPr>
          <p:cNvSpPr/>
          <p:nvPr/>
        </p:nvSpPr>
        <p:spPr>
          <a:xfrm>
            <a:off x="762000" y="8699914"/>
            <a:ext cx="1394382" cy="1229069"/>
          </a:xfrm>
          <a:prstGeom prst="actionButtonHom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childTnLst>
        </p:cTn>
      </p:par>
    </p:tnLst>
    <p:bldLst>
      <p:bldP spid="30" grpId="0"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a:off x="0" y="0"/>
            <a:ext cx="3963388" cy="2070870"/>
          </a:xfrm>
          <a:custGeom>
            <a:avLst/>
            <a:gdLst/>
            <a:ahLst/>
            <a:cxnLst/>
            <a:rect l="l" t="t" r="r" b="b"/>
            <a:pathLst>
              <a:path w="3963388" h="2070870">
                <a:moveTo>
                  <a:pt x="0" y="0"/>
                </a:moveTo>
                <a:lnTo>
                  <a:pt x="3963388" y="0"/>
                </a:lnTo>
                <a:lnTo>
                  <a:pt x="3963388" y="2070870"/>
                </a:lnTo>
                <a:lnTo>
                  <a:pt x="0" y="2070870"/>
                </a:lnTo>
                <a:lnTo>
                  <a:pt x="0" y="0"/>
                </a:lnTo>
                <a:close/>
              </a:path>
            </a:pathLst>
          </a:custGeom>
          <a:blipFill>
            <a:blip r:embed="rId2"/>
            <a:stretch>
              <a:fillRect/>
            </a:stretch>
          </a:blipFill>
        </p:spPr>
      </p:sp>
      <p:sp>
        <p:nvSpPr>
          <p:cNvPr id="3" name="Freeform 3"/>
          <p:cNvSpPr/>
          <p:nvPr/>
        </p:nvSpPr>
        <p:spPr>
          <a:xfrm>
            <a:off x="2349820" y="422097"/>
            <a:ext cx="3227137" cy="1648774"/>
          </a:xfrm>
          <a:custGeom>
            <a:avLst/>
            <a:gdLst/>
            <a:ahLst/>
            <a:cxnLst/>
            <a:rect l="l" t="t" r="r" b="b"/>
            <a:pathLst>
              <a:path w="3227137" h="1648774">
                <a:moveTo>
                  <a:pt x="0" y="0"/>
                </a:moveTo>
                <a:lnTo>
                  <a:pt x="3227137" y="0"/>
                </a:lnTo>
                <a:lnTo>
                  <a:pt x="3227137" y="1648773"/>
                </a:lnTo>
                <a:lnTo>
                  <a:pt x="0" y="1648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715966" y="171666"/>
            <a:ext cx="3280515" cy="1714069"/>
          </a:xfrm>
          <a:custGeom>
            <a:avLst/>
            <a:gdLst/>
            <a:ahLst/>
            <a:cxnLst/>
            <a:rect l="l" t="t" r="r" b="b"/>
            <a:pathLst>
              <a:path w="3280515" h="1714069">
                <a:moveTo>
                  <a:pt x="0" y="0"/>
                </a:moveTo>
                <a:lnTo>
                  <a:pt x="3280515" y="0"/>
                </a:lnTo>
                <a:lnTo>
                  <a:pt x="3280515" y="1714068"/>
                </a:lnTo>
                <a:lnTo>
                  <a:pt x="0" y="1714068"/>
                </a:lnTo>
                <a:lnTo>
                  <a:pt x="0" y="0"/>
                </a:lnTo>
                <a:close/>
              </a:path>
            </a:pathLst>
          </a:custGeom>
          <a:blipFill>
            <a:blip r:embed="rId2"/>
            <a:stretch>
              <a:fillRect/>
            </a:stretch>
          </a:blipFill>
        </p:spPr>
      </p:sp>
      <p:sp>
        <p:nvSpPr>
          <p:cNvPr id="5" name="Freeform 5"/>
          <p:cNvSpPr/>
          <p:nvPr/>
        </p:nvSpPr>
        <p:spPr>
          <a:xfrm>
            <a:off x="12075709" y="1246484"/>
            <a:ext cx="1640257" cy="652685"/>
          </a:xfrm>
          <a:custGeom>
            <a:avLst/>
            <a:gdLst/>
            <a:ahLst/>
            <a:cxnLst/>
            <a:rect l="l" t="t" r="r" b="b"/>
            <a:pathLst>
              <a:path w="1640257" h="652685">
                <a:moveTo>
                  <a:pt x="0" y="0"/>
                </a:moveTo>
                <a:lnTo>
                  <a:pt x="1640257" y="0"/>
                </a:lnTo>
                <a:lnTo>
                  <a:pt x="1640257" y="652685"/>
                </a:lnTo>
                <a:lnTo>
                  <a:pt x="0" y="652685"/>
                </a:lnTo>
                <a:lnTo>
                  <a:pt x="0" y="0"/>
                </a:lnTo>
                <a:close/>
              </a:path>
            </a:pathLst>
          </a:custGeom>
          <a:blipFill>
            <a:blip r:embed="rId2"/>
            <a:stretch>
              <a:fillRect b="-31309"/>
            </a:stretch>
          </a:blipFill>
        </p:spPr>
      </p:sp>
      <p:sp>
        <p:nvSpPr>
          <p:cNvPr id="6" name="Freeform 6"/>
          <p:cNvSpPr/>
          <p:nvPr/>
        </p:nvSpPr>
        <p:spPr>
          <a:xfrm>
            <a:off x="3963388" y="5769719"/>
            <a:ext cx="8362682" cy="5197147"/>
          </a:xfrm>
          <a:custGeom>
            <a:avLst/>
            <a:gdLst/>
            <a:ahLst/>
            <a:cxnLst/>
            <a:rect l="l" t="t" r="r" b="b"/>
            <a:pathLst>
              <a:path w="8362682" h="5197147">
                <a:moveTo>
                  <a:pt x="0" y="0"/>
                </a:moveTo>
                <a:lnTo>
                  <a:pt x="8362682" y="0"/>
                </a:lnTo>
                <a:lnTo>
                  <a:pt x="8362682" y="5197147"/>
                </a:lnTo>
                <a:lnTo>
                  <a:pt x="0" y="5197147"/>
                </a:lnTo>
                <a:lnTo>
                  <a:pt x="0" y="0"/>
                </a:lnTo>
                <a:close/>
              </a:path>
            </a:pathLst>
          </a:custGeom>
          <a:blipFill>
            <a:blip r:embed="rId5"/>
            <a:stretch>
              <a:fillRect/>
            </a:stretch>
          </a:blipFill>
        </p:spPr>
      </p:sp>
      <p:pic>
        <p:nvPicPr>
          <p:cNvPr id="7" name="Picture 7"/>
          <p:cNvPicPr>
            <a:picLocks noChangeAspect="1"/>
          </p:cNvPicPr>
          <p:nvPr/>
        </p:nvPicPr>
        <p:blipFill>
          <a:blip r:embed="rId6"/>
          <a:srcRect/>
          <a:stretch>
            <a:fillRect/>
          </a:stretch>
        </p:blipFill>
        <p:spPr>
          <a:xfrm>
            <a:off x="15596694" y="-933055"/>
            <a:ext cx="3325213" cy="3325213"/>
          </a:xfrm>
          <a:prstGeom prst="rect">
            <a:avLst/>
          </a:prstGeom>
        </p:spPr>
      </p:pic>
      <p:sp>
        <p:nvSpPr>
          <p:cNvPr id="8" name="Freeform 8"/>
          <p:cNvSpPr/>
          <p:nvPr/>
        </p:nvSpPr>
        <p:spPr>
          <a:xfrm>
            <a:off x="16737296" y="3277673"/>
            <a:ext cx="1044009" cy="2111047"/>
          </a:xfrm>
          <a:custGeom>
            <a:avLst/>
            <a:gdLst/>
            <a:ahLst/>
            <a:cxnLst/>
            <a:rect l="l" t="t" r="r" b="b"/>
            <a:pathLst>
              <a:path w="1044009" h="2111047">
                <a:moveTo>
                  <a:pt x="0" y="0"/>
                </a:moveTo>
                <a:lnTo>
                  <a:pt x="1044008" y="0"/>
                </a:lnTo>
                <a:lnTo>
                  <a:pt x="1044008" y="2111046"/>
                </a:lnTo>
                <a:lnTo>
                  <a:pt x="0" y="21110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277834" y="7372804"/>
            <a:ext cx="3981466" cy="2844939"/>
          </a:xfrm>
          <a:custGeom>
            <a:avLst/>
            <a:gdLst/>
            <a:ahLst/>
            <a:cxnLst/>
            <a:rect l="l" t="t" r="r" b="b"/>
            <a:pathLst>
              <a:path w="3981466" h="2844939">
                <a:moveTo>
                  <a:pt x="0" y="0"/>
                </a:moveTo>
                <a:lnTo>
                  <a:pt x="3981466" y="0"/>
                </a:lnTo>
                <a:lnTo>
                  <a:pt x="3981466" y="2844939"/>
                </a:lnTo>
                <a:lnTo>
                  <a:pt x="0" y="28449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0" name="Group 10"/>
          <p:cNvGrpSpPr/>
          <p:nvPr/>
        </p:nvGrpSpPr>
        <p:grpSpPr>
          <a:xfrm>
            <a:off x="325968" y="578159"/>
            <a:ext cx="16019516" cy="2642019"/>
            <a:chOff x="0" y="0"/>
            <a:chExt cx="4219132" cy="695841"/>
          </a:xfrm>
        </p:grpSpPr>
        <p:sp>
          <p:nvSpPr>
            <p:cNvPr id="11" name="Freeform 11"/>
            <p:cNvSpPr/>
            <p:nvPr/>
          </p:nvSpPr>
          <p:spPr>
            <a:xfrm>
              <a:off x="0" y="0"/>
              <a:ext cx="4219132" cy="695841"/>
            </a:xfrm>
            <a:custGeom>
              <a:avLst/>
              <a:gdLst/>
              <a:ahLst/>
              <a:cxnLst/>
              <a:rect l="l" t="t" r="r" b="b"/>
              <a:pathLst>
                <a:path w="4219132" h="695841">
                  <a:moveTo>
                    <a:pt x="24647" y="0"/>
                  </a:moveTo>
                  <a:lnTo>
                    <a:pt x="4194485" y="0"/>
                  </a:lnTo>
                  <a:cubicBezTo>
                    <a:pt x="4201021" y="0"/>
                    <a:pt x="4207291" y="2597"/>
                    <a:pt x="4211913" y="7219"/>
                  </a:cubicBezTo>
                  <a:cubicBezTo>
                    <a:pt x="4216535" y="11841"/>
                    <a:pt x="4219132" y="18110"/>
                    <a:pt x="4219132" y="24647"/>
                  </a:cubicBezTo>
                  <a:lnTo>
                    <a:pt x="4219132" y="671193"/>
                  </a:lnTo>
                  <a:cubicBezTo>
                    <a:pt x="4219132" y="684806"/>
                    <a:pt x="4208097" y="695841"/>
                    <a:pt x="4194485" y="695841"/>
                  </a:cubicBezTo>
                  <a:lnTo>
                    <a:pt x="24647" y="695841"/>
                  </a:lnTo>
                  <a:cubicBezTo>
                    <a:pt x="18110" y="695841"/>
                    <a:pt x="11841" y="693244"/>
                    <a:pt x="7219" y="688621"/>
                  </a:cubicBezTo>
                  <a:cubicBezTo>
                    <a:pt x="2597" y="683999"/>
                    <a:pt x="0" y="677730"/>
                    <a:pt x="0" y="671193"/>
                  </a:cubicBezTo>
                  <a:lnTo>
                    <a:pt x="0" y="24647"/>
                  </a:lnTo>
                  <a:cubicBezTo>
                    <a:pt x="0" y="18110"/>
                    <a:pt x="2597" y="11841"/>
                    <a:pt x="7219" y="7219"/>
                  </a:cubicBezTo>
                  <a:cubicBezTo>
                    <a:pt x="11841" y="2597"/>
                    <a:pt x="18110" y="0"/>
                    <a:pt x="24647" y="0"/>
                  </a:cubicBezTo>
                  <a:close/>
                </a:path>
              </a:pathLst>
            </a:custGeom>
            <a:solidFill>
              <a:srgbClr val="A4AC70">
                <a:alpha val="64706"/>
              </a:srgbClr>
            </a:solidFill>
          </p:spPr>
        </p:sp>
        <p:sp>
          <p:nvSpPr>
            <p:cNvPr id="12" name="TextBox 12"/>
            <p:cNvSpPr txBox="1"/>
            <p:nvPr/>
          </p:nvSpPr>
          <p:spPr>
            <a:xfrm>
              <a:off x="0" y="-38100"/>
              <a:ext cx="4219132" cy="733941"/>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951672" y="6199023"/>
            <a:ext cx="7829632" cy="1788269"/>
            <a:chOff x="0" y="0"/>
            <a:chExt cx="2062125" cy="470985"/>
          </a:xfrm>
        </p:grpSpPr>
        <p:sp>
          <p:nvSpPr>
            <p:cNvPr id="14" name="Freeform 14"/>
            <p:cNvSpPr/>
            <p:nvPr/>
          </p:nvSpPr>
          <p:spPr>
            <a:xfrm>
              <a:off x="0" y="0"/>
              <a:ext cx="2062125" cy="470985"/>
            </a:xfrm>
            <a:custGeom>
              <a:avLst/>
              <a:gdLst/>
              <a:ahLst/>
              <a:cxnLst/>
              <a:rect l="l" t="t" r="r" b="b"/>
              <a:pathLst>
                <a:path w="2062125" h="470985">
                  <a:moveTo>
                    <a:pt x="50429" y="0"/>
                  </a:moveTo>
                  <a:lnTo>
                    <a:pt x="2011697" y="0"/>
                  </a:lnTo>
                  <a:cubicBezTo>
                    <a:pt x="2039548" y="0"/>
                    <a:pt x="2062125" y="22578"/>
                    <a:pt x="2062125" y="50429"/>
                  </a:cubicBezTo>
                  <a:lnTo>
                    <a:pt x="2062125" y="420556"/>
                  </a:lnTo>
                  <a:cubicBezTo>
                    <a:pt x="2062125" y="448407"/>
                    <a:pt x="2039548" y="470985"/>
                    <a:pt x="2011697" y="470985"/>
                  </a:cubicBezTo>
                  <a:lnTo>
                    <a:pt x="50429" y="470985"/>
                  </a:lnTo>
                  <a:cubicBezTo>
                    <a:pt x="22578" y="470985"/>
                    <a:pt x="0" y="448407"/>
                    <a:pt x="0" y="420556"/>
                  </a:cubicBezTo>
                  <a:lnTo>
                    <a:pt x="0" y="50429"/>
                  </a:lnTo>
                  <a:cubicBezTo>
                    <a:pt x="0" y="22578"/>
                    <a:pt x="22578" y="0"/>
                    <a:pt x="50429" y="0"/>
                  </a:cubicBezTo>
                  <a:close/>
                </a:path>
              </a:pathLst>
            </a:custGeom>
            <a:solidFill>
              <a:srgbClr val="FA8552">
                <a:alpha val="64706"/>
              </a:srgbClr>
            </a:solidFill>
          </p:spPr>
        </p:sp>
        <p:sp>
          <p:nvSpPr>
            <p:cNvPr id="15" name="TextBox 15"/>
            <p:cNvSpPr txBox="1"/>
            <p:nvPr/>
          </p:nvSpPr>
          <p:spPr>
            <a:xfrm>
              <a:off x="0" y="-38100"/>
              <a:ext cx="2062125" cy="50908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813245" y="3600450"/>
            <a:ext cx="7183236" cy="1788269"/>
            <a:chOff x="0" y="0"/>
            <a:chExt cx="1891881" cy="470985"/>
          </a:xfrm>
        </p:grpSpPr>
        <p:sp>
          <p:nvSpPr>
            <p:cNvPr id="17" name="Freeform 17"/>
            <p:cNvSpPr/>
            <p:nvPr/>
          </p:nvSpPr>
          <p:spPr>
            <a:xfrm>
              <a:off x="0" y="0"/>
              <a:ext cx="1891881" cy="470985"/>
            </a:xfrm>
            <a:custGeom>
              <a:avLst/>
              <a:gdLst/>
              <a:ahLst/>
              <a:cxnLst/>
              <a:rect l="l" t="t" r="r" b="b"/>
              <a:pathLst>
                <a:path w="1891881" h="470985">
                  <a:moveTo>
                    <a:pt x="54967" y="0"/>
                  </a:moveTo>
                  <a:lnTo>
                    <a:pt x="1836915" y="0"/>
                  </a:lnTo>
                  <a:cubicBezTo>
                    <a:pt x="1867272" y="0"/>
                    <a:pt x="1891881" y="24609"/>
                    <a:pt x="1891881" y="54967"/>
                  </a:cubicBezTo>
                  <a:lnTo>
                    <a:pt x="1891881" y="416018"/>
                  </a:lnTo>
                  <a:cubicBezTo>
                    <a:pt x="1891881" y="446375"/>
                    <a:pt x="1867272" y="470985"/>
                    <a:pt x="1836915" y="470985"/>
                  </a:cubicBezTo>
                  <a:lnTo>
                    <a:pt x="54967" y="470985"/>
                  </a:lnTo>
                  <a:cubicBezTo>
                    <a:pt x="24609" y="470985"/>
                    <a:pt x="0" y="446375"/>
                    <a:pt x="0" y="416018"/>
                  </a:cubicBezTo>
                  <a:lnTo>
                    <a:pt x="0" y="54967"/>
                  </a:lnTo>
                  <a:cubicBezTo>
                    <a:pt x="0" y="24609"/>
                    <a:pt x="24609" y="0"/>
                    <a:pt x="54967" y="0"/>
                  </a:cubicBezTo>
                  <a:close/>
                </a:path>
              </a:pathLst>
            </a:custGeom>
            <a:solidFill>
              <a:srgbClr val="FA8552">
                <a:alpha val="64706"/>
              </a:srgbClr>
            </a:solidFill>
          </p:spPr>
        </p:sp>
        <p:sp>
          <p:nvSpPr>
            <p:cNvPr id="18" name="TextBox 18"/>
            <p:cNvSpPr txBox="1"/>
            <p:nvPr/>
          </p:nvSpPr>
          <p:spPr>
            <a:xfrm>
              <a:off x="0" y="-38100"/>
              <a:ext cx="1891881" cy="50908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25968" y="3439061"/>
            <a:ext cx="7673675" cy="1788269"/>
            <a:chOff x="0" y="0"/>
            <a:chExt cx="2021050" cy="470985"/>
          </a:xfrm>
        </p:grpSpPr>
        <p:sp>
          <p:nvSpPr>
            <p:cNvPr id="20" name="Freeform 20"/>
            <p:cNvSpPr/>
            <p:nvPr/>
          </p:nvSpPr>
          <p:spPr>
            <a:xfrm>
              <a:off x="0" y="0"/>
              <a:ext cx="2021050" cy="470985"/>
            </a:xfrm>
            <a:custGeom>
              <a:avLst/>
              <a:gdLst/>
              <a:ahLst/>
              <a:cxnLst/>
              <a:rect l="l" t="t" r="r" b="b"/>
              <a:pathLst>
                <a:path w="2021050" h="470985">
                  <a:moveTo>
                    <a:pt x="51454" y="0"/>
                  </a:moveTo>
                  <a:lnTo>
                    <a:pt x="1969597" y="0"/>
                  </a:lnTo>
                  <a:cubicBezTo>
                    <a:pt x="1998014" y="0"/>
                    <a:pt x="2021050" y="23037"/>
                    <a:pt x="2021050" y="51454"/>
                  </a:cubicBezTo>
                  <a:lnTo>
                    <a:pt x="2021050" y="419531"/>
                  </a:lnTo>
                  <a:cubicBezTo>
                    <a:pt x="2021050" y="447948"/>
                    <a:pt x="1998014" y="470985"/>
                    <a:pt x="1969597" y="470985"/>
                  </a:cubicBezTo>
                  <a:lnTo>
                    <a:pt x="51454" y="470985"/>
                  </a:lnTo>
                  <a:cubicBezTo>
                    <a:pt x="23037" y="470985"/>
                    <a:pt x="0" y="447948"/>
                    <a:pt x="0" y="419531"/>
                  </a:cubicBezTo>
                  <a:lnTo>
                    <a:pt x="0" y="51454"/>
                  </a:lnTo>
                  <a:cubicBezTo>
                    <a:pt x="0" y="23037"/>
                    <a:pt x="23037" y="0"/>
                    <a:pt x="51454" y="0"/>
                  </a:cubicBezTo>
                  <a:close/>
                </a:path>
              </a:pathLst>
            </a:custGeom>
            <a:solidFill>
              <a:srgbClr val="FA8552">
                <a:alpha val="64706"/>
              </a:srgbClr>
            </a:solidFill>
          </p:spPr>
        </p:sp>
        <p:sp>
          <p:nvSpPr>
            <p:cNvPr id="21" name="TextBox 21"/>
            <p:cNvSpPr txBox="1"/>
            <p:nvPr/>
          </p:nvSpPr>
          <p:spPr>
            <a:xfrm>
              <a:off x="0" y="-38100"/>
              <a:ext cx="2021050" cy="50908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587005" y="6199023"/>
            <a:ext cx="7412638" cy="1788269"/>
            <a:chOff x="0" y="0"/>
            <a:chExt cx="1952300" cy="470985"/>
          </a:xfrm>
        </p:grpSpPr>
        <p:sp>
          <p:nvSpPr>
            <p:cNvPr id="23" name="Freeform 23"/>
            <p:cNvSpPr/>
            <p:nvPr/>
          </p:nvSpPr>
          <p:spPr>
            <a:xfrm>
              <a:off x="0" y="0"/>
              <a:ext cx="1952300" cy="470985"/>
            </a:xfrm>
            <a:custGeom>
              <a:avLst/>
              <a:gdLst/>
              <a:ahLst/>
              <a:cxnLst/>
              <a:rect l="l" t="t" r="r" b="b"/>
              <a:pathLst>
                <a:path w="1952300" h="470985">
                  <a:moveTo>
                    <a:pt x="53266" y="0"/>
                  </a:moveTo>
                  <a:lnTo>
                    <a:pt x="1899034" y="0"/>
                  </a:lnTo>
                  <a:cubicBezTo>
                    <a:pt x="1913161" y="0"/>
                    <a:pt x="1926710" y="5612"/>
                    <a:pt x="1936699" y="15601"/>
                  </a:cubicBezTo>
                  <a:cubicBezTo>
                    <a:pt x="1946688" y="25590"/>
                    <a:pt x="1952300" y="39139"/>
                    <a:pt x="1952300" y="53266"/>
                  </a:cubicBezTo>
                  <a:lnTo>
                    <a:pt x="1952300" y="417719"/>
                  </a:lnTo>
                  <a:cubicBezTo>
                    <a:pt x="1952300" y="431846"/>
                    <a:pt x="1946688" y="445394"/>
                    <a:pt x="1936699" y="455383"/>
                  </a:cubicBezTo>
                  <a:cubicBezTo>
                    <a:pt x="1926710" y="465373"/>
                    <a:pt x="1913161" y="470985"/>
                    <a:pt x="1899034" y="470985"/>
                  </a:cubicBezTo>
                  <a:lnTo>
                    <a:pt x="53266" y="470985"/>
                  </a:lnTo>
                  <a:cubicBezTo>
                    <a:pt x="39139" y="470985"/>
                    <a:pt x="25590" y="465373"/>
                    <a:pt x="15601" y="455383"/>
                  </a:cubicBezTo>
                  <a:cubicBezTo>
                    <a:pt x="5612" y="445394"/>
                    <a:pt x="0" y="431846"/>
                    <a:pt x="0" y="417719"/>
                  </a:cubicBezTo>
                  <a:lnTo>
                    <a:pt x="0" y="53266"/>
                  </a:lnTo>
                  <a:cubicBezTo>
                    <a:pt x="0" y="39139"/>
                    <a:pt x="5612" y="25590"/>
                    <a:pt x="15601" y="15601"/>
                  </a:cubicBezTo>
                  <a:cubicBezTo>
                    <a:pt x="25590" y="5612"/>
                    <a:pt x="39139" y="0"/>
                    <a:pt x="53266" y="0"/>
                  </a:cubicBezTo>
                  <a:close/>
                </a:path>
              </a:pathLst>
            </a:custGeom>
            <a:solidFill>
              <a:srgbClr val="FA8552">
                <a:alpha val="64706"/>
              </a:srgbClr>
            </a:solidFill>
          </p:spPr>
        </p:sp>
        <p:sp>
          <p:nvSpPr>
            <p:cNvPr id="24" name="TextBox 24"/>
            <p:cNvSpPr txBox="1"/>
            <p:nvPr/>
          </p:nvSpPr>
          <p:spPr>
            <a:xfrm>
              <a:off x="0" y="-38100"/>
              <a:ext cx="1952300" cy="50908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028700" y="634302"/>
            <a:ext cx="13089885" cy="251650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Câu 4: Khi đang đứng chờ đèn giao thông, em thấy có một nhóm học sinh chạy qua đường mặc dù đèn đỏ. Em sẽ:</a:t>
            </a:r>
          </a:p>
        </p:txBody>
      </p:sp>
      <p:sp>
        <p:nvSpPr>
          <p:cNvPr id="26" name="TextBox 26"/>
          <p:cNvSpPr txBox="1"/>
          <p:nvPr/>
        </p:nvSpPr>
        <p:spPr>
          <a:xfrm>
            <a:off x="1028700" y="3875043"/>
            <a:ext cx="4864100"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A. Chạy theo họ </a:t>
            </a:r>
          </a:p>
        </p:txBody>
      </p:sp>
      <p:sp>
        <p:nvSpPr>
          <p:cNvPr id="27" name="TextBox 27"/>
          <p:cNvSpPr txBox="1"/>
          <p:nvPr/>
        </p:nvSpPr>
        <p:spPr>
          <a:xfrm>
            <a:off x="9590492" y="3558551"/>
            <a:ext cx="7374683" cy="166878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B. Gọi họ quay lại và nhắc nhở đi đúng luật</a:t>
            </a:r>
          </a:p>
        </p:txBody>
      </p:sp>
      <p:sp>
        <p:nvSpPr>
          <p:cNvPr id="28" name="TextBox 28"/>
          <p:cNvSpPr txBox="1"/>
          <p:nvPr/>
        </p:nvSpPr>
        <p:spPr>
          <a:xfrm>
            <a:off x="587005" y="6211143"/>
            <a:ext cx="7412638" cy="166878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C. Không quan tâm và tiếp tục chờ đèn xanh </a:t>
            </a:r>
          </a:p>
        </p:txBody>
      </p:sp>
      <p:sp>
        <p:nvSpPr>
          <p:cNvPr id="29" name="TextBox 29"/>
          <p:cNvSpPr txBox="1"/>
          <p:nvPr/>
        </p:nvSpPr>
        <p:spPr>
          <a:xfrm>
            <a:off x="9489233" y="6211143"/>
            <a:ext cx="8798767" cy="1668780"/>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D. Cố gắng đi qua đường trước khi đèn chuyển xanh</a:t>
            </a:r>
          </a:p>
        </p:txBody>
      </p:sp>
      <p:sp>
        <p:nvSpPr>
          <p:cNvPr id="30" name="Multiplication Sign 29">
            <a:extLst>
              <a:ext uri="{FF2B5EF4-FFF2-40B4-BE49-F238E27FC236}">
                <a16:creationId xmlns:a16="http://schemas.microsoft.com/office/drawing/2014/main" id="{43DBCB81-4C31-4B41-81EE-D9C9C342A101}"/>
              </a:ext>
            </a:extLst>
          </p:cNvPr>
          <p:cNvSpPr/>
          <p:nvPr/>
        </p:nvSpPr>
        <p:spPr>
          <a:xfrm>
            <a:off x="6659546" y="6585714"/>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Multiplication Sign 30">
            <a:extLst>
              <a:ext uri="{FF2B5EF4-FFF2-40B4-BE49-F238E27FC236}">
                <a16:creationId xmlns:a16="http://schemas.microsoft.com/office/drawing/2014/main" id="{91ADC961-71F6-41B5-8847-E7B3C5EA8CB4}"/>
              </a:ext>
            </a:extLst>
          </p:cNvPr>
          <p:cNvSpPr/>
          <p:nvPr/>
        </p:nvSpPr>
        <p:spPr>
          <a:xfrm>
            <a:off x="16447068" y="6710888"/>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Multiplication Sign 31">
            <a:extLst>
              <a:ext uri="{FF2B5EF4-FFF2-40B4-BE49-F238E27FC236}">
                <a16:creationId xmlns:a16="http://schemas.microsoft.com/office/drawing/2014/main" id="{9EC29DD2-6B64-454D-A72E-75DBFF84F339}"/>
              </a:ext>
            </a:extLst>
          </p:cNvPr>
          <p:cNvSpPr/>
          <p:nvPr/>
        </p:nvSpPr>
        <p:spPr>
          <a:xfrm>
            <a:off x="6188756" y="3589301"/>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Shape 32">
            <a:extLst>
              <a:ext uri="{FF2B5EF4-FFF2-40B4-BE49-F238E27FC236}">
                <a16:creationId xmlns:a16="http://schemas.microsoft.com/office/drawing/2014/main" id="{FA793D44-5714-4F20-A392-1A152FFB6F99}"/>
              </a:ext>
            </a:extLst>
          </p:cNvPr>
          <p:cNvSpPr/>
          <p:nvPr/>
        </p:nvSpPr>
        <p:spPr>
          <a:xfrm rot="18326113">
            <a:off x="15642050" y="4330803"/>
            <a:ext cx="1600200" cy="1219200"/>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Home 33">
            <a:hlinkClick r:id="rId11" action="ppaction://hlinksldjump" highlightClick="1"/>
            <a:hlinkHover r:id="rId11" action="ppaction://hlinksldjump"/>
            <a:extLst>
              <a:ext uri="{FF2B5EF4-FFF2-40B4-BE49-F238E27FC236}">
                <a16:creationId xmlns:a16="http://schemas.microsoft.com/office/drawing/2014/main" id="{D7351DBF-9794-404D-88AA-1373FC3D60AD}"/>
              </a:ext>
            </a:extLst>
          </p:cNvPr>
          <p:cNvSpPr/>
          <p:nvPr/>
        </p:nvSpPr>
        <p:spPr>
          <a:xfrm>
            <a:off x="762000" y="8699914"/>
            <a:ext cx="1394382" cy="1229069"/>
          </a:xfrm>
          <a:prstGeom prst="actionButtonHom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childTnLst>
        </p:cTn>
      </p:par>
    </p:tnLst>
    <p:bldLst>
      <p:bldP spid="30" grpId="0" animBg="1"/>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a:off x="0" y="0"/>
            <a:ext cx="3963388" cy="2070870"/>
          </a:xfrm>
          <a:custGeom>
            <a:avLst/>
            <a:gdLst/>
            <a:ahLst/>
            <a:cxnLst/>
            <a:rect l="l" t="t" r="r" b="b"/>
            <a:pathLst>
              <a:path w="3963388" h="2070870">
                <a:moveTo>
                  <a:pt x="0" y="0"/>
                </a:moveTo>
                <a:lnTo>
                  <a:pt x="3963388" y="0"/>
                </a:lnTo>
                <a:lnTo>
                  <a:pt x="3963388" y="2070870"/>
                </a:lnTo>
                <a:lnTo>
                  <a:pt x="0" y="2070870"/>
                </a:lnTo>
                <a:lnTo>
                  <a:pt x="0" y="0"/>
                </a:lnTo>
                <a:close/>
              </a:path>
            </a:pathLst>
          </a:custGeom>
          <a:blipFill>
            <a:blip r:embed="rId2"/>
            <a:stretch>
              <a:fillRect/>
            </a:stretch>
          </a:blipFill>
        </p:spPr>
      </p:sp>
      <p:sp>
        <p:nvSpPr>
          <p:cNvPr id="3" name="Freeform 3"/>
          <p:cNvSpPr/>
          <p:nvPr/>
        </p:nvSpPr>
        <p:spPr>
          <a:xfrm>
            <a:off x="2349820" y="422097"/>
            <a:ext cx="3227137" cy="1648774"/>
          </a:xfrm>
          <a:custGeom>
            <a:avLst/>
            <a:gdLst/>
            <a:ahLst/>
            <a:cxnLst/>
            <a:rect l="l" t="t" r="r" b="b"/>
            <a:pathLst>
              <a:path w="3227137" h="1648774">
                <a:moveTo>
                  <a:pt x="0" y="0"/>
                </a:moveTo>
                <a:lnTo>
                  <a:pt x="3227137" y="0"/>
                </a:lnTo>
                <a:lnTo>
                  <a:pt x="3227137" y="1648773"/>
                </a:lnTo>
                <a:lnTo>
                  <a:pt x="0" y="1648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715966" y="171666"/>
            <a:ext cx="3280515" cy="1714069"/>
          </a:xfrm>
          <a:custGeom>
            <a:avLst/>
            <a:gdLst/>
            <a:ahLst/>
            <a:cxnLst/>
            <a:rect l="l" t="t" r="r" b="b"/>
            <a:pathLst>
              <a:path w="3280515" h="1714069">
                <a:moveTo>
                  <a:pt x="0" y="0"/>
                </a:moveTo>
                <a:lnTo>
                  <a:pt x="3280515" y="0"/>
                </a:lnTo>
                <a:lnTo>
                  <a:pt x="3280515" y="1714068"/>
                </a:lnTo>
                <a:lnTo>
                  <a:pt x="0" y="1714068"/>
                </a:lnTo>
                <a:lnTo>
                  <a:pt x="0" y="0"/>
                </a:lnTo>
                <a:close/>
              </a:path>
            </a:pathLst>
          </a:custGeom>
          <a:blipFill>
            <a:blip r:embed="rId2"/>
            <a:stretch>
              <a:fillRect/>
            </a:stretch>
          </a:blipFill>
        </p:spPr>
      </p:sp>
      <p:sp>
        <p:nvSpPr>
          <p:cNvPr id="5" name="Freeform 5"/>
          <p:cNvSpPr/>
          <p:nvPr/>
        </p:nvSpPr>
        <p:spPr>
          <a:xfrm>
            <a:off x="12075709" y="1246484"/>
            <a:ext cx="1640257" cy="652685"/>
          </a:xfrm>
          <a:custGeom>
            <a:avLst/>
            <a:gdLst/>
            <a:ahLst/>
            <a:cxnLst/>
            <a:rect l="l" t="t" r="r" b="b"/>
            <a:pathLst>
              <a:path w="1640257" h="652685">
                <a:moveTo>
                  <a:pt x="0" y="0"/>
                </a:moveTo>
                <a:lnTo>
                  <a:pt x="1640257" y="0"/>
                </a:lnTo>
                <a:lnTo>
                  <a:pt x="1640257" y="652685"/>
                </a:lnTo>
                <a:lnTo>
                  <a:pt x="0" y="652685"/>
                </a:lnTo>
                <a:lnTo>
                  <a:pt x="0" y="0"/>
                </a:lnTo>
                <a:close/>
              </a:path>
            </a:pathLst>
          </a:custGeom>
          <a:blipFill>
            <a:blip r:embed="rId2"/>
            <a:stretch>
              <a:fillRect b="-31309"/>
            </a:stretch>
          </a:blipFill>
        </p:spPr>
      </p:sp>
      <p:sp>
        <p:nvSpPr>
          <p:cNvPr id="6" name="Freeform 6"/>
          <p:cNvSpPr/>
          <p:nvPr/>
        </p:nvSpPr>
        <p:spPr>
          <a:xfrm>
            <a:off x="4162805" y="5227331"/>
            <a:ext cx="8362682" cy="5197147"/>
          </a:xfrm>
          <a:custGeom>
            <a:avLst/>
            <a:gdLst/>
            <a:ahLst/>
            <a:cxnLst/>
            <a:rect l="l" t="t" r="r" b="b"/>
            <a:pathLst>
              <a:path w="8362682" h="5197147">
                <a:moveTo>
                  <a:pt x="0" y="0"/>
                </a:moveTo>
                <a:lnTo>
                  <a:pt x="8362682" y="0"/>
                </a:lnTo>
                <a:lnTo>
                  <a:pt x="8362682" y="5197146"/>
                </a:lnTo>
                <a:lnTo>
                  <a:pt x="0" y="5197146"/>
                </a:lnTo>
                <a:lnTo>
                  <a:pt x="0" y="0"/>
                </a:lnTo>
                <a:close/>
              </a:path>
            </a:pathLst>
          </a:custGeom>
          <a:blipFill>
            <a:blip r:embed="rId5"/>
            <a:stretch>
              <a:fillRect/>
            </a:stretch>
          </a:blipFill>
        </p:spPr>
      </p:sp>
      <p:pic>
        <p:nvPicPr>
          <p:cNvPr id="7" name="Picture 7"/>
          <p:cNvPicPr>
            <a:picLocks noChangeAspect="1"/>
          </p:cNvPicPr>
          <p:nvPr/>
        </p:nvPicPr>
        <p:blipFill>
          <a:blip r:embed="rId6"/>
          <a:srcRect/>
          <a:stretch>
            <a:fillRect/>
          </a:stretch>
        </p:blipFill>
        <p:spPr>
          <a:xfrm>
            <a:off x="15596694" y="-933055"/>
            <a:ext cx="3325213" cy="3325213"/>
          </a:xfrm>
          <a:prstGeom prst="rect">
            <a:avLst/>
          </a:prstGeom>
        </p:spPr>
      </p:pic>
      <p:sp>
        <p:nvSpPr>
          <p:cNvPr id="8" name="Freeform 8"/>
          <p:cNvSpPr/>
          <p:nvPr/>
        </p:nvSpPr>
        <p:spPr>
          <a:xfrm>
            <a:off x="16737296" y="3277673"/>
            <a:ext cx="1044009" cy="2111047"/>
          </a:xfrm>
          <a:custGeom>
            <a:avLst/>
            <a:gdLst/>
            <a:ahLst/>
            <a:cxnLst/>
            <a:rect l="l" t="t" r="r" b="b"/>
            <a:pathLst>
              <a:path w="1044009" h="2111047">
                <a:moveTo>
                  <a:pt x="0" y="0"/>
                </a:moveTo>
                <a:lnTo>
                  <a:pt x="1044008" y="0"/>
                </a:lnTo>
                <a:lnTo>
                  <a:pt x="1044008" y="2111046"/>
                </a:lnTo>
                <a:lnTo>
                  <a:pt x="0" y="21110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277834" y="7372804"/>
            <a:ext cx="3981466" cy="2844939"/>
          </a:xfrm>
          <a:custGeom>
            <a:avLst/>
            <a:gdLst/>
            <a:ahLst/>
            <a:cxnLst/>
            <a:rect l="l" t="t" r="r" b="b"/>
            <a:pathLst>
              <a:path w="3981466" h="2844939">
                <a:moveTo>
                  <a:pt x="0" y="0"/>
                </a:moveTo>
                <a:lnTo>
                  <a:pt x="3981466" y="0"/>
                </a:lnTo>
                <a:lnTo>
                  <a:pt x="3981466" y="2844939"/>
                </a:lnTo>
                <a:lnTo>
                  <a:pt x="0" y="28449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0" name="Group 10"/>
          <p:cNvGrpSpPr/>
          <p:nvPr/>
        </p:nvGrpSpPr>
        <p:grpSpPr>
          <a:xfrm>
            <a:off x="325968" y="991600"/>
            <a:ext cx="13722419" cy="1788269"/>
            <a:chOff x="0" y="0"/>
            <a:chExt cx="3614135" cy="470985"/>
          </a:xfrm>
        </p:grpSpPr>
        <p:sp>
          <p:nvSpPr>
            <p:cNvPr id="11" name="Freeform 11"/>
            <p:cNvSpPr/>
            <p:nvPr/>
          </p:nvSpPr>
          <p:spPr>
            <a:xfrm>
              <a:off x="0" y="0"/>
              <a:ext cx="3614135" cy="470985"/>
            </a:xfrm>
            <a:custGeom>
              <a:avLst/>
              <a:gdLst/>
              <a:ahLst/>
              <a:cxnLst/>
              <a:rect l="l" t="t" r="r" b="b"/>
              <a:pathLst>
                <a:path w="3614135" h="470985">
                  <a:moveTo>
                    <a:pt x="28773" y="0"/>
                  </a:moveTo>
                  <a:lnTo>
                    <a:pt x="3585362" y="0"/>
                  </a:lnTo>
                  <a:cubicBezTo>
                    <a:pt x="3601253" y="0"/>
                    <a:pt x="3614135" y="12882"/>
                    <a:pt x="3614135" y="28773"/>
                  </a:cubicBezTo>
                  <a:lnTo>
                    <a:pt x="3614135" y="442211"/>
                  </a:lnTo>
                  <a:cubicBezTo>
                    <a:pt x="3614135" y="458102"/>
                    <a:pt x="3601253" y="470985"/>
                    <a:pt x="3585362" y="470985"/>
                  </a:cubicBezTo>
                  <a:lnTo>
                    <a:pt x="28773" y="470985"/>
                  </a:lnTo>
                  <a:cubicBezTo>
                    <a:pt x="21142" y="470985"/>
                    <a:pt x="13823" y="467953"/>
                    <a:pt x="8427" y="462557"/>
                  </a:cubicBezTo>
                  <a:cubicBezTo>
                    <a:pt x="3031" y="457161"/>
                    <a:pt x="0" y="449842"/>
                    <a:pt x="0" y="442211"/>
                  </a:cubicBezTo>
                  <a:lnTo>
                    <a:pt x="0" y="28773"/>
                  </a:lnTo>
                  <a:cubicBezTo>
                    <a:pt x="0" y="12882"/>
                    <a:pt x="12882" y="0"/>
                    <a:pt x="28773" y="0"/>
                  </a:cubicBezTo>
                  <a:close/>
                </a:path>
              </a:pathLst>
            </a:custGeom>
            <a:solidFill>
              <a:srgbClr val="A4AC70">
                <a:alpha val="64706"/>
              </a:srgbClr>
            </a:solidFill>
          </p:spPr>
        </p:sp>
        <p:sp>
          <p:nvSpPr>
            <p:cNvPr id="12" name="TextBox 12"/>
            <p:cNvSpPr txBox="1"/>
            <p:nvPr/>
          </p:nvSpPr>
          <p:spPr>
            <a:xfrm>
              <a:off x="0" y="-38100"/>
              <a:ext cx="3614135" cy="50908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80132" y="3600450"/>
            <a:ext cx="16516349" cy="3086100"/>
            <a:chOff x="0" y="0"/>
            <a:chExt cx="4349985" cy="812800"/>
          </a:xfrm>
        </p:grpSpPr>
        <p:sp>
          <p:nvSpPr>
            <p:cNvPr id="14" name="Freeform 14"/>
            <p:cNvSpPr/>
            <p:nvPr/>
          </p:nvSpPr>
          <p:spPr>
            <a:xfrm>
              <a:off x="0" y="0"/>
              <a:ext cx="4349985" cy="812800"/>
            </a:xfrm>
            <a:custGeom>
              <a:avLst/>
              <a:gdLst/>
              <a:ahLst/>
              <a:cxnLst/>
              <a:rect l="l" t="t" r="r" b="b"/>
              <a:pathLst>
                <a:path w="4349985" h="812800">
                  <a:moveTo>
                    <a:pt x="23906" y="0"/>
                  </a:moveTo>
                  <a:lnTo>
                    <a:pt x="4326079" y="0"/>
                  </a:lnTo>
                  <a:cubicBezTo>
                    <a:pt x="4339282" y="0"/>
                    <a:pt x="4349985" y="10703"/>
                    <a:pt x="4349985" y="23906"/>
                  </a:cubicBezTo>
                  <a:lnTo>
                    <a:pt x="4349985" y="788894"/>
                  </a:lnTo>
                  <a:cubicBezTo>
                    <a:pt x="4349985" y="795234"/>
                    <a:pt x="4347466" y="801315"/>
                    <a:pt x="4342983" y="805798"/>
                  </a:cubicBezTo>
                  <a:cubicBezTo>
                    <a:pt x="4338500" y="810281"/>
                    <a:pt x="4332419" y="812800"/>
                    <a:pt x="4326079" y="812800"/>
                  </a:cubicBezTo>
                  <a:lnTo>
                    <a:pt x="23906" y="812800"/>
                  </a:lnTo>
                  <a:cubicBezTo>
                    <a:pt x="10703" y="812800"/>
                    <a:pt x="0" y="802097"/>
                    <a:pt x="0" y="788894"/>
                  </a:cubicBezTo>
                  <a:lnTo>
                    <a:pt x="0" y="23906"/>
                  </a:lnTo>
                  <a:cubicBezTo>
                    <a:pt x="0" y="10703"/>
                    <a:pt x="10703" y="0"/>
                    <a:pt x="23906" y="0"/>
                  </a:cubicBezTo>
                  <a:close/>
                </a:path>
              </a:pathLst>
            </a:custGeom>
            <a:solidFill>
              <a:srgbClr val="FFFFFF"/>
            </a:solidFill>
          </p:spPr>
        </p:sp>
        <p:sp>
          <p:nvSpPr>
            <p:cNvPr id="15" name="TextBox 15"/>
            <p:cNvSpPr txBox="1"/>
            <p:nvPr/>
          </p:nvSpPr>
          <p:spPr>
            <a:xfrm>
              <a:off x="0" y="-38100"/>
              <a:ext cx="4349985" cy="8509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9534772" y="3866733"/>
            <a:ext cx="2990715" cy="2819817"/>
          </a:xfrm>
          <a:custGeom>
            <a:avLst/>
            <a:gdLst/>
            <a:ahLst/>
            <a:cxnLst/>
            <a:rect l="l" t="t" r="r" b="b"/>
            <a:pathLst>
              <a:path w="2990715" h="2819817">
                <a:moveTo>
                  <a:pt x="0" y="0"/>
                </a:moveTo>
                <a:lnTo>
                  <a:pt x="2990715" y="0"/>
                </a:lnTo>
                <a:lnTo>
                  <a:pt x="2990715" y="2819817"/>
                </a:lnTo>
                <a:lnTo>
                  <a:pt x="0" y="2819817"/>
                </a:lnTo>
                <a:lnTo>
                  <a:pt x="0" y="0"/>
                </a:lnTo>
                <a:close/>
              </a:path>
            </a:pathLst>
          </a:custGeom>
          <a:blipFill>
            <a:blip r:embed="rId11"/>
            <a:stretch>
              <a:fillRect/>
            </a:stretch>
          </a:blipFill>
        </p:spPr>
      </p:sp>
      <p:sp>
        <p:nvSpPr>
          <p:cNvPr id="17" name="Freeform 17"/>
          <p:cNvSpPr/>
          <p:nvPr/>
        </p:nvSpPr>
        <p:spPr>
          <a:xfrm>
            <a:off x="1131177" y="3728564"/>
            <a:ext cx="3320312" cy="3320312"/>
          </a:xfrm>
          <a:custGeom>
            <a:avLst/>
            <a:gdLst/>
            <a:ahLst/>
            <a:cxnLst/>
            <a:rect l="l" t="t" r="r" b="b"/>
            <a:pathLst>
              <a:path w="3320312" h="3320312">
                <a:moveTo>
                  <a:pt x="0" y="0"/>
                </a:moveTo>
                <a:lnTo>
                  <a:pt x="3320312" y="0"/>
                </a:lnTo>
                <a:lnTo>
                  <a:pt x="3320312" y="3320311"/>
                </a:lnTo>
                <a:lnTo>
                  <a:pt x="0" y="3320311"/>
                </a:lnTo>
                <a:lnTo>
                  <a:pt x="0" y="0"/>
                </a:lnTo>
                <a:close/>
              </a:path>
            </a:pathLst>
          </a:custGeom>
          <a:blipFill>
            <a:blip r:embed="rId12"/>
            <a:stretch>
              <a:fillRect/>
            </a:stretch>
          </a:blipFill>
        </p:spPr>
      </p:sp>
      <p:sp>
        <p:nvSpPr>
          <p:cNvPr id="18" name="Freeform 18"/>
          <p:cNvSpPr/>
          <p:nvPr/>
        </p:nvSpPr>
        <p:spPr>
          <a:xfrm>
            <a:off x="5419578" y="3936269"/>
            <a:ext cx="3318728" cy="2750281"/>
          </a:xfrm>
          <a:custGeom>
            <a:avLst/>
            <a:gdLst/>
            <a:ahLst/>
            <a:cxnLst/>
            <a:rect l="l" t="t" r="r" b="b"/>
            <a:pathLst>
              <a:path w="3318728" h="2750281">
                <a:moveTo>
                  <a:pt x="0" y="0"/>
                </a:moveTo>
                <a:lnTo>
                  <a:pt x="3318728" y="0"/>
                </a:lnTo>
                <a:lnTo>
                  <a:pt x="3318728" y="2750281"/>
                </a:lnTo>
                <a:lnTo>
                  <a:pt x="0" y="2750281"/>
                </a:lnTo>
                <a:lnTo>
                  <a:pt x="0" y="0"/>
                </a:lnTo>
                <a:close/>
              </a:path>
            </a:pathLst>
          </a:custGeom>
          <a:blipFill>
            <a:blip r:embed="rId13"/>
            <a:stretch>
              <a:fillRect/>
            </a:stretch>
          </a:blipFill>
        </p:spPr>
      </p:sp>
      <p:sp>
        <p:nvSpPr>
          <p:cNvPr id="19" name="Freeform 19"/>
          <p:cNvSpPr/>
          <p:nvPr/>
        </p:nvSpPr>
        <p:spPr>
          <a:xfrm>
            <a:off x="13715966" y="3828210"/>
            <a:ext cx="2798241" cy="2798241"/>
          </a:xfrm>
          <a:custGeom>
            <a:avLst/>
            <a:gdLst/>
            <a:ahLst/>
            <a:cxnLst/>
            <a:rect l="l" t="t" r="r" b="b"/>
            <a:pathLst>
              <a:path w="2798241" h="2798241">
                <a:moveTo>
                  <a:pt x="0" y="0"/>
                </a:moveTo>
                <a:lnTo>
                  <a:pt x="2798241" y="0"/>
                </a:lnTo>
                <a:lnTo>
                  <a:pt x="2798241" y="2798241"/>
                </a:lnTo>
                <a:lnTo>
                  <a:pt x="0" y="2798241"/>
                </a:lnTo>
                <a:lnTo>
                  <a:pt x="0" y="0"/>
                </a:lnTo>
                <a:close/>
              </a:path>
            </a:pathLst>
          </a:custGeom>
          <a:blipFill>
            <a:blip r:embed="rId14"/>
            <a:stretch>
              <a:fillRect/>
            </a:stretch>
          </a:blipFill>
        </p:spPr>
      </p:sp>
      <p:sp>
        <p:nvSpPr>
          <p:cNvPr id="20" name="TextBox 20"/>
          <p:cNvSpPr txBox="1"/>
          <p:nvPr/>
        </p:nvSpPr>
        <p:spPr>
          <a:xfrm>
            <a:off x="325968" y="923925"/>
            <a:ext cx="12569870" cy="1749425"/>
          </a:xfrm>
          <a:prstGeom prst="rect">
            <a:avLst/>
          </a:prstGeom>
        </p:spPr>
        <p:txBody>
          <a:bodyPr lIns="0" tIns="0" rIns="0" bIns="0" rtlCol="0" anchor="t">
            <a:spAutoFit/>
          </a:bodyPr>
          <a:lstStyle/>
          <a:p>
            <a:pPr algn="ctr">
              <a:lnSpc>
                <a:spcPts val="7000"/>
              </a:lnSpc>
              <a:spcBef>
                <a:spcPct val="0"/>
              </a:spcBef>
            </a:pPr>
            <a:r>
              <a:rPr lang="en-US" sz="5000" b="1">
                <a:solidFill>
                  <a:srgbClr val="000000"/>
                </a:solidFill>
                <a:latin typeface="Nunito Bold Bold"/>
                <a:ea typeface="Nunito Bold Bold"/>
                <a:cs typeface="Nunito Bold Bold"/>
                <a:sym typeface="Nunito Bold Bold"/>
              </a:rPr>
              <a:t>Câu 5: Biển báo nào là biển báo cấm người đi bộ?</a:t>
            </a:r>
          </a:p>
        </p:txBody>
      </p:sp>
      <p:sp>
        <p:nvSpPr>
          <p:cNvPr id="21" name="TextBox 21"/>
          <p:cNvSpPr txBox="1"/>
          <p:nvPr/>
        </p:nvSpPr>
        <p:spPr>
          <a:xfrm>
            <a:off x="726331" y="5805396"/>
            <a:ext cx="604738" cy="821055"/>
          </a:xfrm>
          <a:prstGeom prst="rect">
            <a:avLst/>
          </a:prstGeom>
        </p:spPr>
        <p:txBody>
          <a:bodyPr lIns="0" tIns="0" rIns="0" bIns="0" rtlCol="0" anchor="t">
            <a:spAutoFit/>
          </a:bodyPr>
          <a:lstStyle/>
          <a:p>
            <a:pPr algn="ctr">
              <a:lnSpc>
                <a:spcPts val="6719"/>
              </a:lnSpc>
              <a:spcBef>
                <a:spcPct val="0"/>
              </a:spcBef>
            </a:pPr>
            <a:r>
              <a:rPr lang="en-US" sz="4800">
                <a:solidFill>
                  <a:srgbClr val="000000"/>
                </a:solidFill>
                <a:latin typeface="Nunito Bold"/>
                <a:ea typeface="Nunito Bold"/>
                <a:cs typeface="Nunito Bold"/>
                <a:sym typeface="Nunito Bold"/>
              </a:rPr>
              <a:t>A.</a:t>
            </a:r>
          </a:p>
        </p:txBody>
      </p:sp>
      <p:sp>
        <p:nvSpPr>
          <p:cNvPr id="22" name="TextBox 22"/>
          <p:cNvSpPr txBox="1"/>
          <p:nvPr/>
        </p:nvSpPr>
        <p:spPr>
          <a:xfrm>
            <a:off x="-2681218" y="5805396"/>
            <a:ext cx="16516349"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B.</a:t>
            </a:r>
          </a:p>
        </p:txBody>
      </p:sp>
      <p:sp>
        <p:nvSpPr>
          <p:cNvPr id="23" name="TextBox 23"/>
          <p:cNvSpPr txBox="1"/>
          <p:nvPr/>
        </p:nvSpPr>
        <p:spPr>
          <a:xfrm>
            <a:off x="9144000" y="5805396"/>
            <a:ext cx="585291" cy="1668780"/>
          </a:xfrm>
          <a:prstGeom prst="rect">
            <a:avLst/>
          </a:prstGeom>
        </p:spPr>
        <p:txBody>
          <a:bodyPr lIns="0" tIns="0" rIns="0" bIns="0" rtlCol="0" anchor="t">
            <a:spAutoFit/>
          </a:bodyPr>
          <a:lstStyle/>
          <a:p>
            <a:pPr algn="ctr">
              <a:lnSpc>
                <a:spcPts val="6719"/>
              </a:lnSpc>
            </a:pPr>
            <a:r>
              <a:rPr lang="en-US" sz="4800" b="1">
                <a:solidFill>
                  <a:srgbClr val="000000"/>
                </a:solidFill>
                <a:latin typeface="Nunito Bold Bold"/>
                <a:ea typeface="Nunito Bold Bold"/>
                <a:cs typeface="Nunito Bold Bold"/>
                <a:sym typeface="Nunito Bold Bold"/>
              </a:rPr>
              <a:t>C.</a:t>
            </a:r>
          </a:p>
          <a:p>
            <a:pPr algn="ctr">
              <a:lnSpc>
                <a:spcPts val="6719"/>
              </a:lnSpc>
              <a:spcBef>
                <a:spcPct val="0"/>
              </a:spcBef>
            </a:pPr>
            <a:endParaRPr lang="en-US" sz="4800" b="1">
              <a:solidFill>
                <a:srgbClr val="000000"/>
              </a:solidFill>
              <a:latin typeface="Nunito Bold Bold"/>
              <a:ea typeface="Nunito Bold Bold"/>
              <a:cs typeface="Nunito Bold Bold"/>
              <a:sym typeface="Nunito Bold Bold"/>
            </a:endParaRPr>
          </a:p>
        </p:txBody>
      </p:sp>
      <p:sp>
        <p:nvSpPr>
          <p:cNvPr id="24" name="TextBox 24"/>
          <p:cNvSpPr txBox="1"/>
          <p:nvPr/>
        </p:nvSpPr>
        <p:spPr>
          <a:xfrm>
            <a:off x="13190111" y="5805396"/>
            <a:ext cx="645021"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Nunito Bold Bold"/>
                <a:ea typeface="Nunito Bold Bold"/>
                <a:cs typeface="Nunito Bold Bold"/>
                <a:sym typeface="Nunito Bold Bold"/>
              </a:rPr>
              <a:t>D.</a:t>
            </a:r>
          </a:p>
        </p:txBody>
      </p:sp>
      <p:sp>
        <p:nvSpPr>
          <p:cNvPr id="25" name="L-Shape 24">
            <a:extLst>
              <a:ext uri="{FF2B5EF4-FFF2-40B4-BE49-F238E27FC236}">
                <a16:creationId xmlns:a16="http://schemas.microsoft.com/office/drawing/2014/main" id="{989252DE-55B1-4404-831E-DB73206A40D8}"/>
              </a:ext>
            </a:extLst>
          </p:cNvPr>
          <p:cNvSpPr/>
          <p:nvPr/>
        </p:nvSpPr>
        <p:spPr>
          <a:xfrm rot="18326113">
            <a:off x="1978255" y="4519878"/>
            <a:ext cx="1600200" cy="1219200"/>
          </a:xfrm>
          <a:prstGeom prst="corne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Multiplication Sign 25">
            <a:extLst>
              <a:ext uri="{FF2B5EF4-FFF2-40B4-BE49-F238E27FC236}">
                <a16:creationId xmlns:a16="http://schemas.microsoft.com/office/drawing/2014/main" id="{5586629F-ED5B-48BC-B0CA-39B6BE82D6DC}"/>
              </a:ext>
            </a:extLst>
          </p:cNvPr>
          <p:cNvSpPr/>
          <p:nvPr/>
        </p:nvSpPr>
        <p:spPr>
          <a:xfrm>
            <a:off x="9887129" y="4197447"/>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ication Sign 26">
            <a:extLst>
              <a:ext uri="{FF2B5EF4-FFF2-40B4-BE49-F238E27FC236}">
                <a16:creationId xmlns:a16="http://schemas.microsoft.com/office/drawing/2014/main" id="{13C74661-FDBF-4F32-8C81-7B744D6DE8EB}"/>
              </a:ext>
            </a:extLst>
          </p:cNvPr>
          <p:cNvSpPr/>
          <p:nvPr/>
        </p:nvSpPr>
        <p:spPr>
          <a:xfrm>
            <a:off x="14013621" y="4255885"/>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Multiplication Sign 27">
            <a:extLst>
              <a:ext uri="{FF2B5EF4-FFF2-40B4-BE49-F238E27FC236}">
                <a16:creationId xmlns:a16="http://schemas.microsoft.com/office/drawing/2014/main" id="{94776E5E-EA57-49FB-87F1-49FCCE9ED981}"/>
              </a:ext>
            </a:extLst>
          </p:cNvPr>
          <p:cNvSpPr/>
          <p:nvPr/>
        </p:nvSpPr>
        <p:spPr>
          <a:xfrm>
            <a:off x="5920102" y="4221117"/>
            <a:ext cx="2286000" cy="21110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ction Button: Go Home 28">
            <a:hlinkClick r:id="rId15" action="ppaction://hlinksldjump" highlightClick="1"/>
            <a:hlinkHover r:id="rId15" action="ppaction://hlinksldjump"/>
            <a:extLst>
              <a:ext uri="{FF2B5EF4-FFF2-40B4-BE49-F238E27FC236}">
                <a16:creationId xmlns:a16="http://schemas.microsoft.com/office/drawing/2014/main" id="{F50E739E-54D2-47F1-887C-AA046F138434}"/>
              </a:ext>
            </a:extLst>
          </p:cNvPr>
          <p:cNvSpPr/>
          <p:nvPr/>
        </p:nvSpPr>
        <p:spPr>
          <a:xfrm>
            <a:off x="762000" y="8699914"/>
            <a:ext cx="1394382" cy="1229069"/>
          </a:xfrm>
          <a:prstGeom prst="actionButtonHom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10" restart="whenNotActive" fill="hold" evtFilter="cancelBubble" nodeType="interactiveSeq">
                <p:stCondLst>
                  <p:cond evt="onClick" delay="0">
                    <p:tgtEl>
                      <p:spTgt spid="22"/>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CD46"/>
        </a:solidFill>
        <a:effectLst/>
      </p:bgPr>
    </p:bg>
    <p:spTree>
      <p:nvGrpSpPr>
        <p:cNvPr id="1" name=""/>
        <p:cNvGrpSpPr/>
        <p:nvPr/>
      </p:nvGrpSpPr>
      <p:grpSpPr>
        <a:xfrm>
          <a:off x="0" y="0"/>
          <a:ext cx="0" cy="0"/>
          <a:chOff x="0" y="0"/>
          <a:chExt cx="0" cy="0"/>
        </a:xfrm>
      </p:grpSpPr>
      <p:sp>
        <p:nvSpPr>
          <p:cNvPr id="2" name="Freeform 2"/>
          <p:cNvSpPr/>
          <p:nvPr/>
        </p:nvSpPr>
        <p:spPr>
          <a:xfrm>
            <a:off x="360924" y="2352320"/>
            <a:ext cx="2919209" cy="1288101"/>
          </a:xfrm>
          <a:custGeom>
            <a:avLst/>
            <a:gdLst/>
            <a:ahLst/>
            <a:cxnLst/>
            <a:rect l="l" t="t" r="r" b="b"/>
            <a:pathLst>
              <a:path w="2919209" h="1288101">
                <a:moveTo>
                  <a:pt x="0" y="0"/>
                </a:moveTo>
                <a:lnTo>
                  <a:pt x="2919209" y="0"/>
                </a:lnTo>
                <a:lnTo>
                  <a:pt x="2919209" y="1288101"/>
                </a:lnTo>
                <a:lnTo>
                  <a:pt x="0" y="1288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320215" y="2166128"/>
            <a:ext cx="13190184" cy="5627184"/>
            <a:chOff x="0" y="0"/>
            <a:chExt cx="17586912" cy="7502912"/>
          </a:xfrm>
        </p:grpSpPr>
        <p:grpSp>
          <p:nvGrpSpPr>
            <p:cNvPr id="4" name="Group 4"/>
            <p:cNvGrpSpPr/>
            <p:nvPr/>
          </p:nvGrpSpPr>
          <p:grpSpPr>
            <a:xfrm>
              <a:off x="290684" y="304260"/>
              <a:ext cx="17296228" cy="7198652"/>
              <a:chOff x="0" y="0"/>
              <a:chExt cx="3416539" cy="1421956"/>
            </a:xfrm>
          </p:grpSpPr>
          <p:sp>
            <p:nvSpPr>
              <p:cNvPr id="5" name="Freeform 5"/>
              <p:cNvSpPr/>
              <p:nvPr/>
            </p:nvSpPr>
            <p:spPr>
              <a:xfrm>
                <a:off x="0" y="0"/>
                <a:ext cx="3416539" cy="1421956"/>
              </a:xfrm>
              <a:custGeom>
                <a:avLst/>
                <a:gdLst/>
                <a:ahLst/>
                <a:cxnLst/>
                <a:rect l="l" t="t" r="r" b="b"/>
                <a:pathLst>
                  <a:path w="3416539" h="1421956">
                    <a:moveTo>
                      <a:pt x="0" y="0"/>
                    </a:moveTo>
                    <a:lnTo>
                      <a:pt x="3416539" y="0"/>
                    </a:lnTo>
                    <a:lnTo>
                      <a:pt x="3416539" y="1421956"/>
                    </a:lnTo>
                    <a:lnTo>
                      <a:pt x="0" y="1421956"/>
                    </a:lnTo>
                    <a:close/>
                  </a:path>
                </a:pathLst>
              </a:custGeom>
              <a:solidFill>
                <a:srgbClr val="000000"/>
              </a:solidFill>
              <a:ln w="38100" cap="sq">
                <a:solidFill>
                  <a:srgbClr val="000000"/>
                </a:solidFill>
                <a:prstDash val="solid"/>
                <a:miter/>
              </a:ln>
            </p:spPr>
          </p:sp>
          <p:sp>
            <p:nvSpPr>
              <p:cNvPr id="6" name="TextBox 6"/>
              <p:cNvSpPr txBox="1"/>
              <p:nvPr/>
            </p:nvSpPr>
            <p:spPr>
              <a:xfrm>
                <a:off x="0" y="-19050"/>
                <a:ext cx="3416539" cy="1441006"/>
              </a:xfrm>
              <a:prstGeom prst="rect">
                <a:avLst/>
              </a:prstGeom>
            </p:spPr>
            <p:txBody>
              <a:bodyPr lIns="254000" tIns="254000" rIns="254000" bIns="254000" rtlCol="0" anchor="ctr"/>
              <a:lstStyle/>
              <a:p>
                <a:pPr algn="ctr">
                  <a:lnSpc>
                    <a:spcPts val="10980"/>
                  </a:lnSpc>
                </a:pPr>
                <a:endParaRPr/>
              </a:p>
            </p:txBody>
          </p:sp>
        </p:grpSp>
        <p:grpSp>
          <p:nvGrpSpPr>
            <p:cNvPr id="7" name="Group 7"/>
            <p:cNvGrpSpPr/>
            <p:nvPr/>
          </p:nvGrpSpPr>
          <p:grpSpPr>
            <a:xfrm>
              <a:off x="0" y="0"/>
              <a:ext cx="17296228" cy="7093368"/>
              <a:chOff x="0" y="0"/>
              <a:chExt cx="3416539" cy="1401159"/>
            </a:xfrm>
          </p:grpSpPr>
          <p:sp>
            <p:nvSpPr>
              <p:cNvPr id="8" name="Freeform 8"/>
              <p:cNvSpPr/>
              <p:nvPr/>
            </p:nvSpPr>
            <p:spPr>
              <a:xfrm>
                <a:off x="0" y="0"/>
                <a:ext cx="3416539" cy="1401159"/>
              </a:xfrm>
              <a:custGeom>
                <a:avLst/>
                <a:gdLst/>
                <a:ahLst/>
                <a:cxnLst/>
                <a:rect l="l" t="t" r="r" b="b"/>
                <a:pathLst>
                  <a:path w="3416539" h="1401159">
                    <a:moveTo>
                      <a:pt x="0" y="0"/>
                    </a:moveTo>
                    <a:lnTo>
                      <a:pt x="3416539" y="0"/>
                    </a:lnTo>
                    <a:lnTo>
                      <a:pt x="3416539" y="1401159"/>
                    </a:lnTo>
                    <a:lnTo>
                      <a:pt x="0" y="1401159"/>
                    </a:lnTo>
                    <a:close/>
                  </a:path>
                </a:pathLst>
              </a:custGeom>
              <a:solidFill>
                <a:srgbClr val="FFFDE8"/>
              </a:solidFill>
              <a:ln w="38100" cap="sq">
                <a:solidFill>
                  <a:srgbClr val="000000"/>
                </a:solidFill>
                <a:prstDash val="solid"/>
                <a:miter/>
              </a:ln>
            </p:spPr>
          </p:sp>
          <p:sp>
            <p:nvSpPr>
              <p:cNvPr id="9" name="TextBox 9"/>
              <p:cNvSpPr txBox="1"/>
              <p:nvPr/>
            </p:nvSpPr>
            <p:spPr>
              <a:xfrm>
                <a:off x="0" y="-19050"/>
                <a:ext cx="3416539" cy="1420209"/>
              </a:xfrm>
              <a:prstGeom prst="rect">
                <a:avLst/>
              </a:prstGeom>
            </p:spPr>
            <p:txBody>
              <a:bodyPr lIns="254000" tIns="254000" rIns="254000" bIns="254000" rtlCol="0" anchor="ctr"/>
              <a:lstStyle/>
              <a:p>
                <a:pPr algn="ctr">
                  <a:lnSpc>
                    <a:spcPts val="10980"/>
                  </a:lnSpc>
                </a:pPr>
                <a:endParaRPr/>
              </a:p>
            </p:txBody>
          </p:sp>
        </p:grpSp>
      </p:grpSp>
      <p:sp>
        <p:nvSpPr>
          <p:cNvPr id="10" name="Freeform 10"/>
          <p:cNvSpPr/>
          <p:nvPr/>
        </p:nvSpPr>
        <p:spPr>
          <a:xfrm>
            <a:off x="3733111" y="832931"/>
            <a:ext cx="2104436" cy="2163439"/>
          </a:xfrm>
          <a:custGeom>
            <a:avLst/>
            <a:gdLst/>
            <a:ahLst/>
            <a:cxnLst/>
            <a:rect l="l" t="t" r="r" b="b"/>
            <a:pathLst>
              <a:path w="2104436" h="2163439">
                <a:moveTo>
                  <a:pt x="0" y="0"/>
                </a:moveTo>
                <a:lnTo>
                  <a:pt x="2104436" y="0"/>
                </a:lnTo>
                <a:lnTo>
                  <a:pt x="2104436" y="2163439"/>
                </a:lnTo>
                <a:lnTo>
                  <a:pt x="0" y="21634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1681959" y="832931"/>
            <a:ext cx="2104436" cy="2163439"/>
          </a:xfrm>
          <a:custGeom>
            <a:avLst/>
            <a:gdLst/>
            <a:ahLst/>
            <a:cxnLst/>
            <a:rect l="l" t="t" r="r" b="b"/>
            <a:pathLst>
              <a:path w="2104436" h="2163439">
                <a:moveTo>
                  <a:pt x="0" y="0"/>
                </a:moveTo>
                <a:lnTo>
                  <a:pt x="2104436" y="0"/>
                </a:lnTo>
                <a:lnTo>
                  <a:pt x="2104436" y="2163439"/>
                </a:lnTo>
                <a:lnTo>
                  <a:pt x="0" y="21634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4574086" y="8043624"/>
            <a:ext cx="3082234" cy="1036401"/>
          </a:xfrm>
          <a:custGeom>
            <a:avLst/>
            <a:gdLst/>
            <a:ahLst/>
            <a:cxnLst/>
            <a:rect l="l" t="t" r="r" b="b"/>
            <a:pathLst>
              <a:path w="3082234" h="1036401">
                <a:moveTo>
                  <a:pt x="0" y="0"/>
                </a:moveTo>
                <a:lnTo>
                  <a:pt x="3082234" y="0"/>
                </a:lnTo>
                <a:lnTo>
                  <a:pt x="3082234" y="1036401"/>
                </a:lnTo>
                <a:lnTo>
                  <a:pt x="0" y="10364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285097" y="7486154"/>
            <a:ext cx="2105625" cy="2151341"/>
          </a:xfrm>
          <a:custGeom>
            <a:avLst/>
            <a:gdLst/>
            <a:ahLst/>
            <a:cxnLst/>
            <a:rect l="l" t="t" r="r" b="b"/>
            <a:pathLst>
              <a:path w="2105625" h="2151341">
                <a:moveTo>
                  <a:pt x="0" y="0"/>
                </a:moveTo>
                <a:lnTo>
                  <a:pt x="2105625" y="0"/>
                </a:lnTo>
                <a:lnTo>
                  <a:pt x="2105625" y="2151341"/>
                </a:lnTo>
                <a:lnTo>
                  <a:pt x="0" y="21513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5718183" y="4796928"/>
            <a:ext cx="2919209" cy="1288101"/>
          </a:xfrm>
          <a:custGeom>
            <a:avLst/>
            <a:gdLst/>
            <a:ahLst/>
            <a:cxnLst/>
            <a:rect l="l" t="t" r="r" b="b"/>
            <a:pathLst>
              <a:path w="2919209" h="1288101">
                <a:moveTo>
                  <a:pt x="0" y="0"/>
                </a:moveTo>
                <a:lnTo>
                  <a:pt x="2919209" y="0"/>
                </a:lnTo>
                <a:lnTo>
                  <a:pt x="2919209" y="1288101"/>
                </a:lnTo>
                <a:lnTo>
                  <a:pt x="0" y="1288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5718183" y="832931"/>
            <a:ext cx="3082234" cy="1036401"/>
          </a:xfrm>
          <a:custGeom>
            <a:avLst/>
            <a:gdLst/>
            <a:ahLst/>
            <a:cxnLst/>
            <a:rect l="l" t="t" r="r" b="b"/>
            <a:pathLst>
              <a:path w="3082234" h="1036401">
                <a:moveTo>
                  <a:pt x="0" y="0"/>
                </a:moveTo>
                <a:lnTo>
                  <a:pt x="3082234" y="0"/>
                </a:lnTo>
                <a:lnTo>
                  <a:pt x="3082234" y="1036401"/>
                </a:lnTo>
                <a:lnTo>
                  <a:pt x="0" y="10364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1334836" y="2996370"/>
            <a:ext cx="7310104" cy="7310104"/>
          </a:xfrm>
          <a:custGeom>
            <a:avLst/>
            <a:gdLst/>
            <a:ahLst/>
            <a:cxnLst/>
            <a:rect l="l" t="t" r="r" b="b"/>
            <a:pathLst>
              <a:path w="7310104" h="7310104">
                <a:moveTo>
                  <a:pt x="0" y="0"/>
                </a:moveTo>
                <a:lnTo>
                  <a:pt x="7310103" y="0"/>
                </a:lnTo>
                <a:lnTo>
                  <a:pt x="7310103" y="7310104"/>
                </a:lnTo>
                <a:lnTo>
                  <a:pt x="0" y="7310104"/>
                </a:lnTo>
                <a:lnTo>
                  <a:pt x="0" y="0"/>
                </a:lnTo>
                <a:close/>
              </a:path>
            </a:pathLst>
          </a:custGeom>
          <a:blipFill>
            <a:blip r:embed="rId12"/>
            <a:stretch>
              <a:fillRect/>
            </a:stretch>
          </a:blipFill>
        </p:spPr>
      </p:sp>
      <p:sp>
        <p:nvSpPr>
          <p:cNvPr id="17" name="Freeform 17"/>
          <p:cNvSpPr/>
          <p:nvPr/>
        </p:nvSpPr>
        <p:spPr>
          <a:xfrm>
            <a:off x="0" y="311828"/>
            <a:ext cx="2867488" cy="1433744"/>
          </a:xfrm>
          <a:custGeom>
            <a:avLst/>
            <a:gdLst/>
            <a:ahLst/>
            <a:cxnLst/>
            <a:rect l="l" t="t" r="r" b="b"/>
            <a:pathLst>
              <a:path w="2867488" h="1433744">
                <a:moveTo>
                  <a:pt x="0" y="0"/>
                </a:moveTo>
                <a:lnTo>
                  <a:pt x="2867488" y="0"/>
                </a:lnTo>
                <a:lnTo>
                  <a:pt x="2867488" y="1433744"/>
                </a:lnTo>
                <a:lnTo>
                  <a:pt x="0" y="14337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860459">
            <a:off x="4176783" y="8116186"/>
            <a:ext cx="2864562" cy="2046860"/>
          </a:xfrm>
          <a:custGeom>
            <a:avLst/>
            <a:gdLst/>
            <a:ahLst/>
            <a:cxnLst/>
            <a:rect l="l" t="t" r="r" b="b"/>
            <a:pathLst>
              <a:path w="2864562" h="2046860">
                <a:moveTo>
                  <a:pt x="0" y="0"/>
                </a:moveTo>
                <a:lnTo>
                  <a:pt x="2864561" y="0"/>
                </a:lnTo>
                <a:lnTo>
                  <a:pt x="2864561" y="2046859"/>
                </a:lnTo>
                <a:lnTo>
                  <a:pt x="0" y="204685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rot="955224">
            <a:off x="13116858" y="1501155"/>
            <a:ext cx="3431401" cy="2341931"/>
          </a:xfrm>
          <a:custGeom>
            <a:avLst/>
            <a:gdLst/>
            <a:ahLst/>
            <a:cxnLst/>
            <a:rect l="l" t="t" r="r" b="b"/>
            <a:pathLst>
              <a:path w="3431401" h="2341931">
                <a:moveTo>
                  <a:pt x="0" y="0"/>
                </a:moveTo>
                <a:lnTo>
                  <a:pt x="3431401" y="0"/>
                </a:lnTo>
                <a:lnTo>
                  <a:pt x="3431401" y="2341932"/>
                </a:lnTo>
                <a:lnTo>
                  <a:pt x="0" y="2341932"/>
                </a:lnTo>
                <a:lnTo>
                  <a:pt x="0" y="0"/>
                </a:lnTo>
                <a:close/>
              </a:path>
            </a:pathLst>
          </a:custGeom>
          <a:blipFill>
            <a:blip r:embed="rId17"/>
            <a:stretch>
              <a:fillRect/>
            </a:stretch>
          </a:blipFill>
        </p:spPr>
      </p:sp>
      <p:sp>
        <p:nvSpPr>
          <p:cNvPr id="20" name="Freeform 20"/>
          <p:cNvSpPr/>
          <p:nvPr/>
        </p:nvSpPr>
        <p:spPr>
          <a:xfrm>
            <a:off x="13279453" y="4485630"/>
            <a:ext cx="5520964" cy="6001047"/>
          </a:xfrm>
          <a:custGeom>
            <a:avLst/>
            <a:gdLst/>
            <a:ahLst/>
            <a:cxnLst/>
            <a:rect l="l" t="t" r="r" b="b"/>
            <a:pathLst>
              <a:path w="5520964" h="6001047">
                <a:moveTo>
                  <a:pt x="0" y="0"/>
                </a:moveTo>
                <a:lnTo>
                  <a:pt x="5520964" y="0"/>
                </a:lnTo>
                <a:lnTo>
                  <a:pt x="5520964" y="6001048"/>
                </a:lnTo>
                <a:lnTo>
                  <a:pt x="0" y="6001048"/>
                </a:lnTo>
                <a:lnTo>
                  <a:pt x="0" y="0"/>
                </a:lnTo>
                <a:close/>
              </a:path>
            </a:pathLst>
          </a:custGeom>
          <a:blipFill>
            <a:blip r:embed="rId18"/>
            <a:stretch>
              <a:fillRect/>
            </a:stretch>
          </a:blipFill>
        </p:spPr>
      </p:sp>
      <p:sp>
        <p:nvSpPr>
          <p:cNvPr id="21" name="Freeform 21"/>
          <p:cNvSpPr/>
          <p:nvPr/>
        </p:nvSpPr>
        <p:spPr>
          <a:xfrm>
            <a:off x="7535443" y="6371878"/>
            <a:ext cx="5744010" cy="4114800"/>
          </a:xfrm>
          <a:custGeom>
            <a:avLst/>
            <a:gdLst/>
            <a:ahLst/>
            <a:cxnLst/>
            <a:rect l="l" t="t" r="r" b="b"/>
            <a:pathLst>
              <a:path w="5744010" h="4114800">
                <a:moveTo>
                  <a:pt x="0" y="0"/>
                </a:moveTo>
                <a:lnTo>
                  <a:pt x="5744010" y="0"/>
                </a:lnTo>
                <a:lnTo>
                  <a:pt x="5744010"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2" name="Freeform 22"/>
          <p:cNvSpPr/>
          <p:nvPr/>
        </p:nvSpPr>
        <p:spPr>
          <a:xfrm>
            <a:off x="5140809" y="63031"/>
            <a:ext cx="1518502" cy="670039"/>
          </a:xfrm>
          <a:custGeom>
            <a:avLst/>
            <a:gdLst/>
            <a:ahLst/>
            <a:cxnLst/>
            <a:rect l="l" t="t" r="r" b="b"/>
            <a:pathLst>
              <a:path w="1518502" h="670039">
                <a:moveTo>
                  <a:pt x="0" y="0"/>
                </a:moveTo>
                <a:lnTo>
                  <a:pt x="1518502" y="0"/>
                </a:lnTo>
                <a:lnTo>
                  <a:pt x="1518502" y="670039"/>
                </a:lnTo>
                <a:lnTo>
                  <a:pt x="0" y="670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Freeform 23"/>
          <p:cNvSpPr/>
          <p:nvPr/>
        </p:nvSpPr>
        <p:spPr>
          <a:xfrm>
            <a:off x="14073308" y="0"/>
            <a:ext cx="1518502" cy="670039"/>
          </a:xfrm>
          <a:custGeom>
            <a:avLst/>
            <a:gdLst/>
            <a:ahLst/>
            <a:cxnLst/>
            <a:rect l="l" t="t" r="r" b="b"/>
            <a:pathLst>
              <a:path w="1518502" h="670039">
                <a:moveTo>
                  <a:pt x="0" y="0"/>
                </a:moveTo>
                <a:lnTo>
                  <a:pt x="1518502" y="0"/>
                </a:lnTo>
                <a:lnTo>
                  <a:pt x="1518502" y="670039"/>
                </a:lnTo>
                <a:lnTo>
                  <a:pt x="0" y="670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8184960">
            <a:off x="7340978" y="2940235"/>
            <a:ext cx="2971097" cy="3165391"/>
          </a:xfrm>
          <a:custGeom>
            <a:avLst/>
            <a:gdLst/>
            <a:ahLst/>
            <a:cxnLst/>
            <a:rect l="l" t="t" r="r" b="b"/>
            <a:pathLst>
              <a:path w="2971097" h="3165391">
                <a:moveTo>
                  <a:pt x="0" y="0"/>
                </a:moveTo>
                <a:lnTo>
                  <a:pt x="2971097" y="0"/>
                </a:lnTo>
                <a:lnTo>
                  <a:pt x="2971097" y="3165391"/>
                </a:lnTo>
                <a:lnTo>
                  <a:pt x="0" y="3165391"/>
                </a:lnTo>
                <a:lnTo>
                  <a:pt x="0" y="0"/>
                </a:lnTo>
                <a:close/>
              </a:path>
            </a:pathLst>
          </a:custGeom>
          <a:blipFill>
            <a:blip r:embed="rId21"/>
            <a:stretch>
              <a:fillRect t="-4177" b="-4177"/>
            </a:stretch>
          </a:blipFill>
        </p:spPr>
      </p:sp>
      <p:sp>
        <p:nvSpPr>
          <p:cNvPr id="25" name="TextBox 25"/>
          <p:cNvSpPr txBox="1"/>
          <p:nvPr/>
        </p:nvSpPr>
        <p:spPr>
          <a:xfrm>
            <a:off x="2993710" y="4118040"/>
            <a:ext cx="12300580" cy="1595242"/>
          </a:xfrm>
          <a:prstGeom prst="rect">
            <a:avLst/>
          </a:prstGeom>
        </p:spPr>
        <p:txBody>
          <a:bodyPr lIns="0" tIns="0" rIns="0" bIns="0" rtlCol="0" anchor="t">
            <a:spAutoFit/>
          </a:bodyPr>
          <a:lstStyle/>
          <a:p>
            <a:pPr algn="ctr">
              <a:lnSpc>
                <a:spcPts val="12905"/>
              </a:lnSpc>
            </a:pPr>
            <a:r>
              <a:rPr lang="en-US" sz="9284" b="1">
                <a:solidFill>
                  <a:srgbClr val="004AAD"/>
                </a:solidFill>
                <a:latin typeface="Nunito Bold Bold"/>
                <a:ea typeface="Nunito Bold Bold"/>
                <a:cs typeface="Nunito Bold Bold"/>
                <a:sym typeface="Nunito Bold Bold"/>
              </a:rPr>
              <a:t>ĐI BỘ AN TOÀN</a:t>
            </a:r>
          </a:p>
        </p:txBody>
      </p:sp>
      <p:sp>
        <p:nvSpPr>
          <p:cNvPr id="26" name="TextBox 26"/>
          <p:cNvSpPr txBox="1"/>
          <p:nvPr/>
        </p:nvSpPr>
        <p:spPr>
          <a:xfrm>
            <a:off x="7888393" y="3013063"/>
            <a:ext cx="2053828" cy="910592"/>
          </a:xfrm>
          <a:prstGeom prst="rect">
            <a:avLst/>
          </a:prstGeom>
        </p:spPr>
        <p:txBody>
          <a:bodyPr lIns="0" tIns="0" rIns="0" bIns="0" rtlCol="0" anchor="t">
            <a:spAutoFit/>
          </a:bodyPr>
          <a:lstStyle/>
          <a:p>
            <a:pPr algn="ctr">
              <a:lnSpc>
                <a:spcPts val="7559"/>
              </a:lnSpc>
              <a:spcBef>
                <a:spcPct val="0"/>
              </a:spcBef>
            </a:pPr>
            <a:r>
              <a:rPr lang="en-US" sz="5399" b="1">
                <a:solidFill>
                  <a:srgbClr val="004AAD"/>
                </a:solidFill>
                <a:latin typeface="Nunito Bold Bold"/>
                <a:ea typeface="Nunito Bold Bold"/>
                <a:cs typeface="Nunito Bold Bold"/>
                <a:sym typeface="Nunito Bold Bold"/>
              </a:rPr>
              <a:t>Bài 9: </a:t>
            </a:r>
          </a:p>
        </p:txBody>
      </p:sp>
    </p:spTree>
  </p:cSld>
  <p:clrMapOvr>
    <a:masterClrMapping/>
  </p:clrMapOvr>
  <p:transition>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672</Words>
  <Application>Microsoft Office PowerPoint</Application>
  <PresentationFormat>Custom</PresentationFormat>
  <Paragraphs>79</Paragraphs>
  <Slides>26</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Nunito Bold Italics</vt:lpstr>
      <vt:lpstr>Nunito Bold</vt:lpstr>
      <vt:lpstr>Bukhari Script</vt:lpstr>
      <vt:lpstr>Arial</vt:lpstr>
      <vt:lpstr>Calibri</vt:lpstr>
      <vt:lpstr>Canva Sans Bold</vt:lpstr>
      <vt:lpstr>Nunito Bold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Nguyên tắc Thiết kế Poster</dc:title>
  <dc:creator>Admin</dc:creator>
  <cp:lastModifiedBy>PC</cp:lastModifiedBy>
  <cp:revision>18</cp:revision>
  <dcterms:created xsi:type="dcterms:W3CDTF">2006-08-16T00:00:00Z</dcterms:created>
  <dcterms:modified xsi:type="dcterms:W3CDTF">2025-05-04T13:04:51Z</dcterms:modified>
  <dc:identifier>DAGU71t7eI4</dc:identifier>
</cp:coreProperties>
</file>