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02" r:id="rId2"/>
    <p:sldId id="304" r:id="rId3"/>
    <p:sldId id="284" r:id="rId4"/>
    <p:sldId id="286" r:id="rId5"/>
    <p:sldId id="261" r:id="rId6"/>
    <p:sldId id="270" r:id="rId7"/>
    <p:sldId id="260" r:id="rId8"/>
    <p:sldId id="287" r:id="rId9"/>
    <p:sldId id="288" r:id="rId10"/>
    <p:sldId id="289" r:id="rId11"/>
    <p:sldId id="290" r:id="rId12"/>
    <p:sldId id="291" r:id="rId13"/>
    <p:sldId id="292" r:id="rId14"/>
    <p:sldId id="294" r:id="rId15"/>
    <p:sldId id="297" r:id="rId16"/>
    <p:sldId id="301" r:id="rId17"/>
    <p:sldId id="303" r:id="rId18"/>
    <p:sldId id="295" r:id="rId19"/>
    <p:sldId id="305" r:id="rId20"/>
    <p:sldId id="306" r:id="rId21"/>
    <p:sldId id="3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8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5/4/2025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5/4/2025</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0CF7B6F9-B7C6-4796-AAA9-9B5950DDAB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1650" y="233661"/>
            <a:ext cx="1457027" cy="1457027"/>
          </a:xfrm>
          <a:prstGeom prst="rect">
            <a:avLst/>
          </a:prstGeom>
        </p:spPr>
      </p:pic>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42.e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6.wav"/><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audio" Target="../media/audio1.wav"/><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387367" y="3707880"/>
            <a:ext cx="31999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2 –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a:ln>
                  <a:noFill/>
                </a:ln>
                <a:solidFill>
                  <a:srgbClr val="B207B0"/>
                </a:solidFill>
                <a:effectLst/>
                <a:uLnTx/>
                <a:uFillTx/>
                <a:latin typeface="SVN-Redressed" panose="02040603050506020204" pitchFamily="18" charset="0"/>
                <a:ea typeface="+mn-ea"/>
                <a:cs typeface="+mn-cs"/>
              </a:rPr>
              <a:t> </a:t>
            </a:r>
            <a:endPar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endParaRPr>
          </a:p>
        </p:txBody>
      </p:sp>
      <p:sp>
        <p:nvSpPr>
          <p:cNvPr id="36" name="TextBox 35">
            <a:extLst>
              <a:ext uri="{FF2B5EF4-FFF2-40B4-BE49-F238E27FC236}">
                <a16:creationId xmlns:a16="http://schemas.microsoft.com/office/drawing/2014/main"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Chủ</a:t>
            </a:r>
            <a:r>
              <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điểm:Những</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trải</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nghiệm</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thú</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vị</a:t>
            </a:r>
            <a:endPar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endParaRP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172874" y="4287703"/>
            <a:ext cx="7834039" cy="1926503"/>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5" presetClass="entr" presetSubtype="1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heckerboard(across)">
                                      <p:cBhvr>
                                        <p:cTn id="43" dur="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47"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anim calcmode="lin" valueType="num">
                                      <p:cBhvr>
                                        <p:cTn id="52" dur="500" fill="hold"/>
                                        <p:tgtEl>
                                          <p:spTgt spid="35"/>
                                        </p:tgtEl>
                                        <p:attrNameLst>
                                          <p:attrName>ppt_x</p:attrName>
                                        </p:attrNameLst>
                                      </p:cBhvr>
                                      <p:tavLst>
                                        <p:tav tm="0">
                                          <p:val>
                                            <p:strVal val="#ppt_x"/>
                                          </p:val>
                                        </p:tav>
                                        <p:tav tm="100000">
                                          <p:val>
                                            <p:strVal val="#ppt_x"/>
                                          </p:val>
                                        </p:tav>
                                      </p:tavLst>
                                    </p:anim>
                                    <p:anim calcmode="lin" valueType="num">
                                      <p:cBhvr>
                                        <p:cTn id="53" dur="500" fill="hold"/>
                                        <p:tgtEl>
                                          <p:spTgt spid="35"/>
                                        </p:tgtEl>
                                        <p:attrNameLst>
                                          <p:attrName>ppt_y</p:attrName>
                                        </p:attrNameLst>
                                      </p:cBhvr>
                                      <p:tavLst>
                                        <p:tav tm="0">
                                          <p:val>
                                            <p:strVal val="#ppt_y-.1"/>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ppt_x"/>
                                          </p:val>
                                        </p:tav>
                                        <p:tav tm="100000">
                                          <p:val>
                                            <p:strVal val="#ppt_x"/>
                                          </p:val>
                                        </p:tav>
                                      </p:tavLst>
                                    </p:anim>
                                    <p:anim calcmode="lin" valueType="num">
                                      <p:cBhvr additive="base">
                                        <p:cTn id="5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Tiếp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cầm</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này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tặng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mẹ</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soạn</a:t>
            </a:r>
            <a:r>
              <a:rPr lang="en-US" sz="3600" b="1" dirty="0">
                <a:latin typeface="Arial-Rounded" panose="020B0500000000000000" pitchFamily="34" charset="0"/>
                <a:ea typeface="Arial-Rounded" panose="020B0500000000000000" pitchFamily="34" charset="0"/>
                <a:cs typeface="Arial-Rounded" panose="020B0500000000000000" pitchFamily="34" charset="0"/>
              </a:rPr>
              <a:t> tin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nhắn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huống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4031873"/>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tin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nhắn</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phần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mở</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3267415" y="1791814"/>
            <a:ext cx="8641168" cy="144655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Món</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quà</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tặng</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mẹ</a:t>
            </a:r>
            <a:endParaRPr kumimoji="0" lang="zh-CN" altLang="en-US"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5945766" y="683818"/>
            <a:ext cx="3284466" cy="110799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Trò</a:t>
            </a:r>
            <a:r>
              <a:rPr kumimoji="0" lang="en-US" altLang="zh-CN"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chơi</a:t>
            </a:r>
            <a:endParaRPr kumimoji="0" lang="zh-CN" altLang="en-US"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tập</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chuẩn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xinh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xắn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dành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b.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2400" dirty="0">
                <a:latin typeface="Arial-Rounded" panose="020B0500000000000000" pitchFamily="34" charset="0"/>
                <a:ea typeface="Arial-Rounded" panose="020B0500000000000000" pitchFamily="34" charset="0"/>
                <a:cs typeface="Arial-Rounded" panose="020B0500000000000000" pitchFamily="34" charset="0"/>
              </a:rPr>
              <a:t> dung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c.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thực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hiện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479</Words>
  <Application>Microsoft Office PowerPoint</Application>
  <PresentationFormat>Widescreen</PresentationFormat>
  <Paragraphs>72</Paragraphs>
  <Slides>21</Slides>
  <Notes>17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Arial</vt:lpstr>
      <vt:lpstr>Arial-Rounded</vt:lpstr>
      <vt:lpstr>Calibri</vt:lpstr>
      <vt:lpstr>Calibri Light</vt:lpstr>
      <vt:lpstr>Coiny</vt:lpstr>
      <vt:lpstr>LNTH-Kids  Chinese Font 1</vt:lpstr>
      <vt:lpstr>SVN-Heroe Pro Inline</vt:lpstr>
      <vt:lpstr>SVN-Redressed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PC</cp:lastModifiedBy>
  <cp:revision>19</cp:revision>
  <dcterms:created xsi:type="dcterms:W3CDTF">2022-05-22T07:45:41Z</dcterms:created>
  <dcterms:modified xsi:type="dcterms:W3CDTF">2025-05-04T12:46:34Z</dcterms:modified>
</cp:coreProperties>
</file>