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257" r:id="rId4"/>
    <p:sldId id="266" r:id="rId5"/>
    <p:sldId id="268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94660"/>
  </p:normalViewPr>
  <p:slideViewPr>
    <p:cSldViewPr snapToGrid="0">
      <p:cViewPr>
        <p:scale>
          <a:sx n="60" d="100"/>
          <a:sy n="60" d="100"/>
        </p:scale>
        <p:origin x="-1464" y="-6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9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8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7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23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4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5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14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4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8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46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BE36-601B-4DB6-8CBE-82702EC9344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0D22A-F96B-4A04-9EDB-ECEDE47C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72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ABE36-601B-4DB6-8CBE-82702EC9344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0D22A-F96B-4A04-9EDB-ECEDE47C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7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8.sv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0.svg"/><Relationship Id="rId7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92.svg"/><Relationship Id="rId5" Type="http://schemas.openxmlformats.org/officeDocument/2006/relationships/image" Target="../media/image10.pn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2.png"/><Relationship Id="rId3" Type="http://schemas.openxmlformats.org/officeDocument/2006/relationships/image" Target="../media/image24.png"/><Relationship Id="rId7" Type="http://schemas.openxmlformats.org/officeDocument/2006/relationships/image" Target="../media/image11.svg"/><Relationship Id="rId12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openxmlformats.org/officeDocument/2006/relationships/image" Target="../media/image10.png"/><Relationship Id="rId15" Type="http://schemas.openxmlformats.org/officeDocument/2006/relationships/image" Target="../media/image32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3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50" y="4908948"/>
            <a:ext cx="2187972" cy="192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45919" y="3257550"/>
            <a:ext cx="11076609" cy="570382"/>
          </a:xfrm>
          <a:prstGeom prst="rect">
            <a:avLst/>
          </a:prstGeom>
          <a:noFill/>
          <a:ln>
            <a:noFill/>
          </a:ln>
          <a:effectLst/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8376" eaLnBrk="1" hangingPunct="1">
              <a:spcBef>
                <a:spcPts val="1349"/>
              </a:spcBef>
              <a:defRPr/>
            </a:pPr>
            <a:r>
              <a:rPr lang="en-US" sz="30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 - Lớp 3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399" y="1543050"/>
            <a:ext cx="8592547" cy="1494235"/>
          </a:xfrm>
          <a:prstGeom prst="rect">
            <a:avLst/>
          </a:prstGeom>
          <a:noFill/>
          <a:ln>
            <a:noFill/>
          </a:ln>
          <a:effectLst/>
        </p:spPr>
        <p:txBody>
          <a:bodyPr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8376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088376" eaLnBrk="1" hangingPunct="1"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84" y="4427935"/>
            <a:ext cx="4207090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91576">
            <a:off x="9228725" y="5064919"/>
            <a:ext cx="870432" cy="113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33730" y="5156598"/>
            <a:ext cx="800275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4605" y="-81367"/>
            <a:ext cx="1037035" cy="123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018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PN\OneDrive\Máy tính\thẻ plicker\250-117672_dien-thoai-ban-panasonic-kx-kx-ts50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1028700"/>
            <a:ext cx="5715000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99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10596859" y="4153641"/>
            <a:ext cx="1595141" cy="2313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8716"/>
          <a:stretch>
            <a:fillRect/>
          </a:stretch>
        </p:blipFill>
        <p:spPr>
          <a:xfrm>
            <a:off x="0" y="3589603"/>
            <a:ext cx="1959593" cy="32775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58008" y="6030754"/>
            <a:ext cx="877701" cy="712584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25D8BD60-13F7-E617-2B16-F3B9C1011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80542" y="350427"/>
            <a:ext cx="9756517" cy="528071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80541" y="2607575"/>
            <a:ext cx="9513605" cy="1703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US" sz="3334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 và nghe: Trao đổi:</a:t>
            </a:r>
            <a:endParaRPr lang="en-US" sz="3334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334" b="1">
                <a:latin typeface="Times New Roman" pitchFamily="18" charset="0"/>
                <a:cs typeface="Times New Roman" pitchFamily="18" charset="0"/>
              </a:rPr>
              <a:t>NHẬN VÀ NGHE ĐIỆN THOẠI</a:t>
            </a:r>
          </a:p>
        </p:txBody>
      </p:sp>
    </p:spTree>
    <p:extLst>
      <p:ext uri="{BB962C8B-B14F-4D97-AF65-F5344CB8AC3E}">
        <p14:creationId xmlns:p14="http://schemas.microsoft.com/office/powerpoint/2010/main" val="401805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PN\Downloads\image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1"/>
            <a:ext cx="12306300" cy="707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ồng hồ đếm ngược 2 phút có tiế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0"/>
            <a:ext cx="25146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3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1269" y="2437705"/>
            <a:ext cx="1843262" cy="923330"/>
          </a:xfrm>
          <a:prstGeom prst="rect">
            <a:avLst/>
          </a:prstGeom>
          <a:solidFill>
            <a:srgbClr val="C00000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THỰC</a:t>
            </a:r>
            <a:endParaRPr lang="en-US" sz="5400" b="1" cap="none" spc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5726" y="2442170"/>
            <a:ext cx="1936749" cy="923330"/>
          </a:xfrm>
          <a:prstGeom prst="rect">
            <a:avLst/>
          </a:prstGeom>
          <a:solidFill>
            <a:srgbClr val="C00000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HÀNH</a:t>
            </a:r>
            <a:endParaRPr lang="en-US" sz="5400" b="1" cap="none" spc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93000" y="2437705"/>
            <a:ext cx="2856872" cy="923330"/>
          </a:xfrm>
          <a:prstGeom prst="rect">
            <a:avLst/>
          </a:prstGeom>
          <a:solidFill>
            <a:srgbClr val="C00000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GỌI ĐIỆN</a:t>
            </a:r>
            <a:endParaRPr lang="en-US" sz="5400" b="1" cap="none" spc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" y="2159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 chữ</a:t>
            </a: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bí mật</a:t>
            </a:r>
            <a:endParaRPr lang="en-US" sz="400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CPN\OneDrive\Máy tính\thẻ plicker\TSD-544-cach-chon-tranh-dong-que-hop-menh-k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79500"/>
            <a:ext cx="91440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93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185E62C5-AB87-E7F4-2D76-7EB0C3163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438901" y="1849846"/>
            <a:ext cx="3307207" cy="4617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0827985" y="4445000"/>
            <a:ext cx="1364015" cy="2413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53849" y="180275"/>
            <a:ext cx="1238151" cy="108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DE24390-0B5B-ED03-27EE-004A6950C20B}"/>
              </a:ext>
            </a:extLst>
          </p:cNvPr>
          <p:cNvSpPr txBox="1"/>
          <p:nvPr/>
        </p:nvSpPr>
        <p:spPr>
          <a:xfrm>
            <a:off x="3657600" y="641713"/>
            <a:ext cx="5232400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GỌI ĐIỆN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EE1A67-8322-9B50-8F55-F2DE1B809BC3}"/>
              </a:ext>
            </a:extLst>
          </p:cNvPr>
          <p:cNvSpPr txBox="1"/>
          <p:nvPr/>
        </p:nvSpPr>
        <p:spPr>
          <a:xfrm>
            <a:off x="734893" y="1498726"/>
            <a:ext cx="61989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23" indent="-457223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nl-NL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 số để gọi cho người thân.</a:t>
            </a:r>
            <a:endParaRPr lang="en-US" sz="3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23" indent="-457223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nl-NL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 lời hỏi thăm hoặc chúc mừng người thân.</a:t>
            </a:r>
            <a:endParaRPr lang="en-US" sz="3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23" indent="-457223" algn="just">
              <a:lnSpc>
                <a:spcPct val="150000"/>
              </a:lnSpc>
              <a:spcBef>
                <a:spcPts val="67"/>
              </a:spcBef>
              <a:spcAft>
                <a:spcPts val="67"/>
              </a:spcAft>
              <a:buFont typeface="Wingdings" panose="05000000000000000000" pitchFamily="2" charset="2"/>
              <a:buChar char="§"/>
            </a:pPr>
            <a:r>
              <a:rPr lang="nl-NL" sz="3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 lời đáp của người thân. Tiếp tục duy trì cuộc trò chuyện. </a:t>
            </a:r>
            <a:endParaRPr lang="en-US" sz="3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82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xmlns="" id="{81C7CD34-EE3A-6C76-95E5-5308DA967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408500" y="4759753"/>
            <a:ext cx="5782790" cy="16697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5888958"/>
            <a:ext cx="1675765" cy="969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0827985" y="4445000"/>
            <a:ext cx="1364015" cy="2413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53849" y="180275"/>
            <a:ext cx="1238151" cy="10872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0570128" y="5888958"/>
            <a:ext cx="562220" cy="969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EE1A67-8322-9B50-8F55-F2DE1B809BC3}"/>
              </a:ext>
            </a:extLst>
          </p:cNvPr>
          <p:cNvSpPr txBox="1"/>
          <p:nvPr/>
        </p:nvSpPr>
        <p:spPr>
          <a:xfrm>
            <a:off x="3200400" y="531598"/>
            <a:ext cx="6198990" cy="86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3334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xmlns="" id="{727BFF14-2BCD-F7FB-B3C6-50689B62D2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11200" y="1757724"/>
            <a:ext cx="4978400" cy="334255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256328A2-73C2-0220-7559-1679BA38F8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084580">
            <a:off x="6460062" y="1757724"/>
            <a:ext cx="4978400" cy="33425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7DC677-F925-3AD2-104A-BC0F718B7A2F}"/>
              </a:ext>
            </a:extLst>
          </p:cNvPr>
          <p:cNvSpPr txBox="1"/>
          <p:nvPr/>
        </p:nvSpPr>
        <p:spPr>
          <a:xfrm>
            <a:off x="1371600" y="2382984"/>
            <a:ext cx="3901551" cy="240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33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lại nội dung của bài học ngày hôm nay</a:t>
            </a:r>
            <a:endParaRPr lang="en-US" sz="333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A4AC9CE-AC3F-0508-DB3B-947BA1FB72C5}"/>
              </a:ext>
            </a:extLst>
          </p:cNvPr>
          <p:cNvSpPr txBox="1"/>
          <p:nvPr/>
        </p:nvSpPr>
        <p:spPr>
          <a:xfrm>
            <a:off x="7141729" y="2372479"/>
            <a:ext cx="3901551" cy="240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334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cho bài mới Bài đọc 2: Cha sẽ luôn ở bên con</a:t>
            </a:r>
            <a:endParaRPr lang="en-US" sz="3334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63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5857" y="330200"/>
            <a:ext cx="10500287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74" y="233717"/>
            <a:ext cx="2504259" cy="12803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32017" flipH="1">
            <a:off x="8433210" y="1398467"/>
            <a:ext cx="2213396" cy="7719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1159" b="7450"/>
          <a:stretch>
            <a:fillRect/>
          </a:stretch>
        </p:blipFill>
        <p:spPr>
          <a:xfrm>
            <a:off x="0" y="4265260"/>
            <a:ext cx="2322473" cy="25927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322473" y="5253203"/>
            <a:ext cx="1069196" cy="16047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161217" y="5050740"/>
            <a:ext cx="3764083" cy="170952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963836" y="2218626"/>
            <a:ext cx="8058349" cy="2310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334" b="1" dirty="0">
                <a:ln/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692233" y="1514020"/>
            <a:ext cx="807535" cy="6556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278572" y="330200"/>
            <a:ext cx="1646728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119</Words>
  <Application>Microsoft Office PowerPoint</Application>
  <PresentationFormat>Custom</PresentationFormat>
  <Paragraphs>18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CPN</cp:lastModifiedBy>
  <cp:revision>16</cp:revision>
  <dcterms:created xsi:type="dcterms:W3CDTF">2022-09-08T16:44:16Z</dcterms:created>
  <dcterms:modified xsi:type="dcterms:W3CDTF">2023-10-18T14:22:06Z</dcterms:modified>
</cp:coreProperties>
</file>