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7" r:id="rId2"/>
    <p:sldId id="454" r:id="rId3"/>
    <p:sldId id="452" r:id="rId4"/>
    <p:sldId id="458" r:id="rId5"/>
    <p:sldId id="459" r:id="rId6"/>
    <p:sldId id="461" r:id="rId7"/>
    <p:sldId id="457" r:id="rId8"/>
    <p:sldId id="463" r:id="rId9"/>
    <p:sldId id="465" r:id="rId10"/>
    <p:sldId id="471" r:id="rId11"/>
    <p:sldId id="470" r:id="rId12"/>
    <p:sldId id="472" r:id="rId13"/>
    <p:sldId id="469" r:id="rId14"/>
    <p:sldId id="464" r:id="rId15"/>
    <p:sldId id="468" r:id="rId16"/>
    <p:sldId id="444" r:id="rId17"/>
    <p:sldId id="466" r:id="rId18"/>
    <p:sldId id="467" r:id="rId19"/>
    <p:sldId id="340" r:id="rId20"/>
  </p:sldIdLst>
  <p:sldSz cx="16276638" cy="9144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5F3F3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61" d="100"/>
          <a:sy n="61" d="100"/>
        </p:scale>
        <p:origin x="-653" y="-4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32271" y="2819400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60994" y="812751"/>
            <a:ext cx="11471154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MỪNG </a:t>
            </a:r>
            <a:r>
              <a:rPr lang="en-US" sz="4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</a:t>
            </a:r>
            <a:r>
              <a:rPr lang="en-US" sz="4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838200"/>
            <a:ext cx="133350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762000"/>
            <a:ext cx="12877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9933"/>
              </p:ext>
            </p:extLst>
          </p:nvPr>
        </p:nvGraphicFramePr>
        <p:xfrm>
          <a:off x="2423319" y="2362198"/>
          <a:ext cx="12131146" cy="4602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146"/>
                <a:gridCol w="4419600"/>
                <a:gridCol w="5486400"/>
              </a:tblGrid>
              <a:tr h="815023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2"/>
                          </a:solidFill>
                        </a:rPr>
                        <a:t>Khổ</a:t>
                      </a:r>
                      <a:r>
                        <a:rPr lang="en-US" baseline="0" smtClean="0">
                          <a:solidFill>
                            <a:schemeClr val="tx2"/>
                          </a:solidFill>
                        </a:rPr>
                        <a:t> thơ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2"/>
                          </a:solidFill>
                        </a:rPr>
                        <a:t>Khó</a:t>
                      </a:r>
                      <a:r>
                        <a:rPr lang="en-US" baseline="0" smtClean="0">
                          <a:solidFill>
                            <a:schemeClr val="tx2"/>
                          </a:solidFill>
                        </a:rPr>
                        <a:t> khăn, gian khổ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2"/>
                          </a:solidFill>
                        </a:rPr>
                        <a:t>Hình</a:t>
                      </a:r>
                      <a:r>
                        <a:rPr lang="en-US" baseline="0" smtClean="0">
                          <a:solidFill>
                            <a:schemeClr val="tx2"/>
                          </a:solidFill>
                        </a:rPr>
                        <a:t> ảnh đẹp của chú hải quân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157413">
                <a:tc>
                  <a:txBody>
                    <a:bodyPr/>
                    <a:lstStyle/>
                    <a:p>
                      <a:r>
                        <a:rPr lang="en-US" smtClean="0"/>
                        <a:t>Khổ</a:t>
                      </a:r>
                      <a:r>
                        <a:rPr lang="en-US" baseline="0" smtClean="0"/>
                        <a:t> thơ 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áo</a:t>
                      </a:r>
                      <a:r>
                        <a:rPr lang="en-US" baseline="0" smtClean="0"/>
                        <a:t> bạc nhàu năng gió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mtClean="0"/>
                        <a:t>(chú)</a:t>
                      </a:r>
                      <a:r>
                        <a:rPr lang="en-US" baseline="0" smtClean="0"/>
                        <a:t> vững vàng, bồng súng gác biển trời.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baseline="0" smtClean="0"/>
                        <a:t>chú mỉm cười rất tươi</a:t>
                      </a:r>
                      <a:endParaRPr lang="en-US"/>
                    </a:p>
                  </a:txBody>
                  <a:tcPr/>
                </a:tc>
              </a:tr>
              <a:tr h="815023">
                <a:tc>
                  <a:txBody>
                    <a:bodyPr/>
                    <a:lstStyle/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Khổ</a:t>
                      </a:r>
                      <a:r>
                        <a:rPr lang="en-US" baseline="0" smtClean="0"/>
                        <a:t> thơ 2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trập trùng</a:t>
                      </a:r>
                      <a:r>
                        <a:rPr lang="en-US" baseline="0" smtClean="0"/>
                        <a:t> xa khơi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</a:t>
                      </a:r>
                      <a:r>
                        <a:rPr lang="en-US" baseline="0" smtClean="0"/>
                        <a:t> hải âu vờn quanh chú</a:t>
                      </a:r>
                      <a:endParaRPr lang="en-US"/>
                    </a:p>
                  </a:txBody>
                  <a:tcPr/>
                </a:tc>
              </a:tr>
              <a:tr h="815023">
                <a:tc>
                  <a:txBody>
                    <a:bodyPr/>
                    <a:lstStyle/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Khổ</a:t>
                      </a:r>
                      <a:r>
                        <a:rPr lang="en-US" baseline="0" smtClean="0"/>
                        <a:t> thơ 3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nắng mưa,</a:t>
                      </a:r>
                      <a:r>
                        <a:rPr lang="en-US" baseline="0" smtClean="0"/>
                        <a:t> bão tố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 các</a:t>
                      </a:r>
                      <a:r>
                        <a:rPr lang="en-US" baseline="0" smtClean="0"/>
                        <a:t> chú vẫn hiên ngang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CA - NHẠC CHÀO CỜ ĐẦU TUẦ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152401"/>
            <a:ext cx="15011400" cy="8725758"/>
          </a:xfrm>
        </p:spPr>
      </p:pic>
    </p:spTree>
    <p:extLst>
      <p:ext uri="{BB962C8B-B14F-4D97-AF65-F5344CB8AC3E}">
        <p14:creationId xmlns:p14="http://schemas.microsoft.com/office/powerpoint/2010/main" val="15406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9" y="0"/>
            <a:ext cx="990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783842" y="830263"/>
            <a:ext cx="4008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7543" y="1668463"/>
            <a:ext cx="10653376" cy="5494337"/>
            <a:chOff x="6418600" y="4495869"/>
            <a:chExt cx="8773438" cy="4563537"/>
          </a:xfrm>
        </p:grpSpPr>
        <p:pic>
          <p:nvPicPr>
            <p:cNvPr id="2064" name="Picture 16" descr="Frame Border Transparent PNG Gold Image​ | Gallery Yopriceville -  High-Quality Images and Transparent… | Clip art frames borders, Frame  border design, Frame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23550" y="2390919"/>
              <a:ext cx="4563537" cy="877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194370" y="5599605"/>
              <a:ext cx="7356005" cy="1610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ngợi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luôn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hiên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chấp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khăn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đảo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-3215482" y="-2133600"/>
            <a:ext cx="370111" cy="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-3063082" y="-1981200"/>
            <a:ext cx="370111" cy="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-2910682" y="-1828800"/>
            <a:ext cx="370111" cy="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-2758282" y="-1676400"/>
            <a:ext cx="370111" cy="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-2605882" y="-1524000"/>
            <a:ext cx="370111" cy="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hải quân - Tiếng Việt 3 - Hoc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25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990599"/>
            <a:ext cx="15316200" cy="79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319" y="381000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Nói điều em biết về những người trong mỗi bức tranh dưới đây?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546" t="34375" r="50586" b="18750"/>
          <a:stretch/>
        </p:blipFill>
        <p:spPr>
          <a:xfrm>
            <a:off x="1737519" y="457200"/>
            <a:ext cx="12801600" cy="82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35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81000"/>
            <a:ext cx="7433240" cy="678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381000"/>
            <a:ext cx="71628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5119" y="76962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Lục quân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90919" y="7638789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Cảnh sát biển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685800"/>
            <a:ext cx="7543799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20" y="609600"/>
            <a:ext cx="7239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8389" y="6858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Bảo vệ Lăng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95719" y="7188368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Biên phòng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m Ơn Chú Bộ Đội - Karaok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25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4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32271" y="990600"/>
            <a:ext cx="10928600" cy="554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hai ngày 27 tháng 3 năm 2023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và đọc: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HẢI QUÂN.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VỀ CÂU CẢM VÀ CÁC DẤU HAI CHẤM, NGOẶC KÉP, CHẤM THAN.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9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99919" y="800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Trập trùng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28600"/>
            <a:ext cx="151638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10628</TotalTime>
  <Words>184</Words>
  <Application>Microsoft Office PowerPoint</Application>
  <PresentationFormat>Custom</PresentationFormat>
  <Paragraphs>31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CPN</cp:lastModifiedBy>
  <cp:revision>1127</cp:revision>
  <dcterms:created xsi:type="dcterms:W3CDTF">2008-09-09T22:52:10Z</dcterms:created>
  <dcterms:modified xsi:type="dcterms:W3CDTF">2023-03-27T03:21:06Z</dcterms:modified>
</cp:coreProperties>
</file>