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63"/>
  </p:notesMasterIdLst>
  <p:sldIdLst>
    <p:sldId id="256" r:id="rId7"/>
    <p:sldId id="2007577182" r:id="rId8"/>
    <p:sldId id="2007577181" r:id="rId9"/>
    <p:sldId id="2007577185" r:id="rId10"/>
    <p:sldId id="2007577183" r:id="rId11"/>
    <p:sldId id="2007577186" r:id="rId12"/>
    <p:sldId id="2007577197" r:id="rId13"/>
    <p:sldId id="2007577198" r:id="rId14"/>
    <p:sldId id="2007577199" r:id="rId15"/>
    <p:sldId id="2007577200" r:id="rId16"/>
    <p:sldId id="2007577202" r:id="rId17"/>
    <p:sldId id="2007577201" r:id="rId18"/>
    <p:sldId id="2007577203" r:id="rId19"/>
    <p:sldId id="310" r:id="rId20"/>
    <p:sldId id="2007577204" r:id="rId21"/>
    <p:sldId id="2007577205" r:id="rId22"/>
    <p:sldId id="2007577206" r:id="rId23"/>
    <p:sldId id="2007577207" r:id="rId24"/>
    <p:sldId id="2007577208" r:id="rId25"/>
    <p:sldId id="2007577209" r:id="rId26"/>
    <p:sldId id="2007577210" r:id="rId27"/>
    <p:sldId id="2007577211" r:id="rId28"/>
    <p:sldId id="2007577214" r:id="rId29"/>
    <p:sldId id="2007577213" r:id="rId30"/>
    <p:sldId id="2007577212" r:id="rId31"/>
    <p:sldId id="2007577215" r:id="rId32"/>
    <p:sldId id="2007577216" r:id="rId33"/>
    <p:sldId id="2007577217" r:id="rId34"/>
    <p:sldId id="2007577218" r:id="rId35"/>
    <p:sldId id="2007577219" r:id="rId36"/>
    <p:sldId id="2007577220" r:id="rId37"/>
    <p:sldId id="2007577221" r:id="rId38"/>
    <p:sldId id="2007577222" r:id="rId39"/>
    <p:sldId id="2007577223" r:id="rId40"/>
    <p:sldId id="2007577224" r:id="rId41"/>
    <p:sldId id="2007577226" r:id="rId42"/>
    <p:sldId id="2007577228" r:id="rId43"/>
    <p:sldId id="2007577229" r:id="rId44"/>
    <p:sldId id="2007577230" r:id="rId45"/>
    <p:sldId id="2007577231" r:id="rId46"/>
    <p:sldId id="2007577225" r:id="rId47"/>
    <p:sldId id="257" r:id="rId48"/>
    <p:sldId id="2007577234" r:id="rId49"/>
    <p:sldId id="770" r:id="rId50"/>
    <p:sldId id="771" r:id="rId51"/>
    <p:sldId id="278" r:id="rId52"/>
    <p:sldId id="772" r:id="rId53"/>
    <p:sldId id="277" r:id="rId54"/>
    <p:sldId id="773" r:id="rId55"/>
    <p:sldId id="774" r:id="rId56"/>
    <p:sldId id="775" r:id="rId57"/>
    <p:sldId id="776" r:id="rId58"/>
    <p:sldId id="777" r:id="rId59"/>
    <p:sldId id="2007577227" r:id="rId60"/>
    <p:sldId id="2007577232" r:id="rId61"/>
    <p:sldId id="2007577233"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F50"/>
    <a:srgbClr val="FFFFFF"/>
    <a:srgbClr val="FCFBF6"/>
    <a:srgbClr val="5EA00E"/>
    <a:srgbClr val="E0F0E3"/>
    <a:srgbClr val="E1F0E3"/>
    <a:srgbClr val="ECF6EE"/>
    <a:srgbClr val="76B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3DD79-A6AA-4751-84E6-CDA2DE15D62F}"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BA8B7-4603-4F77-9535-047810770E5B}" type="slidenum">
              <a:rPr lang="en-US" smtClean="0"/>
              <a:t>‹#›</a:t>
            </a:fld>
            <a:endParaRPr lang="en-US"/>
          </a:p>
        </p:txBody>
      </p:sp>
    </p:spTree>
    <p:extLst>
      <p:ext uri="{BB962C8B-B14F-4D97-AF65-F5344CB8AC3E}">
        <p14:creationId xmlns:p14="http://schemas.microsoft.com/office/powerpoint/2010/main" val="238786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043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687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0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302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36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3384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659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94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45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9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613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738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0429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685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6104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607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1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32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9762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6694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643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141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3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773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985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645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889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05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F8E06-6154-4F71-9CB6-64CE335266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077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B9D74B-05E0-4CE2-B70B-FCEE558F3E4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AA63DD3-1C80-4EF0-85DE-3F561C378F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DA891D-838D-4051-9E69-0775DAADD2D7}"/>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0493739B-EB3F-4050-96F5-E2AFDA8627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1F0C92-30C8-4755-8AAE-BFE2DF583E87}"/>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30851721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B49E96-5582-4E38-B26C-4F0C276194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D180020-57C8-4804-AEC6-CBBDC5AE39D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87040E9-A523-4D9B-91CD-1977D7725549}"/>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7B6D9050-B657-4233-AA98-C8B2A0D7B1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AB7180C-B0A1-44E8-96F7-BA254DF31CFE}"/>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18309734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9CE5BE-E2FA-4BA2-B6A1-99F1A8E4516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032410F-E6CF-4955-A5B8-41783AC0A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43C9F38-D36E-43B3-9C91-C2CAE6BDC4A1}"/>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AD91559D-DE81-45E8-806A-1491C56863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4B448D6-4014-49FF-9E30-7A484605FD66}"/>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8371886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7AC9DE-9F3D-41AF-8F8A-3467C4DCE7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1F3F43C-204F-42CE-8B21-C6EFAACEA40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C62363F-B818-4C4F-AD6D-4FE4D15F0A0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28BFE6D5-FD0D-4A4F-9974-478C1F08B989}"/>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6" name="页脚占位符 5">
            <a:extLst>
              <a:ext uri="{FF2B5EF4-FFF2-40B4-BE49-F238E27FC236}">
                <a16:creationId xmlns:a16="http://schemas.microsoft.com/office/drawing/2014/main" xmlns="" id="{55FD2450-A100-4535-8F39-9859E5FA3D4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3F8085-7777-4DC1-AFED-25E505D9B090}"/>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480228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AEF447-DACF-4ECC-B7F2-E393BBC643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358C08A-4986-4227-AF40-C1A5535D6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F5417227-1096-4232-8F1C-BDEDD518493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38A7534-96CB-4C53-942A-E6A2DE69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01FFC84-9972-4AC5-8D61-4A7B9B7B056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63DD320-3064-4350-884D-F00395C3B624}"/>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8" name="页脚占位符 7">
            <a:extLst>
              <a:ext uri="{FF2B5EF4-FFF2-40B4-BE49-F238E27FC236}">
                <a16:creationId xmlns:a16="http://schemas.microsoft.com/office/drawing/2014/main" xmlns="" id="{E5B95518-E3FF-4F2C-AFE8-7EDA8A2E744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3BEE97E-BBFC-4EDA-9C31-2A97507EF32C}"/>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1790179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6C8E5C-7E3C-4802-8FBC-03296FA02F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C598BE6-4074-4600-9CB6-7D61DE4E44D6}"/>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4" name="页脚占位符 3">
            <a:extLst>
              <a:ext uri="{FF2B5EF4-FFF2-40B4-BE49-F238E27FC236}">
                <a16:creationId xmlns:a16="http://schemas.microsoft.com/office/drawing/2014/main" xmlns="" id="{89CB560B-B367-407C-8CB8-F388A99494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BB20F66-1F99-45F1-9EB0-3F818366A1AC}"/>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17778250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A649261-7A99-4894-9211-7A5D7E1CB8B2}"/>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3" name="页脚占位符 2">
            <a:extLst>
              <a:ext uri="{FF2B5EF4-FFF2-40B4-BE49-F238E27FC236}">
                <a16:creationId xmlns:a16="http://schemas.microsoft.com/office/drawing/2014/main" xmlns="" id="{B19C9D71-BA6B-49CD-B5CC-6105BAECA5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29DBC67-B391-4BC2-848C-556DA3530301}"/>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40486862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371738-DC06-4B68-B0BA-C91CC242A4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193FEA1-9F49-46E2-8B0C-4B1753F42F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F5BAC3E-CA16-408A-9DE8-D300FB81D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25E6D75-ED2D-43FB-B7DE-E3D3FB5DFC83}"/>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6" name="页脚占位符 5">
            <a:extLst>
              <a:ext uri="{FF2B5EF4-FFF2-40B4-BE49-F238E27FC236}">
                <a16:creationId xmlns:a16="http://schemas.microsoft.com/office/drawing/2014/main" xmlns="" id="{A001A57F-AE6A-4979-92C1-27D4198C714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7616488-8990-4461-845C-859BF08B838B}"/>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9137691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5A2510-26D9-4CD3-8CEE-DC48F01003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7E93B72-9A90-4EAB-95F4-9EC04326B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E24ADE-8A0C-4B56-8C16-885A3618F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D676B5A-2BF6-4CB8-8038-FD88521F1532}"/>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6" name="页脚占位符 5">
            <a:extLst>
              <a:ext uri="{FF2B5EF4-FFF2-40B4-BE49-F238E27FC236}">
                <a16:creationId xmlns:a16="http://schemas.microsoft.com/office/drawing/2014/main" xmlns="" id="{7CAA4861-C650-4A27-8A78-AA45FB57E6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504A01C-A88F-4392-8311-A1FC458859FA}"/>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7840577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5BE2BF-35AF-4E33-8DF0-F10AC0BD65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2A99C69-AB4A-416E-ABD4-6F2C1B6BA7F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9536A97-1263-4D70-9924-20AB003F60FE}"/>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9F60628F-4A93-4E3F-8B4E-57E5DE1908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0F7FE67-DC5B-408C-BC29-C453B9E43794}"/>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697248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683B8E8-3746-4AF1-887A-22E0E0460D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ECAAC32-B73B-4B39-A530-B98284E2FD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DC2E68F-43AC-49A9-815E-6A1B68646A70}"/>
              </a:ext>
            </a:extLst>
          </p:cNvPr>
          <p:cNvSpPr>
            <a:spLocks noGrp="1"/>
          </p:cNvSpPr>
          <p:nvPr>
            <p:ph type="dt" sz="half" idx="10"/>
          </p:nvPr>
        </p:nvSpPr>
        <p:spPr/>
        <p:txBody>
          <a:body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56392A3A-D654-486C-A372-5419349FDB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7D291FE-5E30-4C1A-AB78-D8CC14779B80}"/>
              </a:ext>
            </a:extLst>
          </p:cNvPr>
          <p:cNvSpPr>
            <a:spLocks noGrp="1"/>
          </p:cNvSpPr>
          <p:nvPr>
            <p:ph type="sldNum" sz="quarter" idx="12"/>
          </p:nvPr>
        </p:nvSpPr>
        <p:spPr/>
        <p:txBody>
          <a:body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8511434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799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870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39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361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871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1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821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0816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385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490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4060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90897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41935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7144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32985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6307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26484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4504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2241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6871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69588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222236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319496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465890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676974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76071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90838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033822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930172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854347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523571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812775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86839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2023/11/12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QQ截图20190104102515"/>
          <p:cNvPicPr>
            <a:picLocks noChangeAspect="1"/>
          </p:cNvPicPr>
          <p:nvPr userDrawn="1"/>
        </p:nvPicPr>
        <p:blipFill>
          <a:blip r:embed="rId13"/>
          <a:srcRect t="794"/>
          <a:stretch>
            <a:fillRect/>
          </a:stretch>
        </p:blipFill>
        <p:spPr>
          <a:xfrm>
            <a:off x="635" y="5715"/>
            <a:ext cx="12190730" cy="6847205"/>
          </a:xfrm>
          <a:prstGeom prst="rect">
            <a:avLst/>
          </a:prstGeom>
        </p:spPr>
      </p:pic>
      <p:grpSp>
        <p:nvGrpSpPr>
          <p:cNvPr id="13" name="组合 12"/>
          <p:cNvGrpSpPr/>
          <p:nvPr userDrawn="1"/>
        </p:nvGrpSpPr>
        <p:grpSpPr>
          <a:xfrm>
            <a:off x="217805" y="237490"/>
            <a:ext cx="11756390" cy="6449060"/>
            <a:chOff x="343" y="374"/>
            <a:chExt cx="18514" cy="10156"/>
          </a:xfrm>
        </p:grpSpPr>
        <p:sp>
          <p:nvSpPr>
            <p:cNvPr id="8" name="矩形 7"/>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QQ截图20190104102515"/>
          <p:cNvPicPr>
            <a:picLocks noChangeAspect="1"/>
          </p:cNvPicPr>
          <p:nvPr userDrawn="1"/>
        </p:nvPicPr>
        <p:blipFill>
          <a:blip r:embed="rId13"/>
          <a:srcRect t="794"/>
          <a:stretch>
            <a:fillRect/>
          </a:stretch>
        </p:blipFill>
        <p:spPr>
          <a:xfrm>
            <a:off x="635" y="5715"/>
            <a:ext cx="12190730" cy="6847205"/>
          </a:xfrm>
          <a:prstGeom prst="rect">
            <a:avLst/>
          </a:prstGeom>
        </p:spPr>
      </p:pic>
      <p:grpSp>
        <p:nvGrpSpPr>
          <p:cNvPr id="13" name="组合 12"/>
          <p:cNvGrpSpPr/>
          <p:nvPr userDrawn="1"/>
        </p:nvGrpSpPr>
        <p:grpSpPr>
          <a:xfrm>
            <a:off x="217805" y="237490"/>
            <a:ext cx="11756390" cy="6449060"/>
            <a:chOff x="343" y="374"/>
            <a:chExt cx="18514" cy="10156"/>
          </a:xfrm>
        </p:grpSpPr>
        <p:sp>
          <p:nvSpPr>
            <p:cNvPr id="8" name="矩形 7"/>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2EACD18-F059-4DF3-9FCB-698BAB66A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96CD0A-A67A-465A-AB19-0AD17A905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A071CC9-2FC9-4A75-9DBE-CFD16095A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58158-D459-4961-96DD-6C390E8C3AD9}" type="datetimeFigureOut">
              <a:rPr lang="zh-CN" altLang="en-US" smtClean="0"/>
              <a:t>2023/11/12</a:t>
            </a:fld>
            <a:endParaRPr lang="zh-CN" altLang="en-US"/>
          </a:p>
        </p:txBody>
      </p:sp>
      <p:sp>
        <p:nvSpPr>
          <p:cNvPr id="5" name="页脚占位符 4">
            <a:extLst>
              <a:ext uri="{FF2B5EF4-FFF2-40B4-BE49-F238E27FC236}">
                <a16:creationId xmlns:a16="http://schemas.microsoft.com/office/drawing/2014/main" xmlns="" id="{234DC76D-C207-42B6-9207-919E75B6B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44823E6-51F5-4F1B-A4B6-9EB723211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13B81-67F9-4268-8571-9AFD182ED0FA}" type="slidenum">
              <a:rPr lang="zh-CN" altLang="en-US" smtClean="0"/>
              <a:t>‹#›</a:t>
            </a:fld>
            <a:endParaRPr lang="zh-CN" altLang="en-US"/>
          </a:p>
        </p:txBody>
      </p:sp>
    </p:spTree>
    <p:extLst>
      <p:ext uri="{BB962C8B-B14F-4D97-AF65-F5344CB8AC3E}">
        <p14:creationId xmlns:p14="http://schemas.microsoft.com/office/powerpoint/2010/main" val="1040841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23373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11/12/2023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1817119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12/11/2023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4776713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jpeg"/><Relationship Id="rId4" Type="http://schemas.openxmlformats.org/officeDocument/2006/relationships/image" Target="../media/image12.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2.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16.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2.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54.xml"/><Relationship Id="rId3" Type="http://schemas.openxmlformats.org/officeDocument/2006/relationships/slideLayout" Target="../slideLayouts/slideLayout45.xml"/><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slide" Target="slide43.xml"/><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jpg"/><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3.png"/><Relationship Id="rId18" Type="http://schemas.openxmlformats.org/officeDocument/2006/relationships/slide" Target="slide47.xml"/><Relationship Id="rId3" Type="http://schemas.openxmlformats.org/officeDocument/2006/relationships/image" Target="../media/image51.png"/><Relationship Id="rId21" Type="http://schemas.openxmlformats.org/officeDocument/2006/relationships/slide" Target="slide51.xml"/><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slide" Target="slide45.xml"/><Relationship Id="rId2" Type="http://schemas.openxmlformats.org/officeDocument/2006/relationships/image" Target="../media/image57.png"/><Relationship Id="rId16" Type="http://schemas.openxmlformats.org/officeDocument/2006/relationships/slide" Target="slide46.xml"/><Relationship Id="rId20" Type="http://schemas.openxmlformats.org/officeDocument/2006/relationships/slide" Target="slide50.xml"/><Relationship Id="rId1" Type="http://schemas.openxmlformats.org/officeDocument/2006/relationships/slideLayout" Target="../slideLayouts/slideLayout45.xml"/><Relationship Id="rId6" Type="http://schemas.openxmlformats.org/officeDocument/2006/relationships/image" Target="../media/image53.png"/><Relationship Id="rId11" Type="http://schemas.openxmlformats.org/officeDocument/2006/relationships/image" Target="../media/image61.png"/><Relationship Id="rId24" Type="http://schemas.openxmlformats.org/officeDocument/2006/relationships/slide" Target="slide49.xml"/><Relationship Id="rId5" Type="http://schemas.openxmlformats.org/officeDocument/2006/relationships/image" Target="../media/image52.png"/><Relationship Id="rId15" Type="http://schemas.openxmlformats.org/officeDocument/2006/relationships/slide" Target="slide44.xml"/><Relationship Id="rId23" Type="http://schemas.openxmlformats.org/officeDocument/2006/relationships/slide" Target="slide53.xml"/><Relationship Id="rId10" Type="http://schemas.openxmlformats.org/officeDocument/2006/relationships/image" Target="../media/image60.png"/><Relationship Id="rId19" Type="http://schemas.openxmlformats.org/officeDocument/2006/relationships/slide" Target="slide48.xml"/><Relationship Id="rId4" Type="http://schemas.microsoft.com/office/2007/relationships/hdphoto" Target="../media/hdphoto2.wdp"/><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slide" Target="slide52.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8.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slide" Target="slide43.xml"/></Relationships>
</file>

<file path=ppt/slides/_rels/slide47.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68.png"/><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56.xml"/><Relationship Id="rId6" Type="http://schemas.openxmlformats.org/officeDocument/2006/relationships/image" Target="../media/image70.png"/><Relationship Id="rId11" Type="http://schemas.microsoft.com/office/2007/relationships/hdphoto" Target="../media/hdphoto5.wdp"/><Relationship Id="rId5" Type="http://schemas.openxmlformats.org/officeDocument/2006/relationships/image" Target="../media/image65.png"/><Relationship Id="rId15" Type="http://schemas.openxmlformats.org/officeDocument/2006/relationships/slide" Target="slide43.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69.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microsoft.com/office/2007/relationships/hdphoto" Target="../media/hdphoto5.wdp"/><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72.png"/><Relationship Id="rId11" Type="http://schemas.openxmlformats.org/officeDocument/2006/relationships/image" Target="../media/image54.png"/><Relationship Id="rId5" Type="http://schemas.openxmlformats.org/officeDocument/2006/relationships/image" Target="../media/image65.png"/><Relationship Id="rId10" Type="http://schemas.openxmlformats.org/officeDocument/2006/relationships/slide" Target="slide43.xml"/><Relationship Id="rId4" Type="http://schemas.openxmlformats.org/officeDocument/2006/relationships/audio" Target="../media/audio2.wav"/><Relationship Id="rId9"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slide" Target="slide43.xml"/></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slide" Target="slide43.xml"/></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73.png"/><Relationship Id="rId4" Type="http://schemas.openxmlformats.org/officeDocument/2006/relationships/image" Target="../media/image12.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8.jpeg"/><Relationship Id="rId4" Type="http://schemas.openxmlformats.org/officeDocument/2006/relationships/image" Target="../media/image1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8.jpeg"/><Relationship Id="rId4" Type="http://schemas.openxmlformats.org/officeDocument/2006/relationships/image" Target="../media/image1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未标题-1"/>
          <p:cNvPicPr>
            <a:picLocks noChangeAspect="1"/>
          </p:cNvPicPr>
          <p:nvPr/>
        </p:nvPicPr>
        <p:blipFill>
          <a:blip r:embed="rId2"/>
          <a:stretch>
            <a:fillRect/>
          </a:stretch>
        </p:blipFill>
        <p:spPr>
          <a:xfrm>
            <a:off x="9525" y="19050"/>
            <a:ext cx="12172950" cy="684720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806196" y="916875"/>
            <a:ext cx="1057910" cy="83566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3706495" y="3496945"/>
            <a:ext cx="670560" cy="529590"/>
          </a:xfrm>
          <a:prstGeom prst="rect">
            <a:avLst/>
          </a:prstGeom>
        </p:spPr>
      </p:pic>
      <p:pic>
        <p:nvPicPr>
          <p:cNvPr id="27" name="图片 26" descr="21"/>
          <p:cNvPicPr>
            <a:picLocks noChangeAspect="1"/>
          </p:cNvPicPr>
          <p:nvPr/>
        </p:nvPicPr>
        <p:blipFill>
          <a:blip r:embed="rId6"/>
          <a:srcRect l="52370"/>
          <a:stretch>
            <a:fillRect/>
          </a:stretch>
        </p:blipFill>
        <p:spPr>
          <a:xfrm>
            <a:off x="7184390" y="2874010"/>
            <a:ext cx="3187065" cy="1798320"/>
          </a:xfrm>
          <a:prstGeom prst="rect">
            <a:avLst/>
          </a:prstGeom>
        </p:spPr>
      </p:pic>
      <p:grpSp>
        <p:nvGrpSpPr>
          <p:cNvPr id="28" name="组合 27"/>
          <p:cNvGrpSpPr/>
          <p:nvPr userDrawn="1"/>
        </p:nvGrpSpPr>
        <p:grpSpPr>
          <a:xfrm>
            <a:off x="217805" y="237490"/>
            <a:ext cx="11756390" cy="6449060"/>
            <a:chOff x="343" y="374"/>
            <a:chExt cx="18514" cy="10156"/>
          </a:xfrm>
        </p:grpSpPr>
        <p:sp>
          <p:nvSpPr>
            <p:cNvPr id="29" name="矩形 28"/>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21"/>
          <p:cNvPicPr>
            <a:picLocks noChangeAspect="1"/>
          </p:cNvPicPr>
          <p:nvPr/>
        </p:nvPicPr>
        <p:blipFill>
          <a:blip r:embed="rId6"/>
          <a:srcRect l="8534" t="42527" r="79280" b="23688"/>
          <a:stretch>
            <a:fillRect/>
          </a:stretch>
        </p:blipFill>
        <p:spPr>
          <a:xfrm>
            <a:off x="2497455" y="3497580"/>
            <a:ext cx="737870" cy="550545"/>
          </a:xfrm>
          <a:prstGeom prst="rect">
            <a:avLst/>
          </a:prstGeom>
        </p:spPr>
      </p:pic>
      <p:pic>
        <p:nvPicPr>
          <p:cNvPr id="34" name="图片 33" descr="21"/>
          <p:cNvPicPr>
            <a:picLocks noChangeAspect="1"/>
          </p:cNvPicPr>
          <p:nvPr/>
        </p:nvPicPr>
        <p:blipFill>
          <a:blip r:embed="rId6"/>
          <a:srcRect l="80432"/>
          <a:stretch>
            <a:fillRect/>
          </a:stretch>
        </p:blipFill>
        <p:spPr>
          <a:xfrm rot="4440000">
            <a:off x="2802255" y="498475"/>
            <a:ext cx="1024255" cy="1406525"/>
          </a:xfrm>
          <a:prstGeom prst="rect">
            <a:avLst/>
          </a:prstGeom>
        </p:spPr>
      </p:pic>
      <p:pic>
        <p:nvPicPr>
          <p:cNvPr id="35" name="图片 34" descr="21"/>
          <p:cNvPicPr>
            <a:picLocks noChangeAspect="1"/>
          </p:cNvPicPr>
          <p:nvPr/>
        </p:nvPicPr>
        <p:blipFill>
          <a:blip r:embed="rId6"/>
          <a:srcRect l="80432"/>
          <a:stretch>
            <a:fillRect/>
          </a:stretch>
        </p:blipFill>
        <p:spPr>
          <a:xfrm rot="10800000" flipH="1" flipV="1">
            <a:off x="2691765" y="1887855"/>
            <a:ext cx="1245870" cy="1711325"/>
          </a:xfrm>
          <a:prstGeom prst="rect">
            <a:avLst/>
          </a:prstGeom>
        </p:spPr>
      </p:pic>
      <p:pic>
        <p:nvPicPr>
          <p:cNvPr id="41" name="图片 40" descr="21"/>
          <p:cNvPicPr>
            <a:picLocks noChangeAspect="1"/>
          </p:cNvPicPr>
          <p:nvPr/>
        </p:nvPicPr>
        <p:blipFill>
          <a:blip r:embed="rId6"/>
          <a:srcRect l="8534" t="42527" r="79280" b="23688"/>
          <a:stretch>
            <a:fillRect/>
          </a:stretch>
        </p:blipFill>
        <p:spPr>
          <a:xfrm>
            <a:off x="1563370" y="1535430"/>
            <a:ext cx="1128395" cy="842010"/>
          </a:xfrm>
          <a:prstGeom prst="rect">
            <a:avLst/>
          </a:prstGeom>
        </p:spPr>
      </p:pic>
      <p:pic>
        <p:nvPicPr>
          <p:cNvPr id="5" name="图片 11">
            <a:extLst>
              <a:ext uri="{FF2B5EF4-FFF2-40B4-BE49-F238E27FC236}">
                <a16:creationId xmlns:a16="http://schemas.microsoft.com/office/drawing/2014/main" xmlns="" id="{45756410-0394-4C01-9387-48DEE583F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334" y="2165911"/>
            <a:ext cx="4430003" cy="4869254"/>
          </a:xfrm>
          <a:prstGeom prst="rect">
            <a:avLst/>
          </a:prstGeom>
        </p:spPr>
      </p:pic>
      <p:sp>
        <p:nvSpPr>
          <p:cNvPr id="10" name="TextBox 9">
            <a:extLst>
              <a:ext uri="{FF2B5EF4-FFF2-40B4-BE49-F238E27FC236}">
                <a16:creationId xmlns:a16="http://schemas.microsoft.com/office/drawing/2014/main" xmlns="" id="{440F2F42-B331-D304-FB90-E8506C8E03F9}"/>
              </a:ext>
            </a:extLst>
          </p:cNvPr>
          <p:cNvSpPr txBox="1"/>
          <p:nvPr/>
        </p:nvSpPr>
        <p:spPr>
          <a:xfrm>
            <a:off x="1272207" y="795712"/>
            <a:ext cx="6988762" cy="1938992"/>
          </a:xfrm>
          <a:prstGeom prst="rect">
            <a:avLst/>
          </a:prstGeom>
          <a:noFill/>
        </p:spPr>
        <p:txBody>
          <a:bodyPr wrap="square" rtlCol="0">
            <a:spAutoFit/>
          </a:bodyPr>
          <a:lstStyle/>
          <a:p>
            <a:pPr algn="ctr"/>
            <a:r>
              <a:rPr lang="en-US" sz="6000" b="1">
                <a:solidFill>
                  <a:srgbClr val="1D7F50"/>
                </a:solidFill>
                <a:latin typeface="Times New Roman" panose="02020603050405020304" pitchFamily="18" charset="0"/>
                <a:cs typeface="Times New Roman" panose="02020603050405020304" pitchFamily="18" charset="0"/>
              </a:rPr>
              <a:t>Tháng giêng mơ về trăng non, rét ngọt</a:t>
            </a:r>
          </a:p>
        </p:txBody>
      </p:sp>
      <p:sp>
        <p:nvSpPr>
          <p:cNvPr id="11" name="Rectangle: Rounded Corners 10">
            <a:extLst>
              <a:ext uri="{FF2B5EF4-FFF2-40B4-BE49-F238E27FC236}">
                <a16:creationId xmlns:a16="http://schemas.microsoft.com/office/drawing/2014/main" xmlns="" id="{E0338343-298B-3DA9-523B-F5F80643DCF3}"/>
              </a:ext>
            </a:extLst>
          </p:cNvPr>
          <p:cNvSpPr/>
          <p:nvPr/>
        </p:nvSpPr>
        <p:spPr>
          <a:xfrm>
            <a:off x="3721158" y="2935429"/>
            <a:ext cx="2374841" cy="4630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Vũ Bằng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22" presetClass="entr" presetSubtype="1"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500"/>
                                        <p:tgtEl>
                                          <p:spTgt spid="2"/>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par>
                                <p:cTn id="58" presetID="22" presetClass="entr" presetSubtype="1"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up)">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8403"/>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176302"/>
            <a:ext cx="224933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a) Tác</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giả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15" name="Google Shape;1509;p30">
            <a:extLst>
              <a:ext uri="{FF2B5EF4-FFF2-40B4-BE49-F238E27FC236}">
                <a16:creationId xmlns:a16="http://schemas.microsoft.com/office/drawing/2014/main" xmlns="" id="{4CEB52AE-2519-8967-5DBC-3B916A772776}"/>
              </a:ext>
            </a:extLst>
          </p:cNvPr>
          <p:cNvGrpSpPr/>
          <p:nvPr/>
        </p:nvGrpSpPr>
        <p:grpSpPr>
          <a:xfrm>
            <a:off x="1921805" y="4237670"/>
            <a:ext cx="2268027" cy="944223"/>
            <a:chOff x="457200" y="3786028"/>
            <a:chExt cx="2268027" cy="944223"/>
          </a:xfrm>
        </p:grpSpPr>
        <p:sp>
          <p:nvSpPr>
            <p:cNvPr id="137" name="Google Shape;1510;p30">
              <a:extLst>
                <a:ext uri="{FF2B5EF4-FFF2-40B4-BE49-F238E27FC236}">
                  <a16:creationId xmlns:a16="http://schemas.microsoft.com/office/drawing/2014/main" xmlns="" id="{F037FCD1-6EF4-32A3-1BDF-3DD4A8A02E77}"/>
                </a:ext>
              </a:extLst>
            </p:cNvPr>
            <p:cNvSpPr txBox="1"/>
            <p:nvPr/>
          </p:nvSpPr>
          <p:spPr>
            <a:xfrm>
              <a:off x="457227" y="3786028"/>
              <a:ext cx="2268000" cy="348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43025"/>
                  </a:solidFill>
                  <a:effectLst/>
                  <a:uLnTx/>
                  <a:uFillTx/>
                  <a:latin typeface="Tulpen One"/>
                  <a:ea typeface="Tulpen One"/>
                  <a:cs typeface="Tulpen One"/>
                  <a:sym typeface="Tulpen One"/>
                </a:rPr>
                <a:t>02</a:t>
              </a:r>
              <a:endParaRPr kumimoji="0" sz="2400" b="1" i="0" u="none" strike="noStrike" kern="0" cap="none" spc="0" normalizeH="0" baseline="0" noProof="0">
                <a:ln>
                  <a:noFill/>
                </a:ln>
                <a:solidFill>
                  <a:srgbClr val="043025"/>
                </a:solidFill>
                <a:effectLst/>
                <a:uLnTx/>
                <a:uFillTx/>
                <a:latin typeface="Tulpen One"/>
                <a:ea typeface="Tulpen One"/>
                <a:cs typeface="Tulpen One"/>
                <a:sym typeface="Tulpen One"/>
              </a:endParaRPr>
            </a:p>
          </p:txBody>
        </p:sp>
        <p:sp>
          <p:nvSpPr>
            <p:cNvPr id="138" name="Google Shape;1511;p30">
              <a:extLst>
                <a:ext uri="{FF2B5EF4-FFF2-40B4-BE49-F238E27FC236}">
                  <a16:creationId xmlns:a16="http://schemas.microsoft.com/office/drawing/2014/main" xmlns="" id="{589BA0BC-27DC-51BD-B62F-2F871FDC6F99}"/>
                </a:ext>
              </a:extLst>
            </p:cNvPr>
            <p:cNvSpPr txBox="1"/>
            <p:nvPr/>
          </p:nvSpPr>
          <p:spPr>
            <a:xfrm>
              <a:off x="457200" y="4063951"/>
              <a:ext cx="2268000" cy="66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Miếng ngon Hà Nội (bút kí, 1960)</a:t>
              </a:r>
              <a:endParaRPr kumimoji="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nvGrpSpPr>
          <p:cNvPr id="16" name="Google Shape;1512;p30">
            <a:extLst>
              <a:ext uri="{FF2B5EF4-FFF2-40B4-BE49-F238E27FC236}">
                <a16:creationId xmlns:a16="http://schemas.microsoft.com/office/drawing/2014/main" xmlns="" id="{B1F7D4B3-C004-B321-9D9E-762841A8DD6F}"/>
              </a:ext>
            </a:extLst>
          </p:cNvPr>
          <p:cNvGrpSpPr/>
          <p:nvPr/>
        </p:nvGrpSpPr>
        <p:grpSpPr>
          <a:xfrm>
            <a:off x="7812689" y="2283510"/>
            <a:ext cx="2268148" cy="935419"/>
            <a:chOff x="6418650" y="1966850"/>
            <a:chExt cx="2268148" cy="935419"/>
          </a:xfrm>
        </p:grpSpPr>
        <p:sp>
          <p:nvSpPr>
            <p:cNvPr id="135" name="Google Shape;1513;p30">
              <a:extLst>
                <a:ext uri="{FF2B5EF4-FFF2-40B4-BE49-F238E27FC236}">
                  <a16:creationId xmlns:a16="http://schemas.microsoft.com/office/drawing/2014/main" xmlns="" id="{6B8A9F7F-8EF5-3A19-5DD8-3C1B8D83AC28}"/>
                </a:ext>
              </a:extLst>
            </p:cNvPr>
            <p:cNvSpPr txBox="1"/>
            <p:nvPr/>
          </p:nvSpPr>
          <p:spPr>
            <a:xfrm>
              <a:off x="6418798" y="1966850"/>
              <a:ext cx="2268000" cy="348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43025"/>
                  </a:solidFill>
                  <a:effectLst/>
                  <a:uLnTx/>
                  <a:uFillTx/>
                  <a:latin typeface="Tulpen One"/>
                  <a:ea typeface="Tulpen One"/>
                  <a:cs typeface="Tulpen One"/>
                  <a:sym typeface="Tulpen One"/>
                </a:rPr>
                <a:t>03</a:t>
              </a:r>
              <a:endParaRPr kumimoji="0" sz="2400" b="1" i="0" u="none" strike="noStrike" kern="0" cap="none" spc="0" normalizeH="0" baseline="0" noProof="0">
                <a:ln>
                  <a:noFill/>
                </a:ln>
                <a:solidFill>
                  <a:srgbClr val="043025"/>
                </a:solidFill>
                <a:effectLst/>
                <a:uLnTx/>
                <a:uFillTx/>
                <a:latin typeface="Tulpen One"/>
                <a:ea typeface="Tulpen One"/>
                <a:cs typeface="Tulpen One"/>
                <a:sym typeface="Tulpen One"/>
              </a:endParaRPr>
            </a:p>
          </p:txBody>
        </p:sp>
        <p:sp>
          <p:nvSpPr>
            <p:cNvPr id="136" name="Google Shape;1514;p30">
              <a:extLst>
                <a:ext uri="{FF2B5EF4-FFF2-40B4-BE49-F238E27FC236}">
                  <a16:creationId xmlns:a16="http://schemas.microsoft.com/office/drawing/2014/main" xmlns="" id="{A1701D48-665F-5E0B-8C4D-E5960FDF1C38}"/>
                </a:ext>
              </a:extLst>
            </p:cNvPr>
            <p:cNvSpPr txBox="1"/>
            <p:nvPr/>
          </p:nvSpPr>
          <p:spPr>
            <a:xfrm>
              <a:off x="6418650" y="2245569"/>
              <a:ext cx="2268000" cy="656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000">
                  <a:effectLst/>
                  <a:latin typeface="Times New Roman" panose="02020603050405020304" pitchFamily="18" charset="0"/>
                  <a:ea typeface="Calibri" panose="020F0502020204030204" pitchFamily="34" charset="0"/>
                </a:rPr>
                <a:t>Miếng lạ miền Nam (bút kí, 1969)</a:t>
              </a:r>
              <a:endParaRPr kumimoji="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nvGrpSpPr>
          <p:cNvPr id="17" name="Google Shape;1515;p30">
            <a:extLst>
              <a:ext uri="{FF2B5EF4-FFF2-40B4-BE49-F238E27FC236}">
                <a16:creationId xmlns:a16="http://schemas.microsoft.com/office/drawing/2014/main" xmlns="" id="{AC373A6B-35CC-8B47-CBAC-062A026811E6}"/>
              </a:ext>
            </a:extLst>
          </p:cNvPr>
          <p:cNvGrpSpPr/>
          <p:nvPr/>
        </p:nvGrpSpPr>
        <p:grpSpPr>
          <a:xfrm>
            <a:off x="7883255" y="4239842"/>
            <a:ext cx="2268156" cy="949820"/>
            <a:chOff x="6418650" y="3788200"/>
            <a:chExt cx="2268156" cy="949820"/>
          </a:xfrm>
        </p:grpSpPr>
        <p:sp>
          <p:nvSpPr>
            <p:cNvPr id="133" name="Google Shape;1516;p30">
              <a:extLst>
                <a:ext uri="{FF2B5EF4-FFF2-40B4-BE49-F238E27FC236}">
                  <a16:creationId xmlns:a16="http://schemas.microsoft.com/office/drawing/2014/main" xmlns="" id="{744310EC-D581-0CEE-911D-7289D2FD9B69}"/>
                </a:ext>
              </a:extLst>
            </p:cNvPr>
            <p:cNvSpPr txBox="1"/>
            <p:nvPr/>
          </p:nvSpPr>
          <p:spPr>
            <a:xfrm>
              <a:off x="6418806" y="3788200"/>
              <a:ext cx="2268000" cy="348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43025"/>
                  </a:solidFill>
                  <a:effectLst/>
                  <a:uLnTx/>
                  <a:uFillTx/>
                  <a:latin typeface="Tulpen One"/>
                  <a:ea typeface="Tulpen One"/>
                  <a:cs typeface="Tulpen One"/>
                  <a:sym typeface="Tulpen One"/>
                </a:rPr>
                <a:t>04</a:t>
              </a:r>
              <a:endParaRPr kumimoji="0" sz="2400" b="1" i="0" u="none" strike="noStrike" kern="0" cap="none" spc="0" normalizeH="0" baseline="0" noProof="0">
                <a:ln>
                  <a:noFill/>
                </a:ln>
                <a:solidFill>
                  <a:srgbClr val="043025"/>
                </a:solidFill>
                <a:effectLst/>
                <a:uLnTx/>
                <a:uFillTx/>
                <a:latin typeface="Tulpen One"/>
                <a:ea typeface="Tulpen One"/>
                <a:cs typeface="Tulpen One"/>
                <a:sym typeface="Tulpen One"/>
              </a:endParaRPr>
            </a:p>
          </p:txBody>
        </p:sp>
        <p:sp>
          <p:nvSpPr>
            <p:cNvPr id="134" name="Google Shape;1517;p30">
              <a:extLst>
                <a:ext uri="{FF2B5EF4-FFF2-40B4-BE49-F238E27FC236}">
                  <a16:creationId xmlns:a16="http://schemas.microsoft.com/office/drawing/2014/main" xmlns="" id="{867D862B-34FD-3994-93F9-B703CB5E441C}"/>
                </a:ext>
              </a:extLst>
            </p:cNvPr>
            <p:cNvSpPr txBox="1"/>
            <p:nvPr/>
          </p:nvSpPr>
          <p:spPr>
            <a:xfrm>
              <a:off x="6418650" y="4071720"/>
              <a:ext cx="2268000" cy="66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Thương nhớ mười hai (bút kí, 1972)...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nvGrpSpPr>
          <p:cNvPr id="18" name="Google Shape;1518;p30">
            <a:extLst>
              <a:ext uri="{FF2B5EF4-FFF2-40B4-BE49-F238E27FC236}">
                <a16:creationId xmlns:a16="http://schemas.microsoft.com/office/drawing/2014/main" xmlns="" id="{17511EA5-EFED-54E6-424A-94F8B557B74F}"/>
              </a:ext>
            </a:extLst>
          </p:cNvPr>
          <p:cNvGrpSpPr/>
          <p:nvPr/>
        </p:nvGrpSpPr>
        <p:grpSpPr>
          <a:xfrm>
            <a:off x="1881993" y="2309125"/>
            <a:ext cx="2268066" cy="929100"/>
            <a:chOff x="457200" y="1963450"/>
            <a:chExt cx="2268066" cy="929100"/>
          </a:xfrm>
        </p:grpSpPr>
        <p:sp>
          <p:nvSpPr>
            <p:cNvPr id="131" name="Google Shape;1519;p30">
              <a:extLst>
                <a:ext uri="{FF2B5EF4-FFF2-40B4-BE49-F238E27FC236}">
                  <a16:creationId xmlns:a16="http://schemas.microsoft.com/office/drawing/2014/main" xmlns="" id="{0851EE32-71B7-1C84-5D5D-688774FC608C}"/>
                </a:ext>
              </a:extLst>
            </p:cNvPr>
            <p:cNvSpPr txBox="1"/>
            <p:nvPr/>
          </p:nvSpPr>
          <p:spPr>
            <a:xfrm>
              <a:off x="457266" y="1963450"/>
              <a:ext cx="2268000" cy="348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43025"/>
                  </a:solidFill>
                  <a:effectLst/>
                  <a:uLnTx/>
                  <a:uFillTx/>
                  <a:latin typeface="Tulpen One"/>
                  <a:ea typeface="Tulpen One"/>
                  <a:cs typeface="Tulpen One"/>
                  <a:sym typeface="Tulpen One"/>
                </a:rPr>
                <a:t>01</a:t>
              </a:r>
              <a:endParaRPr kumimoji="0" sz="2400" b="1" i="0" u="none" strike="noStrike" kern="0" cap="none" spc="0" normalizeH="0" baseline="0" noProof="0">
                <a:ln>
                  <a:noFill/>
                </a:ln>
                <a:solidFill>
                  <a:srgbClr val="043025"/>
                </a:solidFill>
                <a:effectLst/>
                <a:uLnTx/>
                <a:uFillTx/>
                <a:latin typeface="Tulpen One"/>
                <a:ea typeface="Tulpen One"/>
                <a:cs typeface="Tulpen One"/>
                <a:sym typeface="Tulpen One"/>
              </a:endParaRPr>
            </a:p>
          </p:txBody>
        </p:sp>
        <p:sp>
          <p:nvSpPr>
            <p:cNvPr id="132" name="Google Shape;1520;p30">
              <a:extLst>
                <a:ext uri="{FF2B5EF4-FFF2-40B4-BE49-F238E27FC236}">
                  <a16:creationId xmlns:a16="http://schemas.microsoft.com/office/drawing/2014/main" xmlns="" id="{5CD8E53B-D5AB-5429-7382-E0D767C789B7}"/>
                </a:ext>
              </a:extLst>
            </p:cNvPr>
            <p:cNvSpPr txBox="1"/>
            <p:nvPr/>
          </p:nvSpPr>
          <p:spPr>
            <a:xfrm>
              <a:off x="457200" y="2235850"/>
              <a:ext cx="2268000" cy="656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000">
                  <a:effectLst/>
                  <a:latin typeface="Times New Roman" panose="02020603050405020304" pitchFamily="18" charset="0"/>
                  <a:ea typeface="Calibri" panose="020F0502020204030204" pitchFamily="34" charset="0"/>
                </a:rPr>
                <a:t>Lọ Văn (tập văn trào phúng, 1931)</a:t>
              </a:r>
              <a:endParaRPr kumimoji="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nvGrpSpPr>
          <p:cNvPr id="19" name="Google Shape;1521;p30">
            <a:extLst>
              <a:ext uri="{FF2B5EF4-FFF2-40B4-BE49-F238E27FC236}">
                <a16:creationId xmlns:a16="http://schemas.microsoft.com/office/drawing/2014/main" xmlns="" id="{C52810AE-A6AD-1ACD-7D3F-51A801667AA3}"/>
              </a:ext>
            </a:extLst>
          </p:cNvPr>
          <p:cNvGrpSpPr/>
          <p:nvPr/>
        </p:nvGrpSpPr>
        <p:grpSpPr>
          <a:xfrm>
            <a:off x="5039760" y="2482661"/>
            <a:ext cx="2322154" cy="3902836"/>
            <a:chOff x="3716086" y="1817397"/>
            <a:chExt cx="1978997" cy="3326069"/>
          </a:xfrm>
        </p:grpSpPr>
        <p:sp>
          <p:nvSpPr>
            <p:cNvPr id="97" name="Google Shape;1522;p30">
              <a:extLst>
                <a:ext uri="{FF2B5EF4-FFF2-40B4-BE49-F238E27FC236}">
                  <a16:creationId xmlns:a16="http://schemas.microsoft.com/office/drawing/2014/main" xmlns="" id="{39FA7B86-5FC0-B67F-1A59-45BE7B8FC2F4}"/>
                </a:ext>
              </a:extLst>
            </p:cNvPr>
            <p:cNvSpPr/>
            <p:nvPr/>
          </p:nvSpPr>
          <p:spPr>
            <a:xfrm rot="2206515">
              <a:off x="4885003" y="3187012"/>
              <a:ext cx="62791" cy="45269"/>
            </a:xfrm>
            <a:custGeom>
              <a:avLst/>
              <a:gdLst/>
              <a:ahLst/>
              <a:cxnLst/>
              <a:rect l="l" t="t" r="r" b="b"/>
              <a:pathLst>
                <a:path w="1007" h="726" extrusionOk="0">
                  <a:moveTo>
                    <a:pt x="497" y="0"/>
                  </a:moveTo>
                  <a:cubicBezTo>
                    <a:pt x="110" y="0"/>
                    <a:pt x="1" y="624"/>
                    <a:pt x="428" y="716"/>
                  </a:cubicBezTo>
                  <a:cubicBezTo>
                    <a:pt x="459" y="723"/>
                    <a:pt x="487" y="726"/>
                    <a:pt x="515" y="726"/>
                  </a:cubicBezTo>
                  <a:cubicBezTo>
                    <a:pt x="901" y="726"/>
                    <a:pt x="1006" y="101"/>
                    <a:pt x="583" y="10"/>
                  </a:cubicBezTo>
                  <a:cubicBezTo>
                    <a:pt x="553" y="3"/>
                    <a:pt x="524" y="0"/>
                    <a:pt x="497" y="0"/>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23;p30">
              <a:extLst>
                <a:ext uri="{FF2B5EF4-FFF2-40B4-BE49-F238E27FC236}">
                  <a16:creationId xmlns:a16="http://schemas.microsoft.com/office/drawing/2014/main" xmlns="" id="{2D42CE72-A879-5713-978F-0CA9D50EEB06}"/>
                </a:ext>
              </a:extLst>
            </p:cNvPr>
            <p:cNvSpPr/>
            <p:nvPr/>
          </p:nvSpPr>
          <p:spPr>
            <a:xfrm>
              <a:off x="4590025" y="2233350"/>
              <a:ext cx="142251" cy="2910116"/>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524;p30">
              <a:extLst>
                <a:ext uri="{FF2B5EF4-FFF2-40B4-BE49-F238E27FC236}">
                  <a16:creationId xmlns:a16="http://schemas.microsoft.com/office/drawing/2014/main" xmlns="" id="{94E21E9F-A926-3745-5D81-96DA28CEFEE1}"/>
                </a:ext>
              </a:extLst>
            </p:cNvPr>
            <p:cNvSpPr/>
            <p:nvPr/>
          </p:nvSpPr>
          <p:spPr>
            <a:xfrm>
              <a:off x="4668164" y="3619597"/>
              <a:ext cx="284982" cy="292798"/>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525;p30">
              <a:extLst>
                <a:ext uri="{FF2B5EF4-FFF2-40B4-BE49-F238E27FC236}">
                  <a16:creationId xmlns:a16="http://schemas.microsoft.com/office/drawing/2014/main" xmlns="" id="{9D1CBFDF-027D-AF04-1596-2BC3C95FFD2A}"/>
                </a:ext>
              </a:extLst>
            </p:cNvPr>
            <p:cNvSpPr/>
            <p:nvPr/>
          </p:nvSpPr>
          <p:spPr>
            <a:xfrm>
              <a:off x="4300382" y="3549940"/>
              <a:ext cx="367849" cy="362098"/>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526;p30">
              <a:extLst>
                <a:ext uri="{FF2B5EF4-FFF2-40B4-BE49-F238E27FC236}">
                  <a16:creationId xmlns:a16="http://schemas.microsoft.com/office/drawing/2014/main" xmlns="" id="{F264BADC-A3B8-61E3-AD12-6E63DBAA32E6}"/>
                </a:ext>
              </a:extLst>
            </p:cNvPr>
            <p:cNvSpPr/>
            <p:nvPr/>
          </p:nvSpPr>
          <p:spPr>
            <a:xfrm>
              <a:off x="4227303" y="4080681"/>
              <a:ext cx="439128" cy="321474"/>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527;p30">
              <a:extLst>
                <a:ext uri="{FF2B5EF4-FFF2-40B4-BE49-F238E27FC236}">
                  <a16:creationId xmlns:a16="http://schemas.microsoft.com/office/drawing/2014/main" xmlns="" id="{37E1C281-2B95-98D0-B4D9-1E41638C3E89}"/>
                </a:ext>
              </a:extLst>
            </p:cNvPr>
            <p:cNvSpPr/>
            <p:nvPr/>
          </p:nvSpPr>
          <p:spPr>
            <a:xfrm>
              <a:off x="4666361" y="4045289"/>
              <a:ext cx="299364" cy="353621"/>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528;p30">
              <a:extLst>
                <a:ext uri="{FF2B5EF4-FFF2-40B4-BE49-F238E27FC236}">
                  <a16:creationId xmlns:a16="http://schemas.microsoft.com/office/drawing/2014/main" xmlns="" id="{A574D281-E02C-CC20-F67E-3FF86B9D4130}"/>
                </a:ext>
              </a:extLst>
            </p:cNvPr>
            <p:cNvSpPr/>
            <p:nvPr/>
          </p:nvSpPr>
          <p:spPr>
            <a:xfrm>
              <a:off x="4300382" y="4584732"/>
              <a:ext cx="349679" cy="23143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529;p30">
              <a:extLst>
                <a:ext uri="{FF2B5EF4-FFF2-40B4-BE49-F238E27FC236}">
                  <a16:creationId xmlns:a16="http://schemas.microsoft.com/office/drawing/2014/main" xmlns="" id="{1ACE8AF9-83FB-8363-DCE3-953CE1052E3E}"/>
                </a:ext>
              </a:extLst>
            </p:cNvPr>
            <p:cNvSpPr/>
            <p:nvPr/>
          </p:nvSpPr>
          <p:spPr>
            <a:xfrm>
              <a:off x="4649996" y="4527203"/>
              <a:ext cx="276822" cy="288831"/>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530;p30">
              <a:extLst>
                <a:ext uri="{FF2B5EF4-FFF2-40B4-BE49-F238E27FC236}">
                  <a16:creationId xmlns:a16="http://schemas.microsoft.com/office/drawing/2014/main" xmlns="" id="{144C7D79-393A-C86F-A948-DF8A641B1563}"/>
                </a:ext>
              </a:extLst>
            </p:cNvPr>
            <p:cNvSpPr/>
            <p:nvPr/>
          </p:nvSpPr>
          <p:spPr>
            <a:xfrm>
              <a:off x="4300382" y="3548993"/>
              <a:ext cx="364422" cy="351187"/>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531;p30">
              <a:extLst>
                <a:ext uri="{FF2B5EF4-FFF2-40B4-BE49-F238E27FC236}">
                  <a16:creationId xmlns:a16="http://schemas.microsoft.com/office/drawing/2014/main" xmlns="" id="{7E02A5D0-EEFF-2904-AFF7-76C21B55836F}"/>
                </a:ext>
              </a:extLst>
            </p:cNvPr>
            <p:cNvSpPr/>
            <p:nvPr/>
          </p:nvSpPr>
          <p:spPr>
            <a:xfrm>
              <a:off x="4668164" y="3609137"/>
              <a:ext cx="284982" cy="30181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532;p30">
              <a:extLst>
                <a:ext uri="{FF2B5EF4-FFF2-40B4-BE49-F238E27FC236}">
                  <a16:creationId xmlns:a16="http://schemas.microsoft.com/office/drawing/2014/main" xmlns="" id="{658B39C4-244E-AB6B-F1EB-8F5F6840D7AB}"/>
                </a:ext>
              </a:extLst>
            </p:cNvPr>
            <p:cNvSpPr/>
            <p:nvPr/>
          </p:nvSpPr>
          <p:spPr>
            <a:xfrm>
              <a:off x="4227303" y="4081898"/>
              <a:ext cx="433402" cy="305919"/>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533;p30">
              <a:extLst>
                <a:ext uri="{FF2B5EF4-FFF2-40B4-BE49-F238E27FC236}">
                  <a16:creationId xmlns:a16="http://schemas.microsoft.com/office/drawing/2014/main" xmlns="" id="{D32C8E6B-E0C3-D438-40B7-30F95ADCF145}"/>
                </a:ext>
              </a:extLst>
            </p:cNvPr>
            <p:cNvSpPr/>
            <p:nvPr/>
          </p:nvSpPr>
          <p:spPr>
            <a:xfrm>
              <a:off x="4679435" y="4045289"/>
              <a:ext cx="286290" cy="342530"/>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534;p30">
              <a:extLst>
                <a:ext uri="{FF2B5EF4-FFF2-40B4-BE49-F238E27FC236}">
                  <a16:creationId xmlns:a16="http://schemas.microsoft.com/office/drawing/2014/main" xmlns="" id="{BAB6CD0B-D76A-2F7A-425A-EFF469FDA697}"/>
                </a:ext>
              </a:extLst>
            </p:cNvPr>
            <p:cNvSpPr/>
            <p:nvPr/>
          </p:nvSpPr>
          <p:spPr>
            <a:xfrm>
              <a:off x="4300382" y="4584732"/>
              <a:ext cx="336109" cy="225843"/>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535;p30">
              <a:extLst>
                <a:ext uri="{FF2B5EF4-FFF2-40B4-BE49-F238E27FC236}">
                  <a16:creationId xmlns:a16="http://schemas.microsoft.com/office/drawing/2014/main" xmlns="" id="{F7432C11-70C6-B787-DB2A-78C9A2AC248A}"/>
                </a:ext>
              </a:extLst>
            </p:cNvPr>
            <p:cNvSpPr/>
            <p:nvPr/>
          </p:nvSpPr>
          <p:spPr>
            <a:xfrm>
              <a:off x="4653783" y="4521974"/>
              <a:ext cx="251304" cy="288605"/>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536;p30">
              <a:extLst>
                <a:ext uri="{FF2B5EF4-FFF2-40B4-BE49-F238E27FC236}">
                  <a16:creationId xmlns:a16="http://schemas.microsoft.com/office/drawing/2014/main" xmlns="" id="{3A27938A-3FD1-6FA3-7BC6-0AC57866F510}"/>
                </a:ext>
              </a:extLst>
            </p:cNvPr>
            <p:cNvSpPr/>
            <p:nvPr/>
          </p:nvSpPr>
          <p:spPr>
            <a:xfrm rot="2206515">
              <a:off x="4324202" y="2527569"/>
              <a:ext cx="1276825" cy="841032"/>
            </a:xfrm>
            <a:custGeom>
              <a:avLst/>
              <a:gdLst/>
              <a:ahLst/>
              <a:cxnLst/>
              <a:rect l="l" t="t" r="r" b="b"/>
              <a:pathLst>
                <a:path w="20477" h="13488" extrusionOk="0">
                  <a:moveTo>
                    <a:pt x="1" y="1"/>
                  </a:moveTo>
                  <a:cubicBezTo>
                    <a:pt x="1" y="1"/>
                    <a:pt x="10784" y="13488"/>
                    <a:pt x="15668" y="13488"/>
                  </a:cubicBezTo>
                  <a:cubicBezTo>
                    <a:pt x="16446" y="13488"/>
                    <a:pt x="17075" y="13145"/>
                    <a:pt x="17486" y="12351"/>
                  </a:cubicBezTo>
                  <a:cubicBezTo>
                    <a:pt x="20477" y="6576"/>
                    <a:pt x="1" y="1"/>
                    <a:pt x="1" y="1"/>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537;p30">
              <a:extLst>
                <a:ext uri="{FF2B5EF4-FFF2-40B4-BE49-F238E27FC236}">
                  <a16:creationId xmlns:a16="http://schemas.microsoft.com/office/drawing/2014/main" xmlns="" id="{0F97FCD2-A0C6-1E2C-32BB-491D95B1E3C0}"/>
                </a:ext>
              </a:extLst>
            </p:cNvPr>
            <p:cNvSpPr/>
            <p:nvPr/>
          </p:nvSpPr>
          <p:spPr>
            <a:xfrm rot="2206515">
              <a:off x="3716086" y="2019296"/>
              <a:ext cx="734282" cy="1238976"/>
            </a:xfrm>
            <a:custGeom>
              <a:avLst/>
              <a:gdLst/>
              <a:ahLst/>
              <a:cxnLst/>
              <a:rect l="l" t="t" r="r" b="b"/>
              <a:pathLst>
                <a:path w="11776" h="19870" extrusionOk="0">
                  <a:moveTo>
                    <a:pt x="6171" y="0"/>
                  </a:moveTo>
                  <a:cubicBezTo>
                    <a:pt x="6171" y="1"/>
                    <a:pt x="0" y="19869"/>
                    <a:pt x="5486" y="19869"/>
                  </a:cubicBezTo>
                  <a:cubicBezTo>
                    <a:pt x="5581" y="19869"/>
                    <a:pt x="5679" y="19863"/>
                    <a:pt x="5781" y="19851"/>
                  </a:cubicBezTo>
                  <a:cubicBezTo>
                    <a:pt x="11776" y="19145"/>
                    <a:pt x="6171" y="1"/>
                    <a:pt x="6171" y="0"/>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538;p30">
              <a:extLst>
                <a:ext uri="{FF2B5EF4-FFF2-40B4-BE49-F238E27FC236}">
                  <a16:creationId xmlns:a16="http://schemas.microsoft.com/office/drawing/2014/main" xmlns="" id="{2A53FF01-9E00-F484-87E9-BA5F2F51C271}"/>
                </a:ext>
              </a:extLst>
            </p:cNvPr>
            <p:cNvSpPr/>
            <p:nvPr/>
          </p:nvSpPr>
          <p:spPr>
            <a:xfrm rot="2206515">
              <a:off x="4549389" y="2468556"/>
              <a:ext cx="1145694" cy="358723"/>
            </a:xfrm>
            <a:custGeom>
              <a:avLst/>
              <a:gdLst/>
              <a:ahLst/>
              <a:cxnLst/>
              <a:rect l="l" t="t" r="r" b="b"/>
              <a:pathLst>
                <a:path w="18374" h="5753" extrusionOk="0">
                  <a:moveTo>
                    <a:pt x="7128" y="1"/>
                  </a:moveTo>
                  <a:cubicBezTo>
                    <a:pt x="3323" y="1"/>
                    <a:pt x="0" y="372"/>
                    <a:pt x="0" y="372"/>
                  </a:cubicBezTo>
                  <a:cubicBezTo>
                    <a:pt x="0" y="372"/>
                    <a:pt x="10477" y="5753"/>
                    <a:pt x="15531" y="5753"/>
                  </a:cubicBezTo>
                  <a:cubicBezTo>
                    <a:pt x="17079" y="5753"/>
                    <a:pt x="18118" y="5248"/>
                    <a:pt x="18192" y="3929"/>
                  </a:cubicBezTo>
                  <a:cubicBezTo>
                    <a:pt x="18373" y="688"/>
                    <a:pt x="12304" y="1"/>
                    <a:pt x="7128" y="1"/>
                  </a:cubicBez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539;p30">
              <a:extLst>
                <a:ext uri="{FF2B5EF4-FFF2-40B4-BE49-F238E27FC236}">
                  <a16:creationId xmlns:a16="http://schemas.microsoft.com/office/drawing/2014/main" xmlns="" id="{EFE58AD6-A3BF-7605-CCB8-084769CC99A0}"/>
                </a:ext>
              </a:extLst>
            </p:cNvPr>
            <p:cNvSpPr/>
            <p:nvPr/>
          </p:nvSpPr>
          <p:spPr>
            <a:xfrm rot="2206515">
              <a:off x="4050209" y="2369370"/>
              <a:ext cx="868405" cy="1245336"/>
            </a:xfrm>
            <a:custGeom>
              <a:avLst/>
              <a:gdLst/>
              <a:ahLst/>
              <a:cxnLst/>
              <a:rect l="l" t="t" r="r" b="b"/>
              <a:pathLst>
                <a:path w="13927" h="19972" extrusionOk="0">
                  <a:moveTo>
                    <a:pt x="1" y="1"/>
                  </a:moveTo>
                  <a:cubicBezTo>
                    <a:pt x="1" y="1"/>
                    <a:pt x="2441" y="19972"/>
                    <a:pt x="7274" y="19972"/>
                  </a:cubicBezTo>
                  <a:cubicBezTo>
                    <a:pt x="7626" y="19972"/>
                    <a:pt x="7991" y="19866"/>
                    <a:pt x="8368" y="19639"/>
                  </a:cubicBezTo>
                  <a:cubicBezTo>
                    <a:pt x="13927" y="16288"/>
                    <a:pt x="1" y="1"/>
                    <a:pt x="1" y="1"/>
                  </a:cubicBez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540;p30">
              <a:extLst>
                <a:ext uri="{FF2B5EF4-FFF2-40B4-BE49-F238E27FC236}">
                  <a16:creationId xmlns:a16="http://schemas.microsoft.com/office/drawing/2014/main" xmlns="" id="{5F54B98F-107D-EF3D-2D75-17491037183F}"/>
                </a:ext>
              </a:extLst>
            </p:cNvPr>
            <p:cNvSpPr/>
            <p:nvPr/>
          </p:nvSpPr>
          <p:spPr>
            <a:xfrm rot="2206631">
              <a:off x="4047304" y="2536875"/>
              <a:ext cx="61345" cy="44298"/>
            </a:xfrm>
            <a:custGeom>
              <a:avLst/>
              <a:gdLst/>
              <a:ahLst/>
              <a:cxnLst/>
              <a:rect l="l" t="t" r="r" b="b"/>
              <a:pathLst>
                <a:path w="1551" h="1120" extrusionOk="0">
                  <a:moveTo>
                    <a:pt x="763" y="0"/>
                  </a:moveTo>
                  <a:cubicBezTo>
                    <a:pt x="168" y="0"/>
                    <a:pt x="1" y="961"/>
                    <a:pt x="657" y="1105"/>
                  </a:cubicBezTo>
                  <a:cubicBezTo>
                    <a:pt x="703" y="1115"/>
                    <a:pt x="747" y="1120"/>
                    <a:pt x="789" y="1120"/>
                  </a:cubicBezTo>
                  <a:cubicBezTo>
                    <a:pt x="1386" y="1120"/>
                    <a:pt x="1550" y="158"/>
                    <a:pt x="895" y="15"/>
                  </a:cubicBezTo>
                  <a:cubicBezTo>
                    <a:pt x="849" y="5"/>
                    <a:pt x="805" y="0"/>
                    <a:pt x="763" y="0"/>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541;p30">
              <a:extLst>
                <a:ext uri="{FF2B5EF4-FFF2-40B4-BE49-F238E27FC236}">
                  <a16:creationId xmlns:a16="http://schemas.microsoft.com/office/drawing/2014/main" xmlns="" id="{B70CC077-EE65-0093-FBEC-FE30538A73D7}"/>
                </a:ext>
              </a:extLst>
            </p:cNvPr>
            <p:cNvSpPr/>
            <p:nvPr/>
          </p:nvSpPr>
          <p:spPr>
            <a:xfrm rot="2206631">
              <a:off x="4921480" y="2339820"/>
              <a:ext cx="61306" cy="44338"/>
            </a:xfrm>
            <a:custGeom>
              <a:avLst/>
              <a:gdLst/>
              <a:ahLst/>
              <a:cxnLst/>
              <a:rect l="l" t="t" r="r" b="b"/>
              <a:pathLst>
                <a:path w="1550" h="1121" extrusionOk="0">
                  <a:moveTo>
                    <a:pt x="762" y="1"/>
                  </a:moveTo>
                  <a:cubicBezTo>
                    <a:pt x="165" y="1"/>
                    <a:pt x="0" y="962"/>
                    <a:pt x="657" y="1106"/>
                  </a:cubicBezTo>
                  <a:cubicBezTo>
                    <a:pt x="703" y="1116"/>
                    <a:pt x="747" y="1120"/>
                    <a:pt x="789" y="1120"/>
                  </a:cubicBezTo>
                  <a:cubicBezTo>
                    <a:pt x="1383" y="1120"/>
                    <a:pt x="1550" y="160"/>
                    <a:pt x="894" y="16"/>
                  </a:cubicBezTo>
                  <a:cubicBezTo>
                    <a:pt x="848" y="5"/>
                    <a:pt x="804" y="1"/>
                    <a:pt x="762"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542;p30">
              <a:extLst>
                <a:ext uri="{FF2B5EF4-FFF2-40B4-BE49-F238E27FC236}">
                  <a16:creationId xmlns:a16="http://schemas.microsoft.com/office/drawing/2014/main" xmlns="" id="{DA9906CC-F962-1CE6-57CF-8F1A829D2312}"/>
                </a:ext>
              </a:extLst>
            </p:cNvPr>
            <p:cNvSpPr/>
            <p:nvPr/>
          </p:nvSpPr>
          <p:spPr>
            <a:xfrm rot="2206631">
              <a:off x="4075120" y="2482854"/>
              <a:ext cx="39948" cy="28754"/>
            </a:xfrm>
            <a:custGeom>
              <a:avLst/>
              <a:gdLst/>
              <a:ahLst/>
              <a:cxnLst/>
              <a:rect l="l" t="t" r="r" b="b"/>
              <a:pathLst>
                <a:path w="1010" h="727" extrusionOk="0">
                  <a:moveTo>
                    <a:pt x="496" y="1"/>
                  </a:moveTo>
                  <a:cubicBezTo>
                    <a:pt x="110" y="1"/>
                    <a:pt x="1" y="622"/>
                    <a:pt x="428" y="717"/>
                  </a:cubicBezTo>
                  <a:cubicBezTo>
                    <a:pt x="458" y="724"/>
                    <a:pt x="487" y="727"/>
                    <a:pt x="514" y="727"/>
                  </a:cubicBezTo>
                  <a:cubicBezTo>
                    <a:pt x="901" y="727"/>
                    <a:pt x="1009" y="103"/>
                    <a:pt x="582" y="11"/>
                  </a:cubicBezTo>
                  <a:cubicBezTo>
                    <a:pt x="552" y="4"/>
                    <a:pt x="523" y="1"/>
                    <a:pt x="496"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543;p30">
              <a:extLst>
                <a:ext uri="{FF2B5EF4-FFF2-40B4-BE49-F238E27FC236}">
                  <a16:creationId xmlns:a16="http://schemas.microsoft.com/office/drawing/2014/main" xmlns="" id="{DBEB1439-CC92-ABD8-6E81-6CC49CB31D46}"/>
                </a:ext>
              </a:extLst>
            </p:cNvPr>
            <p:cNvSpPr/>
            <p:nvPr/>
          </p:nvSpPr>
          <p:spPr>
            <a:xfrm rot="2206631">
              <a:off x="4992611" y="2388429"/>
              <a:ext cx="39868" cy="28833"/>
            </a:xfrm>
            <a:custGeom>
              <a:avLst/>
              <a:gdLst/>
              <a:ahLst/>
              <a:cxnLst/>
              <a:rect l="l" t="t" r="r" b="b"/>
              <a:pathLst>
                <a:path w="1008" h="729" extrusionOk="0">
                  <a:moveTo>
                    <a:pt x="495" y="1"/>
                  </a:moveTo>
                  <a:cubicBezTo>
                    <a:pt x="108" y="1"/>
                    <a:pt x="0" y="624"/>
                    <a:pt x="425" y="719"/>
                  </a:cubicBezTo>
                  <a:cubicBezTo>
                    <a:pt x="455" y="726"/>
                    <a:pt x="483" y="729"/>
                    <a:pt x="510" y="729"/>
                  </a:cubicBezTo>
                  <a:cubicBezTo>
                    <a:pt x="898" y="729"/>
                    <a:pt x="1007" y="105"/>
                    <a:pt x="579" y="10"/>
                  </a:cubicBezTo>
                  <a:cubicBezTo>
                    <a:pt x="550" y="4"/>
                    <a:pt x="521" y="1"/>
                    <a:pt x="495"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544;p30">
              <a:extLst>
                <a:ext uri="{FF2B5EF4-FFF2-40B4-BE49-F238E27FC236}">
                  <a16:creationId xmlns:a16="http://schemas.microsoft.com/office/drawing/2014/main" xmlns="" id="{F91CC4D8-A7C3-DB27-6415-332AC6A59502}"/>
                </a:ext>
              </a:extLst>
            </p:cNvPr>
            <p:cNvSpPr/>
            <p:nvPr/>
          </p:nvSpPr>
          <p:spPr>
            <a:xfrm rot="2206631">
              <a:off x="4118830" y="2549633"/>
              <a:ext cx="26144" cy="18787"/>
            </a:xfrm>
            <a:custGeom>
              <a:avLst/>
              <a:gdLst/>
              <a:ahLst/>
              <a:cxnLst/>
              <a:rect l="l" t="t" r="r" b="b"/>
              <a:pathLst>
                <a:path w="661" h="475" extrusionOk="0">
                  <a:moveTo>
                    <a:pt x="326" y="0"/>
                  </a:moveTo>
                  <a:cubicBezTo>
                    <a:pt x="71" y="0"/>
                    <a:pt x="1" y="409"/>
                    <a:pt x="282" y="468"/>
                  </a:cubicBezTo>
                  <a:cubicBezTo>
                    <a:pt x="302" y="472"/>
                    <a:pt x="321" y="474"/>
                    <a:pt x="339" y="474"/>
                  </a:cubicBezTo>
                  <a:cubicBezTo>
                    <a:pt x="591" y="474"/>
                    <a:pt x="661" y="68"/>
                    <a:pt x="384" y="7"/>
                  </a:cubicBezTo>
                  <a:cubicBezTo>
                    <a:pt x="364" y="2"/>
                    <a:pt x="345" y="0"/>
                    <a:pt x="326" y="0"/>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545;p30">
              <a:extLst>
                <a:ext uri="{FF2B5EF4-FFF2-40B4-BE49-F238E27FC236}">
                  <a16:creationId xmlns:a16="http://schemas.microsoft.com/office/drawing/2014/main" xmlns="" id="{06490BC1-FD19-FDED-108F-F9E831C655FC}"/>
                </a:ext>
              </a:extLst>
            </p:cNvPr>
            <p:cNvSpPr/>
            <p:nvPr/>
          </p:nvSpPr>
          <p:spPr>
            <a:xfrm rot="2206515">
              <a:off x="4257272" y="1817397"/>
              <a:ext cx="678475" cy="554764"/>
            </a:xfrm>
            <a:custGeom>
              <a:avLst/>
              <a:gdLst/>
              <a:ahLst/>
              <a:cxnLst/>
              <a:rect l="l" t="t" r="r" b="b"/>
              <a:pathLst>
                <a:path w="10881" h="8897" extrusionOk="0">
                  <a:moveTo>
                    <a:pt x="4933" y="1"/>
                  </a:moveTo>
                  <a:cubicBezTo>
                    <a:pt x="4384" y="1"/>
                    <a:pt x="3838" y="102"/>
                    <a:pt x="3316" y="337"/>
                  </a:cubicBezTo>
                  <a:cubicBezTo>
                    <a:pt x="1" y="1830"/>
                    <a:pt x="3103" y="8470"/>
                    <a:pt x="3578" y="8806"/>
                  </a:cubicBezTo>
                  <a:cubicBezTo>
                    <a:pt x="3665" y="8867"/>
                    <a:pt x="3790" y="8897"/>
                    <a:pt x="3944" y="8897"/>
                  </a:cubicBezTo>
                  <a:cubicBezTo>
                    <a:pt x="5447" y="8897"/>
                    <a:pt x="9793" y="6147"/>
                    <a:pt x="10603" y="3740"/>
                  </a:cubicBezTo>
                  <a:cubicBezTo>
                    <a:pt x="10880" y="2910"/>
                    <a:pt x="7872" y="1"/>
                    <a:pt x="4933" y="1"/>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546;p30">
              <a:extLst>
                <a:ext uri="{FF2B5EF4-FFF2-40B4-BE49-F238E27FC236}">
                  <a16:creationId xmlns:a16="http://schemas.microsoft.com/office/drawing/2014/main" xmlns="" id="{BDE536CD-4F8D-1905-B938-8DFF677DBBF8}"/>
                </a:ext>
              </a:extLst>
            </p:cNvPr>
            <p:cNvSpPr/>
            <p:nvPr/>
          </p:nvSpPr>
          <p:spPr>
            <a:xfrm rot="2206515">
              <a:off x="4363334" y="2189600"/>
              <a:ext cx="96711" cy="69712"/>
            </a:xfrm>
            <a:custGeom>
              <a:avLst/>
              <a:gdLst/>
              <a:ahLst/>
              <a:cxnLst/>
              <a:rect l="l" t="t" r="r" b="b"/>
              <a:pathLst>
                <a:path w="1551" h="1118" extrusionOk="0">
                  <a:moveTo>
                    <a:pt x="762" y="1"/>
                  </a:moveTo>
                  <a:cubicBezTo>
                    <a:pt x="165" y="1"/>
                    <a:pt x="1" y="958"/>
                    <a:pt x="657" y="1103"/>
                  </a:cubicBezTo>
                  <a:cubicBezTo>
                    <a:pt x="703" y="1113"/>
                    <a:pt x="747" y="1117"/>
                    <a:pt x="789" y="1117"/>
                  </a:cubicBezTo>
                  <a:cubicBezTo>
                    <a:pt x="1383" y="1117"/>
                    <a:pt x="1550" y="159"/>
                    <a:pt x="894" y="16"/>
                  </a:cubicBezTo>
                  <a:cubicBezTo>
                    <a:pt x="848" y="6"/>
                    <a:pt x="804" y="1"/>
                    <a:pt x="762" y="1"/>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547;p30">
              <a:extLst>
                <a:ext uri="{FF2B5EF4-FFF2-40B4-BE49-F238E27FC236}">
                  <a16:creationId xmlns:a16="http://schemas.microsoft.com/office/drawing/2014/main" xmlns="" id="{65C1F091-6BDB-50B4-A1F6-5D9A9DBAED4A}"/>
                </a:ext>
              </a:extLst>
            </p:cNvPr>
            <p:cNvSpPr/>
            <p:nvPr/>
          </p:nvSpPr>
          <p:spPr>
            <a:xfrm rot="2206515">
              <a:off x="4693575" y="2207714"/>
              <a:ext cx="96711" cy="69650"/>
            </a:xfrm>
            <a:custGeom>
              <a:avLst/>
              <a:gdLst/>
              <a:ahLst/>
              <a:cxnLst/>
              <a:rect l="l" t="t" r="r" b="b"/>
              <a:pathLst>
                <a:path w="1551" h="1117" extrusionOk="0">
                  <a:moveTo>
                    <a:pt x="762" y="1"/>
                  </a:moveTo>
                  <a:cubicBezTo>
                    <a:pt x="168" y="1"/>
                    <a:pt x="1" y="958"/>
                    <a:pt x="656" y="1102"/>
                  </a:cubicBezTo>
                  <a:cubicBezTo>
                    <a:pt x="703" y="1112"/>
                    <a:pt x="747" y="1117"/>
                    <a:pt x="789" y="1117"/>
                  </a:cubicBezTo>
                  <a:cubicBezTo>
                    <a:pt x="1386" y="1117"/>
                    <a:pt x="1550" y="159"/>
                    <a:pt x="895" y="16"/>
                  </a:cubicBezTo>
                  <a:cubicBezTo>
                    <a:pt x="848" y="6"/>
                    <a:pt x="804" y="1"/>
                    <a:pt x="762" y="1"/>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548;p30">
              <a:extLst>
                <a:ext uri="{FF2B5EF4-FFF2-40B4-BE49-F238E27FC236}">
                  <a16:creationId xmlns:a16="http://schemas.microsoft.com/office/drawing/2014/main" xmlns="" id="{FF04F3E1-A42A-EBC2-6299-3D8EBF921465}"/>
                </a:ext>
              </a:extLst>
            </p:cNvPr>
            <p:cNvSpPr/>
            <p:nvPr/>
          </p:nvSpPr>
          <p:spPr>
            <a:xfrm rot="2206515">
              <a:off x="4464755" y="2144173"/>
              <a:ext cx="62853" cy="45394"/>
            </a:xfrm>
            <a:custGeom>
              <a:avLst/>
              <a:gdLst/>
              <a:ahLst/>
              <a:cxnLst/>
              <a:rect l="l" t="t" r="r" b="b"/>
              <a:pathLst>
                <a:path w="1008" h="728" extrusionOk="0">
                  <a:moveTo>
                    <a:pt x="498" y="0"/>
                  </a:moveTo>
                  <a:cubicBezTo>
                    <a:pt x="111" y="0"/>
                    <a:pt x="1" y="624"/>
                    <a:pt x="426" y="719"/>
                  </a:cubicBezTo>
                  <a:cubicBezTo>
                    <a:pt x="455" y="725"/>
                    <a:pt x="483" y="728"/>
                    <a:pt x="510" y="728"/>
                  </a:cubicBezTo>
                  <a:cubicBezTo>
                    <a:pt x="901" y="728"/>
                    <a:pt x="1008" y="104"/>
                    <a:pt x="583" y="9"/>
                  </a:cubicBezTo>
                  <a:cubicBezTo>
                    <a:pt x="553" y="3"/>
                    <a:pt x="525" y="0"/>
                    <a:pt x="498" y="0"/>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549;p30">
              <a:extLst>
                <a:ext uri="{FF2B5EF4-FFF2-40B4-BE49-F238E27FC236}">
                  <a16:creationId xmlns:a16="http://schemas.microsoft.com/office/drawing/2014/main" xmlns="" id="{6A193819-E1FC-5E43-7284-6EF72ED7685E}"/>
                </a:ext>
              </a:extLst>
            </p:cNvPr>
            <p:cNvSpPr/>
            <p:nvPr/>
          </p:nvSpPr>
          <p:spPr>
            <a:xfrm rot="2206515">
              <a:off x="4609243" y="2242195"/>
              <a:ext cx="62666" cy="45269"/>
            </a:xfrm>
            <a:custGeom>
              <a:avLst/>
              <a:gdLst/>
              <a:ahLst/>
              <a:cxnLst/>
              <a:rect l="l" t="t" r="r" b="b"/>
              <a:pathLst>
                <a:path w="1005" h="726" extrusionOk="0">
                  <a:moveTo>
                    <a:pt x="494" y="1"/>
                  </a:moveTo>
                  <a:cubicBezTo>
                    <a:pt x="108" y="1"/>
                    <a:pt x="0" y="622"/>
                    <a:pt x="423" y="716"/>
                  </a:cubicBezTo>
                  <a:cubicBezTo>
                    <a:pt x="454" y="723"/>
                    <a:pt x="483" y="726"/>
                    <a:pt x="511" y="726"/>
                  </a:cubicBezTo>
                  <a:cubicBezTo>
                    <a:pt x="899" y="726"/>
                    <a:pt x="1005" y="101"/>
                    <a:pt x="581" y="11"/>
                  </a:cubicBezTo>
                  <a:cubicBezTo>
                    <a:pt x="551" y="4"/>
                    <a:pt x="522" y="1"/>
                    <a:pt x="494" y="1"/>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550;p30">
              <a:extLst>
                <a:ext uri="{FF2B5EF4-FFF2-40B4-BE49-F238E27FC236}">
                  <a16:creationId xmlns:a16="http://schemas.microsoft.com/office/drawing/2014/main" xmlns="" id="{C3CDCE61-1189-D1A9-4086-8A1DC26E998D}"/>
                </a:ext>
              </a:extLst>
            </p:cNvPr>
            <p:cNvSpPr/>
            <p:nvPr/>
          </p:nvSpPr>
          <p:spPr>
            <a:xfrm rot="2206515">
              <a:off x="4838779" y="2214671"/>
              <a:ext cx="40904" cy="29618"/>
            </a:xfrm>
            <a:custGeom>
              <a:avLst/>
              <a:gdLst/>
              <a:ahLst/>
              <a:cxnLst/>
              <a:rect l="l" t="t" r="r" b="b"/>
              <a:pathLst>
                <a:path w="656" h="475" extrusionOk="0">
                  <a:moveTo>
                    <a:pt x="322" y="1"/>
                  </a:moveTo>
                  <a:cubicBezTo>
                    <a:pt x="70" y="1"/>
                    <a:pt x="0" y="409"/>
                    <a:pt x="277" y="468"/>
                  </a:cubicBezTo>
                  <a:cubicBezTo>
                    <a:pt x="297" y="473"/>
                    <a:pt x="316" y="475"/>
                    <a:pt x="334" y="475"/>
                  </a:cubicBezTo>
                  <a:cubicBezTo>
                    <a:pt x="587" y="475"/>
                    <a:pt x="656" y="69"/>
                    <a:pt x="379" y="7"/>
                  </a:cubicBezTo>
                  <a:cubicBezTo>
                    <a:pt x="359" y="3"/>
                    <a:pt x="340" y="1"/>
                    <a:pt x="322" y="1"/>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551;p30">
              <a:extLst>
                <a:ext uri="{FF2B5EF4-FFF2-40B4-BE49-F238E27FC236}">
                  <a16:creationId xmlns:a16="http://schemas.microsoft.com/office/drawing/2014/main" xmlns="" id="{54F32EAC-24CB-301D-0D89-EA882670A4B4}"/>
                </a:ext>
              </a:extLst>
            </p:cNvPr>
            <p:cNvSpPr/>
            <p:nvPr/>
          </p:nvSpPr>
          <p:spPr>
            <a:xfrm rot="2206515">
              <a:off x="4402551" y="2102013"/>
              <a:ext cx="41278" cy="29868"/>
            </a:xfrm>
            <a:custGeom>
              <a:avLst/>
              <a:gdLst/>
              <a:ahLst/>
              <a:cxnLst/>
              <a:rect l="l" t="t" r="r" b="b"/>
              <a:pathLst>
                <a:path w="662" h="479" extrusionOk="0">
                  <a:moveTo>
                    <a:pt x="326" y="1"/>
                  </a:moveTo>
                  <a:cubicBezTo>
                    <a:pt x="72" y="1"/>
                    <a:pt x="1" y="409"/>
                    <a:pt x="280" y="472"/>
                  </a:cubicBezTo>
                  <a:cubicBezTo>
                    <a:pt x="299" y="476"/>
                    <a:pt x="318" y="478"/>
                    <a:pt x="336" y="478"/>
                  </a:cubicBezTo>
                  <a:cubicBezTo>
                    <a:pt x="589" y="478"/>
                    <a:pt x="661" y="69"/>
                    <a:pt x="380" y="7"/>
                  </a:cubicBezTo>
                  <a:cubicBezTo>
                    <a:pt x="361" y="3"/>
                    <a:pt x="343" y="1"/>
                    <a:pt x="326" y="1"/>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552;p30">
              <a:extLst>
                <a:ext uri="{FF2B5EF4-FFF2-40B4-BE49-F238E27FC236}">
                  <a16:creationId xmlns:a16="http://schemas.microsoft.com/office/drawing/2014/main" xmlns="" id="{96C146BC-807F-68A7-F994-A07E3EEC9C69}"/>
                </a:ext>
              </a:extLst>
            </p:cNvPr>
            <p:cNvSpPr/>
            <p:nvPr/>
          </p:nvSpPr>
          <p:spPr>
            <a:xfrm rot="2206515">
              <a:off x="4768048" y="2162245"/>
              <a:ext cx="62853" cy="45456"/>
            </a:xfrm>
            <a:custGeom>
              <a:avLst/>
              <a:gdLst/>
              <a:ahLst/>
              <a:cxnLst/>
              <a:rect l="l" t="t" r="r" b="b"/>
              <a:pathLst>
                <a:path w="1008" h="729" extrusionOk="0">
                  <a:moveTo>
                    <a:pt x="499" y="0"/>
                  </a:moveTo>
                  <a:cubicBezTo>
                    <a:pt x="111" y="0"/>
                    <a:pt x="1" y="624"/>
                    <a:pt x="426" y="719"/>
                  </a:cubicBezTo>
                  <a:cubicBezTo>
                    <a:pt x="455" y="725"/>
                    <a:pt x="483" y="728"/>
                    <a:pt x="510" y="728"/>
                  </a:cubicBezTo>
                  <a:cubicBezTo>
                    <a:pt x="901" y="728"/>
                    <a:pt x="1008" y="105"/>
                    <a:pt x="583" y="10"/>
                  </a:cubicBezTo>
                  <a:cubicBezTo>
                    <a:pt x="554" y="3"/>
                    <a:pt x="526" y="0"/>
                    <a:pt x="499" y="0"/>
                  </a:cubicBezTo>
                  <a:close/>
                </a:path>
              </a:pathLst>
            </a:custGeom>
            <a:solidFill>
              <a:srgbClr val="FFECB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553;p30">
              <a:extLst>
                <a:ext uri="{FF2B5EF4-FFF2-40B4-BE49-F238E27FC236}">
                  <a16:creationId xmlns:a16="http://schemas.microsoft.com/office/drawing/2014/main" xmlns="" id="{883588C5-F22B-1DF5-3EBA-2B938205DA6E}"/>
                </a:ext>
              </a:extLst>
            </p:cNvPr>
            <p:cNvSpPr/>
            <p:nvPr/>
          </p:nvSpPr>
          <p:spPr>
            <a:xfrm rot="2206515">
              <a:off x="4220607" y="2894239"/>
              <a:ext cx="96711" cy="69899"/>
            </a:xfrm>
            <a:custGeom>
              <a:avLst/>
              <a:gdLst/>
              <a:ahLst/>
              <a:cxnLst/>
              <a:rect l="l" t="t" r="r" b="b"/>
              <a:pathLst>
                <a:path w="1551" h="1121" extrusionOk="0">
                  <a:moveTo>
                    <a:pt x="763" y="1"/>
                  </a:moveTo>
                  <a:cubicBezTo>
                    <a:pt x="168" y="1"/>
                    <a:pt x="0" y="962"/>
                    <a:pt x="657" y="1105"/>
                  </a:cubicBezTo>
                  <a:cubicBezTo>
                    <a:pt x="703" y="1115"/>
                    <a:pt x="747" y="1120"/>
                    <a:pt x="789" y="1120"/>
                  </a:cubicBezTo>
                  <a:cubicBezTo>
                    <a:pt x="1386" y="1120"/>
                    <a:pt x="1551" y="159"/>
                    <a:pt x="894" y="15"/>
                  </a:cubicBezTo>
                  <a:cubicBezTo>
                    <a:pt x="848" y="5"/>
                    <a:pt x="805" y="1"/>
                    <a:pt x="763"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554;p30">
              <a:extLst>
                <a:ext uri="{FF2B5EF4-FFF2-40B4-BE49-F238E27FC236}">
                  <a16:creationId xmlns:a16="http://schemas.microsoft.com/office/drawing/2014/main" xmlns="" id="{53AD3047-DEC6-6E08-69F4-DAF57DA100BC}"/>
                </a:ext>
              </a:extLst>
            </p:cNvPr>
            <p:cNvSpPr/>
            <p:nvPr/>
          </p:nvSpPr>
          <p:spPr>
            <a:xfrm rot="2206515">
              <a:off x="4942033" y="2417059"/>
              <a:ext cx="41154" cy="29618"/>
            </a:xfrm>
            <a:custGeom>
              <a:avLst/>
              <a:gdLst/>
              <a:ahLst/>
              <a:cxnLst/>
              <a:rect l="l" t="t" r="r" b="b"/>
              <a:pathLst>
                <a:path w="660" h="475" extrusionOk="0">
                  <a:moveTo>
                    <a:pt x="323" y="1"/>
                  </a:moveTo>
                  <a:cubicBezTo>
                    <a:pt x="71" y="1"/>
                    <a:pt x="1" y="407"/>
                    <a:pt x="278" y="469"/>
                  </a:cubicBezTo>
                  <a:cubicBezTo>
                    <a:pt x="298" y="473"/>
                    <a:pt x="316" y="475"/>
                    <a:pt x="334" y="475"/>
                  </a:cubicBezTo>
                  <a:cubicBezTo>
                    <a:pt x="587" y="475"/>
                    <a:pt x="660" y="66"/>
                    <a:pt x="379" y="7"/>
                  </a:cubicBezTo>
                  <a:cubicBezTo>
                    <a:pt x="360" y="3"/>
                    <a:pt x="341" y="1"/>
                    <a:pt x="323"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555;p30">
              <a:extLst>
                <a:ext uri="{FF2B5EF4-FFF2-40B4-BE49-F238E27FC236}">
                  <a16:creationId xmlns:a16="http://schemas.microsoft.com/office/drawing/2014/main" xmlns="" id="{EB645864-A159-E20A-266D-DF6C4772634F}"/>
                </a:ext>
              </a:extLst>
            </p:cNvPr>
            <p:cNvSpPr/>
            <p:nvPr/>
          </p:nvSpPr>
          <p:spPr>
            <a:xfrm rot="2206515">
              <a:off x="4394183" y="2671984"/>
              <a:ext cx="41216" cy="29618"/>
            </a:xfrm>
            <a:custGeom>
              <a:avLst/>
              <a:gdLst/>
              <a:ahLst/>
              <a:cxnLst/>
              <a:rect l="l" t="t" r="r" b="b"/>
              <a:pathLst>
                <a:path w="661" h="475" extrusionOk="0">
                  <a:moveTo>
                    <a:pt x="325" y="1"/>
                  </a:moveTo>
                  <a:cubicBezTo>
                    <a:pt x="73" y="1"/>
                    <a:pt x="1" y="410"/>
                    <a:pt x="282" y="468"/>
                  </a:cubicBezTo>
                  <a:cubicBezTo>
                    <a:pt x="302" y="473"/>
                    <a:pt x="321" y="475"/>
                    <a:pt x="339" y="475"/>
                  </a:cubicBezTo>
                  <a:cubicBezTo>
                    <a:pt x="590" y="475"/>
                    <a:pt x="660" y="69"/>
                    <a:pt x="382" y="7"/>
                  </a:cubicBezTo>
                  <a:cubicBezTo>
                    <a:pt x="363" y="3"/>
                    <a:pt x="344" y="1"/>
                    <a:pt x="325" y="1"/>
                  </a:cubicBez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1556;p30">
            <a:extLst>
              <a:ext uri="{FF2B5EF4-FFF2-40B4-BE49-F238E27FC236}">
                <a16:creationId xmlns:a16="http://schemas.microsoft.com/office/drawing/2014/main" xmlns="" id="{C33F85D8-B3BD-D633-CF28-E112749BF654}"/>
              </a:ext>
            </a:extLst>
          </p:cNvPr>
          <p:cNvGrpSpPr/>
          <p:nvPr/>
        </p:nvGrpSpPr>
        <p:grpSpPr>
          <a:xfrm>
            <a:off x="9606981" y="3552639"/>
            <a:ext cx="537837" cy="608811"/>
            <a:chOff x="-790417" y="3709205"/>
            <a:chExt cx="480855" cy="544311"/>
          </a:xfrm>
        </p:grpSpPr>
        <p:sp>
          <p:nvSpPr>
            <p:cNvPr id="82" name="Google Shape;1557;p30">
              <a:extLst>
                <a:ext uri="{FF2B5EF4-FFF2-40B4-BE49-F238E27FC236}">
                  <a16:creationId xmlns:a16="http://schemas.microsoft.com/office/drawing/2014/main" xmlns="" id="{1368FD0F-332E-4BC1-2127-808199C7E9E8}"/>
                </a:ext>
              </a:extLst>
            </p:cNvPr>
            <p:cNvSpPr/>
            <p:nvPr/>
          </p:nvSpPr>
          <p:spPr>
            <a:xfrm>
              <a:off x="-631906" y="3709205"/>
              <a:ext cx="166337" cy="281384"/>
            </a:xfrm>
            <a:custGeom>
              <a:avLst/>
              <a:gdLst/>
              <a:ahLst/>
              <a:cxnLst/>
              <a:rect l="l" t="t" r="r" b="b"/>
              <a:pathLst>
                <a:path w="8711" h="14736" extrusionOk="0">
                  <a:moveTo>
                    <a:pt x="4077" y="1"/>
                  </a:moveTo>
                  <a:lnTo>
                    <a:pt x="3668" y="99"/>
                  </a:lnTo>
                  <a:lnTo>
                    <a:pt x="3079" y="426"/>
                  </a:lnTo>
                  <a:lnTo>
                    <a:pt x="2358" y="1147"/>
                  </a:lnTo>
                  <a:lnTo>
                    <a:pt x="1736" y="2113"/>
                  </a:lnTo>
                  <a:lnTo>
                    <a:pt x="1180" y="3242"/>
                  </a:lnTo>
                  <a:lnTo>
                    <a:pt x="721" y="4487"/>
                  </a:lnTo>
                  <a:lnTo>
                    <a:pt x="361" y="5747"/>
                  </a:lnTo>
                  <a:lnTo>
                    <a:pt x="99" y="6959"/>
                  </a:lnTo>
                  <a:lnTo>
                    <a:pt x="1" y="7516"/>
                  </a:lnTo>
                  <a:lnTo>
                    <a:pt x="1" y="7679"/>
                  </a:lnTo>
                  <a:lnTo>
                    <a:pt x="66" y="7827"/>
                  </a:lnTo>
                  <a:lnTo>
                    <a:pt x="3865" y="14490"/>
                  </a:lnTo>
                  <a:lnTo>
                    <a:pt x="3946" y="14605"/>
                  </a:lnTo>
                  <a:lnTo>
                    <a:pt x="4159" y="14719"/>
                  </a:lnTo>
                  <a:lnTo>
                    <a:pt x="4290" y="14736"/>
                  </a:lnTo>
                  <a:lnTo>
                    <a:pt x="4389" y="14736"/>
                  </a:lnTo>
                  <a:lnTo>
                    <a:pt x="4470" y="14703"/>
                  </a:lnTo>
                  <a:lnTo>
                    <a:pt x="4650" y="14638"/>
                  </a:lnTo>
                  <a:lnTo>
                    <a:pt x="5518" y="14163"/>
                  </a:lnTo>
                  <a:lnTo>
                    <a:pt x="6271" y="13672"/>
                  </a:lnTo>
                  <a:lnTo>
                    <a:pt x="7041" y="13000"/>
                  </a:lnTo>
                  <a:lnTo>
                    <a:pt x="7778" y="12149"/>
                  </a:lnTo>
                  <a:lnTo>
                    <a:pt x="8351" y="11101"/>
                  </a:lnTo>
                  <a:lnTo>
                    <a:pt x="8613" y="10184"/>
                  </a:lnTo>
                  <a:lnTo>
                    <a:pt x="8711" y="9513"/>
                  </a:lnTo>
                  <a:lnTo>
                    <a:pt x="8711" y="9153"/>
                  </a:lnTo>
                  <a:lnTo>
                    <a:pt x="8694" y="8612"/>
                  </a:lnTo>
                  <a:lnTo>
                    <a:pt x="8547" y="7303"/>
                  </a:lnTo>
                  <a:lnTo>
                    <a:pt x="8236" y="5829"/>
                  </a:lnTo>
                  <a:lnTo>
                    <a:pt x="7794" y="4290"/>
                  </a:lnTo>
                  <a:lnTo>
                    <a:pt x="7221" y="2833"/>
                  </a:lnTo>
                  <a:lnTo>
                    <a:pt x="6517" y="1556"/>
                  </a:lnTo>
                  <a:lnTo>
                    <a:pt x="5911" y="803"/>
                  </a:lnTo>
                  <a:lnTo>
                    <a:pt x="5485" y="426"/>
                  </a:lnTo>
                  <a:lnTo>
                    <a:pt x="5027" y="148"/>
                  </a:lnTo>
                  <a:lnTo>
                    <a:pt x="4536"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58;p30">
              <a:extLst>
                <a:ext uri="{FF2B5EF4-FFF2-40B4-BE49-F238E27FC236}">
                  <a16:creationId xmlns:a16="http://schemas.microsoft.com/office/drawing/2014/main" xmlns="" id="{84425A69-250A-2F7E-B56D-7DBFB9F65D7D}"/>
                </a:ext>
              </a:extLst>
            </p:cNvPr>
            <p:cNvSpPr/>
            <p:nvPr/>
          </p:nvSpPr>
          <p:spPr>
            <a:xfrm>
              <a:off x="-790092" y="3823015"/>
              <a:ext cx="250736" cy="167578"/>
            </a:xfrm>
            <a:custGeom>
              <a:avLst/>
              <a:gdLst/>
              <a:ahLst/>
              <a:cxnLst/>
              <a:rect l="l" t="t" r="r" b="b"/>
              <a:pathLst>
                <a:path w="13131" h="8776" extrusionOk="0">
                  <a:moveTo>
                    <a:pt x="2898" y="0"/>
                  </a:moveTo>
                  <a:lnTo>
                    <a:pt x="1900" y="115"/>
                  </a:lnTo>
                  <a:lnTo>
                    <a:pt x="1310" y="295"/>
                  </a:lnTo>
                  <a:lnTo>
                    <a:pt x="803" y="557"/>
                  </a:lnTo>
                  <a:lnTo>
                    <a:pt x="393" y="933"/>
                  </a:lnTo>
                  <a:lnTo>
                    <a:pt x="230" y="1163"/>
                  </a:lnTo>
                  <a:lnTo>
                    <a:pt x="131" y="1343"/>
                  </a:lnTo>
                  <a:lnTo>
                    <a:pt x="17" y="1752"/>
                  </a:lnTo>
                  <a:lnTo>
                    <a:pt x="0" y="2423"/>
                  </a:lnTo>
                  <a:lnTo>
                    <a:pt x="262" y="3389"/>
                  </a:lnTo>
                  <a:lnTo>
                    <a:pt x="770" y="4421"/>
                  </a:lnTo>
                  <a:lnTo>
                    <a:pt x="1490" y="5452"/>
                  </a:lnTo>
                  <a:lnTo>
                    <a:pt x="2325" y="6467"/>
                  </a:lnTo>
                  <a:lnTo>
                    <a:pt x="3226" y="7417"/>
                  </a:lnTo>
                  <a:lnTo>
                    <a:pt x="4126" y="8252"/>
                  </a:lnTo>
                  <a:lnTo>
                    <a:pt x="4568" y="8612"/>
                  </a:lnTo>
                  <a:lnTo>
                    <a:pt x="4716" y="8694"/>
                  </a:lnTo>
                  <a:lnTo>
                    <a:pt x="4879" y="8710"/>
                  </a:lnTo>
                  <a:lnTo>
                    <a:pt x="12574" y="8776"/>
                  </a:lnTo>
                  <a:lnTo>
                    <a:pt x="12754" y="8759"/>
                  </a:lnTo>
                  <a:lnTo>
                    <a:pt x="13016" y="8530"/>
                  </a:lnTo>
                  <a:lnTo>
                    <a:pt x="13065" y="8366"/>
                  </a:lnTo>
                  <a:lnTo>
                    <a:pt x="13098" y="8170"/>
                  </a:lnTo>
                  <a:lnTo>
                    <a:pt x="13131" y="7188"/>
                  </a:lnTo>
                  <a:lnTo>
                    <a:pt x="13065" y="6287"/>
                  </a:lnTo>
                  <a:lnTo>
                    <a:pt x="12869" y="5272"/>
                  </a:lnTo>
                  <a:lnTo>
                    <a:pt x="12492" y="4224"/>
                  </a:lnTo>
                  <a:lnTo>
                    <a:pt x="11870" y="3193"/>
                  </a:lnTo>
                  <a:lnTo>
                    <a:pt x="11215" y="2505"/>
                  </a:lnTo>
                  <a:lnTo>
                    <a:pt x="10675" y="2096"/>
                  </a:lnTo>
                  <a:lnTo>
                    <a:pt x="10380" y="1899"/>
                  </a:lnTo>
                  <a:lnTo>
                    <a:pt x="9856" y="1621"/>
                  </a:lnTo>
                  <a:lnTo>
                    <a:pt x="8596" y="1097"/>
                  </a:lnTo>
                  <a:lnTo>
                    <a:pt x="7171" y="639"/>
                  </a:lnTo>
                  <a:lnTo>
                    <a:pt x="5698" y="278"/>
                  </a:lnTo>
                  <a:lnTo>
                    <a:pt x="4961" y="148"/>
                  </a:lnTo>
                  <a:lnTo>
                    <a:pt x="4290" y="66"/>
                  </a:lnTo>
                  <a:lnTo>
                    <a:pt x="2898"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59;p30">
              <a:extLst>
                <a:ext uri="{FF2B5EF4-FFF2-40B4-BE49-F238E27FC236}">
                  <a16:creationId xmlns:a16="http://schemas.microsoft.com/office/drawing/2014/main" xmlns="" id="{9F9DFF3A-4DC7-57BB-1B0C-0DFFBB3DFC49}"/>
                </a:ext>
              </a:extLst>
            </p:cNvPr>
            <p:cNvSpPr/>
            <p:nvPr/>
          </p:nvSpPr>
          <p:spPr>
            <a:xfrm>
              <a:off x="-790417" y="3943679"/>
              <a:ext cx="249820" cy="195724"/>
            </a:xfrm>
            <a:custGeom>
              <a:avLst/>
              <a:gdLst/>
              <a:ahLst/>
              <a:cxnLst/>
              <a:rect l="l" t="t" r="r" b="b"/>
              <a:pathLst>
                <a:path w="13083" h="10250" extrusionOk="0">
                  <a:moveTo>
                    <a:pt x="9038" y="1"/>
                  </a:moveTo>
                  <a:lnTo>
                    <a:pt x="7843" y="34"/>
                  </a:lnTo>
                  <a:lnTo>
                    <a:pt x="6910" y="263"/>
                  </a:lnTo>
                  <a:lnTo>
                    <a:pt x="6288" y="508"/>
                  </a:lnTo>
                  <a:lnTo>
                    <a:pt x="5960" y="689"/>
                  </a:lnTo>
                  <a:lnTo>
                    <a:pt x="5469" y="1000"/>
                  </a:lnTo>
                  <a:lnTo>
                    <a:pt x="4372" y="1818"/>
                  </a:lnTo>
                  <a:lnTo>
                    <a:pt x="3259" y="2817"/>
                  </a:lnTo>
                  <a:lnTo>
                    <a:pt x="2211" y="3930"/>
                  </a:lnTo>
                  <a:lnTo>
                    <a:pt x="1736" y="4487"/>
                  </a:lnTo>
                  <a:lnTo>
                    <a:pt x="1327" y="5027"/>
                  </a:lnTo>
                  <a:lnTo>
                    <a:pt x="574" y="6206"/>
                  </a:lnTo>
                  <a:lnTo>
                    <a:pt x="181" y="7123"/>
                  </a:lnTo>
                  <a:lnTo>
                    <a:pt x="34" y="7729"/>
                  </a:lnTo>
                  <a:lnTo>
                    <a:pt x="1" y="8302"/>
                  </a:lnTo>
                  <a:lnTo>
                    <a:pt x="116" y="8842"/>
                  </a:lnTo>
                  <a:lnTo>
                    <a:pt x="247" y="9088"/>
                  </a:lnTo>
                  <a:lnTo>
                    <a:pt x="459" y="9399"/>
                  </a:lnTo>
                  <a:lnTo>
                    <a:pt x="1032" y="9841"/>
                  </a:lnTo>
                  <a:lnTo>
                    <a:pt x="1802" y="10119"/>
                  </a:lnTo>
                  <a:lnTo>
                    <a:pt x="2719" y="10234"/>
                  </a:lnTo>
                  <a:lnTo>
                    <a:pt x="3226" y="10250"/>
                  </a:lnTo>
                  <a:lnTo>
                    <a:pt x="3930" y="10234"/>
                  </a:lnTo>
                  <a:lnTo>
                    <a:pt x="5420" y="10037"/>
                  </a:lnTo>
                  <a:lnTo>
                    <a:pt x="6910" y="9693"/>
                  </a:lnTo>
                  <a:lnTo>
                    <a:pt x="8302" y="9268"/>
                  </a:lnTo>
                  <a:lnTo>
                    <a:pt x="8924" y="9038"/>
                  </a:lnTo>
                  <a:lnTo>
                    <a:pt x="9071" y="8957"/>
                  </a:lnTo>
                  <a:lnTo>
                    <a:pt x="9169" y="8826"/>
                  </a:lnTo>
                  <a:lnTo>
                    <a:pt x="13017" y="2211"/>
                  </a:lnTo>
                  <a:lnTo>
                    <a:pt x="13082" y="2047"/>
                  </a:lnTo>
                  <a:lnTo>
                    <a:pt x="13017" y="1720"/>
                  </a:lnTo>
                  <a:lnTo>
                    <a:pt x="12902" y="1589"/>
                  </a:lnTo>
                  <a:lnTo>
                    <a:pt x="12739" y="1458"/>
                  </a:lnTo>
                  <a:lnTo>
                    <a:pt x="11904" y="934"/>
                  </a:lnTo>
                  <a:lnTo>
                    <a:pt x="11101" y="541"/>
                  </a:lnTo>
                  <a:lnTo>
                    <a:pt x="10135" y="214"/>
                  </a:lnTo>
                  <a:lnTo>
                    <a:pt x="9038"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60;p30">
              <a:extLst>
                <a:ext uri="{FF2B5EF4-FFF2-40B4-BE49-F238E27FC236}">
                  <a16:creationId xmlns:a16="http://schemas.microsoft.com/office/drawing/2014/main" xmlns="" id="{BAF3298B-C22B-CB43-ED4D-FBF9271F7762}"/>
                </a:ext>
              </a:extLst>
            </p:cNvPr>
            <p:cNvSpPr/>
            <p:nvPr/>
          </p:nvSpPr>
          <p:spPr>
            <a:xfrm>
              <a:off x="-634408" y="3971521"/>
              <a:ext cx="166337" cy="281995"/>
            </a:xfrm>
            <a:custGeom>
              <a:avLst/>
              <a:gdLst/>
              <a:ahLst/>
              <a:cxnLst/>
              <a:rect l="l" t="t" r="r" b="b"/>
              <a:pathLst>
                <a:path w="8711" h="14768" extrusionOk="0">
                  <a:moveTo>
                    <a:pt x="4421" y="0"/>
                  </a:moveTo>
                  <a:lnTo>
                    <a:pt x="4241" y="49"/>
                  </a:lnTo>
                  <a:lnTo>
                    <a:pt x="4061" y="131"/>
                  </a:lnTo>
                  <a:lnTo>
                    <a:pt x="3193" y="589"/>
                  </a:lnTo>
                  <a:lnTo>
                    <a:pt x="2440" y="1081"/>
                  </a:lnTo>
                  <a:lnTo>
                    <a:pt x="1671" y="1752"/>
                  </a:lnTo>
                  <a:lnTo>
                    <a:pt x="950" y="2620"/>
                  </a:lnTo>
                  <a:lnTo>
                    <a:pt x="361" y="3651"/>
                  </a:lnTo>
                  <a:lnTo>
                    <a:pt x="99" y="4584"/>
                  </a:lnTo>
                  <a:lnTo>
                    <a:pt x="1" y="5256"/>
                  </a:lnTo>
                  <a:lnTo>
                    <a:pt x="1" y="5599"/>
                  </a:lnTo>
                  <a:lnTo>
                    <a:pt x="17" y="6140"/>
                  </a:lnTo>
                  <a:lnTo>
                    <a:pt x="164" y="7449"/>
                  </a:lnTo>
                  <a:lnTo>
                    <a:pt x="476" y="8939"/>
                  </a:lnTo>
                  <a:lnTo>
                    <a:pt x="918" y="10462"/>
                  </a:lnTo>
                  <a:lnTo>
                    <a:pt x="1491" y="11919"/>
                  </a:lnTo>
                  <a:lnTo>
                    <a:pt x="2195" y="13196"/>
                  </a:lnTo>
                  <a:lnTo>
                    <a:pt x="2800" y="13949"/>
                  </a:lnTo>
                  <a:lnTo>
                    <a:pt x="3226" y="14342"/>
                  </a:lnTo>
                  <a:lnTo>
                    <a:pt x="3685" y="14604"/>
                  </a:lnTo>
                  <a:lnTo>
                    <a:pt x="4176" y="14752"/>
                  </a:lnTo>
                  <a:lnTo>
                    <a:pt x="4421" y="14768"/>
                  </a:lnTo>
                  <a:lnTo>
                    <a:pt x="4634" y="14752"/>
                  </a:lnTo>
                  <a:lnTo>
                    <a:pt x="5043" y="14653"/>
                  </a:lnTo>
                  <a:lnTo>
                    <a:pt x="5633" y="14326"/>
                  </a:lnTo>
                  <a:lnTo>
                    <a:pt x="6353" y="13622"/>
                  </a:lnTo>
                  <a:lnTo>
                    <a:pt x="6975" y="12656"/>
                  </a:lnTo>
                  <a:lnTo>
                    <a:pt x="7532" y="11526"/>
                  </a:lnTo>
                  <a:lnTo>
                    <a:pt x="7990" y="10282"/>
                  </a:lnTo>
                  <a:lnTo>
                    <a:pt x="8351" y="9021"/>
                  </a:lnTo>
                  <a:lnTo>
                    <a:pt x="8613" y="7810"/>
                  </a:lnTo>
                  <a:lnTo>
                    <a:pt x="8711" y="7253"/>
                  </a:lnTo>
                  <a:lnTo>
                    <a:pt x="8711" y="7089"/>
                  </a:lnTo>
                  <a:lnTo>
                    <a:pt x="8645" y="6942"/>
                  </a:lnTo>
                  <a:lnTo>
                    <a:pt x="4847" y="262"/>
                  </a:lnTo>
                  <a:lnTo>
                    <a:pt x="4749" y="131"/>
                  </a:lnTo>
                  <a:lnTo>
                    <a:pt x="4421"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61;p30">
              <a:extLst>
                <a:ext uri="{FF2B5EF4-FFF2-40B4-BE49-F238E27FC236}">
                  <a16:creationId xmlns:a16="http://schemas.microsoft.com/office/drawing/2014/main" xmlns="" id="{75C1D1BB-8A6E-86AC-E21A-B8ED9F0017AD}"/>
                </a:ext>
              </a:extLst>
            </p:cNvPr>
            <p:cNvSpPr/>
            <p:nvPr/>
          </p:nvSpPr>
          <p:spPr>
            <a:xfrm>
              <a:off x="-560623" y="3971826"/>
              <a:ext cx="250756" cy="167578"/>
            </a:xfrm>
            <a:custGeom>
              <a:avLst/>
              <a:gdLst/>
              <a:ahLst/>
              <a:cxnLst/>
              <a:rect l="l" t="t" r="r" b="b"/>
              <a:pathLst>
                <a:path w="13132" h="8776" extrusionOk="0">
                  <a:moveTo>
                    <a:pt x="557" y="0"/>
                  </a:moveTo>
                  <a:lnTo>
                    <a:pt x="377" y="33"/>
                  </a:lnTo>
                  <a:lnTo>
                    <a:pt x="115" y="246"/>
                  </a:lnTo>
                  <a:lnTo>
                    <a:pt x="66" y="426"/>
                  </a:lnTo>
                  <a:lnTo>
                    <a:pt x="50" y="623"/>
                  </a:lnTo>
                  <a:lnTo>
                    <a:pt x="1" y="1605"/>
                  </a:lnTo>
                  <a:lnTo>
                    <a:pt x="66" y="2489"/>
                  </a:lnTo>
                  <a:lnTo>
                    <a:pt x="263" y="3504"/>
                  </a:lnTo>
                  <a:lnTo>
                    <a:pt x="639" y="4552"/>
                  </a:lnTo>
                  <a:lnTo>
                    <a:pt x="1261" y="5583"/>
                  </a:lnTo>
                  <a:lnTo>
                    <a:pt x="1916" y="6271"/>
                  </a:lnTo>
                  <a:lnTo>
                    <a:pt x="2456" y="6680"/>
                  </a:lnTo>
                  <a:lnTo>
                    <a:pt x="2768" y="6877"/>
                  </a:lnTo>
                  <a:lnTo>
                    <a:pt x="3275" y="7155"/>
                  </a:lnTo>
                  <a:lnTo>
                    <a:pt x="4536" y="7695"/>
                  </a:lnTo>
                  <a:lnTo>
                    <a:pt x="5960" y="8154"/>
                  </a:lnTo>
                  <a:lnTo>
                    <a:pt x="7450" y="8498"/>
                  </a:lnTo>
                  <a:lnTo>
                    <a:pt x="8170" y="8629"/>
                  </a:lnTo>
                  <a:lnTo>
                    <a:pt x="9038" y="8743"/>
                  </a:lnTo>
                  <a:lnTo>
                    <a:pt x="9955" y="8776"/>
                  </a:lnTo>
                  <a:lnTo>
                    <a:pt x="10413" y="8760"/>
                  </a:lnTo>
                  <a:lnTo>
                    <a:pt x="11298" y="8645"/>
                  </a:lnTo>
                  <a:lnTo>
                    <a:pt x="12083" y="8383"/>
                  </a:lnTo>
                  <a:lnTo>
                    <a:pt x="12542" y="8056"/>
                  </a:lnTo>
                  <a:lnTo>
                    <a:pt x="12804" y="7777"/>
                  </a:lnTo>
                  <a:lnTo>
                    <a:pt x="12902" y="7614"/>
                  </a:lnTo>
                  <a:lnTo>
                    <a:pt x="13000" y="7433"/>
                  </a:lnTo>
                  <a:lnTo>
                    <a:pt x="13115" y="7024"/>
                  </a:lnTo>
                  <a:lnTo>
                    <a:pt x="13131" y="6353"/>
                  </a:lnTo>
                  <a:lnTo>
                    <a:pt x="12869" y="5387"/>
                  </a:lnTo>
                  <a:lnTo>
                    <a:pt x="12362" y="4355"/>
                  </a:lnTo>
                  <a:lnTo>
                    <a:pt x="11658" y="3324"/>
                  </a:lnTo>
                  <a:lnTo>
                    <a:pt x="10823" y="2309"/>
                  </a:lnTo>
                  <a:lnTo>
                    <a:pt x="9906" y="1376"/>
                  </a:lnTo>
                  <a:lnTo>
                    <a:pt x="9005" y="541"/>
                  </a:lnTo>
                  <a:lnTo>
                    <a:pt x="8563" y="181"/>
                  </a:lnTo>
                  <a:lnTo>
                    <a:pt x="8432" y="82"/>
                  </a:lnTo>
                  <a:lnTo>
                    <a:pt x="8269" y="66"/>
                  </a:lnTo>
                  <a:lnTo>
                    <a:pt x="557"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62;p30">
              <a:extLst>
                <a:ext uri="{FF2B5EF4-FFF2-40B4-BE49-F238E27FC236}">
                  <a16:creationId xmlns:a16="http://schemas.microsoft.com/office/drawing/2014/main" xmlns="" id="{495E711E-4A87-7052-CBA3-2B7755355A1C}"/>
                </a:ext>
              </a:extLst>
            </p:cNvPr>
            <p:cNvSpPr/>
            <p:nvPr/>
          </p:nvSpPr>
          <p:spPr>
            <a:xfrm>
              <a:off x="-558122" y="3985899"/>
              <a:ext cx="325" cy="325"/>
            </a:xfrm>
            <a:custGeom>
              <a:avLst/>
              <a:gdLst/>
              <a:ahLst/>
              <a:cxnLst/>
              <a:rect l="l" t="t" r="r" b="b"/>
              <a:pathLst>
                <a:path w="17" h="17" extrusionOk="0">
                  <a:moveTo>
                    <a:pt x="17" y="17"/>
                  </a:moveTo>
                  <a:lnTo>
                    <a:pt x="17" y="17"/>
                  </a:lnTo>
                  <a:lnTo>
                    <a:pt x="1" y="0"/>
                  </a:lnTo>
                  <a:lnTo>
                    <a:pt x="17" y="17"/>
                  </a:lnTo>
                  <a:lnTo>
                    <a:pt x="17" y="17"/>
                  </a:lnTo>
                  <a:close/>
                </a:path>
              </a:pathLst>
            </a:custGeom>
            <a:solidFill>
              <a:srgbClr val="FFF2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63;p30">
              <a:extLst>
                <a:ext uri="{FF2B5EF4-FFF2-40B4-BE49-F238E27FC236}">
                  <a16:creationId xmlns:a16="http://schemas.microsoft.com/office/drawing/2014/main" xmlns="" id="{6F1BB672-45A5-4BE8-107F-A339F263770C}"/>
                </a:ext>
              </a:extLst>
            </p:cNvPr>
            <p:cNvSpPr/>
            <p:nvPr/>
          </p:nvSpPr>
          <p:spPr>
            <a:xfrm>
              <a:off x="-555926" y="3823015"/>
              <a:ext cx="246364" cy="196029"/>
            </a:xfrm>
            <a:custGeom>
              <a:avLst/>
              <a:gdLst/>
              <a:ahLst/>
              <a:cxnLst/>
              <a:rect l="l" t="t" r="r" b="b"/>
              <a:pathLst>
                <a:path w="12902" h="10266" extrusionOk="0">
                  <a:moveTo>
                    <a:pt x="9791" y="0"/>
                  </a:moveTo>
                  <a:lnTo>
                    <a:pt x="8628" y="49"/>
                  </a:lnTo>
                  <a:lnTo>
                    <a:pt x="7417" y="229"/>
                  </a:lnTo>
                  <a:lnTo>
                    <a:pt x="5600" y="655"/>
                  </a:lnTo>
                  <a:lnTo>
                    <a:pt x="4503" y="1015"/>
                  </a:lnTo>
                  <a:lnTo>
                    <a:pt x="4617" y="1637"/>
                  </a:lnTo>
                  <a:lnTo>
                    <a:pt x="4732" y="2734"/>
                  </a:lnTo>
                  <a:lnTo>
                    <a:pt x="4732" y="3193"/>
                  </a:lnTo>
                  <a:lnTo>
                    <a:pt x="4732" y="3553"/>
                  </a:lnTo>
                  <a:lnTo>
                    <a:pt x="4634" y="4224"/>
                  </a:lnTo>
                  <a:lnTo>
                    <a:pt x="4372" y="5141"/>
                  </a:lnTo>
                  <a:lnTo>
                    <a:pt x="3799" y="6189"/>
                  </a:lnTo>
                  <a:lnTo>
                    <a:pt x="3062" y="7040"/>
                  </a:lnTo>
                  <a:lnTo>
                    <a:pt x="2292" y="7712"/>
                  </a:lnTo>
                  <a:lnTo>
                    <a:pt x="1539" y="8203"/>
                  </a:lnTo>
                  <a:lnTo>
                    <a:pt x="671" y="8678"/>
                  </a:lnTo>
                  <a:lnTo>
                    <a:pt x="491" y="8743"/>
                  </a:lnTo>
                  <a:lnTo>
                    <a:pt x="410" y="8776"/>
                  </a:lnTo>
                  <a:lnTo>
                    <a:pt x="311" y="8776"/>
                  </a:lnTo>
                  <a:lnTo>
                    <a:pt x="131" y="8759"/>
                  </a:lnTo>
                  <a:lnTo>
                    <a:pt x="0" y="8661"/>
                  </a:lnTo>
                  <a:lnTo>
                    <a:pt x="0" y="8678"/>
                  </a:lnTo>
                  <a:lnTo>
                    <a:pt x="311" y="8907"/>
                  </a:lnTo>
                  <a:lnTo>
                    <a:pt x="1965" y="9791"/>
                  </a:lnTo>
                  <a:lnTo>
                    <a:pt x="3095" y="10118"/>
                  </a:lnTo>
                  <a:lnTo>
                    <a:pt x="3930" y="10249"/>
                  </a:lnTo>
                  <a:lnTo>
                    <a:pt x="4355" y="10266"/>
                  </a:lnTo>
                  <a:lnTo>
                    <a:pt x="4666" y="10249"/>
                  </a:lnTo>
                  <a:lnTo>
                    <a:pt x="5305" y="10184"/>
                  </a:lnTo>
                  <a:lnTo>
                    <a:pt x="5960" y="10020"/>
                  </a:lnTo>
                  <a:lnTo>
                    <a:pt x="6615" y="9742"/>
                  </a:lnTo>
                  <a:lnTo>
                    <a:pt x="6942" y="9562"/>
                  </a:lnTo>
                  <a:lnTo>
                    <a:pt x="7450" y="9267"/>
                  </a:lnTo>
                  <a:lnTo>
                    <a:pt x="8530" y="8432"/>
                  </a:lnTo>
                  <a:lnTo>
                    <a:pt x="9644" y="7433"/>
                  </a:lnTo>
                  <a:lnTo>
                    <a:pt x="10691" y="6336"/>
                  </a:lnTo>
                  <a:lnTo>
                    <a:pt x="11166" y="5763"/>
                  </a:lnTo>
                  <a:lnTo>
                    <a:pt x="11575" y="5223"/>
                  </a:lnTo>
                  <a:lnTo>
                    <a:pt x="12329" y="4044"/>
                  </a:lnTo>
                  <a:lnTo>
                    <a:pt x="12722" y="3127"/>
                  </a:lnTo>
                  <a:lnTo>
                    <a:pt x="12869" y="2522"/>
                  </a:lnTo>
                  <a:lnTo>
                    <a:pt x="12902" y="1948"/>
                  </a:lnTo>
                  <a:lnTo>
                    <a:pt x="12787" y="1408"/>
                  </a:lnTo>
                  <a:lnTo>
                    <a:pt x="12656" y="1163"/>
                  </a:lnTo>
                  <a:lnTo>
                    <a:pt x="12541" y="982"/>
                  </a:lnTo>
                  <a:lnTo>
                    <a:pt x="12279" y="704"/>
                  </a:lnTo>
                  <a:lnTo>
                    <a:pt x="11756" y="360"/>
                  </a:lnTo>
                  <a:lnTo>
                    <a:pt x="10855" y="82"/>
                  </a:lnTo>
                  <a:lnTo>
                    <a:pt x="9791"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64;p30">
              <a:extLst>
                <a:ext uri="{FF2B5EF4-FFF2-40B4-BE49-F238E27FC236}">
                  <a16:creationId xmlns:a16="http://schemas.microsoft.com/office/drawing/2014/main" xmlns="" id="{5FD70D1C-67E0-8027-2CD4-94BD8A360DCB}"/>
                </a:ext>
              </a:extLst>
            </p:cNvPr>
            <p:cNvSpPr/>
            <p:nvPr/>
          </p:nvSpPr>
          <p:spPr>
            <a:xfrm>
              <a:off x="-652224" y="3868653"/>
              <a:ext cx="204488" cy="225111"/>
            </a:xfrm>
            <a:custGeom>
              <a:avLst/>
              <a:gdLst/>
              <a:ahLst/>
              <a:cxnLst/>
              <a:rect l="l" t="t" r="r" b="b"/>
              <a:pathLst>
                <a:path w="10709" h="11789" extrusionOk="0">
                  <a:moveTo>
                    <a:pt x="4863" y="1"/>
                  </a:moveTo>
                  <a:lnTo>
                    <a:pt x="4863" y="5043"/>
                  </a:lnTo>
                  <a:lnTo>
                    <a:pt x="492" y="2522"/>
                  </a:lnTo>
                  <a:lnTo>
                    <a:pt x="1" y="3373"/>
                  </a:lnTo>
                  <a:lnTo>
                    <a:pt x="4372" y="5895"/>
                  </a:lnTo>
                  <a:lnTo>
                    <a:pt x="1" y="8416"/>
                  </a:lnTo>
                  <a:lnTo>
                    <a:pt x="492" y="9267"/>
                  </a:lnTo>
                  <a:lnTo>
                    <a:pt x="4863" y="6746"/>
                  </a:lnTo>
                  <a:lnTo>
                    <a:pt x="4863" y="11789"/>
                  </a:lnTo>
                  <a:lnTo>
                    <a:pt x="5845" y="11789"/>
                  </a:lnTo>
                  <a:lnTo>
                    <a:pt x="5845" y="6746"/>
                  </a:lnTo>
                  <a:lnTo>
                    <a:pt x="10217" y="9267"/>
                  </a:lnTo>
                  <a:lnTo>
                    <a:pt x="10708" y="8416"/>
                  </a:lnTo>
                  <a:lnTo>
                    <a:pt x="6337" y="5895"/>
                  </a:lnTo>
                  <a:lnTo>
                    <a:pt x="10708" y="3373"/>
                  </a:lnTo>
                  <a:lnTo>
                    <a:pt x="10217" y="2522"/>
                  </a:lnTo>
                  <a:lnTo>
                    <a:pt x="5845" y="5043"/>
                  </a:lnTo>
                  <a:lnTo>
                    <a:pt x="5845"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65;p30">
              <a:extLst>
                <a:ext uri="{FF2B5EF4-FFF2-40B4-BE49-F238E27FC236}">
                  <a16:creationId xmlns:a16="http://schemas.microsoft.com/office/drawing/2014/main" xmlns="" id="{C535D29B-AB0D-39B4-D990-9BC121453BD5}"/>
                </a:ext>
              </a:extLst>
            </p:cNvPr>
            <p:cNvSpPr/>
            <p:nvPr/>
          </p:nvSpPr>
          <p:spPr>
            <a:xfrm>
              <a:off x="-564060" y="3831130"/>
              <a:ext cx="28165" cy="56292"/>
            </a:xfrm>
            <a:custGeom>
              <a:avLst/>
              <a:gdLst/>
              <a:ahLst/>
              <a:cxnLst/>
              <a:rect l="l" t="t" r="r" b="b"/>
              <a:pathLst>
                <a:path w="1475" h="2948" extrusionOk="0">
                  <a:moveTo>
                    <a:pt x="590" y="1"/>
                  </a:moveTo>
                  <a:lnTo>
                    <a:pt x="328" y="115"/>
                  </a:lnTo>
                  <a:lnTo>
                    <a:pt x="132" y="328"/>
                  </a:lnTo>
                  <a:lnTo>
                    <a:pt x="17" y="590"/>
                  </a:lnTo>
                  <a:lnTo>
                    <a:pt x="1" y="738"/>
                  </a:lnTo>
                  <a:lnTo>
                    <a:pt x="1" y="2211"/>
                  </a:lnTo>
                  <a:lnTo>
                    <a:pt x="17" y="2358"/>
                  </a:lnTo>
                  <a:lnTo>
                    <a:pt x="132" y="2620"/>
                  </a:lnTo>
                  <a:lnTo>
                    <a:pt x="328" y="2817"/>
                  </a:lnTo>
                  <a:lnTo>
                    <a:pt x="590" y="2931"/>
                  </a:lnTo>
                  <a:lnTo>
                    <a:pt x="737" y="2948"/>
                  </a:lnTo>
                  <a:lnTo>
                    <a:pt x="885" y="2931"/>
                  </a:lnTo>
                  <a:lnTo>
                    <a:pt x="1147" y="2817"/>
                  </a:lnTo>
                  <a:lnTo>
                    <a:pt x="1359" y="2620"/>
                  </a:lnTo>
                  <a:lnTo>
                    <a:pt x="1458" y="2358"/>
                  </a:lnTo>
                  <a:lnTo>
                    <a:pt x="1474" y="2211"/>
                  </a:lnTo>
                  <a:lnTo>
                    <a:pt x="1474" y="738"/>
                  </a:lnTo>
                  <a:lnTo>
                    <a:pt x="1458" y="590"/>
                  </a:lnTo>
                  <a:lnTo>
                    <a:pt x="1359" y="328"/>
                  </a:lnTo>
                  <a:lnTo>
                    <a:pt x="1147" y="115"/>
                  </a:lnTo>
                  <a:lnTo>
                    <a:pt x="8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66;p30">
              <a:extLst>
                <a:ext uri="{FF2B5EF4-FFF2-40B4-BE49-F238E27FC236}">
                  <a16:creationId xmlns:a16="http://schemas.microsoft.com/office/drawing/2014/main" xmlns="" id="{DC3A0758-CCA7-86F3-EB45-7B30C1C75AD7}"/>
                </a:ext>
              </a:extLst>
            </p:cNvPr>
            <p:cNvSpPr/>
            <p:nvPr/>
          </p:nvSpPr>
          <p:spPr>
            <a:xfrm>
              <a:off x="-564060" y="4074999"/>
              <a:ext cx="28165" cy="56292"/>
            </a:xfrm>
            <a:custGeom>
              <a:avLst/>
              <a:gdLst/>
              <a:ahLst/>
              <a:cxnLst/>
              <a:rect l="l" t="t" r="r" b="b"/>
              <a:pathLst>
                <a:path w="1475" h="2948" extrusionOk="0">
                  <a:moveTo>
                    <a:pt x="737" y="0"/>
                  </a:moveTo>
                  <a:lnTo>
                    <a:pt x="590" y="17"/>
                  </a:lnTo>
                  <a:lnTo>
                    <a:pt x="328" y="131"/>
                  </a:lnTo>
                  <a:lnTo>
                    <a:pt x="132" y="328"/>
                  </a:lnTo>
                  <a:lnTo>
                    <a:pt x="17" y="590"/>
                  </a:lnTo>
                  <a:lnTo>
                    <a:pt x="1" y="737"/>
                  </a:lnTo>
                  <a:lnTo>
                    <a:pt x="1" y="2211"/>
                  </a:lnTo>
                  <a:lnTo>
                    <a:pt x="17" y="2374"/>
                  </a:lnTo>
                  <a:lnTo>
                    <a:pt x="132" y="2636"/>
                  </a:lnTo>
                  <a:lnTo>
                    <a:pt x="328" y="2833"/>
                  </a:lnTo>
                  <a:lnTo>
                    <a:pt x="590" y="2947"/>
                  </a:lnTo>
                  <a:lnTo>
                    <a:pt x="885" y="2947"/>
                  </a:lnTo>
                  <a:lnTo>
                    <a:pt x="1147" y="2833"/>
                  </a:lnTo>
                  <a:lnTo>
                    <a:pt x="1359" y="2636"/>
                  </a:lnTo>
                  <a:lnTo>
                    <a:pt x="1458" y="2374"/>
                  </a:lnTo>
                  <a:lnTo>
                    <a:pt x="1474" y="2211"/>
                  </a:lnTo>
                  <a:lnTo>
                    <a:pt x="1474" y="737"/>
                  </a:lnTo>
                  <a:lnTo>
                    <a:pt x="1458" y="590"/>
                  </a:lnTo>
                  <a:lnTo>
                    <a:pt x="1359" y="328"/>
                  </a:lnTo>
                  <a:lnTo>
                    <a:pt x="1147" y="131"/>
                  </a:lnTo>
                  <a:lnTo>
                    <a:pt x="885" y="17"/>
                  </a:lnTo>
                  <a:lnTo>
                    <a:pt x="73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67;p30">
              <a:extLst>
                <a:ext uri="{FF2B5EF4-FFF2-40B4-BE49-F238E27FC236}">
                  <a16:creationId xmlns:a16="http://schemas.microsoft.com/office/drawing/2014/main" xmlns="" id="{A785AE49-5A58-D466-DB40-868D340A49DE}"/>
                </a:ext>
              </a:extLst>
            </p:cNvPr>
            <p:cNvSpPr/>
            <p:nvPr/>
          </p:nvSpPr>
          <p:spPr>
            <a:xfrm>
              <a:off x="-578134" y="3953074"/>
              <a:ext cx="56292" cy="56292"/>
            </a:xfrm>
            <a:custGeom>
              <a:avLst/>
              <a:gdLst/>
              <a:ahLst/>
              <a:cxnLst/>
              <a:rect l="l" t="t" r="r" b="b"/>
              <a:pathLst>
                <a:path w="2948" h="2948" extrusionOk="0">
                  <a:moveTo>
                    <a:pt x="1474" y="0"/>
                  </a:moveTo>
                  <a:lnTo>
                    <a:pt x="1180" y="16"/>
                  </a:lnTo>
                  <a:lnTo>
                    <a:pt x="639" y="246"/>
                  </a:lnTo>
                  <a:lnTo>
                    <a:pt x="246" y="639"/>
                  </a:lnTo>
                  <a:lnTo>
                    <a:pt x="17" y="1179"/>
                  </a:lnTo>
                  <a:lnTo>
                    <a:pt x="1" y="1474"/>
                  </a:lnTo>
                  <a:lnTo>
                    <a:pt x="17" y="1768"/>
                  </a:lnTo>
                  <a:lnTo>
                    <a:pt x="246" y="2309"/>
                  </a:lnTo>
                  <a:lnTo>
                    <a:pt x="639" y="2702"/>
                  </a:lnTo>
                  <a:lnTo>
                    <a:pt x="1180" y="2931"/>
                  </a:lnTo>
                  <a:lnTo>
                    <a:pt x="1474" y="2947"/>
                  </a:lnTo>
                  <a:lnTo>
                    <a:pt x="1769" y="2931"/>
                  </a:lnTo>
                  <a:lnTo>
                    <a:pt x="2309" y="2702"/>
                  </a:lnTo>
                  <a:lnTo>
                    <a:pt x="2702" y="2309"/>
                  </a:lnTo>
                  <a:lnTo>
                    <a:pt x="2931" y="1768"/>
                  </a:lnTo>
                  <a:lnTo>
                    <a:pt x="2948" y="1474"/>
                  </a:lnTo>
                  <a:lnTo>
                    <a:pt x="2931" y="1179"/>
                  </a:lnTo>
                  <a:lnTo>
                    <a:pt x="2702" y="639"/>
                  </a:lnTo>
                  <a:lnTo>
                    <a:pt x="2309" y="246"/>
                  </a:lnTo>
                  <a:lnTo>
                    <a:pt x="1769" y="16"/>
                  </a:lnTo>
                  <a:lnTo>
                    <a:pt x="1474"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568;p30">
              <a:extLst>
                <a:ext uri="{FF2B5EF4-FFF2-40B4-BE49-F238E27FC236}">
                  <a16:creationId xmlns:a16="http://schemas.microsoft.com/office/drawing/2014/main" xmlns="" id="{62DC5223-A4F4-D44F-ECF6-538BDEF6745D}"/>
                </a:ext>
              </a:extLst>
            </p:cNvPr>
            <p:cNvSpPr/>
            <p:nvPr/>
          </p:nvSpPr>
          <p:spPr>
            <a:xfrm>
              <a:off x="-681917" y="3898977"/>
              <a:ext cx="52530" cy="42544"/>
            </a:xfrm>
            <a:custGeom>
              <a:avLst/>
              <a:gdLst/>
              <a:ahLst/>
              <a:cxnLst/>
              <a:rect l="l" t="t" r="r" b="b"/>
              <a:pathLst>
                <a:path w="2751" h="2228" extrusionOk="0">
                  <a:moveTo>
                    <a:pt x="688" y="1"/>
                  </a:moveTo>
                  <a:lnTo>
                    <a:pt x="409" y="83"/>
                  </a:lnTo>
                  <a:lnTo>
                    <a:pt x="180" y="246"/>
                  </a:lnTo>
                  <a:lnTo>
                    <a:pt x="98" y="377"/>
                  </a:lnTo>
                  <a:lnTo>
                    <a:pt x="33" y="508"/>
                  </a:lnTo>
                  <a:lnTo>
                    <a:pt x="0" y="803"/>
                  </a:lnTo>
                  <a:lnTo>
                    <a:pt x="66" y="1065"/>
                  </a:lnTo>
                  <a:lnTo>
                    <a:pt x="246" y="1294"/>
                  </a:lnTo>
                  <a:lnTo>
                    <a:pt x="377" y="1376"/>
                  </a:lnTo>
                  <a:lnTo>
                    <a:pt x="1654" y="2129"/>
                  </a:lnTo>
                  <a:lnTo>
                    <a:pt x="1785" y="2195"/>
                  </a:lnTo>
                  <a:lnTo>
                    <a:pt x="2063" y="2227"/>
                  </a:lnTo>
                  <a:lnTo>
                    <a:pt x="2341" y="2145"/>
                  </a:lnTo>
                  <a:lnTo>
                    <a:pt x="2571" y="1982"/>
                  </a:lnTo>
                  <a:lnTo>
                    <a:pt x="2652" y="1851"/>
                  </a:lnTo>
                  <a:lnTo>
                    <a:pt x="2718" y="1720"/>
                  </a:lnTo>
                  <a:lnTo>
                    <a:pt x="2751" y="1425"/>
                  </a:lnTo>
                  <a:lnTo>
                    <a:pt x="2685" y="1163"/>
                  </a:lnTo>
                  <a:lnTo>
                    <a:pt x="2505" y="934"/>
                  </a:lnTo>
                  <a:lnTo>
                    <a:pt x="2391" y="852"/>
                  </a:lnTo>
                  <a:lnTo>
                    <a:pt x="1113" y="115"/>
                  </a:lnTo>
                  <a:lnTo>
                    <a:pt x="966" y="33"/>
                  </a:lnTo>
                  <a:lnTo>
                    <a:pt x="68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69;p30">
              <a:extLst>
                <a:ext uri="{FF2B5EF4-FFF2-40B4-BE49-F238E27FC236}">
                  <a16:creationId xmlns:a16="http://schemas.microsoft.com/office/drawing/2014/main" xmlns="" id="{7BFAEAD1-EC38-C877-A74A-A86C2B6BD138}"/>
                </a:ext>
              </a:extLst>
            </p:cNvPr>
            <p:cNvSpPr/>
            <p:nvPr/>
          </p:nvSpPr>
          <p:spPr>
            <a:xfrm>
              <a:off x="-470588" y="4021226"/>
              <a:ext cx="52549" cy="42219"/>
            </a:xfrm>
            <a:custGeom>
              <a:avLst/>
              <a:gdLst/>
              <a:ahLst/>
              <a:cxnLst/>
              <a:rect l="l" t="t" r="r" b="b"/>
              <a:pathLst>
                <a:path w="2752" h="2211" extrusionOk="0">
                  <a:moveTo>
                    <a:pt x="689" y="0"/>
                  </a:moveTo>
                  <a:lnTo>
                    <a:pt x="410" y="66"/>
                  </a:lnTo>
                  <a:lnTo>
                    <a:pt x="181" y="246"/>
                  </a:lnTo>
                  <a:lnTo>
                    <a:pt x="99" y="360"/>
                  </a:lnTo>
                  <a:lnTo>
                    <a:pt x="34" y="491"/>
                  </a:lnTo>
                  <a:lnTo>
                    <a:pt x="1" y="786"/>
                  </a:lnTo>
                  <a:lnTo>
                    <a:pt x="66" y="1064"/>
                  </a:lnTo>
                  <a:lnTo>
                    <a:pt x="246" y="1294"/>
                  </a:lnTo>
                  <a:lnTo>
                    <a:pt x="377" y="1376"/>
                  </a:lnTo>
                  <a:lnTo>
                    <a:pt x="1654" y="2112"/>
                  </a:lnTo>
                  <a:lnTo>
                    <a:pt x="1785" y="2178"/>
                  </a:lnTo>
                  <a:lnTo>
                    <a:pt x="2064" y="2211"/>
                  </a:lnTo>
                  <a:lnTo>
                    <a:pt x="2342" y="2129"/>
                  </a:lnTo>
                  <a:lnTo>
                    <a:pt x="2571" y="1965"/>
                  </a:lnTo>
                  <a:lnTo>
                    <a:pt x="2653" y="1834"/>
                  </a:lnTo>
                  <a:lnTo>
                    <a:pt x="2719" y="1703"/>
                  </a:lnTo>
                  <a:lnTo>
                    <a:pt x="2751" y="1425"/>
                  </a:lnTo>
                  <a:lnTo>
                    <a:pt x="2686" y="1146"/>
                  </a:lnTo>
                  <a:lnTo>
                    <a:pt x="2506" y="917"/>
                  </a:lnTo>
                  <a:lnTo>
                    <a:pt x="2391" y="835"/>
                  </a:lnTo>
                  <a:lnTo>
                    <a:pt x="1114" y="98"/>
                  </a:lnTo>
                  <a:lnTo>
                    <a:pt x="967" y="33"/>
                  </a:lnTo>
                  <a:lnTo>
                    <a:pt x="68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70;p30">
              <a:extLst>
                <a:ext uri="{FF2B5EF4-FFF2-40B4-BE49-F238E27FC236}">
                  <a16:creationId xmlns:a16="http://schemas.microsoft.com/office/drawing/2014/main" xmlns="" id="{28A044F6-88CF-7C3B-366B-88C69CF6B2FB}"/>
                </a:ext>
              </a:extLst>
            </p:cNvPr>
            <p:cNvSpPr/>
            <p:nvPr/>
          </p:nvSpPr>
          <p:spPr>
            <a:xfrm>
              <a:off x="-470588" y="3898977"/>
              <a:ext cx="52549" cy="42544"/>
            </a:xfrm>
            <a:custGeom>
              <a:avLst/>
              <a:gdLst/>
              <a:ahLst/>
              <a:cxnLst/>
              <a:rect l="l" t="t" r="r" b="b"/>
              <a:pathLst>
                <a:path w="2752" h="2228" extrusionOk="0">
                  <a:moveTo>
                    <a:pt x="2064" y="1"/>
                  </a:moveTo>
                  <a:lnTo>
                    <a:pt x="1785" y="33"/>
                  </a:lnTo>
                  <a:lnTo>
                    <a:pt x="1654" y="115"/>
                  </a:lnTo>
                  <a:lnTo>
                    <a:pt x="377" y="852"/>
                  </a:lnTo>
                  <a:lnTo>
                    <a:pt x="246" y="934"/>
                  </a:lnTo>
                  <a:lnTo>
                    <a:pt x="66" y="1163"/>
                  </a:lnTo>
                  <a:lnTo>
                    <a:pt x="1" y="1425"/>
                  </a:lnTo>
                  <a:lnTo>
                    <a:pt x="34" y="1720"/>
                  </a:lnTo>
                  <a:lnTo>
                    <a:pt x="99" y="1851"/>
                  </a:lnTo>
                  <a:lnTo>
                    <a:pt x="181" y="1982"/>
                  </a:lnTo>
                  <a:lnTo>
                    <a:pt x="410" y="2145"/>
                  </a:lnTo>
                  <a:lnTo>
                    <a:pt x="689" y="2227"/>
                  </a:lnTo>
                  <a:lnTo>
                    <a:pt x="967" y="2195"/>
                  </a:lnTo>
                  <a:lnTo>
                    <a:pt x="1114" y="2129"/>
                  </a:lnTo>
                  <a:lnTo>
                    <a:pt x="2391" y="1376"/>
                  </a:lnTo>
                  <a:lnTo>
                    <a:pt x="2506" y="1294"/>
                  </a:lnTo>
                  <a:lnTo>
                    <a:pt x="2686" y="1065"/>
                  </a:lnTo>
                  <a:lnTo>
                    <a:pt x="2751" y="803"/>
                  </a:lnTo>
                  <a:lnTo>
                    <a:pt x="2719" y="508"/>
                  </a:lnTo>
                  <a:lnTo>
                    <a:pt x="2653" y="377"/>
                  </a:lnTo>
                  <a:lnTo>
                    <a:pt x="2571" y="246"/>
                  </a:lnTo>
                  <a:lnTo>
                    <a:pt x="2342" y="83"/>
                  </a:lnTo>
                  <a:lnTo>
                    <a:pt x="2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71;p30">
              <a:extLst>
                <a:ext uri="{FF2B5EF4-FFF2-40B4-BE49-F238E27FC236}">
                  <a16:creationId xmlns:a16="http://schemas.microsoft.com/office/drawing/2014/main" xmlns="" id="{FDA61BC0-927E-47A2-0F3A-F15128FB420D}"/>
                </a:ext>
              </a:extLst>
            </p:cNvPr>
            <p:cNvSpPr/>
            <p:nvPr/>
          </p:nvSpPr>
          <p:spPr>
            <a:xfrm>
              <a:off x="-681917" y="4021226"/>
              <a:ext cx="52530" cy="42219"/>
            </a:xfrm>
            <a:custGeom>
              <a:avLst/>
              <a:gdLst/>
              <a:ahLst/>
              <a:cxnLst/>
              <a:rect l="l" t="t" r="r" b="b"/>
              <a:pathLst>
                <a:path w="2751" h="2211" extrusionOk="0">
                  <a:moveTo>
                    <a:pt x="2063" y="0"/>
                  </a:moveTo>
                  <a:lnTo>
                    <a:pt x="1785" y="33"/>
                  </a:lnTo>
                  <a:lnTo>
                    <a:pt x="1654" y="98"/>
                  </a:lnTo>
                  <a:lnTo>
                    <a:pt x="377" y="835"/>
                  </a:lnTo>
                  <a:lnTo>
                    <a:pt x="246" y="917"/>
                  </a:lnTo>
                  <a:lnTo>
                    <a:pt x="66" y="1146"/>
                  </a:lnTo>
                  <a:lnTo>
                    <a:pt x="0" y="1425"/>
                  </a:lnTo>
                  <a:lnTo>
                    <a:pt x="33" y="1703"/>
                  </a:lnTo>
                  <a:lnTo>
                    <a:pt x="98" y="1834"/>
                  </a:lnTo>
                  <a:lnTo>
                    <a:pt x="180" y="1965"/>
                  </a:lnTo>
                  <a:lnTo>
                    <a:pt x="409" y="2129"/>
                  </a:lnTo>
                  <a:lnTo>
                    <a:pt x="688" y="2211"/>
                  </a:lnTo>
                  <a:lnTo>
                    <a:pt x="966" y="2178"/>
                  </a:lnTo>
                  <a:lnTo>
                    <a:pt x="1113" y="2112"/>
                  </a:lnTo>
                  <a:lnTo>
                    <a:pt x="2391" y="1376"/>
                  </a:lnTo>
                  <a:lnTo>
                    <a:pt x="2505" y="1294"/>
                  </a:lnTo>
                  <a:lnTo>
                    <a:pt x="2685" y="1064"/>
                  </a:lnTo>
                  <a:lnTo>
                    <a:pt x="2751" y="786"/>
                  </a:lnTo>
                  <a:lnTo>
                    <a:pt x="2718" y="491"/>
                  </a:lnTo>
                  <a:lnTo>
                    <a:pt x="2652" y="360"/>
                  </a:lnTo>
                  <a:lnTo>
                    <a:pt x="2571" y="246"/>
                  </a:lnTo>
                  <a:lnTo>
                    <a:pt x="2341" y="66"/>
                  </a:lnTo>
                  <a:lnTo>
                    <a:pt x="206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1572;p30">
            <a:extLst>
              <a:ext uri="{FF2B5EF4-FFF2-40B4-BE49-F238E27FC236}">
                <a16:creationId xmlns:a16="http://schemas.microsoft.com/office/drawing/2014/main" xmlns="" id="{DA39B0DC-F25D-B96D-AAE1-7A8C76B2339F}"/>
              </a:ext>
            </a:extLst>
          </p:cNvPr>
          <p:cNvGrpSpPr/>
          <p:nvPr/>
        </p:nvGrpSpPr>
        <p:grpSpPr>
          <a:xfrm>
            <a:off x="1882278" y="1627340"/>
            <a:ext cx="608776" cy="609121"/>
            <a:chOff x="-2401928" y="2626171"/>
            <a:chExt cx="687028" cy="687417"/>
          </a:xfrm>
        </p:grpSpPr>
        <p:sp>
          <p:nvSpPr>
            <p:cNvPr id="45" name="Google Shape;1573;p30">
              <a:extLst>
                <a:ext uri="{FF2B5EF4-FFF2-40B4-BE49-F238E27FC236}">
                  <a16:creationId xmlns:a16="http://schemas.microsoft.com/office/drawing/2014/main" xmlns="" id="{0BFFD62A-FE62-0827-8392-702B3336808A}"/>
                </a:ext>
              </a:extLst>
            </p:cNvPr>
            <p:cNvSpPr/>
            <p:nvPr/>
          </p:nvSpPr>
          <p:spPr>
            <a:xfrm>
              <a:off x="-2281987" y="2746539"/>
              <a:ext cx="447111" cy="446725"/>
            </a:xfrm>
            <a:custGeom>
              <a:avLst/>
              <a:gdLst/>
              <a:ahLst/>
              <a:cxnLst/>
              <a:rect l="l" t="t" r="r" b="b"/>
              <a:pathLst>
                <a:path w="18551" h="18535" extrusionOk="0">
                  <a:moveTo>
                    <a:pt x="5976" y="1"/>
                  </a:moveTo>
                  <a:lnTo>
                    <a:pt x="5059" y="377"/>
                  </a:lnTo>
                  <a:lnTo>
                    <a:pt x="8367" y="8367"/>
                  </a:lnTo>
                  <a:lnTo>
                    <a:pt x="8367" y="8367"/>
                  </a:lnTo>
                  <a:lnTo>
                    <a:pt x="377" y="5060"/>
                  </a:lnTo>
                  <a:lnTo>
                    <a:pt x="0" y="5960"/>
                  </a:lnTo>
                  <a:lnTo>
                    <a:pt x="7990" y="9267"/>
                  </a:lnTo>
                  <a:lnTo>
                    <a:pt x="0" y="12575"/>
                  </a:lnTo>
                  <a:lnTo>
                    <a:pt x="377" y="13491"/>
                  </a:lnTo>
                  <a:lnTo>
                    <a:pt x="8367" y="10168"/>
                  </a:lnTo>
                  <a:lnTo>
                    <a:pt x="5059" y="18158"/>
                  </a:lnTo>
                  <a:lnTo>
                    <a:pt x="5976" y="18534"/>
                  </a:lnTo>
                  <a:lnTo>
                    <a:pt x="9283" y="10544"/>
                  </a:lnTo>
                  <a:lnTo>
                    <a:pt x="12591" y="18534"/>
                  </a:lnTo>
                  <a:lnTo>
                    <a:pt x="13491" y="18158"/>
                  </a:lnTo>
                  <a:lnTo>
                    <a:pt x="10184" y="10184"/>
                  </a:lnTo>
                  <a:lnTo>
                    <a:pt x="18174" y="13491"/>
                  </a:lnTo>
                  <a:lnTo>
                    <a:pt x="18550" y="12575"/>
                  </a:lnTo>
                  <a:lnTo>
                    <a:pt x="10561" y="9267"/>
                  </a:lnTo>
                  <a:lnTo>
                    <a:pt x="18550" y="5960"/>
                  </a:lnTo>
                  <a:lnTo>
                    <a:pt x="18174" y="5060"/>
                  </a:lnTo>
                  <a:lnTo>
                    <a:pt x="10184" y="8367"/>
                  </a:lnTo>
                  <a:lnTo>
                    <a:pt x="10184" y="8367"/>
                  </a:lnTo>
                  <a:lnTo>
                    <a:pt x="13491" y="377"/>
                  </a:lnTo>
                  <a:lnTo>
                    <a:pt x="12591" y="1"/>
                  </a:lnTo>
                  <a:lnTo>
                    <a:pt x="9283" y="7990"/>
                  </a:lnTo>
                  <a:lnTo>
                    <a:pt x="5976"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574;p30">
              <a:extLst>
                <a:ext uri="{FF2B5EF4-FFF2-40B4-BE49-F238E27FC236}">
                  <a16:creationId xmlns:a16="http://schemas.microsoft.com/office/drawing/2014/main" xmlns="" id="{D9858525-DF61-B6F2-3469-16F28282D84F}"/>
                </a:ext>
              </a:extLst>
            </p:cNvPr>
            <p:cNvSpPr/>
            <p:nvPr/>
          </p:nvSpPr>
          <p:spPr>
            <a:xfrm>
              <a:off x="-2339591" y="2688934"/>
              <a:ext cx="562317" cy="561931"/>
            </a:xfrm>
            <a:custGeom>
              <a:avLst/>
              <a:gdLst/>
              <a:ahLst/>
              <a:cxnLst/>
              <a:rect l="l" t="t" r="r" b="b"/>
              <a:pathLst>
                <a:path w="23331" h="23315" extrusionOk="0">
                  <a:moveTo>
                    <a:pt x="9856" y="0"/>
                  </a:moveTo>
                  <a:lnTo>
                    <a:pt x="8890" y="180"/>
                  </a:lnTo>
                  <a:lnTo>
                    <a:pt x="10708" y="9332"/>
                  </a:lnTo>
                  <a:lnTo>
                    <a:pt x="10708" y="9332"/>
                  </a:lnTo>
                  <a:lnTo>
                    <a:pt x="5517" y="1572"/>
                  </a:lnTo>
                  <a:lnTo>
                    <a:pt x="4699" y="2129"/>
                  </a:lnTo>
                  <a:lnTo>
                    <a:pt x="9889" y="9873"/>
                  </a:lnTo>
                  <a:lnTo>
                    <a:pt x="2128" y="4699"/>
                  </a:lnTo>
                  <a:lnTo>
                    <a:pt x="1588" y="5518"/>
                  </a:lnTo>
                  <a:lnTo>
                    <a:pt x="9349" y="10691"/>
                  </a:lnTo>
                  <a:lnTo>
                    <a:pt x="9349" y="10691"/>
                  </a:lnTo>
                  <a:lnTo>
                    <a:pt x="196" y="8874"/>
                  </a:lnTo>
                  <a:lnTo>
                    <a:pt x="0" y="9840"/>
                  </a:lnTo>
                  <a:lnTo>
                    <a:pt x="9152" y="11657"/>
                  </a:lnTo>
                  <a:lnTo>
                    <a:pt x="0" y="13475"/>
                  </a:lnTo>
                  <a:lnTo>
                    <a:pt x="196" y="14441"/>
                  </a:lnTo>
                  <a:lnTo>
                    <a:pt x="9332" y="12623"/>
                  </a:lnTo>
                  <a:lnTo>
                    <a:pt x="1588" y="17797"/>
                  </a:lnTo>
                  <a:lnTo>
                    <a:pt x="2128" y="18616"/>
                  </a:lnTo>
                  <a:lnTo>
                    <a:pt x="9889" y="13442"/>
                  </a:lnTo>
                  <a:lnTo>
                    <a:pt x="4699" y="21186"/>
                  </a:lnTo>
                  <a:lnTo>
                    <a:pt x="5517" y="21743"/>
                  </a:lnTo>
                  <a:lnTo>
                    <a:pt x="10708" y="13982"/>
                  </a:lnTo>
                  <a:lnTo>
                    <a:pt x="8890" y="23134"/>
                  </a:lnTo>
                  <a:lnTo>
                    <a:pt x="9840" y="23314"/>
                  </a:lnTo>
                  <a:lnTo>
                    <a:pt x="11673" y="14179"/>
                  </a:lnTo>
                  <a:lnTo>
                    <a:pt x="13491" y="23314"/>
                  </a:lnTo>
                  <a:lnTo>
                    <a:pt x="14457" y="23134"/>
                  </a:lnTo>
                  <a:lnTo>
                    <a:pt x="12639" y="13982"/>
                  </a:lnTo>
                  <a:lnTo>
                    <a:pt x="17813" y="21743"/>
                  </a:lnTo>
                  <a:lnTo>
                    <a:pt x="18632" y="21186"/>
                  </a:lnTo>
                  <a:lnTo>
                    <a:pt x="13442" y="13442"/>
                  </a:lnTo>
                  <a:lnTo>
                    <a:pt x="21202" y="18616"/>
                  </a:lnTo>
                  <a:lnTo>
                    <a:pt x="21742" y="17797"/>
                  </a:lnTo>
                  <a:lnTo>
                    <a:pt x="13998" y="12623"/>
                  </a:lnTo>
                  <a:lnTo>
                    <a:pt x="23134" y="14441"/>
                  </a:lnTo>
                  <a:lnTo>
                    <a:pt x="23331" y="13475"/>
                  </a:lnTo>
                  <a:lnTo>
                    <a:pt x="14178" y="11657"/>
                  </a:lnTo>
                  <a:lnTo>
                    <a:pt x="23331" y="9840"/>
                  </a:lnTo>
                  <a:lnTo>
                    <a:pt x="23134" y="8874"/>
                  </a:lnTo>
                  <a:lnTo>
                    <a:pt x="13998" y="10691"/>
                  </a:lnTo>
                  <a:lnTo>
                    <a:pt x="21742" y="5518"/>
                  </a:lnTo>
                  <a:lnTo>
                    <a:pt x="21202" y="4699"/>
                  </a:lnTo>
                  <a:lnTo>
                    <a:pt x="13442" y="9873"/>
                  </a:lnTo>
                  <a:lnTo>
                    <a:pt x="13442" y="9873"/>
                  </a:lnTo>
                  <a:lnTo>
                    <a:pt x="18632" y="2129"/>
                  </a:lnTo>
                  <a:lnTo>
                    <a:pt x="17813" y="1572"/>
                  </a:lnTo>
                  <a:lnTo>
                    <a:pt x="12623" y="9332"/>
                  </a:lnTo>
                  <a:lnTo>
                    <a:pt x="12623" y="9332"/>
                  </a:lnTo>
                  <a:lnTo>
                    <a:pt x="14457" y="180"/>
                  </a:lnTo>
                  <a:lnTo>
                    <a:pt x="13491" y="0"/>
                  </a:lnTo>
                  <a:lnTo>
                    <a:pt x="11673" y="9136"/>
                  </a:lnTo>
                  <a:lnTo>
                    <a:pt x="9856"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5;p30">
              <a:extLst>
                <a:ext uri="{FF2B5EF4-FFF2-40B4-BE49-F238E27FC236}">
                  <a16:creationId xmlns:a16="http://schemas.microsoft.com/office/drawing/2014/main" xmlns="" id="{9A3BD83F-2DEC-48A8-084F-D88FDE291271}"/>
                </a:ext>
              </a:extLst>
            </p:cNvPr>
            <p:cNvSpPr/>
            <p:nvPr/>
          </p:nvSpPr>
          <p:spPr>
            <a:xfrm>
              <a:off x="-2366441" y="2662084"/>
              <a:ext cx="615991" cy="616016"/>
            </a:xfrm>
            <a:custGeom>
              <a:avLst/>
              <a:gdLst/>
              <a:ahLst/>
              <a:cxnLst/>
              <a:rect l="l" t="t" r="r" b="b"/>
              <a:pathLst>
                <a:path w="25558" h="25559" extrusionOk="0">
                  <a:moveTo>
                    <a:pt x="12296" y="1"/>
                  </a:moveTo>
                  <a:lnTo>
                    <a:pt x="12296" y="11593"/>
                  </a:lnTo>
                  <a:lnTo>
                    <a:pt x="4094" y="3390"/>
                  </a:lnTo>
                  <a:lnTo>
                    <a:pt x="3390" y="4078"/>
                  </a:lnTo>
                  <a:lnTo>
                    <a:pt x="11592" y="12280"/>
                  </a:lnTo>
                  <a:lnTo>
                    <a:pt x="1" y="12280"/>
                  </a:lnTo>
                  <a:lnTo>
                    <a:pt x="1" y="13263"/>
                  </a:lnTo>
                  <a:lnTo>
                    <a:pt x="11592" y="13263"/>
                  </a:lnTo>
                  <a:lnTo>
                    <a:pt x="3406" y="21465"/>
                  </a:lnTo>
                  <a:lnTo>
                    <a:pt x="4094" y="22153"/>
                  </a:lnTo>
                  <a:lnTo>
                    <a:pt x="12296" y="13950"/>
                  </a:lnTo>
                  <a:lnTo>
                    <a:pt x="12296" y="25558"/>
                  </a:lnTo>
                  <a:lnTo>
                    <a:pt x="13279" y="25558"/>
                  </a:lnTo>
                  <a:lnTo>
                    <a:pt x="13279" y="13967"/>
                  </a:lnTo>
                  <a:lnTo>
                    <a:pt x="21465" y="22153"/>
                  </a:lnTo>
                  <a:lnTo>
                    <a:pt x="22169" y="21465"/>
                  </a:lnTo>
                  <a:lnTo>
                    <a:pt x="13966" y="13263"/>
                  </a:lnTo>
                  <a:lnTo>
                    <a:pt x="25558" y="13263"/>
                  </a:lnTo>
                  <a:lnTo>
                    <a:pt x="25558" y="12280"/>
                  </a:lnTo>
                  <a:lnTo>
                    <a:pt x="13966" y="12280"/>
                  </a:lnTo>
                  <a:lnTo>
                    <a:pt x="22169" y="4078"/>
                  </a:lnTo>
                  <a:lnTo>
                    <a:pt x="21465" y="3390"/>
                  </a:lnTo>
                  <a:lnTo>
                    <a:pt x="13279" y="11593"/>
                  </a:lnTo>
                  <a:lnTo>
                    <a:pt x="13279"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1576;p30">
              <a:extLst>
                <a:ext uri="{FF2B5EF4-FFF2-40B4-BE49-F238E27FC236}">
                  <a16:creationId xmlns:a16="http://schemas.microsoft.com/office/drawing/2014/main" xmlns="" id="{E5BFBE0B-2263-866B-FC9E-154BBC699DEC}"/>
                </a:ext>
              </a:extLst>
            </p:cNvPr>
            <p:cNvGrpSpPr/>
            <p:nvPr/>
          </p:nvGrpSpPr>
          <p:grpSpPr>
            <a:xfrm>
              <a:off x="-2401928" y="2626171"/>
              <a:ext cx="687028" cy="687417"/>
              <a:chOff x="-1427554" y="3525698"/>
              <a:chExt cx="544314" cy="544621"/>
            </a:xfrm>
          </p:grpSpPr>
          <p:sp>
            <p:nvSpPr>
              <p:cNvPr id="50" name="Google Shape;1577;p30">
                <a:extLst>
                  <a:ext uri="{FF2B5EF4-FFF2-40B4-BE49-F238E27FC236}">
                    <a16:creationId xmlns:a16="http://schemas.microsoft.com/office/drawing/2014/main" xmlns="" id="{6DE96FA4-00CD-617F-9019-CA0CCF35A1BC}"/>
                  </a:ext>
                </a:extLst>
              </p:cNvPr>
              <p:cNvSpPr/>
              <p:nvPr/>
            </p:nvSpPr>
            <p:spPr>
              <a:xfrm>
                <a:off x="-1219968" y="3549128"/>
                <a:ext cx="37541" cy="37541"/>
              </a:xfrm>
              <a:custGeom>
                <a:avLst/>
                <a:gdLst/>
                <a:ahLst/>
                <a:cxnLst/>
                <a:rect l="l" t="t" r="r" b="b"/>
                <a:pathLst>
                  <a:path w="1966" h="1966" extrusionOk="0">
                    <a:moveTo>
                      <a:pt x="983" y="1"/>
                    </a:moveTo>
                    <a:lnTo>
                      <a:pt x="786" y="17"/>
                    </a:lnTo>
                    <a:lnTo>
                      <a:pt x="426" y="165"/>
                    </a:lnTo>
                    <a:lnTo>
                      <a:pt x="164" y="427"/>
                    </a:lnTo>
                    <a:lnTo>
                      <a:pt x="17" y="787"/>
                    </a:lnTo>
                    <a:lnTo>
                      <a:pt x="0" y="983"/>
                    </a:lnTo>
                    <a:lnTo>
                      <a:pt x="17" y="1180"/>
                    </a:lnTo>
                    <a:lnTo>
                      <a:pt x="164" y="1540"/>
                    </a:lnTo>
                    <a:lnTo>
                      <a:pt x="426" y="1802"/>
                    </a:lnTo>
                    <a:lnTo>
                      <a:pt x="786" y="1949"/>
                    </a:lnTo>
                    <a:lnTo>
                      <a:pt x="983" y="1966"/>
                    </a:lnTo>
                    <a:lnTo>
                      <a:pt x="1179" y="1949"/>
                    </a:lnTo>
                    <a:lnTo>
                      <a:pt x="1539" y="1802"/>
                    </a:lnTo>
                    <a:lnTo>
                      <a:pt x="1801" y="1540"/>
                    </a:lnTo>
                    <a:lnTo>
                      <a:pt x="1949" y="1180"/>
                    </a:lnTo>
                    <a:lnTo>
                      <a:pt x="1965" y="983"/>
                    </a:lnTo>
                    <a:lnTo>
                      <a:pt x="1949" y="787"/>
                    </a:lnTo>
                    <a:lnTo>
                      <a:pt x="1801" y="427"/>
                    </a:lnTo>
                    <a:lnTo>
                      <a:pt x="1539" y="165"/>
                    </a:lnTo>
                    <a:lnTo>
                      <a:pt x="1179"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78;p30">
                <a:extLst>
                  <a:ext uri="{FF2B5EF4-FFF2-40B4-BE49-F238E27FC236}">
                    <a16:creationId xmlns:a16="http://schemas.microsoft.com/office/drawing/2014/main" xmlns="" id="{573B2DFF-4B46-D4B4-9924-308AE5E3DC73}"/>
                  </a:ext>
                </a:extLst>
              </p:cNvPr>
              <p:cNvSpPr/>
              <p:nvPr/>
            </p:nvSpPr>
            <p:spPr>
              <a:xfrm>
                <a:off x="-1128367" y="4009349"/>
                <a:ext cx="37541" cy="37522"/>
              </a:xfrm>
              <a:custGeom>
                <a:avLst/>
                <a:gdLst/>
                <a:ahLst/>
                <a:cxnLst/>
                <a:rect l="l" t="t" r="r" b="b"/>
                <a:pathLst>
                  <a:path w="1966" h="1965" extrusionOk="0">
                    <a:moveTo>
                      <a:pt x="983" y="0"/>
                    </a:moveTo>
                    <a:lnTo>
                      <a:pt x="786" y="16"/>
                    </a:lnTo>
                    <a:lnTo>
                      <a:pt x="426" y="164"/>
                    </a:lnTo>
                    <a:lnTo>
                      <a:pt x="164" y="426"/>
                    </a:lnTo>
                    <a:lnTo>
                      <a:pt x="17" y="786"/>
                    </a:lnTo>
                    <a:lnTo>
                      <a:pt x="0" y="982"/>
                    </a:lnTo>
                    <a:lnTo>
                      <a:pt x="17" y="1179"/>
                    </a:lnTo>
                    <a:lnTo>
                      <a:pt x="164" y="1539"/>
                    </a:lnTo>
                    <a:lnTo>
                      <a:pt x="426" y="1801"/>
                    </a:lnTo>
                    <a:lnTo>
                      <a:pt x="786" y="1948"/>
                    </a:lnTo>
                    <a:lnTo>
                      <a:pt x="983" y="1965"/>
                    </a:lnTo>
                    <a:lnTo>
                      <a:pt x="1179" y="1948"/>
                    </a:lnTo>
                    <a:lnTo>
                      <a:pt x="1539" y="1801"/>
                    </a:lnTo>
                    <a:lnTo>
                      <a:pt x="1801" y="1539"/>
                    </a:lnTo>
                    <a:lnTo>
                      <a:pt x="1949" y="1179"/>
                    </a:lnTo>
                    <a:lnTo>
                      <a:pt x="1965" y="982"/>
                    </a:lnTo>
                    <a:lnTo>
                      <a:pt x="1949" y="786"/>
                    </a:lnTo>
                    <a:lnTo>
                      <a:pt x="1801" y="426"/>
                    </a:lnTo>
                    <a:lnTo>
                      <a:pt x="1539" y="164"/>
                    </a:lnTo>
                    <a:lnTo>
                      <a:pt x="1179" y="16"/>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79;p30">
                <a:extLst>
                  <a:ext uri="{FF2B5EF4-FFF2-40B4-BE49-F238E27FC236}">
                    <a16:creationId xmlns:a16="http://schemas.microsoft.com/office/drawing/2014/main" xmlns="" id="{D0A0E601-1409-1853-7057-DED54D76C9CB}"/>
                  </a:ext>
                </a:extLst>
              </p:cNvPr>
              <p:cNvSpPr/>
              <p:nvPr/>
            </p:nvSpPr>
            <p:spPr>
              <a:xfrm>
                <a:off x="-943906" y="3733590"/>
                <a:ext cx="37522" cy="37541"/>
              </a:xfrm>
              <a:custGeom>
                <a:avLst/>
                <a:gdLst/>
                <a:ahLst/>
                <a:cxnLst/>
                <a:rect l="l" t="t" r="r" b="b"/>
                <a:pathLst>
                  <a:path w="1965" h="1966" extrusionOk="0">
                    <a:moveTo>
                      <a:pt x="770" y="1"/>
                    </a:moveTo>
                    <a:lnTo>
                      <a:pt x="426" y="164"/>
                    </a:lnTo>
                    <a:lnTo>
                      <a:pt x="164" y="426"/>
                    </a:lnTo>
                    <a:lnTo>
                      <a:pt x="0" y="770"/>
                    </a:lnTo>
                    <a:lnTo>
                      <a:pt x="0" y="983"/>
                    </a:lnTo>
                    <a:lnTo>
                      <a:pt x="0" y="1179"/>
                    </a:lnTo>
                    <a:lnTo>
                      <a:pt x="164" y="1523"/>
                    </a:lnTo>
                    <a:lnTo>
                      <a:pt x="426" y="1802"/>
                    </a:lnTo>
                    <a:lnTo>
                      <a:pt x="770" y="1949"/>
                    </a:lnTo>
                    <a:lnTo>
                      <a:pt x="983" y="1965"/>
                    </a:lnTo>
                    <a:lnTo>
                      <a:pt x="1179" y="1949"/>
                    </a:lnTo>
                    <a:lnTo>
                      <a:pt x="1523" y="1802"/>
                    </a:lnTo>
                    <a:lnTo>
                      <a:pt x="1801" y="1523"/>
                    </a:lnTo>
                    <a:lnTo>
                      <a:pt x="1948" y="1179"/>
                    </a:lnTo>
                    <a:lnTo>
                      <a:pt x="1965" y="983"/>
                    </a:lnTo>
                    <a:lnTo>
                      <a:pt x="1948" y="770"/>
                    </a:lnTo>
                    <a:lnTo>
                      <a:pt x="1801" y="426"/>
                    </a:lnTo>
                    <a:lnTo>
                      <a:pt x="1523" y="164"/>
                    </a:lnTo>
                    <a:lnTo>
                      <a:pt x="1179"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0;p30">
                <a:extLst>
                  <a:ext uri="{FF2B5EF4-FFF2-40B4-BE49-F238E27FC236}">
                    <a16:creationId xmlns:a16="http://schemas.microsoft.com/office/drawing/2014/main" xmlns="" id="{EA546CF5-3BB6-A324-F3B5-7164270A3137}"/>
                  </a:ext>
                </a:extLst>
              </p:cNvPr>
              <p:cNvSpPr/>
              <p:nvPr/>
            </p:nvSpPr>
            <p:spPr>
              <a:xfrm>
                <a:off x="-1404104" y="3824886"/>
                <a:ext cx="37522" cy="37541"/>
              </a:xfrm>
              <a:custGeom>
                <a:avLst/>
                <a:gdLst/>
                <a:ahLst/>
                <a:cxnLst/>
                <a:rect l="l" t="t" r="r" b="b"/>
                <a:pathLst>
                  <a:path w="1965" h="1966" extrusionOk="0">
                    <a:moveTo>
                      <a:pt x="982" y="0"/>
                    </a:moveTo>
                    <a:lnTo>
                      <a:pt x="770" y="17"/>
                    </a:lnTo>
                    <a:lnTo>
                      <a:pt x="426" y="164"/>
                    </a:lnTo>
                    <a:lnTo>
                      <a:pt x="147" y="442"/>
                    </a:lnTo>
                    <a:lnTo>
                      <a:pt x="0" y="786"/>
                    </a:lnTo>
                    <a:lnTo>
                      <a:pt x="0" y="983"/>
                    </a:lnTo>
                    <a:lnTo>
                      <a:pt x="0" y="1196"/>
                    </a:lnTo>
                    <a:lnTo>
                      <a:pt x="147" y="1539"/>
                    </a:lnTo>
                    <a:lnTo>
                      <a:pt x="426" y="1818"/>
                    </a:lnTo>
                    <a:lnTo>
                      <a:pt x="770" y="1965"/>
                    </a:lnTo>
                    <a:lnTo>
                      <a:pt x="1179" y="1965"/>
                    </a:lnTo>
                    <a:lnTo>
                      <a:pt x="1523" y="1818"/>
                    </a:lnTo>
                    <a:lnTo>
                      <a:pt x="1801" y="1539"/>
                    </a:lnTo>
                    <a:lnTo>
                      <a:pt x="1948" y="1196"/>
                    </a:lnTo>
                    <a:lnTo>
                      <a:pt x="1965" y="983"/>
                    </a:lnTo>
                    <a:lnTo>
                      <a:pt x="1948" y="786"/>
                    </a:lnTo>
                    <a:lnTo>
                      <a:pt x="1801" y="442"/>
                    </a:lnTo>
                    <a:lnTo>
                      <a:pt x="1523" y="164"/>
                    </a:lnTo>
                    <a:lnTo>
                      <a:pt x="1179" y="17"/>
                    </a:lnTo>
                    <a:lnTo>
                      <a:pt x="982"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1;p30">
                <a:extLst>
                  <a:ext uri="{FF2B5EF4-FFF2-40B4-BE49-F238E27FC236}">
                    <a16:creationId xmlns:a16="http://schemas.microsoft.com/office/drawing/2014/main" xmlns="" id="{348EB2C2-71D6-8DFE-6D71-A0A80EB47B23}"/>
                  </a:ext>
                </a:extLst>
              </p:cNvPr>
              <p:cNvSpPr/>
              <p:nvPr/>
            </p:nvSpPr>
            <p:spPr>
              <a:xfrm>
                <a:off x="-1369103" y="3648864"/>
                <a:ext cx="37541" cy="37541"/>
              </a:xfrm>
              <a:custGeom>
                <a:avLst/>
                <a:gdLst/>
                <a:ahLst/>
                <a:cxnLst/>
                <a:rect l="l" t="t" r="r" b="b"/>
                <a:pathLst>
                  <a:path w="1966" h="1966" extrusionOk="0">
                    <a:moveTo>
                      <a:pt x="983" y="1"/>
                    </a:moveTo>
                    <a:lnTo>
                      <a:pt x="770" y="17"/>
                    </a:lnTo>
                    <a:lnTo>
                      <a:pt x="426" y="164"/>
                    </a:lnTo>
                    <a:lnTo>
                      <a:pt x="165" y="426"/>
                    </a:lnTo>
                    <a:lnTo>
                      <a:pt x="1" y="787"/>
                    </a:lnTo>
                    <a:lnTo>
                      <a:pt x="1" y="983"/>
                    </a:lnTo>
                    <a:lnTo>
                      <a:pt x="1" y="1180"/>
                    </a:lnTo>
                    <a:lnTo>
                      <a:pt x="165" y="1540"/>
                    </a:lnTo>
                    <a:lnTo>
                      <a:pt x="426" y="1802"/>
                    </a:lnTo>
                    <a:lnTo>
                      <a:pt x="770" y="1949"/>
                    </a:lnTo>
                    <a:lnTo>
                      <a:pt x="983" y="1965"/>
                    </a:lnTo>
                    <a:lnTo>
                      <a:pt x="1180" y="1949"/>
                    </a:lnTo>
                    <a:lnTo>
                      <a:pt x="1523" y="1802"/>
                    </a:lnTo>
                    <a:lnTo>
                      <a:pt x="1802" y="1540"/>
                    </a:lnTo>
                    <a:lnTo>
                      <a:pt x="1949" y="1180"/>
                    </a:lnTo>
                    <a:lnTo>
                      <a:pt x="1965" y="983"/>
                    </a:lnTo>
                    <a:lnTo>
                      <a:pt x="1949" y="787"/>
                    </a:lnTo>
                    <a:lnTo>
                      <a:pt x="1802" y="426"/>
                    </a:lnTo>
                    <a:lnTo>
                      <a:pt x="1523" y="164"/>
                    </a:lnTo>
                    <a:lnTo>
                      <a:pt x="1180"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2;p30">
                <a:extLst>
                  <a:ext uri="{FF2B5EF4-FFF2-40B4-BE49-F238E27FC236}">
                    <a16:creationId xmlns:a16="http://schemas.microsoft.com/office/drawing/2014/main" xmlns="" id="{09B5D614-A5B0-75AF-2457-CD9209E201C2}"/>
                  </a:ext>
                </a:extLst>
              </p:cNvPr>
              <p:cNvSpPr/>
              <p:nvPr/>
            </p:nvSpPr>
            <p:spPr>
              <a:xfrm>
                <a:off x="-978927" y="3909613"/>
                <a:ext cx="37541" cy="37522"/>
              </a:xfrm>
              <a:custGeom>
                <a:avLst/>
                <a:gdLst/>
                <a:ahLst/>
                <a:cxnLst/>
                <a:rect l="l" t="t" r="r" b="b"/>
                <a:pathLst>
                  <a:path w="1966" h="1965" extrusionOk="0">
                    <a:moveTo>
                      <a:pt x="983" y="0"/>
                    </a:moveTo>
                    <a:lnTo>
                      <a:pt x="770" y="17"/>
                    </a:lnTo>
                    <a:lnTo>
                      <a:pt x="426" y="164"/>
                    </a:lnTo>
                    <a:lnTo>
                      <a:pt x="164" y="426"/>
                    </a:lnTo>
                    <a:lnTo>
                      <a:pt x="0" y="786"/>
                    </a:lnTo>
                    <a:lnTo>
                      <a:pt x="0" y="983"/>
                    </a:lnTo>
                    <a:lnTo>
                      <a:pt x="0" y="1179"/>
                    </a:lnTo>
                    <a:lnTo>
                      <a:pt x="164" y="1539"/>
                    </a:lnTo>
                    <a:lnTo>
                      <a:pt x="426" y="1801"/>
                    </a:lnTo>
                    <a:lnTo>
                      <a:pt x="770" y="1949"/>
                    </a:lnTo>
                    <a:lnTo>
                      <a:pt x="983" y="1965"/>
                    </a:lnTo>
                    <a:lnTo>
                      <a:pt x="1179" y="1949"/>
                    </a:lnTo>
                    <a:lnTo>
                      <a:pt x="1523" y="1801"/>
                    </a:lnTo>
                    <a:lnTo>
                      <a:pt x="1801" y="1539"/>
                    </a:lnTo>
                    <a:lnTo>
                      <a:pt x="1949" y="1179"/>
                    </a:lnTo>
                    <a:lnTo>
                      <a:pt x="1965" y="983"/>
                    </a:lnTo>
                    <a:lnTo>
                      <a:pt x="1949" y="786"/>
                    </a:lnTo>
                    <a:lnTo>
                      <a:pt x="1801" y="426"/>
                    </a:lnTo>
                    <a:lnTo>
                      <a:pt x="1523" y="164"/>
                    </a:lnTo>
                    <a:lnTo>
                      <a:pt x="1179"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3;p30">
                <a:extLst>
                  <a:ext uri="{FF2B5EF4-FFF2-40B4-BE49-F238E27FC236}">
                    <a16:creationId xmlns:a16="http://schemas.microsoft.com/office/drawing/2014/main" xmlns="" id="{8DF6E606-AAAE-8C40-1044-42ED54D378BC}"/>
                  </a:ext>
                </a:extLst>
              </p:cNvPr>
              <p:cNvSpPr/>
              <p:nvPr/>
            </p:nvSpPr>
            <p:spPr>
              <a:xfrm>
                <a:off x="-1043946" y="3584149"/>
                <a:ext cx="37846" cy="37541"/>
              </a:xfrm>
              <a:custGeom>
                <a:avLst/>
                <a:gdLst/>
                <a:ahLst/>
                <a:cxnLst/>
                <a:rect l="l" t="t" r="r" b="b"/>
                <a:pathLst>
                  <a:path w="1982" h="1966" extrusionOk="0">
                    <a:moveTo>
                      <a:pt x="999" y="1"/>
                    </a:moveTo>
                    <a:lnTo>
                      <a:pt x="786" y="17"/>
                    </a:lnTo>
                    <a:lnTo>
                      <a:pt x="442" y="164"/>
                    </a:lnTo>
                    <a:lnTo>
                      <a:pt x="164" y="426"/>
                    </a:lnTo>
                    <a:lnTo>
                      <a:pt x="16" y="787"/>
                    </a:lnTo>
                    <a:lnTo>
                      <a:pt x="0" y="983"/>
                    </a:lnTo>
                    <a:lnTo>
                      <a:pt x="16" y="1179"/>
                    </a:lnTo>
                    <a:lnTo>
                      <a:pt x="164" y="1540"/>
                    </a:lnTo>
                    <a:lnTo>
                      <a:pt x="442" y="1802"/>
                    </a:lnTo>
                    <a:lnTo>
                      <a:pt x="786" y="1949"/>
                    </a:lnTo>
                    <a:lnTo>
                      <a:pt x="999" y="1965"/>
                    </a:lnTo>
                    <a:lnTo>
                      <a:pt x="1195" y="1949"/>
                    </a:lnTo>
                    <a:lnTo>
                      <a:pt x="1539" y="1802"/>
                    </a:lnTo>
                    <a:lnTo>
                      <a:pt x="1817" y="1540"/>
                    </a:lnTo>
                    <a:lnTo>
                      <a:pt x="1965" y="1179"/>
                    </a:lnTo>
                    <a:lnTo>
                      <a:pt x="1981" y="983"/>
                    </a:lnTo>
                    <a:lnTo>
                      <a:pt x="1965" y="787"/>
                    </a:lnTo>
                    <a:lnTo>
                      <a:pt x="1817" y="426"/>
                    </a:lnTo>
                    <a:lnTo>
                      <a:pt x="1539" y="164"/>
                    </a:lnTo>
                    <a:lnTo>
                      <a:pt x="1195" y="17"/>
                    </a:lnTo>
                    <a:lnTo>
                      <a:pt x="999"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4;p30">
                <a:extLst>
                  <a:ext uri="{FF2B5EF4-FFF2-40B4-BE49-F238E27FC236}">
                    <a16:creationId xmlns:a16="http://schemas.microsoft.com/office/drawing/2014/main" xmlns="" id="{F3DFE3AC-841A-BF17-7A65-D8B4DA67BDB0}"/>
                  </a:ext>
                </a:extLst>
              </p:cNvPr>
              <p:cNvSpPr/>
              <p:nvPr/>
            </p:nvSpPr>
            <p:spPr>
              <a:xfrm>
                <a:off x="-1304388" y="3974328"/>
                <a:ext cx="37541" cy="37541"/>
              </a:xfrm>
              <a:custGeom>
                <a:avLst/>
                <a:gdLst/>
                <a:ahLst/>
                <a:cxnLst/>
                <a:rect l="l" t="t" r="r" b="b"/>
                <a:pathLst>
                  <a:path w="1966" h="1966" extrusionOk="0">
                    <a:moveTo>
                      <a:pt x="983" y="0"/>
                    </a:moveTo>
                    <a:lnTo>
                      <a:pt x="770" y="17"/>
                    </a:lnTo>
                    <a:lnTo>
                      <a:pt x="427" y="164"/>
                    </a:lnTo>
                    <a:lnTo>
                      <a:pt x="165" y="426"/>
                    </a:lnTo>
                    <a:lnTo>
                      <a:pt x="1" y="786"/>
                    </a:lnTo>
                    <a:lnTo>
                      <a:pt x="1" y="983"/>
                    </a:lnTo>
                    <a:lnTo>
                      <a:pt x="1" y="1179"/>
                    </a:lnTo>
                    <a:lnTo>
                      <a:pt x="165" y="1539"/>
                    </a:lnTo>
                    <a:lnTo>
                      <a:pt x="427" y="1801"/>
                    </a:lnTo>
                    <a:lnTo>
                      <a:pt x="770" y="1949"/>
                    </a:lnTo>
                    <a:lnTo>
                      <a:pt x="983" y="1965"/>
                    </a:lnTo>
                    <a:lnTo>
                      <a:pt x="1180" y="1949"/>
                    </a:lnTo>
                    <a:lnTo>
                      <a:pt x="1524" y="1801"/>
                    </a:lnTo>
                    <a:lnTo>
                      <a:pt x="1802" y="1539"/>
                    </a:lnTo>
                    <a:lnTo>
                      <a:pt x="1949" y="1179"/>
                    </a:lnTo>
                    <a:lnTo>
                      <a:pt x="1966" y="983"/>
                    </a:lnTo>
                    <a:lnTo>
                      <a:pt x="1949" y="786"/>
                    </a:lnTo>
                    <a:lnTo>
                      <a:pt x="1802" y="426"/>
                    </a:lnTo>
                    <a:lnTo>
                      <a:pt x="1524" y="164"/>
                    </a:lnTo>
                    <a:lnTo>
                      <a:pt x="1180"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5;p30">
                <a:extLst>
                  <a:ext uri="{FF2B5EF4-FFF2-40B4-BE49-F238E27FC236}">
                    <a16:creationId xmlns:a16="http://schemas.microsoft.com/office/drawing/2014/main" xmlns="" id="{BED48A1A-52B6-7902-8B61-57F07D1EB4C5}"/>
                  </a:ext>
                </a:extLst>
              </p:cNvPr>
              <p:cNvSpPr/>
              <p:nvPr/>
            </p:nvSpPr>
            <p:spPr>
              <a:xfrm>
                <a:off x="-1128367" y="3549128"/>
                <a:ext cx="37541" cy="37541"/>
              </a:xfrm>
              <a:custGeom>
                <a:avLst/>
                <a:gdLst/>
                <a:ahLst/>
                <a:cxnLst/>
                <a:rect l="l" t="t" r="r" b="b"/>
                <a:pathLst>
                  <a:path w="1966" h="1966" extrusionOk="0">
                    <a:moveTo>
                      <a:pt x="983" y="1"/>
                    </a:moveTo>
                    <a:lnTo>
                      <a:pt x="786" y="17"/>
                    </a:lnTo>
                    <a:lnTo>
                      <a:pt x="426" y="165"/>
                    </a:lnTo>
                    <a:lnTo>
                      <a:pt x="164" y="427"/>
                    </a:lnTo>
                    <a:lnTo>
                      <a:pt x="17" y="787"/>
                    </a:lnTo>
                    <a:lnTo>
                      <a:pt x="0" y="983"/>
                    </a:lnTo>
                    <a:lnTo>
                      <a:pt x="17" y="1180"/>
                    </a:lnTo>
                    <a:lnTo>
                      <a:pt x="164" y="1540"/>
                    </a:lnTo>
                    <a:lnTo>
                      <a:pt x="426" y="1802"/>
                    </a:lnTo>
                    <a:lnTo>
                      <a:pt x="786" y="1949"/>
                    </a:lnTo>
                    <a:lnTo>
                      <a:pt x="983" y="1966"/>
                    </a:lnTo>
                    <a:lnTo>
                      <a:pt x="1179" y="1949"/>
                    </a:lnTo>
                    <a:lnTo>
                      <a:pt x="1539" y="1802"/>
                    </a:lnTo>
                    <a:lnTo>
                      <a:pt x="1801" y="1540"/>
                    </a:lnTo>
                    <a:lnTo>
                      <a:pt x="1949" y="1180"/>
                    </a:lnTo>
                    <a:lnTo>
                      <a:pt x="1965" y="983"/>
                    </a:lnTo>
                    <a:lnTo>
                      <a:pt x="1949" y="787"/>
                    </a:lnTo>
                    <a:lnTo>
                      <a:pt x="1801" y="427"/>
                    </a:lnTo>
                    <a:lnTo>
                      <a:pt x="1539" y="165"/>
                    </a:lnTo>
                    <a:lnTo>
                      <a:pt x="1179"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6;p30">
                <a:extLst>
                  <a:ext uri="{FF2B5EF4-FFF2-40B4-BE49-F238E27FC236}">
                    <a16:creationId xmlns:a16="http://schemas.microsoft.com/office/drawing/2014/main" xmlns="" id="{093892CB-7079-E964-5FC9-9A7EF171C04D}"/>
                  </a:ext>
                </a:extLst>
              </p:cNvPr>
              <p:cNvSpPr/>
              <p:nvPr/>
            </p:nvSpPr>
            <p:spPr>
              <a:xfrm>
                <a:off x="-1219968" y="4009349"/>
                <a:ext cx="37541" cy="37522"/>
              </a:xfrm>
              <a:custGeom>
                <a:avLst/>
                <a:gdLst/>
                <a:ahLst/>
                <a:cxnLst/>
                <a:rect l="l" t="t" r="r" b="b"/>
                <a:pathLst>
                  <a:path w="1966" h="1965" extrusionOk="0">
                    <a:moveTo>
                      <a:pt x="983" y="0"/>
                    </a:moveTo>
                    <a:lnTo>
                      <a:pt x="786" y="16"/>
                    </a:lnTo>
                    <a:lnTo>
                      <a:pt x="426" y="164"/>
                    </a:lnTo>
                    <a:lnTo>
                      <a:pt x="164" y="426"/>
                    </a:lnTo>
                    <a:lnTo>
                      <a:pt x="17" y="786"/>
                    </a:lnTo>
                    <a:lnTo>
                      <a:pt x="0" y="982"/>
                    </a:lnTo>
                    <a:lnTo>
                      <a:pt x="17" y="1179"/>
                    </a:lnTo>
                    <a:lnTo>
                      <a:pt x="164" y="1539"/>
                    </a:lnTo>
                    <a:lnTo>
                      <a:pt x="426" y="1801"/>
                    </a:lnTo>
                    <a:lnTo>
                      <a:pt x="786" y="1948"/>
                    </a:lnTo>
                    <a:lnTo>
                      <a:pt x="983" y="1965"/>
                    </a:lnTo>
                    <a:lnTo>
                      <a:pt x="1179" y="1948"/>
                    </a:lnTo>
                    <a:lnTo>
                      <a:pt x="1539" y="1801"/>
                    </a:lnTo>
                    <a:lnTo>
                      <a:pt x="1801" y="1539"/>
                    </a:lnTo>
                    <a:lnTo>
                      <a:pt x="1949" y="1179"/>
                    </a:lnTo>
                    <a:lnTo>
                      <a:pt x="1965" y="982"/>
                    </a:lnTo>
                    <a:lnTo>
                      <a:pt x="1949" y="786"/>
                    </a:lnTo>
                    <a:lnTo>
                      <a:pt x="1801" y="426"/>
                    </a:lnTo>
                    <a:lnTo>
                      <a:pt x="1539" y="164"/>
                    </a:lnTo>
                    <a:lnTo>
                      <a:pt x="1179" y="16"/>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7;p30">
                <a:extLst>
                  <a:ext uri="{FF2B5EF4-FFF2-40B4-BE49-F238E27FC236}">
                    <a16:creationId xmlns:a16="http://schemas.microsoft.com/office/drawing/2014/main" xmlns="" id="{46A9F119-A70D-D9AB-4312-A17570318C1E}"/>
                  </a:ext>
                </a:extLst>
              </p:cNvPr>
              <p:cNvSpPr/>
              <p:nvPr/>
            </p:nvSpPr>
            <p:spPr>
              <a:xfrm>
                <a:off x="-1404104" y="3733590"/>
                <a:ext cx="37522" cy="37541"/>
              </a:xfrm>
              <a:custGeom>
                <a:avLst/>
                <a:gdLst/>
                <a:ahLst/>
                <a:cxnLst/>
                <a:rect l="l" t="t" r="r" b="b"/>
                <a:pathLst>
                  <a:path w="1965" h="1966" extrusionOk="0">
                    <a:moveTo>
                      <a:pt x="770" y="1"/>
                    </a:moveTo>
                    <a:lnTo>
                      <a:pt x="426" y="164"/>
                    </a:lnTo>
                    <a:lnTo>
                      <a:pt x="147" y="426"/>
                    </a:lnTo>
                    <a:lnTo>
                      <a:pt x="0" y="770"/>
                    </a:lnTo>
                    <a:lnTo>
                      <a:pt x="0" y="983"/>
                    </a:lnTo>
                    <a:lnTo>
                      <a:pt x="0" y="1179"/>
                    </a:lnTo>
                    <a:lnTo>
                      <a:pt x="147" y="1523"/>
                    </a:lnTo>
                    <a:lnTo>
                      <a:pt x="426" y="1802"/>
                    </a:lnTo>
                    <a:lnTo>
                      <a:pt x="770" y="1949"/>
                    </a:lnTo>
                    <a:lnTo>
                      <a:pt x="982" y="1965"/>
                    </a:lnTo>
                    <a:lnTo>
                      <a:pt x="1179" y="1949"/>
                    </a:lnTo>
                    <a:lnTo>
                      <a:pt x="1523" y="1802"/>
                    </a:lnTo>
                    <a:lnTo>
                      <a:pt x="1801" y="1523"/>
                    </a:lnTo>
                    <a:lnTo>
                      <a:pt x="1948" y="1179"/>
                    </a:lnTo>
                    <a:lnTo>
                      <a:pt x="1965" y="983"/>
                    </a:lnTo>
                    <a:lnTo>
                      <a:pt x="1948" y="770"/>
                    </a:lnTo>
                    <a:lnTo>
                      <a:pt x="1801" y="426"/>
                    </a:lnTo>
                    <a:lnTo>
                      <a:pt x="1523" y="164"/>
                    </a:lnTo>
                    <a:lnTo>
                      <a:pt x="1179"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88;p30">
                <a:extLst>
                  <a:ext uri="{FF2B5EF4-FFF2-40B4-BE49-F238E27FC236}">
                    <a16:creationId xmlns:a16="http://schemas.microsoft.com/office/drawing/2014/main" xmlns="" id="{A54570EB-20B7-F69D-8CEB-66C01D59F977}"/>
                  </a:ext>
                </a:extLst>
              </p:cNvPr>
              <p:cNvSpPr/>
              <p:nvPr/>
            </p:nvSpPr>
            <p:spPr>
              <a:xfrm>
                <a:off x="-943906" y="3824886"/>
                <a:ext cx="37522" cy="37541"/>
              </a:xfrm>
              <a:custGeom>
                <a:avLst/>
                <a:gdLst/>
                <a:ahLst/>
                <a:cxnLst/>
                <a:rect l="l" t="t" r="r" b="b"/>
                <a:pathLst>
                  <a:path w="1965" h="1966" extrusionOk="0">
                    <a:moveTo>
                      <a:pt x="983" y="0"/>
                    </a:moveTo>
                    <a:lnTo>
                      <a:pt x="770" y="17"/>
                    </a:lnTo>
                    <a:lnTo>
                      <a:pt x="426" y="164"/>
                    </a:lnTo>
                    <a:lnTo>
                      <a:pt x="164" y="442"/>
                    </a:lnTo>
                    <a:lnTo>
                      <a:pt x="0" y="786"/>
                    </a:lnTo>
                    <a:lnTo>
                      <a:pt x="0" y="983"/>
                    </a:lnTo>
                    <a:lnTo>
                      <a:pt x="0" y="1196"/>
                    </a:lnTo>
                    <a:lnTo>
                      <a:pt x="164" y="1539"/>
                    </a:lnTo>
                    <a:lnTo>
                      <a:pt x="426" y="1818"/>
                    </a:lnTo>
                    <a:lnTo>
                      <a:pt x="770" y="1965"/>
                    </a:lnTo>
                    <a:lnTo>
                      <a:pt x="1179" y="1965"/>
                    </a:lnTo>
                    <a:lnTo>
                      <a:pt x="1523" y="1818"/>
                    </a:lnTo>
                    <a:lnTo>
                      <a:pt x="1801" y="1539"/>
                    </a:lnTo>
                    <a:lnTo>
                      <a:pt x="1948" y="1196"/>
                    </a:lnTo>
                    <a:lnTo>
                      <a:pt x="1965" y="983"/>
                    </a:lnTo>
                    <a:lnTo>
                      <a:pt x="1948" y="786"/>
                    </a:lnTo>
                    <a:lnTo>
                      <a:pt x="1801" y="442"/>
                    </a:lnTo>
                    <a:lnTo>
                      <a:pt x="1523" y="164"/>
                    </a:lnTo>
                    <a:lnTo>
                      <a:pt x="1179"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89;p30">
                <a:extLst>
                  <a:ext uri="{FF2B5EF4-FFF2-40B4-BE49-F238E27FC236}">
                    <a16:creationId xmlns:a16="http://schemas.microsoft.com/office/drawing/2014/main" xmlns="" id="{46890D5F-CD01-17DB-179D-59C985C3AB11}"/>
                  </a:ext>
                </a:extLst>
              </p:cNvPr>
              <p:cNvSpPr/>
              <p:nvPr/>
            </p:nvSpPr>
            <p:spPr>
              <a:xfrm>
                <a:off x="-978927" y="3648864"/>
                <a:ext cx="37541" cy="37541"/>
              </a:xfrm>
              <a:custGeom>
                <a:avLst/>
                <a:gdLst/>
                <a:ahLst/>
                <a:cxnLst/>
                <a:rect l="l" t="t" r="r" b="b"/>
                <a:pathLst>
                  <a:path w="1966" h="1966" extrusionOk="0">
                    <a:moveTo>
                      <a:pt x="983" y="1"/>
                    </a:moveTo>
                    <a:lnTo>
                      <a:pt x="770" y="17"/>
                    </a:lnTo>
                    <a:lnTo>
                      <a:pt x="426" y="164"/>
                    </a:lnTo>
                    <a:lnTo>
                      <a:pt x="164" y="426"/>
                    </a:lnTo>
                    <a:lnTo>
                      <a:pt x="0" y="787"/>
                    </a:lnTo>
                    <a:lnTo>
                      <a:pt x="0" y="983"/>
                    </a:lnTo>
                    <a:lnTo>
                      <a:pt x="0" y="1180"/>
                    </a:lnTo>
                    <a:lnTo>
                      <a:pt x="164" y="1540"/>
                    </a:lnTo>
                    <a:lnTo>
                      <a:pt x="426" y="1802"/>
                    </a:lnTo>
                    <a:lnTo>
                      <a:pt x="770" y="1949"/>
                    </a:lnTo>
                    <a:lnTo>
                      <a:pt x="983" y="1965"/>
                    </a:lnTo>
                    <a:lnTo>
                      <a:pt x="1179" y="1949"/>
                    </a:lnTo>
                    <a:lnTo>
                      <a:pt x="1523" y="1802"/>
                    </a:lnTo>
                    <a:lnTo>
                      <a:pt x="1801" y="1540"/>
                    </a:lnTo>
                    <a:lnTo>
                      <a:pt x="1949" y="1180"/>
                    </a:lnTo>
                    <a:lnTo>
                      <a:pt x="1965" y="983"/>
                    </a:lnTo>
                    <a:lnTo>
                      <a:pt x="1949" y="787"/>
                    </a:lnTo>
                    <a:lnTo>
                      <a:pt x="1801" y="426"/>
                    </a:lnTo>
                    <a:lnTo>
                      <a:pt x="1523" y="164"/>
                    </a:lnTo>
                    <a:lnTo>
                      <a:pt x="1179"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90;p30">
                <a:extLst>
                  <a:ext uri="{FF2B5EF4-FFF2-40B4-BE49-F238E27FC236}">
                    <a16:creationId xmlns:a16="http://schemas.microsoft.com/office/drawing/2014/main" xmlns="" id="{E19AE078-1D3A-6511-4254-DA3CA3150930}"/>
                  </a:ext>
                </a:extLst>
              </p:cNvPr>
              <p:cNvSpPr/>
              <p:nvPr/>
            </p:nvSpPr>
            <p:spPr>
              <a:xfrm>
                <a:off x="-1369103" y="3909613"/>
                <a:ext cx="37541" cy="37522"/>
              </a:xfrm>
              <a:custGeom>
                <a:avLst/>
                <a:gdLst/>
                <a:ahLst/>
                <a:cxnLst/>
                <a:rect l="l" t="t" r="r" b="b"/>
                <a:pathLst>
                  <a:path w="1966" h="1965" extrusionOk="0">
                    <a:moveTo>
                      <a:pt x="983" y="0"/>
                    </a:moveTo>
                    <a:lnTo>
                      <a:pt x="770" y="17"/>
                    </a:lnTo>
                    <a:lnTo>
                      <a:pt x="426" y="164"/>
                    </a:lnTo>
                    <a:lnTo>
                      <a:pt x="165" y="426"/>
                    </a:lnTo>
                    <a:lnTo>
                      <a:pt x="1" y="786"/>
                    </a:lnTo>
                    <a:lnTo>
                      <a:pt x="1" y="983"/>
                    </a:lnTo>
                    <a:lnTo>
                      <a:pt x="1" y="1179"/>
                    </a:lnTo>
                    <a:lnTo>
                      <a:pt x="165" y="1539"/>
                    </a:lnTo>
                    <a:lnTo>
                      <a:pt x="426" y="1801"/>
                    </a:lnTo>
                    <a:lnTo>
                      <a:pt x="770" y="1949"/>
                    </a:lnTo>
                    <a:lnTo>
                      <a:pt x="983" y="1965"/>
                    </a:lnTo>
                    <a:lnTo>
                      <a:pt x="1180" y="1949"/>
                    </a:lnTo>
                    <a:lnTo>
                      <a:pt x="1523" y="1801"/>
                    </a:lnTo>
                    <a:lnTo>
                      <a:pt x="1802" y="1539"/>
                    </a:lnTo>
                    <a:lnTo>
                      <a:pt x="1949" y="1179"/>
                    </a:lnTo>
                    <a:lnTo>
                      <a:pt x="1965" y="983"/>
                    </a:lnTo>
                    <a:lnTo>
                      <a:pt x="1949" y="786"/>
                    </a:lnTo>
                    <a:lnTo>
                      <a:pt x="1802" y="426"/>
                    </a:lnTo>
                    <a:lnTo>
                      <a:pt x="1523" y="164"/>
                    </a:lnTo>
                    <a:lnTo>
                      <a:pt x="1180"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91;p30">
                <a:extLst>
                  <a:ext uri="{FF2B5EF4-FFF2-40B4-BE49-F238E27FC236}">
                    <a16:creationId xmlns:a16="http://schemas.microsoft.com/office/drawing/2014/main" xmlns="" id="{CE08D9BE-3D71-7BB0-FFBA-6D95F410322C}"/>
                  </a:ext>
                </a:extLst>
              </p:cNvPr>
              <p:cNvSpPr/>
              <p:nvPr/>
            </p:nvSpPr>
            <p:spPr>
              <a:xfrm>
                <a:off x="-1304388" y="3584149"/>
                <a:ext cx="37541" cy="37541"/>
              </a:xfrm>
              <a:custGeom>
                <a:avLst/>
                <a:gdLst/>
                <a:ahLst/>
                <a:cxnLst/>
                <a:rect l="l" t="t" r="r" b="b"/>
                <a:pathLst>
                  <a:path w="1966" h="1966" extrusionOk="0">
                    <a:moveTo>
                      <a:pt x="983" y="1"/>
                    </a:moveTo>
                    <a:lnTo>
                      <a:pt x="770" y="17"/>
                    </a:lnTo>
                    <a:lnTo>
                      <a:pt x="427" y="164"/>
                    </a:lnTo>
                    <a:lnTo>
                      <a:pt x="165" y="426"/>
                    </a:lnTo>
                    <a:lnTo>
                      <a:pt x="1" y="787"/>
                    </a:lnTo>
                    <a:lnTo>
                      <a:pt x="1" y="983"/>
                    </a:lnTo>
                    <a:lnTo>
                      <a:pt x="1" y="1179"/>
                    </a:lnTo>
                    <a:lnTo>
                      <a:pt x="165" y="1540"/>
                    </a:lnTo>
                    <a:lnTo>
                      <a:pt x="427" y="1802"/>
                    </a:lnTo>
                    <a:lnTo>
                      <a:pt x="770" y="1949"/>
                    </a:lnTo>
                    <a:lnTo>
                      <a:pt x="983" y="1965"/>
                    </a:lnTo>
                    <a:lnTo>
                      <a:pt x="1180" y="1949"/>
                    </a:lnTo>
                    <a:lnTo>
                      <a:pt x="1524" y="1802"/>
                    </a:lnTo>
                    <a:lnTo>
                      <a:pt x="1802" y="1540"/>
                    </a:lnTo>
                    <a:lnTo>
                      <a:pt x="1949" y="1179"/>
                    </a:lnTo>
                    <a:lnTo>
                      <a:pt x="1966" y="983"/>
                    </a:lnTo>
                    <a:lnTo>
                      <a:pt x="1949" y="787"/>
                    </a:lnTo>
                    <a:lnTo>
                      <a:pt x="1802" y="426"/>
                    </a:lnTo>
                    <a:lnTo>
                      <a:pt x="1524" y="164"/>
                    </a:lnTo>
                    <a:lnTo>
                      <a:pt x="1180"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92;p30">
                <a:extLst>
                  <a:ext uri="{FF2B5EF4-FFF2-40B4-BE49-F238E27FC236}">
                    <a16:creationId xmlns:a16="http://schemas.microsoft.com/office/drawing/2014/main" xmlns="" id="{703CEE6B-B785-8BF5-EC0D-43DAC31993F4}"/>
                  </a:ext>
                </a:extLst>
              </p:cNvPr>
              <p:cNvSpPr/>
              <p:nvPr/>
            </p:nvSpPr>
            <p:spPr>
              <a:xfrm>
                <a:off x="-1043946" y="3974328"/>
                <a:ext cx="37846" cy="37541"/>
              </a:xfrm>
              <a:custGeom>
                <a:avLst/>
                <a:gdLst/>
                <a:ahLst/>
                <a:cxnLst/>
                <a:rect l="l" t="t" r="r" b="b"/>
                <a:pathLst>
                  <a:path w="1982" h="1966" extrusionOk="0">
                    <a:moveTo>
                      <a:pt x="999" y="0"/>
                    </a:moveTo>
                    <a:lnTo>
                      <a:pt x="786" y="17"/>
                    </a:lnTo>
                    <a:lnTo>
                      <a:pt x="442" y="164"/>
                    </a:lnTo>
                    <a:lnTo>
                      <a:pt x="164" y="426"/>
                    </a:lnTo>
                    <a:lnTo>
                      <a:pt x="16" y="786"/>
                    </a:lnTo>
                    <a:lnTo>
                      <a:pt x="0" y="983"/>
                    </a:lnTo>
                    <a:lnTo>
                      <a:pt x="16" y="1179"/>
                    </a:lnTo>
                    <a:lnTo>
                      <a:pt x="164" y="1539"/>
                    </a:lnTo>
                    <a:lnTo>
                      <a:pt x="442" y="1801"/>
                    </a:lnTo>
                    <a:lnTo>
                      <a:pt x="786" y="1949"/>
                    </a:lnTo>
                    <a:lnTo>
                      <a:pt x="999" y="1965"/>
                    </a:lnTo>
                    <a:lnTo>
                      <a:pt x="1195" y="1949"/>
                    </a:lnTo>
                    <a:lnTo>
                      <a:pt x="1539" y="1801"/>
                    </a:lnTo>
                    <a:lnTo>
                      <a:pt x="1817" y="1539"/>
                    </a:lnTo>
                    <a:lnTo>
                      <a:pt x="1965" y="1179"/>
                    </a:lnTo>
                    <a:lnTo>
                      <a:pt x="1981" y="983"/>
                    </a:lnTo>
                    <a:lnTo>
                      <a:pt x="1965" y="786"/>
                    </a:lnTo>
                    <a:lnTo>
                      <a:pt x="1817" y="426"/>
                    </a:lnTo>
                    <a:lnTo>
                      <a:pt x="1539" y="164"/>
                    </a:lnTo>
                    <a:lnTo>
                      <a:pt x="1195" y="17"/>
                    </a:lnTo>
                    <a:lnTo>
                      <a:pt x="999"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93;p30">
                <a:extLst>
                  <a:ext uri="{FF2B5EF4-FFF2-40B4-BE49-F238E27FC236}">
                    <a16:creationId xmlns:a16="http://schemas.microsoft.com/office/drawing/2014/main" xmlns="" id="{33709C11-DEE3-1CA9-8F28-28B9BCB1B6E3}"/>
                  </a:ext>
                </a:extLst>
              </p:cNvPr>
              <p:cNvSpPr/>
              <p:nvPr/>
            </p:nvSpPr>
            <p:spPr>
              <a:xfrm>
                <a:off x="-1249661" y="3597287"/>
                <a:ext cx="37522" cy="37522"/>
              </a:xfrm>
              <a:custGeom>
                <a:avLst/>
                <a:gdLst/>
                <a:ahLst/>
                <a:cxnLst/>
                <a:rect l="l" t="t" r="r" b="b"/>
                <a:pathLst>
                  <a:path w="1965" h="1965" extrusionOk="0">
                    <a:moveTo>
                      <a:pt x="786" y="0"/>
                    </a:moveTo>
                    <a:lnTo>
                      <a:pt x="442" y="164"/>
                    </a:lnTo>
                    <a:lnTo>
                      <a:pt x="164" y="426"/>
                    </a:lnTo>
                    <a:lnTo>
                      <a:pt x="16" y="770"/>
                    </a:lnTo>
                    <a:lnTo>
                      <a:pt x="0" y="983"/>
                    </a:lnTo>
                    <a:lnTo>
                      <a:pt x="16" y="1179"/>
                    </a:lnTo>
                    <a:lnTo>
                      <a:pt x="164" y="1523"/>
                    </a:lnTo>
                    <a:lnTo>
                      <a:pt x="442" y="1801"/>
                    </a:lnTo>
                    <a:lnTo>
                      <a:pt x="786" y="1949"/>
                    </a:lnTo>
                    <a:lnTo>
                      <a:pt x="982" y="1965"/>
                    </a:lnTo>
                    <a:lnTo>
                      <a:pt x="1195" y="1949"/>
                    </a:lnTo>
                    <a:lnTo>
                      <a:pt x="1539" y="1801"/>
                    </a:lnTo>
                    <a:lnTo>
                      <a:pt x="1801" y="1523"/>
                    </a:lnTo>
                    <a:lnTo>
                      <a:pt x="1965" y="1179"/>
                    </a:lnTo>
                    <a:lnTo>
                      <a:pt x="1965" y="983"/>
                    </a:lnTo>
                    <a:lnTo>
                      <a:pt x="1965" y="770"/>
                    </a:lnTo>
                    <a:lnTo>
                      <a:pt x="1801" y="426"/>
                    </a:lnTo>
                    <a:lnTo>
                      <a:pt x="1539" y="164"/>
                    </a:lnTo>
                    <a:lnTo>
                      <a:pt x="1195"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94;p30">
                <a:extLst>
                  <a:ext uri="{FF2B5EF4-FFF2-40B4-BE49-F238E27FC236}">
                    <a16:creationId xmlns:a16="http://schemas.microsoft.com/office/drawing/2014/main" xmlns="" id="{B37009EE-0105-DDAB-AC0B-96551A7DFA4F}"/>
                  </a:ext>
                </a:extLst>
              </p:cNvPr>
              <p:cNvSpPr/>
              <p:nvPr/>
            </p:nvSpPr>
            <p:spPr>
              <a:xfrm>
                <a:off x="-1098674" y="3961190"/>
                <a:ext cx="37541" cy="37541"/>
              </a:xfrm>
              <a:custGeom>
                <a:avLst/>
                <a:gdLst/>
                <a:ahLst/>
                <a:cxnLst/>
                <a:rect l="l" t="t" r="r" b="b"/>
                <a:pathLst>
                  <a:path w="1966" h="1966" extrusionOk="0">
                    <a:moveTo>
                      <a:pt x="983" y="1"/>
                    </a:moveTo>
                    <a:lnTo>
                      <a:pt x="787" y="17"/>
                    </a:lnTo>
                    <a:lnTo>
                      <a:pt x="427" y="164"/>
                    </a:lnTo>
                    <a:lnTo>
                      <a:pt x="165" y="443"/>
                    </a:lnTo>
                    <a:lnTo>
                      <a:pt x="17" y="787"/>
                    </a:lnTo>
                    <a:lnTo>
                      <a:pt x="1" y="983"/>
                    </a:lnTo>
                    <a:lnTo>
                      <a:pt x="17" y="1196"/>
                    </a:lnTo>
                    <a:lnTo>
                      <a:pt x="165" y="1540"/>
                    </a:lnTo>
                    <a:lnTo>
                      <a:pt x="427" y="1802"/>
                    </a:lnTo>
                    <a:lnTo>
                      <a:pt x="787" y="1965"/>
                    </a:lnTo>
                    <a:lnTo>
                      <a:pt x="1180" y="1965"/>
                    </a:lnTo>
                    <a:lnTo>
                      <a:pt x="1540" y="1802"/>
                    </a:lnTo>
                    <a:lnTo>
                      <a:pt x="1802" y="1540"/>
                    </a:lnTo>
                    <a:lnTo>
                      <a:pt x="1949" y="1196"/>
                    </a:lnTo>
                    <a:lnTo>
                      <a:pt x="1966" y="983"/>
                    </a:lnTo>
                    <a:lnTo>
                      <a:pt x="1949" y="787"/>
                    </a:lnTo>
                    <a:lnTo>
                      <a:pt x="1802" y="443"/>
                    </a:lnTo>
                    <a:lnTo>
                      <a:pt x="1540" y="164"/>
                    </a:lnTo>
                    <a:lnTo>
                      <a:pt x="1180"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95;p30">
                <a:extLst>
                  <a:ext uri="{FF2B5EF4-FFF2-40B4-BE49-F238E27FC236}">
                    <a16:creationId xmlns:a16="http://schemas.microsoft.com/office/drawing/2014/main" xmlns="" id="{973040D9-9DD4-54EC-7AB6-F9A397828EA1}"/>
                  </a:ext>
                </a:extLst>
              </p:cNvPr>
              <p:cNvSpPr/>
              <p:nvPr/>
            </p:nvSpPr>
            <p:spPr>
              <a:xfrm>
                <a:off x="-992064" y="3703897"/>
                <a:ext cx="37541" cy="37522"/>
              </a:xfrm>
              <a:custGeom>
                <a:avLst/>
                <a:gdLst/>
                <a:ahLst/>
                <a:cxnLst/>
                <a:rect l="l" t="t" r="r" b="b"/>
                <a:pathLst>
                  <a:path w="1966" h="1965" extrusionOk="0">
                    <a:moveTo>
                      <a:pt x="983" y="0"/>
                    </a:moveTo>
                    <a:lnTo>
                      <a:pt x="787" y="17"/>
                    </a:lnTo>
                    <a:lnTo>
                      <a:pt x="427" y="164"/>
                    </a:lnTo>
                    <a:lnTo>
                      <a:pt x="165" y="426"/>
                    </a:lnTo>
                    <a:lnTo>
                      <a:pt x="17" y="786"/>
                    </a:lnTo>
                    <a:lnTo>
                      <a:pt x="1" y="983"/>
                    </a:lnTo>
                    <a:lnTo>
                      <a:pt x="17" y="1179"/>
                    </a:lnTo>
                    <a:lnTo>
                      <a:pt x="165" y="1539"/>
                    </a:lnTo>
                    <a:lnTo>
                      <a:pt x="427" y="1801"/>
                    </a:lnTo>
                    <a:lnTo>
                      <a:pt x="787" y="1949"/>
                    </a:lnTo>
                    <a:lnTo>
                      <a:pt x="983" y="1965"/>
                    </a:lnTo>
                    <a:lnTo>
                      <a:pt x="1180" y="1949"/>
                    </a:lnTo>
                    <a:lnTo>
                      <a:pt x="1540" y="1801"/>
                    </a:lnTo>
                    <a:lnTo>
                      <a:pt x="1802" y="1539"/>
                    </a:lnTo>
                    <a:lnTo>
                      <a:pt x="1949" y="1179"/>
                    </a:lnTo>
                    <a:lnTo>
                      <a:pt x="1966" y="983"/>
                    </a:lnTo>
                    <a:lnTo>
                      <a:pt x="1949" y="786"/>
                    </a:lnTo>
                    <a:lnTo>
                      <a:pt x="1802" y="426"/>
                    </a:lnTo>
                    <a:lnTo>
                      <a:pt x="1540" y="164"/>
                    </a:lnTo>
                    <a:lnTo>
                      <a:pt x="1180"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96;p30">
                <a:extLst>
                  <a:ext uri="{FF2B5EF4-FFF2-40B4-BE49-F238E27FC236}">
                    <a16:creationId xmlns:a16="http://schemas.microsoft.com/office/drawing/2014/main" xmlns="" id="{32741E2C-ACC7-685A-3A31-FC6C4306D053}"/>
                  </a:ext>
                </a:extLst>
              </p:cNvPr>
              <p:cNvSpPr/>
              <p:nvPr/>
            </p:nvSpPr>
            <p:spPr>
              <a:xfrm>
                <a:off x="-1356270" y="3854580"/>
                <a:ext cx="37522" cy="37541"/>
              </a:xfrm>
              <a:custGeom>
                <a:avLst/>
                <a:gdLst/>
                <a:ahLst/>
                <a:cxnLst/>
                <a:rect l="l" t="t" r="r" b="b"/>
                <a:pathLst>
                  <a:path w="1965" h="1966" extrusionOk="0">
                    <a:moveTo>
                      <a:pt x="982" y="1"/>
                    </a:moveTo>
                    <a:lnTo>
                      <a:pt x="786" y="17"/>
                    </a:lnTo>
                    <a:lnTo>
                      <a:pt x="426" y="164"/>
                    </a:lnTo>
                    <a:lnTo>
                      <a:pt x="164" y="426"/>
                    </a:lnTo>
                    <a:lnTo>
                      <a:pt x="16" y="787"/>
                    </a:lnTo>
                    <a:lnTo>
                      <a:pt x="0" y="983"/>
                    </a:lnTo>
                    <a:lnTo>
                      <a:pt x="16" y="1180"/>
                    </a:lnTo>
                    <a:lnTo>
                      <a:pt x="164" y="1540"/>
                    </a:lnTo>
                    <a:lnTo>
                      <a:pt x="426" y="1802"/>
                    </a:lnTo>
                    <a:lnTo>
                      <a:pt x="786" y="1949"/>
                    </a:lnTo>
                    <a:lnTo>
                      <a:pt x="982" y="1965"/>
                    </a:lnTo>
                    <a:lnTo>
                      <a:pt x="1179" y="1949"/>
                    </a:lnTo>
                    <a:lnTo>
                      <a:pt x="1539" y="1802"/>
                    </a:lnTo>
                    <a:lnTo>
                      <a:pt x="1801" y="1540"/>
                    </a:lnTo>
                    <a:lnTo>
                      <a:pt x="1948" y="1180"/>
                    </a:lnTo>
                    <a:lnTo>
                      <a:pt x="1965" y="983"/>
                    </a:lnTo>
                    <a:lnTo>
                      <a:pt x="1948" y="787"/>
                    </a:lnTo>
                    <a:lnTo>
                      <a:pt x="1801" y="426"/>
                    </a:lnTo>
                    <a:lnTo>
                      <a:pt x="1539" y="164"/>
                    </a:lnTo>
                    <a:lnTo>
                      <a:pt x="1179" y="17"/>
                    </a:lnTo>
                    <a:lnTo>
                      <a:pt x="982"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97;p30">
                <a:extLst>
                  <a:ext uri="{FF2B5EF4-FFF2-40B4-BE49-F238E27FC236}">
                    <a16:creationId xmlns:a16="http://schemas.microsoft.com/office/drawing/2014/main" xmlns="" id="{34C5A7BA-7B3F-977B-7DAB-63A4115143ED}"/>
                  </a:ext>
                </a:extLst>
              </p:cNvPr>
              <p:cNvSpPr/>
              <p:nvPr/>
            </p:nvSpPr>
            <p:spPr>
              <a:xfrm>
                <a:off x="-1098674" y="3597287"/>
                <a:ext cx="37541" cy="37522"/>
              </a:xfrm>
              <a:custGeom>
                <a:avLst/>
                <a:gdLst/>
                <a:ahLst/>
                <a:cxnLst/>
                <a:rect l="l" t="t" r="r" b="b"/>
                <a:pathLst>
                  <a:path w="1966" h="1965" extrusionOk="0">
                    <a:moveTo>
                      <a:pt x="787" y="0"/>
                    </a:moveTo>
                    <a:lnTo>
                      <a:pt x="427" y="164"/>
                    </a:lnTo>
                    <a:lnTo>
                      <a:pt x="165" y="426"/>
                    </a:lnTo>
                    <a:lnTo>
                      <a:pt x="17" y="770"/>
                    </a:lnTo>
                    <a:lnTo>
                      <a:pt x="1" y="983"/>
                    </a:lnTo>
                    <a:lnTo>
                      <a:pt x="17" y="1179"/>
                    </a:lnTo>
                    <a:lnTo>
                      <a:pt x="165" y="1523"/>
                    </a:lnTo>
                    <a:lnTo>
                      <a:pt x="427" y="1801"/>
                    </a:lnTo>
                    <a:lnTo>
                      <a:pt x="787" y="1949"/>
                    </a:lnTo>
                    <a:lnTo>
                      <a:pt x="983" y="1965"/>
                    </a:lnTo>
                    <a:lnTo>
                      <a:pt x="1180" y="1949"/>
                    </a:lnTo>
                    <a:lnTo>
                      <a:pt x="1540" y="1801"/>
                    </a:lnTo>
                    <a:lnTo>
                      <a:pt x="1802" y="1523"/>
                    </a:lnTo>
                    <a:lnTo>
                      <a:pt x="1949" y="1179"/>
                    </a:lnTo>
                    <a:lnTo>
                      <a:pt x="1966" y="983"/>
                    </a:lnTo>
                    <a:lnTo>
                      <a:pt x="1949" y="770"/>
                    </a:lnTo>
                    <a:lnTo>
                      <a:pt x="1802" y="426"/>
                    </a:lnTo>
                    <a:lnTo>
                      <a:pt x="1540" y="164"/>
                    </a:lnTo>
                    <a:lnTo>
                      <a:pt x="1180"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98;p30">
                <a:extLst>
                  <a:ext uri="{FF2B5EF4-FFF2-40B4-BE49-F238E27FC236}">
                    <a16:creationId xmlns:a16="http://schemas.microsoft.com/office/drawing/2014/main" xmlns="" id="{6F760F2D-9E58-1DB4-2DED-A8E0259D801A}"/>
                  </a:ext>
                </a:extLst>
              </p:cNvPr>
              <p:cNvSpPr/>
              <p:nvPr/>
            </p:nvSpPr>
            <p:spPr>
              <a:xfrm>
                <a:off x="-1249661" y="3961190"/>
                <a:ext cx="37522" cy="37541"/>
              </a:xfrm>
              <a:custGeom>
                <a:avLst/>
                <a:gdLst/>
                <a:ahLst/>
                <a:cxnLst/>
                <a:rect l="l" t="t" r="r" b="b"/>
                <a:pathLst>
                  <a:path w="1965" h="1966" extrusionOk="0">
                    <a:moveTo>
                      <a:pt x="982" y="1"/>
                    </a:moveTo>
                    <a:lnTo>
                      <a:pt x="786" y="17"/>
                    </a:lnTo>
                    <a:lnTo>
                      <a:pt x="442" y="164"/>
                    </a:lnTo>
                    <a:lnTo>
                      <a:pt x="164" y="443"/>
                    </a:lnTo>
                    <a:lnTo>
                      <a:pt x="16" y="787"/>
                    </a:lnTo>
                    <a:lnTo>
                      <a:pt x="0" y="983"/>
                    </a:lnTo>
                    <a:lnTo>
                      <a:pt x="16" y="1196"/>
                    </a:lnTo>
                    <a:lnTo>
                      <a:pt x="164" y="1540"/>
                    </a:lnTo>
                    <a:lnTo>
                      <a:pt x="442" y="1802"/>
                    </a:lnTo>
                    <a:lnTo>
                      <a:pt x="786" y="1965"/>
                    </a:lnTo>
                    <a:lnTo>
                      <a:pt x="1195" y="1965"/>
                    </a:lnTo>
                    <a:lnTo>
                      <a:pt x="1539" y="1802"/>
                    </a:lnTo>
                    <a:lnTo>
                      <a:pt x="1801" y="1540"/>
                    </a:lnTo>
                    <a:lnTo>
                      <a:pt x="1965" y="1196"/>
                    </a:lnTo>
                    <a:lnTo>
                      <a:pt x="1965" y="983"/>
                    </a:lnTo>
                    <a:lnTo>
                      <a:pt x="1965" y="787"/>
                    </a:lnTo>
                    <a:lnTo>
                      <a:pt x="1801" y="443"/>
                    </a:lnTo>
                    <a:lnTo>
                      <a:pt x="1539" y="164"/>
                    </a:lnTo>
                    <a:lnTo>
                      <a:pt x="1195" y="17"/>
                    </a:lnTo>
                    <a:lnTo>
                      <a:pt x="982"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99;p30">
                <a:extLst>
                  <a:ext uri="{FF2B5EF4-FFF2-40B4-BE49-F238E27FC236}">
                    <a16:creationId xmlns:a16="http://schemas.microsoft.com/office/drawing/2014/main" xmlns="" id="{DBE3F517-93A5-C947-2918-AAFBC9E85845}"/>
                  </a:ext>
                </a:extLst>
              </p:cNvPr>
              <p:cNvSpPr/>
              <p:nvPr/>
            </p:nvSpPr>
            <p:spPr>
              <a:xfrm>
                <a:off x="-992064" y="3854580"/>
                <a:ext cx="37541" cy="37541"/>
              </a:xfrm>
              <a:custGeom>
                <a:avLst/>
                <a:gdLst/>
                <a:ahLst/>
                <a:cxnLst/>
                <a:rect l="l" t="t" r="r" b="b"/>
                <a:pathLst>
                  <a:path w="1966" h="1966" extrusionOk="0">
                    <a:moveTo>
                      <a:pt x="983" y="1"/>
                    </a:moveTo>
                    <a:lnTo>
                      <a:pt x="787" y="17"/>
                    </a:lnTo>
                    <a:lnTo>
                      <a:pt x="427" y="164"/>
                    </a:lnTo>
                    <a:lnTo>
                      <a:pt x="165" y="426"/>
                    </a:lnTo>
                    <a:lnTo>
                      <a:pt x="17" y="787"/>
                    </a:lnTo>
                    <a:lnTo>
                      <a:pt x="1" y="983"/>
                    </a:lnTo>
                    <a:lnTo>
                      <a:pt x="17" y="1180"/>
                    </a:lnTo>
                    <a:lnTo>
                      <a:pt x="165" y="1540"/>
                    </a:lnTo>
                    <a:lnTo>
                      <a:pt x="427" y="1802"/>
                    </a:lnTo>
                    <a:lnTo>
                      <a:pt x="787" y="1949"/>
                    </a:lnTo>
                    <a:lnTo>
                      <a:pt x="983" y="1965"/>
                    </a:lnTo>
                    <a:lnTo>
                      <a:pt x="1180" y="1949"/>
                    </a:lnTo>
                    <a:lnTo>
                      <a:pt x="1540" y="1802"/>
                    </a:lnTo>
                    <a:lnTo>
                      <a:pt x="1802" y="1540"/>
                    </a:lnTo>
                    <a:lnTo>
                      <a:pt x="1949" y="1180"/>
                    </a:lnTo>
                    <a:lnTo>
                      <a:pt x="1966" y="983"/>
                    </a:lnTo>
                    <a:lnTo>
                      <a:pt x="1949" y="787"/>
                    </a:lnTo>
                    <a:lnTo>
                      <a:pt x="1802" y="426"/>
                    </a:lnTo>
                    <a:lnTo>
                      <a:pt x="1540" y="164"/>
                    </a:lnTo>
                    <a:lnTo>
                      <a:pt x="1180"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00;p30">
                <a:extLst>
                  <a:ext uri="{FF2B5EF4-FFF2-40B4-BE49-F238E27FC236}">
                    <a16:creationId xmlns:a16="http://schemas.microsoft.com/office/drawing/2014/main" xmlns="" id="{390AE126-1E26-B3D9-2DF1-D25393FCEE10}"/>
                  </a:ext>
                </a:extLst>
              </p:cNvPr>
              <p:cNvSpPr/>
              <p:nvPr/>
            </p:nvSpPr>
            <p:spPr>
              <a:xfrm>
                <a:off x="-1356270" y="3703897"/>
                <a:ext cx="37522" cy="37522"/>
              </a:xfrm>
              <a:custGeom>
                <a:avLst/>
                <a:gdLst/>
                <a:ahLst/>
                <a:cxnLst/>
                <a:rect l="l" t="t" r="r" b="b"/>
                <a:pathLst>
                  <a:path w="1965" h="1965" extrusionOk="0">
                    <a:moveTo>
                      <a:pt x="982" y="0"/>
                    </a:moveTo>
                    <a:lnTo>
                      <a:pt x="786" y="17"/>
                    </a:lnTo>
                    <a:lnTo>
                      <a:pt x="426" y="164"/>
                    </a:lnTo>
                    <a:lnTo>
                      <a:pt x="164" y="426"/>
                    </a:lnTo>
                    <a:lnTo>
                      <a:pt x="16" y="786"/>
                    </a:lnTo>
                    <a:lnTo>
                      <a:pt x="0" y="983"/>
                    </a:lnTo>
                    <a:lnTo>
                      <a:pt x="16" y="1179"/>
                    </a:lnTo>
                    <a:lnTo>
                      <a:pt x="164" y="1539"/>
                    </a:lnTo>
                    <a:lnTo>
                      <a:pt x="426" y="1801"/>
                    </a:lnTo>
                    <a:lnTo>
                      <a:pt x="786" y="1949"/>
                    </a:lnTo>
                    <a:lnTo>
                      <a:pt x="982" y="1965"/>
                    </a:lnTo>
                    <a:lnTo>
                      <a:pt x="1179" y="1949"/>
                    </a:lnTo>
                    <a:lnTo>
                      <a:pt x="1539" y="1801"/>
                    </a:lnTo>
                    <a:lnTo>
                      <a:pt x="1801" y="1539"/>
                    </a:lnTo>
                    <a:lnTo>
                      <a:pt x="1948" y="1179"/>
                    </a:lnTo>
                    <a:lnTo>
                      <a:pt x="1965" y="983"/>
                    </a:lnTo>
                    <a:lnTo>
                      <a:pt x="1948" y="786"/>
                    </a:lnTo>
                    <a:lnTo>
                      <a:pt x="1801" y="426"/>
                    </a:lnTo>
                    <a:lnTo>
                      <a:pt x="1539" y="164"/>
                    </a:lnTo>
                    <a:lnTo>
                      <a:pt x="1179" y="17"/>
                    </a:lnTo>
                    <a:lnTo>
                      <a:pt x="982"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01;p30">
                <a:extLst>
                  <a:ext uri="{FF2B5EF4-FFF2-40B4-BE49-F238E27FC236}">
                    <a16:creationId xmlns:a16="http://schemas.microsoft.com/office/drawing/2014/main" xmlns="" id="{501AD2CB-383F-4CB0-1D00-6E6954EF3285}"/>
                  </a:ext>
                </a:extLst>
              </p:cNvPr>
              <p:cNvSpPr/>
              <p:nvPr/>
            </p:nvSpPr>
            <p:spPr>
              <a:xfrm>
                <a:off x="-1174005" y="3525698"/>
                <a:ext cx="37522" cy="37846"/>
              </a:xfrm>
              <a:custGeom>
                <a:avLst/>
                <a:gdLst/>
                <a:ahLst/>
                <a:cxnLst/>
                <a:rect l="l" t="t" r="r" b="b"/>
                <a:pathLst>
                  <a:path w="1965" h="1982" extrusionOk="0">
                    <a:moveTo>
                      <a:pt x="982" y="0"/>
                    </a:moveTo>
                    <a:lnTo>
                      <a:pt x="770" y="16"/>
                    </a:lnTo>
                    <a:lnTo>
                      <a:pt x="426" y="164"/>
                    </a:lnTo>
                    <a:lnTo>
                      <a:pt x="164" y="442"/>
                    </a:lnTo>
                    <a:lnTo>
                      <a:pt x="0" y="786"/>
                    </a:lnTo>
                    <a:lnTo>
                      <a:pt x="0" y="999"/>
                    </a:lnTo>
                    <a:lnTo>
                      <a:pt x="0" y="1195"/>
                    </a:lnTo>
                    <a:lnTo>
                      <a:pt x="164" y="1539"/>
                    </a:lnTo>
                    <a:lnTo>
                      <a:pt x="426" y="1817"/>
                    </a:lnTo>
                    <a:lnTo>
                      <a:pt x="770" y="1965"/>
                    </a:lnTo>
                    <a:lnTo>
                      <a:pt x="982" y="1981"/>
                    </a:lnTo>
                    <a:lnTo>
                      <a:pt x="1179" y="1965"/>
                    </a:lnTo>
                    <a:lnTo>
                      <a:pt x="1523" y="1817"/>
                    </a:lnTo>
                    <a:lnTo>
                      <a:pt x="1801" y="1539"/>
                    </a:lnTo>
                    <a:lnTo>
                      <a:pt x="1948" y="1195"/>
                    </a:lnTo>
                    <a:lnTo>
                      <a:pt x="1965" y="999"/>
                    </a:lnTo>
                    <a:lnTo>
                      <a:pt x="1948" y="786"/>
                    </a:lnTo>
                    <a:lnTo>
                      <a:pt x="1801" y="442"/>
                    </a:lnTo>
                    <a:lnTo>
                      <a:pt x="1523" y="164"/>
                    </a:lnTo>
                    <a:lnTo>
                      <a:pt x="1179" y="16"/>
                    </a:lnTo>
                    <a:lnTo>
                      <a:pt x="982"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602;p30">
                <a:extLst>
                  <a:ext uri="{FF2B5EF4-FFF2-40B4-BE49-F238E27FC236}">
                    <a16:creationId xmlns:a16="http://schemas.microsoft.com/office/drawing/2014/main" xmlns="" id="{8D398B6A-0A8B-DC33-0089-BAA8D99CC1CF}"/>
                  </a:ext>
                </a:extLst>
              </p:cNvPr>
              <p:cNvSpPr/>
              <p:nvPr/>
            </p:nvSpPr>
            <p:spPr>
              <a:xfrm>
                <a:off x="-1174005" y="4032473"/>
                <a:ext cx="37522" cy="37846"/>
              </a:xfrm>
              <a:custGeom>
                <a:avLst/>
                <a:gdLst/>
                <a:ahLst/>
                <a:cxnLst/>
                <a:rect l="l" t="t" r="r" b="b"/>
                <a:pathLst>
                  <a:path w="1965" h="1982" extrusionOk="0">
                    <a:moveTo>
                      <a:pt x="982" y="1"/>
                    </a:moveTo>
                    <a:lnTo>
                      <a:pt x="770" y="17"/>
                    </a:lnTo>
                    <a:lnTo>
                      <a:pt x="426" y="164"/>
                    </a:lnTo>
                    <a:lnTo>
                      <a:pt x="164" y="443"/>
                    </a:lnTo>
                    <a:lnTo>
                      <a:pt x="0" y="787"/>
                    </a:lnTo>
                    <a:lnTo>
                      <a:pt x="0" y="999"/>
                    </a:lnTo>
                    <a:lnTo>
                      <a:pt x="0" y="1196"/>
                    </a:lnTo>
                    <a:lnTo>
                      <a:pt x="164" y="1540"/>
                    </a:lnTo>
                    <a:lnTo>
                      <a:pt x="426" y="1818"/>
                    </a:lnTo>
                    <a:lnTo>
                      <a:pt x="770" y="1965"/>
                    </a:lnTo>
                    <a:lnTo>
                      <a:pt x="982" y="1982"/>
                    </a:lnTo>
                    <a:lnTo>
                      <a:pt x="1179" y="1965"/>
                    </a:lnTo>
                    <a:lnTo>
                      <a:pt x="1523" y="1818"/>
                    </a:lnTo>
                    <a:lnTo>
                      <a:pt x="1801" y="1540"/>
                    </a:lnTo>
                    <a:lnTo>
                      <a:pt x="1948" y="1196"/>
                    </a:lnTo>
                    <a:lnTo>
                      <a:pt x="1965" y="999"/>
                    </a:lnTo>
                    <a:lnTo>
                      <a:pt x="1948" y="787"/>
                    </a:lnTo>
                    <a:lnTo>
                      <a:pt x="1801" y="443"/>
                    </a:lnTo>
                    <a:lnTo>
                      <a:pt x="1523" y="164"/>
                    </a:lnTo>
                    <a:lnTo>
                      <a:pt x="1179" y="17"/>
                    </a:lnTo>
                    <a:lnTo>
                      <a:pt x="982"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603;p30">
                <a:extLst>
                  <a:ext uri="{FF2B5EF4-FFF2-40B4-BE49-F238E27FC236}">
                    <a16:creationId xmlns:a16="http://schemas.microsoft.com/office/drawing/2014/main" xmlns="" id="{7FE9D46C-3861-1456-9F94-FF805EFF37A4}"/>
                  </a:ext>
                </a:extLst>
              </p:cNvPr>
              <p:cNvSpPr/>
              <p:nvPr/>
            </p:nvSpPr>
            <p:spPr>
              <a:xfrm>
                <a:off x="-920781" y="3779248"/>
                <a:ext cx="37541" cy="37522"/>
              </a:xfrm>
              <a:custGeom>
                <a:avLst/>
                <a:gdLst/>
                <a:ahLst/>
                <a:cxnLst/>
                <a:rect l="l" t="t" r="r" b="b"/>
                <a:pathLst>
                  <a:path w="1966" h="1965" extrusionOk="0">
                    <a:moveTo>
                      <a:pt x="983" y="0"/>
                    </a:moveTo>
                    <a:lnTo>
                      <a:pt x="787" y="16"/>
                    </a:lnTo>
                    <a:lnTo>
                      <a:pt x="426" y="164"/>
                    </a:lnTo>
                    <a:lnTo>
                      <a:pt x="164" y="426"/>
                    </a:lnTo>
                    <a:lnTo>
                      <a:pt x="17" y="786"/>
                    </a:lnTo>
                    <a:lnTo>
                      <a:pt x="1" y="982"/>
                    </a:lnTo>
                    <a:lnTo>
                      <a:pt x="17" y="1179"/>
                    </a:lnTo>
                    <a:lnTo>
                      <a:pt x="164" y="1539"/>
                    </a:lnTo>
                    <a:lnTo>
                      <a:pt x="426" y="1801"/>
                    </a:lnTo>
                    <a:lnTo>
                      <a:pt x="787" y="1948"/>
                    </a:lnTo>
                    <a:lnTo>
                      <a:pt x="983" y="1965"/>
                    </a:lnTo>
                    <a:lnTo>
                      <a:pt x="1180" y="1948"/>
                    </a:lnTo>
                    <a:lnTo>
                      <a:pt x="1540" y="1801"/>
                    </a:lnTo>
                    <a:lnTo>
                      <a:pt x="1802" y="1539"/>
                    </a:lnTo>
                    <a:lnTo>
                      <a:pt x="1949" y="1179"/>
                    </a:lnTo>
                    <a:lnTo>
                      <a:pt x="1965" y="982"/>
                    </a:lnTo>
                    <a:lnTo>
                      <a:pt x="1949" y="786"/>
                    </a:lnTo>
                    <a:lnTo>
                      <a:pt x="1802" y="426"/>
                    </a:lnTo>
                    <a:lnTo>
                      <a:pt x="1540" y="164"/>
                    </a:lnTo>
                    <a:lnTo>
                      <a:pt x="1180" y="16"/>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604;p30">
                <a:extLst>
                  <a:ext uri="{FF2B5EF4-FFF2-40B4-BE49-F238E27FC236}">
                    <a16:creationId xmlns:a16="http://schemas.microsoft.com/office/drawing/2014/main" xmlns="" id="{40E325E7-D04B-CE87-3116-85322063C650}"/>
                  </a:ext>
                </a:extLst>
              </p:cNvPr>
              <p:cNvSpPr/>
              <p:nvPr/>
            </p:nvSpPr>
            <p:spPr>
              <a:xfrm>
                <a:off x="-1427554" y="3779248"/>
                <a:ext cx="37522" cy="37522"/>
              </a:xfrm>
              <a:custGeom>
                <a:avLst/>
                <a:gdLst/>
                <a:ahLst/>
                <a:cxnLst/>
                <a:rect l="l" t="t" r="r" b="b"/>
                <a:pathLst>
                  <a:path w="1965" h="1965" extrusionOk="0">
                    <a:moveTo>
                      <a:pt x="983" y="0"/>
                    </a:moveTo>
                    <a:lnTo>
                      <a:pt x="786" y="16"/>
                    </a:lnTo>
                    <a:lnTo>
                      <a:pt x="426" y="164"/>
                    </a:lnTo>
                    <a:lnTo>
                      <a:pt x="164" y="426"/>
                    </a:lnTo>
                    <a:lnTo>
                      <a:pt x="17" y="786"/>
                    </a:lnTo>
                    <a:lnTo>
                      <a:pt x="0" y="982"/>
                    </a:lnTo>
                    <a:lnTo>
                      <a:pt x="17" y="1179"/>
                    </a:lnTo>
                    <a:lnTo>
                      <a:pt x="164" y="1539"/>
                    </a:lnTo>
                    <a:lnTo>
                      <a:pt x="426" y="1801"/>
                    </a:lnTo>
                    <a:lnTo>
                      <a:pt x="786" y="1948"/>
                    </a:lnTo>
                    <a:lnTo>
                      <a:pt x="983" y="1965"/>
                    </a:lnTo>
                    <a:lnTo>
                      <a:pt x="1179" y="1948"/>
                    </a:lnTo>
                    <a:lnTo>
                      <a:pt x="1539" y="1801"/>
                    </a:lnTo>
                    <a:lnTo>
                      <a:pt x="1801" y="1539"/>
                    </a:lnTo>
                    <a:lnTo>
                      <a:pt x="1948" y="1179"/>
                    </a:lnTo>
                    <a:lnTo>
                      <a:pt x="1965" y="982"/>
                    </a:lnTo>
                    <a:lnTo>
                      <a:pt x="1948" y="786"/>
                    </a:lnTo>
                    <a:lnTo>
                      <a:pt x="1801" y="426"/>
                    </a:lnTo>
                    <a:lnTo>
                      <a:pt x="1539" y="164"/>
                    </a:lnTo>
                    <a:lnTo>
                      <a:pt x="1179" y="16"/>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605;p30">
                <a:extLst>
                  <a:ext uri="{FF2B5EF4-FFF2-40B4-BE49-F238E27FC236}">
                    <a16:creationId xmlns:a16="http://schemas.microsoft.com/office/drawing/2014/main" xmlns="" id="{3581EA25-E4AB-8E53-FFDD-A0BF29CFC553}"/>
                  </a:ext>
                </a:extLst>
              </p:cNvPr>
              <p:cNvSpPr/>
              <p:nvPr/>
            </p:nvSpPr>
            <p:spPr>
              <a:xfrm>
                <a:off x="-994871" y="3600094"/>
                <a:ext cx="37541" cy="37541"/>
              </a:xfrm>
              <a:custGeom>
                <a:avLst/>
                <a:gdLst/>
                <a:ahLst/>
                <a:cxnLst/>
                <a:rect l="l" t="t" r="r" b="b"/>
                <a:pathLst>
                  <a:path w="1966" h="1966" extrusionOk="0">
                    <a:moveTo>
                      <a:pt x="983" y="1"/>
                    </a:moveTo>
                    <a:lnTo>
                      <a:pt x="786" y="17"/>
                    </a:lnTo>
                    <a:lnTo>
                      <a:pt x="426" y="164"/>
                    </a:lnTo>
                    <a:lnTo>
                      <a:pt x="164" y="426"/>
                    </a:lnTo>
                    <a:lnTo>
                      <a:pt x="17" y="787"/>
                    </a:lnTo>
                    <a:lnTo>
                      <a:pt x="0" y="983"/>
                    </a:lnTo>
                    <a:lnTo>
                      <a:pt x="17" y="1179"/>
                    </a:lnTo>
                    <a:lnTo>
                      <a:pt x="164" y="1540"/>
                    </a:lnTo>
                    <a:lnTo>
                      <a:pt x="426" y="1802"/>
                    </a:lnTo>
                    <a:lnTo>
                      <a:pt x="786" y="1949"/>
                    </a:lnTo>
                    <a:lnTo>
                      <a:pt x="983" y="1965"/>
                    </a:lnTo>
                    <a:lnTo>
                      <a:pt x="1179" y="1949"/>
                    </a:lnTo>
                    <a:lnTo>
                      <a:pt x="1539" y="1802"/>
                    </a:lnTo>
                    <a:lnTo>
                      <a:pt x="1801" y="1540"/>
                    </a:lnTo>
                    <a:lnTo>
                      <a:pt x="1949" y="1179"/>
                    </a:lnTo>
                    <a:lnTo>
                      <a:pt x="1965" y="983"/>
                    </a:lnTo>
                    <a:lnTo>
                      <a:pt x="1949" y="787"/>
                    </a:lnTo>
                    <a:lnTo>
                      <a:pt x="1801" y="426"/>
                    </a:lnTo>
                    <a:lnTo>
                      <a:pt x="1539" y="164"/>
                    </a:lnTo>
                    <a:lnTo>
                      <a:pt x="1179" y="17"/>
                    </a:lnTo>
                    <a:lnTo>
                      <a:pt x="983"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606;p30">
                <a:extLst>
                  <a:ext uri="{FF2B5EF4-FFF2-40B4-BE49-F238E27FC236}">
                    <a16:creationId xmlns:a16="http://schemas.microsoft.com/office/drawing/2014/main" xmlns="" id="{4BE6FF96-2C8E-A97F-184E-CB094702D5B1}"/>
                  </a:ext>
                </a:extLst>
              </p:cNvPr>
              <p:cNvSpPr/>
              <p:nvPr/>
            </p:nvSpPr>
            <p:spPr>
              <a:xfrm>
                <a:off x="-1353463" y="3958383"/>
                <a:ext cx="37846" cy="37541"/>
              </a:xfrm>
              <a:custGeom>
                <a:avLst/>
                <a:gdLst/>
                <a:ahLst/>
                <a:cxnLst/>
                <a:rect l="l" t="t" r="r" b="b"/>
                <a:pathLst>
                  <a:path w="1982" h="1966" extrusionOk="0">
                    <a:moveTo>
                      <a:pt x="999" y="0"/>
                    </a:moveTo>
                    <a:lnTo>
                      <a:pt x="786" y="17"/>
                    </a:lnTo>
                    <a:lnTo>
                      <a:pt x="442" y="164"/>
                    </a:lnTo>
                    <a:lnTo>
                      <a:pt x="164" y="426"/>
                    </a:lnTo>
                    <a:lnTo>
                      <a:pt x="17" y="786"/>
                    </a:lnTo>
                    <a:lnTo>
                      <a:pt x="0" y="983"/>
                    </a:lnTo>
                    <a:lnTo>
                      <a:pt x="17" y="1179"/>
                    </a:lnTo>
                    <a:lnTo>
                      <a:pt x="164" y="1539"/>
                    </a:lnTo>
                    <a:lnTo>
                      <a:pt x="442" y="1801"/>
                    </a:lnTo>
                    <a:lnTo>
                      <a:pt x="786" y="1949"/>
                    </a:lnTo>
                    <a:lnTo>
                      <a:pt x="999" y="1965"/>
                    </a:lnTo>
                    <a:lnTo>
                      <a:pt x="1196" y="1949"/>
                    </a:lnTo>
                    <a:lnTo>
                      <a:pt x="1539" y="1801"/>
                    </a:lnTo>
                    <a:lnTo>
                      <a:pt x="1818" y="1539"/>
                    </a:lnTo>
                    <a:lnTo>
                      <a:pt x="1965" y="1179"/>
                    </a:lnTo>
                    <a:lnTo>
                      <a:pt x="1981" y="983"/>
                    </a:lnTo>
                    <a:lnTo>
                      <a:pt x="1965" y="786"/>
                    </a:lnTo>
                    <a:lnTo>
                      <a:pt x="1818" y="426"/>
                    </a:lnTo>
                    <a:lnTo>
                      <a:pt x="1539" y="164"/>
                    </a:lnTo>
                    <a:lnTo>
                      <a:pt x="1196" y="17"/>
                    </a:lnTo>
                    <a:lnTo>
                      <a:pt x="999"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607;p30">
                <a:extLst>
                  <a:ext uri="{FF2B5EF4-FFF2-40B4-BE49-F238E27FC236}">
                    <a16:creationId xmlns:a16="http://schemas.microsoft.com/office/drawing/2014/main" xmlns="" id="{7165A3D9-52E1-08B7-23D3-C7935180E037}"/>
                  </a:ext>
                </a:extLst>
              </p:cNvPr>
              <p:cNvSpPr/>
              <p:nvPr/>
            </p:nvSpPr>
            <p:spPr>
              <a:xfrm>
                <a:off x="-994871" y="3958383"/>
                <a:ext cx="37541" cy="37541"/>
              </a:xfrm>
              <a:custGeom>
                <a:avLst/>
                <a:gdLst/>
                <a:ahLst/>
                <a:cxnLst/>
                <a:rect l="l" t="t" r="r" b="b"/>
                <a:pathLst>
                  <a:path w="1966" h="1966" extrusionOk="0">
                    <a:moveTo>
                      <a:pt x="983" y="0"/>
                    </a:moveTo>
                    <a:lnTo>
                      <a:pt x="786" y="17"/>
                    </a:lnTo>
                    <a:lnTo>
                      <a:pt x="426" y="164"/>
                    </a:lnTo>
                    <a:lnTo>
                      <a:pt x="164" y="426"/>
                    </a:lnTo>
                    <a:lnTo>
                      <a:pt x="17" y="786"/>
                    </a:lnTo>
                    <a:lnTo>
                      <a:pt x="0" y="983"/>
                    </a:lnTo>
                    <a:lnTo>
                      <a:pt x="17" y="1179"/>
                    </a:lnTo>
                    <a:lnTo>
                      <a:pt x="164" y="1539"/>
                    </a:lnTo>
                    <a:lnTo>
                      <a:pt x="426" y="1801"/>
                    </a:lnTo>
                    <a:lnTo>
                      <a:pt x="786" y="1949"/>
                    </a:lnTo>
                    <a:lnTo>
                      <a:pt x="983" y="1965"/>
                    </a:lnTo>
                    <a:lnTo>
                      <a:pt x="1179" y="1949"/>
                    </a:lnTo>
                    <a:lnTo>
                      <a:pt x="1539" y="1801"/>
                    </a:lnTo>
                    <a:lnTo>
                      <a:pt x="1801" y="1539"/>
                    </a:lnTo>
                    <a:lnTo>
                      <a:pt x="1949" y="1179"/>
                    </a:lnTo>
                    <a:lnTo>
                      <a:pt x="1965" y="983"/>
                    </a:lnTo>
                    <a:lnTo>
                      <a:pt x="1949" y="786"/>
                    </a:lnTo>
                    <a:lnTo>
                      <a:pt x="1801" y="426"/>
                    </a:lnTo>
                    <a:lnTo>
                      <a:pt x="1539" y="164"/>
                    </a:lnTo>
                    <a:lnTo>
                      <a:pt x="1179" y="17"/>
                    </a:lnTo>
                    <a:lnTo>
                      <a:pt x="983"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608;p30">
                <a:extLst>
                  <a:ext uri="{FF2B5EF4-FFF2-40B4-BE49-F238E27FC236}">
                    <a16:creationId xmlns:a16="http://schemas.microsoft.com/office/drawing/2014/main" xmlns="" id="{3E4D9BAA-2965-7BF7-8E7C-896372B8B64C}"/>
                  </a:ext>
                </a:extLst>
              </p:cNvPr>
              <p:cNvSpPr/>
              <p:nvPr/>
            </p:nvSpPr>
            <p:spPr>
              <a:xfrm>
                <a:off x="-1353463" y="3600094"/>
                <a:ext cx="37846" cy="37541"/>
              </a:xfrm>
              <a:custGeom>
                <a:avLst/>
                <a:gdLst/>
                <a:ahLst/>
                <a:cxnLst/>
                <a:rect l="l" t="t" r="r" b="b"/>
                <a:pathLst>
                  <a:path w="1982" h="1966" extrusionOk="0">
                    <a:moveTo>
                      <a:pt x="999" y="1"/>
                    </a:moveTo>
                    <a:lnTo>
                      <a:pt x="786" y="17"/>
                    </a:lnTo>
                    <a:lnTo>
                      <a:pt x="442" y="164"/>
                    </a:lnTo>
                    <a:lnTo>
                      <a:pt x="164" y="426"/>
                    </a:lnTo>
                    <a:lnTo>
                      <a:pt x="17" y="787"/>
                    </a:lnTo>
                    <a:lnTo>
                      <a:pt x="0" y="983"/>
                    </a:lnTo>
                    <a:lnTo>
                      <a:pt x="17" y="1179"/>
                    </a:lnTo>
                    <a:lnTo>
                      <a:pt x="164" y="1540"/>
                    </a:lnTo>
                    <a:lnTo>
                      <a:pt x="442" y="1802"/>
                    </a:lnTo>
                    <a:lnTo>
                      <a:pt x="786" y="1949"/>
                    </a:lnTo>
                    <a:lnTo>
                      <a:pt x="999" y="1965"/>
                    </a:lnTo>
                    <a:lnTo>
                      <a:pt x="1196" y="1949"/>
                    </a:lnTo>
                    <a:lnTo>
                      <a:pt x="1539" y="1802"/>
                    </a:lnTo>
                    <a:lnTo>
                      <a:pt x="1818" y="1540"/>
                    </a:lnTo>
                    <a:lnTo>
                      <a:pt x="1965" y="1179"/>
                    </a:lnTo>
                    <a:lnTo>
                      <a:pt x="1981" y="983"/>
                    </a:lnTo>
                    <a:lnTo>
                      <a:pt x="1965" y="787"/>
                    </a:lnTo>
                    <a:lnTo>
                      <a:pt x="1818" y="426"/>
                    </a:lnTo>
                    <a:lnTo>
                      <a:pt x="1539" y="164"/>
                    </a:lnTo>
                    <a:lnTo>
                      <a:pt x="1196" y="17"/>
                    </a:lnTo>
                    <a:lnTo>
                      <a:pt x="999" y="1"/>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1609;p30">
              <a:extLst>
                <a:ext uri="{FF2B5EF4-FFF2-40B4-BE49-F238E27FC236}">
                  <a16:creationId xmlns:a16="http://schemas.microsoft.com/office/drawing/2014/main" xmlns="" id="{7B025BA1-DCA6-FB6D-5E3A-5B8688A90717}"/>
                </a:ext>
              </a:extLst>
            </p:cNvPr>
            <p:cNvSpPr/>
            <p:nvPr/>
          </p:nvSpPr>
          <p:spPr>
            <a:xfrm>
              <a:off x="-2076009" y="2952132"/>
              <a:ext cx="35550" cy="35550"/>
            </a:xfrm>
            <a:custGeom>
              <a:avLst/>
              <a:gdLst/>
              <a:ahLst/>
              <a:cxnLst/>
              <a:rect l="l" t="t" r="r" b="b"/>
              <a:pathLst>
                <a:path w="1475" h="1475" extrusionOk="0">
                  <a:moveTo>
                    <a:pt x="737" y="1"/>
                  </a:moveTo>
                  <a:lnTo>
                    <a:pt x="574" y="17"/>
                  </a:lnTo>
                  <a:lnTo>
                    <a:pt x="312" y="115"/>
                  </a:lnTo>
                  <a:lnTo>
                    <a:pt x="115" y="328"/>
                  </a:lnTo>
                  <a:lnTo>
                    <a:pt x="1" y="590"/>
                  </a:lnTo>
                  <a:lnTo>
                    <a:pt x="1" y="737"/>
                  </a:lnTo>
                  <a:lnTo>
                    <a:pt x="1" y="885"/>
                  </a:lnTo>
                  <a:lnTo>
                    <a:pt x="115" y="1147"/>
                  </a:lnTo>
                  <a:lnTo>
                    <a:pt x="312" y="1360"/>
                  </a:lnTo>
                  <a:lnTo>
                    <a:pt x="574" y="1458"/>
                  </a:lnTo>
                  <a:lnTo>
                    <a:pt x="737" y="1474"/>
                  </a:lnTo>
                  <a:lnTo>
                    <a:pt x="885" y="1458"/>
                  </a:lnTo>
                  <a:lnTo>
                    <a:pt x="1147" y="1360"/>
                  </a:lnTo>
                  <a:lnTo>
                    <a:pt x="1343" y="1147"/>
                  </a:lnTo>
                  <a:lnTo>
                    <a:pt x="1458" y="885"/>
                  </a:lnTo>
                  <a:lnTo>
                    <a:pt x="1474" y="737"/>
                  </a:lnTo>
                  <a:lnTo>
                    <a:pt x="1458" y="590"/>
                  </a:lnTo>
                  <a:lnTo>
                    <a:pt x="1343" y="328"/>
                  </a:lnTo>
                  <a:lnTo>
                    <a:pt x="1147" y="115"/>
                  </a:lnTo>
                  <a:lnTo>
                    <a:pt x="885" y="17"/>
                  </a:lnTo>
                  <a:lnTo>
                    <a:pt x="73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1610;p30">
            <a:extLst>
              <a:ext uri="{FF2B5EF4-FFF2-40B4-BE49-F238E27FC236}">
                <a16:creationId xmlns:a16="http://schemas.microsoft.com/office/drawing/2014/main" xmlns="" id="{02F85D5D-AE6D-8E28-82FE-A71F093AE2AE}"/>
              </a:ext>
            </a:extLst>
          </p:cNvPr>
          <p:cNvGrpSpPr/>
          <p:nvPr/>
        </p:nvGrpSpPr>
        <p:grpSpPr>
          <a:xfrm>
            <a:off x="9472032" y="1599430"/>
            <a:ext cx="608802" cy="608825"/>
            <a:chOff x="-773212" y="2952928"/>
            <a:chExt cx="544303" cy="544322"/>
          </a:xfrm>
        </p:grpSpPr>
        <p:sp>
          <p:nvSpPr>
            <p:cNvPr id="40" name="Google Shape;1611;p30">
              <a:extLst>
                <a:ext uri="{FF2B5EF4-FFF2-40B4-BE49-F238E27FC236}">
                  <a16:creationId xmlns:a16="http://schemas.microsoft.com/office/drawing/2014/main" xmlns="" id="{F81AAB2D-DB79-C0E0-A2D2-6E78BD396BF2}"/>
                </a:ext>
              </a:extLst>
            </p:cNvPr>
            <p:cNvSpPr/>
            <p:nvPr/>
          </p:nvSpPr>
          <p:spPr>
            <a:xfrm>
              <a:off x="-690052" y="3036089"/>
              <a:ext cx="377986" cy="377680"/>
            </a:xfrm>
            <a:custGeom>
              <a:avLst/>
              <a:gdLst/>
              <a:ahLst/>
              <a:cxnLst/>
              <a:rect l="l" t="t" r="r" b="b"/>
              <a:pathLst>
                <a:path w="19795" h="19779" extrusionOk="0">
                  <a:moveTo>
                    <a:pt x="704" y="1"/>
                  </a:moveTo>
                  <a:lnTo>
                    <a:pt x="475" y="17"/>
                  </a:lnTo>
                  <a:lnTo>
                    <a:pt x="295" y="50"/>
                  </a:lnTo>
                  <a:lnTo>
                    <a:pt x="164" y="165"/>
                  </a:lnTo>
                  <a:lnTo>
                    <a:pt x="66" y="296"/>
                  </a:lnTo>
                  <a:lnTo>
                    <a:pt x="17" y="476"/>
                  </a:lnTo>
                  <a:lnTo>
                    <a:pt x="0" y="705"/>
                  </a:lnTo>
                  <a:lnTo>
                    <a:pt x="17" y="1900"/>
                  </a:lnTo>
                  <a:lnTo>
                    <a:pt x="99" y="3013"/>
                  </a:lnTo>
                  <a:lnTo>
                    <a:pt x="312" y="4274"/>
                  </a:lnTo>
                  <a:lnTo>
                    <a:pt x="672" y="5633"/>
                  </a:lnTo>
                  <a:lnTo>
                    <a:pt x="1245" y="6992"/>
                  </a:lnTo>
                  <a:lnTo>
                    <a:pt x="1851" y="7974"/>
                  </a:lnTo>
                  <a:lnTo>
                    <a:pt x="2325" y="8564"/>
                  </a:lnTo>
                  <a:lnTo>
                    <a:pt x="2604" y="8858"/>
                  </a:lnTo>
                  <a:lnTo>
                    <a:pt x="2915" y="9153"/>
                  </a:lnTo>
                  <a:lnTo>
                    <a:pt x="3619" y="9677"/>
                  </a:lnTo>
                  <a:lnTo>
                    <a:pt x="3979" y="9890"/>
                  </a:lnTo>
                  <a:lnTo>
                    <a:pt x="3619" y="10119"/>
                  </a:lnTo>
                  <a:lnTo>
                    <a:pt x="2915" y="10627"/>
                  </a:lnTo>
                  <a:lnTo>
                    <a:pt x="2604" y="10938"/>
                  </a:lnTo>
                  <a:lnTo>
                    <a:pt x="2325" y="11216"/>
                  </a:lnTo>
                  <a:lnTo>
                    <a:pt x="1851" y="11822"/>
                  </a:lnTo>
                  <a:lnTo>
                    <a:pt x="1245" y="12788"/>
                  </a:lnTo>
                  <a:lnTo>
                    <a:pt x="672" y="14147"/>
                  </a:lnTo>
                  <a:lnTo>
                    <a:pt x="312" y="15506"/>
                  </a:lnTo>
                  <a:lnTo>
                    <a:pt x="99" y="16783"/>
                  </a:lnTo>
                  <a:lnTo>
                    <a:pt x="17" y="17880"/>
                  </a:lnTo>
                  <a:lnTo>
                    <a:pt x="0" y="19075"/>
                  </a:lnTo>
                  <a:lnTo>
                    <a:pt x="17" y="19320"/>
                  </a:lnTo>
                  <a:lnTo>
                    <a:pt x="66" y="19484"/>
                  </a:lnTo>
                  <a:lnTo>
                    <a:pt x="164" y="19631"/>
                  </a:lnTo>
                  <a:lnTo>
                    <a:pt x="295" y="19730"/>
                  </a:lnTo>
                  <a:lnTo>
                    <a:pt x="475" y="19762"/>
                  </a:lnTo>
                  <a:lnTo>
                    <a:pt x="704" y="19779"/>
                  </a:lnTo>
                  <a:lnTo>
                    <a:pt x="1900" y="19779"/>
                  </a:lnTo>
                  <a:lnTo>
                    <a:pt x="3013" y="19697"/>
                  </a:lnTo>
                  <a:lnTo>
                    <a:pt x="4290" y="19484"/>
                  </a:lnTo>
                  <a:lnTo>
                    <a:pt x="5649" y="19107"/>
                  </a:lnTo>
                  <a:lnTo>
                    <a:pt x="7008" y="18534"/>
                  </a:lnTo>
                  <a:lnTo>
                    <a:pt x="7974" y="17945"/>
                  </a:lnTo>
                  <a:lnTo>
                    <a:pt x="8580" y="17470"/>
                  </a:lnTo>
                  <a:lnTo>
                    <a:pt x="8858" y="17192"/>
                  </a:lnTo>
                  <a:lnTo>
                    <a:pt x="9153" y="16881"/>
                  </a:lnTo>
                  <a:lnTo>
                    <a:pt x="9677" y="16177"/>
                  </a:lnTo>
                  <a:lnTo>
                    <a:pt x="9889" y="15800"/>
                  </a:lnTo>
                  <a:lnTo>
                    <a:pt x="10119" y="16177"/>
                  </a:lnTo>
                  <a:lnTo>
                    <a:pt x="10643" y="16881"/>
                  </a:lnTo>
                  <a:lnTo>
                    <a:pt x="10937" y="17192"/>
                  </a:lnTo>
                  <a:lnTo>
                    <a:pt x="11216" y="17470"/>
                  </a:lnTo>
                  <a:lnTo>
                    <a:pt x="11821" y="17945"/>
                  </a:lnTo>
                  <a:lnTo>
                    <a:pt x="12787" y="18534"/>
                  </a:lnTo>
                  <a:lnTo>
                    <a:pt x="14146" y="19107"/>
                  </a:lnTo>
                  <a:lnTo>
                    <a:pt x="15505" y="19484"/>
                  </a:lnTo>
                  <a:lnTo>
                    <a:pt x="16782" y="19697"/>
                  </a:lnTo>
                  <a:lnTo>
                    <a:pt x="17879" y="19779"/>
                  </a:lnTo>
                  <a:lnTo>
                    <a:pt x="19074" y="19779"/>
                  </a:lnTo>
                  <a:lnTo>
                    <a:pt x="19320" y="19762"/>
                  </a:lnTo>
                  <a:lnTo>
                    <a:pt x="19500" y="19730"/>
                  </a:lnTo>
                  <a:lnTo>
                    <a:pt x="19631" y="19631"/>
                  </a:lnTo>
                  <a:lnTo>
                    <a:pt x="19729" y="19484"/>
                  </a:lnTo>
                  <a:lnTo>
                    <a:pt x="19762" y="19320"/>
                  </a:lnTo>
                  <a:lnTo>
                    <a:pt x="19795" y="19075"/>
                  </a:lnTo>
                  <a:lnTo>
                    <a:pt x="19778" y="17880"/>
                  </a:lnTo>
                  <a:lnTo>
                    <a:pt x="19696" y="16783"/>
                  </a:lnTo>
                  <a:lnTo>
                    <a:pt x="19484" y="15506"/>
                  </a:lnTo>
                  <a:lnTo>
                    <a:pt x="19123" y="14147"/>
                  </a:lnTo>
                  <a:lnTo>
                    <a:pt x="18550" y="12788"/>
                  </a:lnTo>
                  <a:lnTo>
                    <a:pt x="17945" y="11822"/>
                  </a:lnTo>
                  <a:lnTo>
                    <a:pt x="17470" y="11216"/>
                  </a:lnTo>
                  <a:lnTo>
                    <a:pt x="17191" y="10938"/>
                  </a:lnTo>
                  <a:lnTo>
                    <a:pt x="16880" y="10627"/>
                  </a:lnTo>
                  <a:lnTo>
                    <a:pt x="16176" y="10119"/>
                  </a:lnTo>
                  <a:lnTo>
                    <a:pt x="15800" y="9890"/>
                  </a:lnTo>
                  <a:lnTo>
                    <a:pt x="16176" y="9677"/>
                  </a:lnTo>
                  <a:lnTo>
                    <a:pt x="16880" y="9153"/>
                  </a:lnTo>
                  <a:lnTo>
                    <a:pt x="17191" y="8858"/>
                  </a:lnTo>
                  <a:lnTo>
                    <a:pt x="17470" y="8564"/>
                  </a:lnTo>
                  <a:lnTo>
                    <a:pt x="17945" y="7974"/>
                  </a:lnTo>
                  <a:lnTo>
                    <a:pt x="18550" y="6992"/>
                  </a:lnTo>
                  <a:lnTo>
                    <a:pt x="19123" y="5633"/>
                  </a:lnTo>
                  <a:lnTo>
                    <a:pt x="19484" y="4274"/>
                  </a:lnTo>
                  <a:lnTo>
                    <a:pt x="19696" y="3013"/>
                  </a:lnTo>
                  <a:lnTo>
                    <a:pt x="19778" y="1900"/>
                  </a:lnTo>
                  <a:lnTo>
                    <a:pt x="19795" y="705"/>
                  </a:lnTo>
                  <a:lnTo>
                    <a:pt x="19762" y="476"/>
                  </a:lnTo>
                  <a:lnTo>
                    <a:pt x="19729" y="296"/>
                  </a:lnTo>
                  <a:lnTo>
                    <a:pt x="19631" y="165"/>
                  </a:lnTo>
                  <a:lnTo>
                    <a:pt x="19500" y="50"/>
                  </a:lnTo>
                  <a:lnTo>
                    <a:pt x="19320" y="17"/>
                  </a:lnTo>
                  <a:lnTo>
                    <a:pt x="19074" y="1"/>
                  </a:lnTo>
                  <a:lnTo>
                    <a:pt x="17879" y="17"/>
                  </a:lnTo>
                  <a:lnTo>
                    <a:pt x="16782" y="99"/>
                  </a:lnTo>
                  <a:lnTo>
                    <a:pt x="15505" y="312"/>
                  </a:lnTo>
                  <a:lnTo>
                    <a:pt x="14146" y="672"/>
                  </a:lnTo>
                  <a:lnTo>
                    <a:pt x="12787" y="1245"/>
                  </a:lnTo>
                  <a:lnTo>
                    <a:pt x="11821" y="1851"/>
                  </a:lnTo>
                  <a:lnTo>
                    <a:pt x="11216" y="2326"/>
                  </a:lnTo>
                  <a:lnTo>
                    <a:pt x="10937" y="2588"/>
                  </a:lnTo>
                  <a:lnTo>
                    <a:pt x="10643" y="2915"/>
                  </a:lnTo>
                  <a:lnTo>
                    <a:pt x="10119" y="3603"/>
                  </a:lnTo>
                  <a:lnTo>
                    <a:pt x="9889" y="3979"/>
                  </a:lnTo>
                  <a:lnTo>
                    <a:pt x="9677" y="3603"/>
                  </a:lnTo>
                  <a:lnTo>
                    <a:pt x="9153" y="2915"/>
                  </a:lnTo>
                  <a:lnTo>
                    <a:pt x="8858" y="2588"/>
                  </a:lnTo>
                  <a:lnTo>
                    <a:pt x="8580" y="2326"/>
                  </a:lnTo>
                  <a:lnTo>
                    <a:pt x="7974" y="1851"/>
                  </a:lnTo>
                  <a:lnTo>
                    <a:pt x="7008" y="1245"/>
                  </a:lnTo>
                  <a:lnTo>
                    <a:pt x="5649" y="672"/>
                  </a:lnTo>
                  <a:lnTo>
                    <a:pt x="4290" y="312"/>
                  </a:lnTo>
                  <a:lnTo>
                    <a:pt x="3013" y="99"/>
                  </a:lnTo>
                  <a:lnTo>
                    <a:pt x="1900" y="17"/>
                  </a:lnTo>
                  <a:lnTo>
                    <a:pt x="704"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612;p30">
              <a:extLst>
                <a:ext uri="{FF2B5EF4-FFF2-40B4-BE49-F238E27FC236}">
                  <a16:creationId xmlns:a16="http://schemas.microsoft.com/office/drawing/2014/main" xmlns="" id="{45C73B97-2F7A-A39C-A25E-600BE8147622}"/>
                </a:ext>
              </a:extLst>
            </p:cNvPr>
            <p:cNvSpPr/>
            <p:nvPr/>
          </p:nvSpPr>
          <p:spPr>
            <a:xfrm>
              <a:off x="-763836" y="2962323"/>
              <a:ext cx="525552" cy="525533"/>
            </a:xfrm>
            <a:custGeom>
              <a:avLst/>
              <a:gdLst/>
              <a:ahLst/>
              <a:cxnLst/>
              <a:rect l="l" t="t" r="r" b="b"/>
              <a:pathLst>
                <a:path w="27523" h="27522" extrusionOk="0">
                  <a:moveTo>
                    <a:pt x="13753" y="0"/>
                  </a:moveTo>
                  <a:lnTo>
                    <a:pt x="13590" y="16"/>
                  </a:lnTo>
                  <a:lnTo>
                    <a:pt x="13442" y="115"/>
                  </a:lnTo>
                  <a:lnTo>
                    <a:pt x="13262" y="262"/>
                  </a:lnTo>
                  <a:lnTo>
                    <a:pt x="12427" y="1113"/>
                  </a:lnTo>
                  <a:lnTo>
                    <a:pt x="11707" y="1965"/>
                  </a:lnTo>
                  <a:lnTo>
                    <a:pt x="10954" y="3013"/>
                  </a:lnTo>
                  <a:lnTo>
                    <a:pt x="10250" y="4224"/>
                  </a:lnTo>
                  <a:lnTo>
                    <a:pt x="9693" y="5599"/>
                  </a:lnTo>
                  <a:lnTo>
                    <a:pt x="9431" y="6696"/>
                  </a:lnTo>
                  <a:lnTo>
                    <a:pt x="9349" y="7466"/>
                  </a:lnTo>
                  <a:lnTo>
                    <a:pt x="9333" y="7859"/>
                  </a:lnTo>
                  <a:lnTo>
                    <a:pt x="9349" y="8284"/>
                  </a:lnTo>
                  <a:lnTo>
                    <a:pt x="9398" y="8694"/>
                  </a:lnTo>
                  <a:lnTo>
                    <a:pt x="4372" y="3684"/>
                  </a:lnTo>
                  <a:lnTo>
                    <a:pt x="4225" y="3553"/>
                  </a:lnTo>
                  <a:lnTo>
                    <a:pt x="3848" y="3553"/>
                  </a:lnTo>
                  <a:lnTo>
                    <a:pt x="3684" y="3684"/>
                  </a:lnTo>
                  <a:lnTo>
                    <a:pt x="3570" y="3831"/>
                  </a:lnTo>
                  <a:lnTo>
                    <a:pt x="3570" y="4208"/>
                  </a:lnTo>
                  <a:lnTo>
                    <a:pt x="3684" y="4371"/>
                  </a:lnTo>
                  <a:lnTo>
                    <a:pt x="8694" y="9398"/>
                  </a:lnTo>
                  <a:lnTo>
                    <a:pt x="8285" y="9349"/>
                  </a:lnTo>
                  <a:lnTo>
                    <a:pt x="7859" y="9332"/>
                  </a:lnTo>
                  <a:lnTo>
                    <a:pt x="7466" y="9349"/>
                  </a:lnTo>
                  <a:lnTo>
                    <a:pt x="6713" y="9430"/>
                  </a:lnTo>
                  <a:lnTo>
                    <a:pt x="5600" y="9692"/>
                  </a:lnTo>
                  <a:lnTo>
                    <a:pt x="4225" y="10249"/>
                  </a:lnTo>
                  <a:lnTo>
                    <a:pt x="3013" y="10953"/>
                  </a:lnTo>
                  <a:lnTo>
                    <a:pt x="1965" y="11706"/>
                  </a:lnTo>
                  <a:lnTo>
                    <a:pt x="1130" y="12410"/>
                  </a:lnTo>
                  <a:lnTo>
                    <a:pt x="279" y="13262"/>
                  </a:lnTo>
                  <a:lnTo>
                    <a:pt x="115" y="13442"/>
                  </a:lnTo>
                  <a:lnTo>
                    <a:pt x="17" y="13589"/>
                  </a:lnTo>
                  <a:lnTo>
                    <a:pt x="1" y="13753"/>
                  </a:lnTo>
                  <a:lnTo>
                    <a:pt x="17" y="13933"/>
                  </a:lnTo>
                  <a:lnTo>
                    <a:pt x="115" y="14080"/>
                  </a:lnTo>
                  <a:lnTo>
                    <a:pt x="279" y="14260"/>
                  </a:lnTo>
                  <a:lnTo>
                    <a:pt x="1130" y="15095"/>
                  </a:lnTo>
                  <a:lnTo>
                    <a:pt x="1965" y="15816"/>
                  </a:lnTo>
                  <a:lnTo>
                    <a:pt x="3013" y="16569"/>
                  </a:lnTo>
                  <a:lnTo>
                    <a:pt x="4225" y="17273"/>
                  </a:lnTo>
                  <a:lnTo>
                    <a:pt x="5600" y="17830"/>
                  </a:lnTo>
                  <a:lnTo>
                    <a:pt x="6713" y="18091"/>
                  </a:lnTo>
                  <a:lnTo>
                    <a:pt x="7466" y="18173"/>
                  </a:lnTo>
                  <a:lnTo>
                    <a:pt x="8285" y="18173"/>
                  </a:lnTo>
                  <a:lnTo>
                    <a:pt x="8694" y="18124"/>
                  </a:lnTo>
                  <a:lnTo>
                    <a:pt x="3684" y="23134"/>
                  </a:lnTo>
                  <a:lnTo>
                    <a:pt x="3570" y="23298"/>
                  </a:lnTo>
                  <a:lnTo>
                    <a:pt x="3570" y="23674"/>
                  </a:lnTo>
                  <a:lnTo>
                    <a:pt x="3684" y="23838"/>
                  </a:lnTo>
                  <a:lnTo>
                    <a:pt x="3848" y="23953"/>
                  </a:lnTo>
                  <a:lnTo>
                    <a:pt x="4225" y="23953"/>
                  </a:lnTo>
                  <a:lnTo>
                    <a:pt x="4372" y="23838"/>
                  </a:lnTo>
                  <a:lnTo>
                    <a:pt x="9398" y="18812"/>
                  </a:lnTo>
                  <a:lnTo>
                    <a:pt x="9349" y="19238"/>
                  </a:lnTo>
                  <a:lnTo>
                    <a:pt x="9333" y="19647"/>
                  </a:lnTo>
                  <a:lnTo>
                    <a:pt x="9349" y="20040"/>
                  </a:lnTo>
                  <a:lnTo>
                    <a:pt x="9431" y="20809"/>
                  </a:lnTo>
                  <a:lnTo>
                    <a:pt x="9693" y="21923"/>
                  </a:lnTo>
                  <a:lnTo>
                    <a:pt x="10250" y="23282"/>
                  </a:lnTo>
                  <a:lnTo>
                    <a:pt x="10954" y="24509"/>
                  </a:lnTo>
                  <a:lnTo>
                    <a:pt x="11707" y="25557"/>
                  </a:lnTo>
                  <a:lnTo>
                    <a:pt x="12427" y="26392"/>
                  </a:lnTo>
                  <a:lnTo>
                    <a:pt x="13262" y="27244"/>
                  </a:lnTo>
                  <a:lnTo>
                    <a:pt x="13442" y="27407"/>
                  </a:lnTo>
                  <a:lnTo>
                    <a:pt x="13590" y="27506"/>
                  </a:lnTo>
                  <a:lnTo>
                    <a:pt x="13753" y="27522"/>
                  </a:lnTo>
                  <a:lnTo>
                    <a:pt x="13933" y="27506"/>
                  </a:lnTo>
                  <a:lnTo>
                    <a:pt x="14081" y="27407"/>
                  </a:lnTo>
                  <a:lnTo>
                    <a:pt x="14261" y="27244"/>
                  </a:lnTo>
                  <a:lnTo>
                    <a:pt x="15096" y="26392"/>
                  </a:lnTo>
                  <a:lnTo>
                    <a:pt x="15816" y="25557"/>
                  </a:lnTo>
                  <a:lnTo>
                    <a:pt x="16569" y="24509"/>
                  </a:lnTo>
                  <a:lnTo>
                    <a:pt x="17273" y="23282"/>
                  </a:lnTo>
                  <a:lnTo>
                    <a:pt x="17830" y="21923"/>
                  </a:lnTo>
                  <a:lnTo>
                    <a:pt x="18092" y="20809"/>
                  </a:lnTo>
                  <a:lnTo>
                    <a:pt x="18174" y="20040"/>
                  </a:lnTo>
                  <a:lnTo>
                    <a:pt x="18190" y="19647"/>
                  </a:lnTo>
                  <a:lnTo>
                    <a:pt x="18174" y="19238"/>
                  </a:lnTo>
                  <a:lnTo>
                    <a:pt x="18125" y="18812"/>
                  </a:lnTo>
                  <a:lnTo>
                    <a:pt x="23151" y="23838"/>
                  </a:lnTo>
                  <a:lnTo>
                    <a:pt x="23298" y="23953"/>
                  </a:lnTo>
                  <a:lnTo>
                    <a:pt x="23675" y="23953"/>
                  </a:lnTo>
                  <a:lnTo>
                    <a:pt x="23839" y="23838"/>
                  </a:lnTo>
                  <a:lnTo>
                    <a:pt x="23953" y="23674"/>
                  </a:lnTo>
                  <a:lnTo>
                    <a:pt x="23953" y="23298"/>
                  </a:lnTo>
                  <a:lnTo>
                    <a:pt x="23839" y="23134"/>
                  </a:lnTo>
                  <a:lnTo>
                    <a:pt x="18812" y="18124"/>
                  </a:lnTo>
                  <a:lnTo>
                    <a:pt x="18812" y="18124"/>
                  </a:lnTo>
                  <a:lnTo>
                    <a:pt x="19238" y="18173"/>
                  </a:lnTo>
                  <a:lnTo>
                    <a:pt x="20057" y="18173"/>
                  </a:lnTo>
                  <a:lnTo>
                    <a:pt x="20810" y="18091"/>
                  </a:lnTo>
                  <a:lnTo>
                    <a:pt x="21923" y="17830"/>
                  </a:lnTo>
                  <a:lnTo>
                    <a:pt x="23282" y="17273"/>
                  </a:lnTo>
                  <a:lnTo>
                    <a:pt x="24510" y="16569"/>
                  </a:lnTo>
                  <a:lnTo>
                    <a:pt x="25558" y="15816"/>
                  </a:lnTo>
                  <a:lnTo>
                    <a:pt x="26393" y="15095"/>
                  </a:lnTo>
                  <a:lnTo>
                    <a:pt x="27244" y="14260"/>
                  </a:lnTo>
                  <a:lnTo>
                    <a:pt x="27408" y="14080"/>
                  </a:lnTo>
                  <a:lnTo>
                    <a:pt x="27506" y="13933"/>
                  </a:lnTo>
                  <a:lnTo>
                    <a:pt x="27522" y="13753"/>
                  </a:lnTo>
                  <a:lnTo>
                    <a:pt x="27506" y="13589"/>
                  </a:lnTo>
                  <a:lnTo>
                    <a:pt x="27408" y="13442"/>
                  </a:lnTo>
                  <a:lnTo>
                    <a:pt x="27244" y="13262"/>
                  </a:lnTo>
                  <a:lnTo>
                    <a:pt x="26393" y="12410"/>
                  </a:lnTo>
                  <a:lnTo>
                    <a:pt x="25558" y="11706"/>
                  </a:lnTo>
                  <a:lnTo>
                    <a:pt x="24510" y="10953"/>
                  </a:lnTo>
                  <a:lnTo>
                    <a:pt x="23282" y="10249"/>
                  </a:lnTo>
                  <a:lnTo>
                    <a:pt x="21923" y="9692"/>
                  </a:lnTo>
                  <a:lnTo>
                    <a:pt x="20810" y="9430"/>
                  </a:lnTo>
                  <a:lnTo>
                    <a:pt x="20057" y="9349"/>
                  </a:lnTo>
                  <a:lnTo>
                    <a:pt x="19664" y="9332"/>
                  </a:lnTo>
                  <a:lnTo>
                    <a:pt x="19238" y="9349"/>
                  </a:lnTo>
                  <a:lnTo>
                    <a:pt x="18812" y="9398"/>
                  </a:lnTo>
                  <a:lnTo>
                    <a:pt x="23839" y="4371"/>
                  </a:lnTo>
                  <a:lnTo>
                    <a:pt x="23953" y="4208"/>
                  </a:lnTo>
                  <a:lnTo>
                    <a:pt x="23953" y="3831"/>
                  </a:lnTo>
                  <a:lnTo>
                    <a:pt x="23839" y="3684"/>
                  </a:lnTo>
                  <a:lnTo>
                    <a:pt x="23675" y="3553"/>
                  </a:lnTo>
                  <a:lnTo>
                    <a:pt x="23298" y="3553"/>
                  </a:lnTo>
                  <a:lnTo>
                    <a:pt x="23151" y="3684"/>
                  </a:lnTo>
                  <a:lnTo>
                    <a:pt x="18125" y="8694"/>
                  </a:lnTo>
                  <a:lnTo>
                    <a:pt x="18174" y="8284"/>
                  </a:lnTo>
                  <a:lnTo>
                    <a:pt x="18190" y="7859"/>
                  </a:lnTo>
                  <a:lnTo>
                    <a:pt x="18174" y="7466"/>
                  </a:lnTo>
                  <a:lnTo>
                    <a:pt x="18092" y="6696"/>
                  </a:lnTo>
                  <a:lnTo>
                    <a:pt x="17830" y="5599"/>
                  </a:lnTo>
                  <a:lnTo>
                    <a:pt x="17273" y="4224"/>
                  </a:lnTo>
                  <a:lnTo>
                    <a:pt x="16569" y="3013"/>
                  </a:lnTo>
                  <a:lnTo>
                    <a:pt x="15816" y="1965"/>
                  </a:lnTo>
                  <a:lnTo>
                    <a:pt x="15096" y="1113"/>
                  </a:lnTo>
                  <a:lnTo>
                    <a:pt x="14261" y="262"/>
                  </a:lnTo>
                  <a:lnTo>
                    <a:pt x="14081" y="115"/>
                  </a:lnTo>
                  <a:lnTo>
                    <a:pt x="13933" y="16"/>
                  </a:lnTo>
                  <a:lnTo>
                    <a:pt x="13753"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613;p30">
              <a:extLst>
                <a:ext uri="{FF2B5EF4-FFF2-40B4-BE49-F238E27FC236}">
                  <a16:creationId xmlns:a16="http://schemas.microsoft.com/office/drawing/2014/main" xmlns="" id="{93C9D24E-23E4-6F39-D232-76235BCBB13F}"/>
                </a:ext>
              </a:extLst>
            </p:cNvPr>
            <p:cNvSpPr/>
            <p:nvPr/>
          </p:nvSpPr>
          <p:spPr>
            <a:xfrm>
              <a:off x="-773212" y="2952928"/>
              <a:ext cx="544303" cy="544322"/>
            </a:xfrm>
            <a:custGeom>
              <a:avLst/>
              <a:gdLst/>
              <a:ahLst/>
              <a:cxnLst/>
              <a:rect l="l" t="t" r="r" b="b"/>
              <a:pathLst>
                <a:path w="28505" h="28506" extrusionOk="0">
                  <a:moveTo>
                    <a:pt x="14244" y="1"/>
                  </a:moveTo>
                  <a:lnTo>
                    <a:pt x="14048" y="17"/>
                  </a:lnTo>
                  <a:lnTo>
                    <a:pt x="13786" y="296"/>
                  </a:lnTo>
                  <a:lnTo>
                    <a:pt x="13753" y="492"/>
                  </a:lnTo>
                  <a:lnTo>
                    <a:pt x="13753" y="13754"/>
                  </a:lnTo>
                  <a:lnTo>
                    <a:pt x="492" y="13754"/>
                  </a:lnTo>
                  <a:lnTo>
                    <a:pt x="295" y="13786"/>
                  </a:lnTo>
                  <a:lnTo>
                    <a:pt x="33" y="14048"/>
                  </a:lnTo>
                  <a:lnTo>
                    <a:pt x="0" y="14245"/>
                  </a:lnTo>
                  <a:lnTo>
                    <a:pt x="33" y="14441"/>
                  </a:lnTo>
                  <a:lnTo>
                    <a:pt x="295" y="14720"/>
                  </a:lnTo>
                  <a:lnTo>
                    <a:pt x="492" y="14736"/>
                  </a:lnTo>
                  <a:lnTo>
                    <a:pt x="13753" y="14736"/>
                  </a:lnTo>
                  <a:lnTo>
                    <a:pt x="13753" y="28014"/>
                  </a:lnTo>
                  <a:lnTo>
                    <a:pt x="13786" y="28210"/>
                  </a:lnTo>
                  <a:lnTo>
                    <a:pt x="14048" y="28472"/>
                  </a:lnTo>
                  <a:lnTo>
                    <a:pt x="14244" y="28505"/>
                  </a:lnTo>
                  <a:lnTo>
                    <a:pt x="14441" y="28472"/>
                  </a:lnTo>
                  <a:lnTo>
                    <a:pt x="14719" y="28210"/>
                  </a:lnTo>
                  <a:lnTo>
                    <a:pt x="14736" y="28014"/>
                  </a:lnTo>
                  <a:lnTo>
                    <a:pt x="14736" y="14736"/>
                  </a:lnTo>
                  <a:lnTo>
                    <a:pt x="28013" y="14736"/>
                  </a:lnTo>
                  <a:lnTo>
                    <a:pt x="28210" y="14720"/>
                  </a:lnTo>
                  <a:lnTo>
                    <a:pt x="28472" y="14441"/>
                  </a:lnTo>
                  <a:lnTo>
                    <a:pt x="28505" y="14245"/>
                  </a:lnTo>
                  <a:lnTo>
                    <a:pt x="28472" y="14048"/>
                  </a:lnTo>
                  <a:lnTo>
                    <a:pt x="28210" y="13786"/>
                  </a:lnTo>
                  <a:lnTo>
                    <a:pt x="28013" y="13754"/>
                  </a:lnTo>
                  <a:lnTo>
                    <a:pt x="14736" y="13754"/>
                  </a:lnTo>
                  <a:lnTo>
                    <a:pt x="14736" y="492"/>
                  </a:lnTo>
                  <a:lnTo>
                    <a:pt x="14719" y="296"/>
                  </a:lnTo>
                  <a:lnTo>
                    <a:pt x="14441" y="17"/>
                  </a:lnTo>
                  <a:lnTo>
                    <a:pt x="14244"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614;p30">
              <a:extLst>
                <a:ext uri="{FF2B5EF4-FFF2-40B4-BE49-F238E27FC236}">
                  <a16:creationId xmlns:a16="http://schemas.microsoft.com/office/drawing/2014/main" xmlns="" id="{215304F9-790C-8779-8A9E-2F914FD1B2B3}"/>
                </a:ext>
              </a:extLst>
            </p:cNvPr>
            <p:cNvSpPr/>
            <p:nvPr/>
          </p:nvSpPr>
          <p:spPr>
            <a:xfrm>
              <a:off x="-585638" y="3140197"/>
              <a:ext cx="169163" cy="169163"/>
            </a:xfrm>
            <a:custGeom>
              <a:avLst/>
              <a:gdLst/>
              <a:ahLst/>
              <a:cxnLst/>
              <a:rect l="l" t="t" r="r" b="b"/>
              <a:pathLst>
                <a:path w="8859" h="8859" extrusionOk="0">
                  <a:moveTo>
                    <a:pt x="2424" y="1"/>
                  </a:moveTo>
                  <a:lnTo>
                    <a:pt x="2244" y="66"/>
                  </a:lnTo>
                  <a:lnTo>
                    <a:pt x="2080" y="181"/>
                  </a:lnTo>
                  <a:lnTo>
                    <a:pt x="1966" y="541"/>
                  </a:lnTo>
                  <a:lnTo>
                    <a:pt x="2031" y="738"/>
                  </a:lnTo>
                  <a:lnTo>
                    <a:pt x="3324" y="3341"/>
                  </a:lnTo>
                  <a:lnTo>
                    <a:pt x="721" y="2031"/>
                  </a:lnTo>
                  <a:lnTo>
                    <a:pt x="525" y="1966"/>
                  </a:lnTo>
                  <a:lnTo>
                    <a:pt x="165" y="2097"/>
                  </a:lnTo>
                  <a:lnTo>
                    <a:pt x="50" y="2260"/>
                  </a:lnTo>
                  <a:lnTo>
                    <a:pt x="1" y="2440"/>
                  </a:lnTo>
                  <a:lnTo>
                    <a:pt x="115" y="2801"/>
                  </a:lnTo>
                  <a:lnTo>
                    <a:pt x="279" y="2915"/>
                  </a:lnTo>
                  <a:lnTo>
                    <a:pt x="3324" y="4438"/>
                  </a:lnTo>
                  <a:lnTo>
                    <a:pt x="279" y="5960"/>
                  </a:lnTo>
                  <a:lnTo>
                    <a:pt x="115" y="6075"/>
                  </a:lnTo>
                  <a:lnTo>
                    <a:pt x="1" y="6435"/>
                  </a:lnTo>
                  <a:lnTo>
                    <a:pt x="50" y="6632"/>
                  </a:lnTo>
                  <a:lnTo>
                    <a:pt x="132" y="6746"/>
                  </a:lnTo>
                  <a:lnTo>
                    <a:pt x="361" y="6894"/>
                  </a:lnTo>
                  <a:lnTo>
                    <a:pt x="607" y="6894"/>
                  </a:lnTo>
                  <a:lnTo>
                    <a:pt x="721" y="6845"/>
                  </a:lnTo>
                  <a:lnTo>
                    <a:pt x="3324" y="5535"/>
                  </a:lnTo>
                  <a:lnTo>
                    <a:pt x="2031" y="8154"/>
                  </a:lnTo>
                  <a:lnTo>
                    <a:pt x="1966" y="8334"/>
                  </a:lnTo>
                  <a:lnTo>
                    <a:pt x="2080" y="8695"/>
                  </a:lnTo>
                  <a:lnTo>
                    <a:pt x="2244" y="8809"/>
                  </a:lnTo>
                  <a:lnTo>
                    <a:pt x="2358" y="8858"/>
                  </a:lnTo>
                  <a:lnTo>
                    <a:pt x="2604" y="8858"/>
                  </a:lnTo>
                  <a:lnTo>
                    <a:pt x="2833" y="8711"/>
                  </a:lnTo>
                  <a:lnTo>
                    <a:pt x="2899" y="8596"/>
                  </a:lnTo>
                  <a:lnTo>
                    <a:pt x="4421" y="5535"/>
                  </a:lnTo>
                  <a:lnTo>
                    <a:pt x="5960" y="8596"/>
                  </a:lnTo>
                  <a:lnTo>
                    <a:pt x="6026" y="8711"/>
                  </a:lnTo>
                  <a:lnTo>
                    <a:pt x="6255" y="8858"/>
                  </a:lnTo>
                  <a:lnTo>
                    <a:pt x="6501" y="8858"/>
                  </a:lnTo>
                  <a:lnTo>
                    <a:pt x="6615" y="8809"/>
                  </a:lnTo>
                  <a:lnTo>
                    <a:pt x="6779" y="8695"/>
                  </a:lnTo>
                  <a:lnTo>
                    <a:pt x="6894" y="8334"/>
                  </a:lnTo>
                  <a:lnTo>
                    <a:pt x="6828" y="8154"/>
                  </a:lnTo>
                  <a:lnTo>
                    <a:pt x="5535" y="5535"/>
                  </a:lnTo>
                  <a:lnTo>
                    <a:pt x="8138" y="6845"/>
                  </a:lnTo>
                  <a:lnTo>
                    <a:pt x="8252" y="6894"/>
                  </a:lnTo>
                  <a:lnTo>
                    <a:pt x="8498" y="6894"/>
                  </a:lnTo>
                  <a:lnTo>
                    <a:pt x="8727" y="6746"/>
                  </a:lnTo>
                  <a:lnTo>
                    <a:pt x="8793" y="6632"/>
                  </a:lnTo>
                  <a:lnTo>
                    <a:pt x="8858" y="6435"/>
                  </a:lnTo>
                  <a:lnTo>
                    <a:pt x="8744" y="6075"/>
                  </a:lnTo>
                  <a:lnTo>
                    <a:pt x="8580" y="5960"/>
                  </a:lnTo>
                  <a:lnTo>
                    <a:pt x="5535" y="4438"/>
                  </a:lnTo>
                  <a:lnTo>
                    <a:pt x="8580" y="2915"/>
                  </a:lnTo>
                  <a:lnTo>
                    <a:pt x="8695" y="2833"/>
                  </a:lnTo>
                  <a:lnTo>
                    <a:pt x="8842" y="2604"/>
                  </a:lnTo>
                  <a:lnTo>
                    <a:pt x="8858" y="2473"/>
                  </a:lnTo>
                  <a:lnTo>
                    <a:pt x="8842" y="2359"/>
                  </a:lnTo>
                  <a:lnTo>
                    <a:pt x="8793" y="2260"/>
                  </a:lnTo>
                  <a:lnTo>
                    <a:pt x="8695" y="2097"/>
                  </a:lnTo>
                  <a:lnTo>
                    <a:pt x="8334" y="1966"/>
                  </a:lnTo>
                  <a:lnTo>
                    <a:pt x="8138" y="2031"/>
                  </a:lnTo>
                  <a:lnTo>
                    <a:pt x="5535" y="3341"/>
                  </a:lnTo>
                  <a:lnTo>
                    <a:pt x="6828" y="738"/>
                  </a:lnTo>
                  <a:lnTo>
                    <a:pt x="6877" y="623"/>
                  </a:lnTo>
                  <a:lnTo>
                    <a:pt x="6894" y="508"/>
                  </a:lnTo>
                  <a:lnTo>
                    <a:pt x="6877" y="377"/>
                  </a:lnTo>
                  <a:lnTo>
                    <a:pt x="6730" y="148"/>
                  </a:lnTo>
                  <a:lnTo>
                    <a:pt x="6615" y="66"/>
                  </a:lnTo>
                  <a:lnTo>
                    <a:pt x="6419" y="1"/>
                  </a:lnTo>
                  <a:lnTo>
                    <a:pt x="6075" y="132"/>
                  </a:lnTo>
                  <a:lnTo>
                    <a:pt x="5960" y="296"/>
                  </a:lnTo>
                  <a:lnTo>
                    <a:pt x="4421" y="3341"/>
                  </a:lnTo>
                  <a:lnTo>
                    <a:pt x="2899" y="296"/>
                  </a:lnTo>
                  <a:lnTo>
                    <a:pt x="2784" y="132"/>
                  </a:lnTo>
                  <a:lnTo>
                    <a:pt x="2424" y="1"/>
                  </a:lnTo>
                  <a:close/>
                </a:path>
              </a:pathLst>
            </a:custGeom>
            <a:solidFill>
              <a:srgbClr val="FFDC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615;p30">
              <a:extLst>
                <a:ext uri="{FF2B5EF4-FFF2-40B4-BE49-F238E27FC236}">
                  <a16:creationId xmlns:a16="http://schemas.microsoft.com/office/drawing/2014/main" xmlns="" id="{C7F74256-CAE7-43A0-D56F-1C677DC3DE22}"/>
                </a:ext>
              </a:extLst>
            </p:cNvPr>
            <p:cNvSpPr/>
            <p:nvPr/>
          </p:nvSpPr>
          <p:spPr>
            <a:xfrm>
              <a:off x="-527338" y="3198507"/>
              <a:ext cx="52554" cy="52539"/>
            </a:xfrm>
            <a:custGeom>
              <a:avLst/>
              <a:gdLst/>
              <a:ahLst/>
              <a:cxnLst/>
              <a:rect l="l" t="t" r="r" b="b"/>
              <a:pathLst>
                <a:path w="5895" h="5895" extrusionOk="0">
                  <a:moveTo>
                    <a:pt x="2947" y="0"/>
                  </a:moveTo>
                  <a:lnTo>
                    <a:pt x="2653" y="17"/>
                  </a:lnTo>
                  <a:lnTo>
                    <a:pt x="2063" y="131"/>
                  </a:lnTo>
                  <a:lnTo>
                    <a:pt x="1539" y="360"/>
                  </a:lnTo>
                  <a:lnTo>
                    <a:pt x="1065" y="671"/>
                  </a:lnTo>
                  <a:lnTo>
                    <a:pt x="672" y="1064"/>
                  </a:lnTo>
                  <a:lnTo>
                    <a:pt x="361" y="1539"/>
                  </a:lnTo>
                  <a:lnTo>
                    <a:pt x="131" y="2063"/>
                  </a:lnTo>
                  <a:lnTo>
                    <a:pt x="17" y="2653"/>
                  </a:lnTo>
                  <a:lnTo>
                    <a:pt x="0" y="2947"/>
                  </a:lnTo>
                  <a:lnTo>
                    <a:pt x="17" y="3258"/>
                  </a:lnTo>
                  <a:lnTo>
                    <a:pt x="131" y="3831"/>
                  </a:lnTo>
                  <a:lnTo>
                    <a:pt x="361" y="4355"/>
                  </a:lnTo>
                  <a:lnTo>
                    <a:pt x="672" y="4830"/>
                  </a:lnTo>
                  <a:lnTo>
                    <a:pt x="1065" y="5223"/>
                  </a:lnTo>
                  <a:lnTo>
                    <a:pt x="1539" y="5550"/>
                  </a:lnTo>
                  <a:lnTo>
                    <a:pt x="2063" y="5763"/>
                  </a:lnTo>
                  <a:lnTo>
                    <a:pt x="2653" y="5894"/>
                  </a:lnTo>
                  <a:lnTo>
                    <a:pt x="3258" y="5894"/>
                  </a:lnTo>
                  <a:lnTo>
                    <a:pt x="3831" y="5763"/>
                  </a:lnTo>
                  <a:lnTo>
                    <a:pt x="4355" y="5550"/>
                  </a:lnTo>
                  <a:lnTo>
                    <a:pt x="4830" y="5223"/>
                  </a:lnTo>
                  <a:lnTo>
                    <a:pt x="5223" y="4830"/>
                  </a:lnTo>
                  <a:lnTo>
                    <a:pt x="5551" y="4355"/>
                  </a:lnTo>
                  <a:lnTo>
                    <a:pt x="5763" y="3831"/>
                  </a:lnTo>
                  <a:lnTo>
                    <a:pt x="5894" y="3258"/>
                  </a:lnTo>
                  <a:lnTo>
                    <a:pt x="5894" y="2947"/>
                  </a:lnTo>
                  <a:lnTo>
                    <a:pt x="5894" y="2653"/>
                  </a:lnTo>
                  <a:lnTo>
                    <a:pt x="5763" y="2063"/>
                  </a:lnTo>
                  <a:lnTo>
                    <a:pt x="5551" y="1539"/>
                  </a:lnTo>
                  <a:lnTo>
                    <a:pt x="5223" y="1064"/>
                  </a:lnTo>
                  <a:lnTo>
                    <a:pt x="4830" y="671"/>
                  </a:lnTo>
                  <a:lnTo>
                    <a:pt x="4355" y="360"/>
                  </a:lnTo>
                  <a:lnTo>
                    <a:pt x="3831" y="131"/>
                  </a:lnTo>
                  <a:lnTo>
                    <a:pt x="3258" y="17"/>
                  </a:lnTo>
                  <a:lnTo>
                    <a:pt x="294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1616;p30">
            <a:extLst>
              <a:ext uri="{FF2B5EF4-FFF2-40B4-BE49-F238E27FC236}">
                <a16:creationId xmlns:a16="http://schemas.microsoft.com/office/drawing/2014/main" xmlns="" id="{806702F0-BAE9-B416-9B84-DEFC6169EE08}"/>
              </a:ext>
            </a:extLst>
          </p:cNvPr>
          <p:cNvGrpSpPr/>
          <p:nvPr/>
        </p:nvGrpSpPr>
        <p:grpSpPr>
          <a:xfrm>
            <a:off x="1928644" y="3623079"/>
            <a:ext cx="537829" cy="538402"/>
            <a:chOff x="-1382221" y="2851015"/>
            <a:chExt cx="543372" cy="544004"/>
          </a:xfrm>
        </p:grpSpPr>
        <p:sp>
          <p:nvSpPr>
            <p:cNvPr id="33" name="Google Shape;1617;p30">
              <a:extLst>
                <a:ext uri="{FF2B5EF4-FFF2-40B4-BE49-F238E27FC236}">
                  <a16:creationId xmlns:a16="http://schemas.microsoft.com/office/drawing/2014/main" xmlns="" id="{A652D3D0-A110-75A5-FC0E-DA626AA188FE}"/>
                </a:ext>
              </a:extLst>
            </p:cNvPr>
            <p:cNvSpPr/>
            <p:nvPr/>
          </p:nvSpPr>
          <p:spPr>
            <a:xfrm>
              <a:off x="-1382221" y="3111764"/>
              <a:ext cx="296068" cy="283255"/>
            </a:xfrm>
            <a:custGeom>
              <a:avLst/>
              <a:gdLst/>
              <a:ahLst/>
              <a:cxnLst/>
              <a:rect l="l" t="t" r="r" b="b"/>
              <a:pathLst>
                <a:path w="15505" h="14834" extrusionOk="0">
                  <a:moveTo>
                    <a:pt x="14490" y="0"/>
                  </a:moveTo>
                  <a:lnTo>
                    <a:pt x="8203" y="82"/>
                  </a:lnTo>
                  <a:lnTo>
                    <a:pt x="8121" y="98"/>
                  </a:lnTo>
                  <a:lnTo>
                    <a:pt x="8039" y="115"/>
                  </a:lnTo>
                  <a:lnTo>
                    <a:pt x="7188" y="442"/>
                  </a:lnTo>
                  <a:lnTo>
                    <a:pt x="5518" y="1244"/>
                  </a:lnTo>
                  <a:lnTo>
                    <a:pt x="3979" y="2161"/>
                  </a:lnTo>
                  <a:lnTo>
                    <a:pt x="2685" y="3111"/>
                  </a:lnTo>
                  <a:lnTo>
                    <a:pt x="2194" y="3569"/>
                  </a:lnTo>
                  <a:lnTo>
                    <a:pt x="1654" y="4126"/>
                  </a:lnTo>
                  <a:lnTo>
                    <a:pt x="835" y="5256"/>
                  </a:lnTo>
                  <a:lnTo>
                    <a:pt x="279" y="6385"/>
                  </a:lnTo>
                  <a:lnTo>
                    <a:pt x="0" y="7515"/>
                  </a:lnTo>
                  <a:lnTo>
                    <a:pt x="0" y="8661"/>
                  </a:lnTo>
                  <a:lnTo>
                    <a:pt x="279" y="9807"/>
                  </a:lnTo>
                  <a:lnTo>
                    <a:pt x="835" y="10937"/>
                  </a:lnTo>
                  <a:lnTo>
                    <a:pt x="1654" y="12050"/>
                  </a:lnTo>
                  <a:lnTo>
                    <a:pt x="2194" y="12607"/>
                  </a:lnTo>
                  <a:lnTo>
                    <a:pt x="2751" y="13147"/>
                  </a:lnTo>
                  <a:lnTo>
                    <a:pt x="3864" y="13982"/>
                  </a:lnTo>
                  <a:lnTo>
                    <a:pt x="5010" y="14539"/>
                  </a:lnTo>
                  <a:lnTo>
                    <a:pt x="6140" y="14801"/>
                  </a:lnTo>
                  <a:lnTo>
                    <a:pt x="6713" y="14833"/>
                  </a:lnTo>
                  <a:lnTo>
                    <a:pt x="7286" y="14801"/>
                  </a:lnTo>
                  <a:lnTo>
                    <a:pt x="8416" y="14539"/>
                  </a:lnTo>
                  <a:lnTo>
                    <a:pt x="9562" y="13982"/>
                  </a:lnTo>
                  <a:lnTo>
                    <a:pt x="10675" y="13147"/>
                  </a:lnTo>
                  <a:lnTo>
                    <a:pt x="11232" y="12607"/>
                  </a:lnTo>
                  <a:lnTo>
                    <a:pt x="11625" y="12197"/>
                  </a:lnTo>
                  <a:lnTo>
                    <a:pt x="12427" y="11150"/>
                  </a:lnTo>
                  <a:lnTo>
                    <a:pt x="13229" y="9889"/>
                  </a:lnTo>
                  <a:lnTo>
                    <a:pt x="13982" y="8465"/>
                  </a:lnTo>
                  <a:lnTo>
                    <a:pt x="14621" y="6975"/>
                  </a:lnTo>
                  <a:lnTo>
                    <a:pt x="15112" y="5452"/>
                  </a:lnTo>
                  <a:lnTo>
                    <a:pt x="15423" y="3978"/>
                  </a:lnTo>
                  <a:lnTo>
                    <a:pt x="15505" y="2603"/>
                  </a:lnTo>
                  <a:lnTo>
                    <a:pt x="15423" y="1997"/>
                  </a:lnTo>
                  <a:lnTo>
                    <a:pt x="15423" y="1965"/>
                  </a:lnTo>
                  <a:lnTo>
                    <a:pt x="15407" y="1932"/>
                  </a:lnTo>
                  <a:lnTo>
                    <a:pt x="14964" y="360"/>
                  </a:lnTo>
                  <a:lnTo>
                    <a:pt x="14899" y="213"/>
                  </a:lnTo>
                  <a:lnTo>
                    <a:pt x="14637" y="33"/>
                  </a:lnTo>
                  <a:lnTo>
                    <a:pt x="14490" y="0"/>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618;p30">
              <a:extLst>
                <a:ext uri="{FF2B5EF4-FFF2-40B4-BE49-F238E27FC236}">
                  <a16:creationId xmlns:a16="http://schemas.microsoft.com/office/drawing/2014/main" xmlns="" id="{AC0199B3-F4D8-DEC1-A09C-6BF545ABD382}"/>
                </a:ext>
              </a:extLst>
            </p:cNvPr>
            <p:cNvSpPr/>
            <p:nvPr/>
          </p:nvSpPr>
          <p:spPr>
            <a:xfrm>
              <a:off x="-1382221" y="2851015"/>
              <a:ext cx="281059" cy="296087"/>
            </a:xfrm>
            <a:custGeom>
              <a:avLst/>
              <a:gdLst/>
              <a:ahLst/>
              <a:cxnLst/>
              <a:rect l="l" t="t" r="r" b="b"/>
              <a:pathLst>
                <a:path w="14719" h="15506" extrusionOk="0">
                  <a:moveTo>
                    <a:pt x="6140" y="0"/>
                  </a:moveTo>
                  <a:lnTo>
                    <a:pt x="5010" y="279"/>
                  </a:lnTo>
                  <a:lnTo>
                    <a:pt x="3864" y="835"/>
                  </a:lnTo>
                  <a:lnTo>
                    <a:pt x="2751" y="1670"/>
                  </a:lnTo>
                  <a:lnTo>
                    <a:pt x="2194" y="2194"/>
                  </a:lnTo>
                  <a:lnTo>
                    <a:pt x="1654" y="2751"/>
                  </a:lnTo>
                  <a:lnTo>
                    <a:pt x="835" y="3881"/>
                  </a:lnTo>
                  <a:lnTo>
                    <a:pt x="279" y="5010"/>
                  </a:lnTo>
                  <a:lnTo>
                    <a:pt x="0" y="6156"/>
                  </a:lnTo>
                  <a:lnTo>
                    <a:pt x="0" y="7286"/>
                  </a:lnTo>
                  <a:lnTo>
                    <a:pt x="279" y="8432"/>
                  </a:lnTo>
                  <a:lnTo>
                    <a:pt x="835" y="9562"/>
                  </a:lnTo>
                  <a:lnTo>
                    <a:pt x="1654" y="10692"/>
                  </a:lnTo>
                  <a:lnTo>
                    <a:pt x="2194" y="11248"/>
                  </a:lnTo>
                  <a:lnTo>
                    <a:pt x="2538" y="11576"/>
                  </a:lnTo>
                  <a:lnTo>
                    <a:pt x="3455" y="12280"/>
                  </a:lnTo>
                  <a:lnTo>
                    <a:pt x="4552" y="13000"/>
                  </a:lnTo>
                  <a:lnTo>
                    <a:pt x="5812" y="13704"/>
                  </a:lnTo>
                  <a:lnTo>
                    <a:pt x="7155" y="14326"/>
                  </a:lnTo>
                  <a:lnTo>
                    <a:pt x="8547" y="14850"/>
                  </a:lnTo>
                  <a:lnTo>
                    <a:pt x="9938" y="15259"/>
                  </a:lnTo>
                  <a:lnTo>
                    <a:pt x="11281" y="15472"/>
                  </a:lnTo>
                  <a:lnTo>
                    <a:pt x="11903" y="15505"/>
                  </a:lnTo>
                  <a:lnTo>
                    <a:pt x="12689" y="15489"/>
                  </a:lnTo>
                  <a:lnTo>
                    <a:pt x="13131" y="15407"/>
                  </a:lnTo>
                  <a:lnTo>
                    <a:pt x="13851" y="14768"/>
                  </a:lnTo>
                  <a:lnTo>
                    <a:pt x="14490" y="14163"/>
                  </a:lnTo>
                  <a:lnTo>
                    <a:pt x="14588" y="14081"/>
                  </a:lnTo>
                  <a:lnTo>
                    <a:pt x="14703" y="13868"/>
                  </a:lnTo>
                  <a:lnTo>
                    <a:pt x="14719" y="13737"/>
                  </a:lnTo>
                  <a:lnTo>
                    <a:pt x="14703" y="8203"/>
                  </a:lnTo>
                  <a:lnTo>
                    <a:pt x="14703" y="8121"/>
                  </a:lnTo>
                  <a:lnTo>
                    <a:pt x="14686" y="8039"/>
                  </a:lnTo>
                  <a:lnTo>
                    <a:pt x="14342" y="7188"/>
                  </a:lnTo>
                  <a:lnTo>
                    <a:pt x="13556" y="5518"/>
                  </a:lnTo>
                  <a:lnTo>
                    <a:pt x="12640" y="3979"/>
                  </a:lnTo>
                  <a:lnTo>
                    <a:pt x="11706" y="2702"/>
                  </a:lnTo>
                  <a:lnTo>
                    <a:pt x="11232" y="2194"/>
                  </a:lnTo>
                  <a:lnTo>
                    <a:pt x="10675" y="1670"/>
                  </a:lnTo>
                  <a:lnTo>
                    <a:pt x="9562" y="835"/>
                  </a:lnTo>
                  <a:lnTo>
                    <a:pt x="8416" y="279"/>
                  </a:lnTo>
                  <a:lnTo>
                    <a:pt x="7286"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19;p30">
              <a:extLst>
                <a:ext uri="{FF2B5EF4-FFF2-40B4-BE49-F238E27FC236}">
                  <a16:creationId xmlns:a16="http://schemas.microsoft.com/office/drawing/2014/main" xmlns="" id="{5D9B49FA-78A8-66AC-AAD5-13808E009267}"/>
                </a:ext>
              </a:extLst>
            </p:cNvPr>
            <p:cNvSpPr/>
            <p:nvPr/>
          </p:nvSpPr>
          <p:spPr>
            <a:xfrm>
              <a:off x="-1232781" y="3000456"/>
              <a:ext cx="131011" cy="130705"/>
            </a:xfrm>
            <a:custGeom>
              <a:avLst/>
              <a:gdLst/>
              <a:ahLst/>
              <a:cxnLst/>
              <a:rect l="l" t="t" r="r" b="b"/>
              <a:pathLst>
                <a:path w="6861" h="6845" extrusionOk="0">
                  <a:moveTo>
                    <a:pt x="2898" y="0"/>
                  </a:moveTo>
                  <a:lnTo>
                    <a:pt x="2702" y="82"/>
                  </a:lnTo>
                  <a:lnTo>
                    <a:pt x="2554" y="197"/>
                  </a:lnTo>
                  <a:lnTo>
                    <a:pt x="2456" y="573"/>
                  </a:lnTo>
                  <a:lnTo>
                    <a:pt x="2538" y="754"/>
                  </a:lnTo>
                  <a:lnTo>
                    <a:pt x="4994" y="4978"/>
                  </a:lnTo>
                  <a:lnTo>
                    <a:pt x="737" y="2538"/>
                  </a:lnTo>
                  <a:lnTo>
                    <a:pt x="557" y="2456"/>
                  </a:lnTo>
                  <a:lnTo>
                    <a:pt x="197" y="2555"/>
                  </a:lnTo>
                  <a:lnTo>
                    <a:pt x="66" y="2718"/>
                  </a:lnTo>
                  <a:lnTo>
                    <a:pt x="0" y="2898"/>
                  </a:lnTo>
                  <a:lnTo>
                    <a:pt x="98" y="3275"/>
                  </a:lnTo>
                  <a:lnTo>
                    <a:pt x="246" y="3390"/>
                  </a:lnTo>
                  <a:lnTo>
                    <a:pt x="6156" y="6779"/>
                  </a:lnTo>
                  <a:lnTo>
                    <a:pt x="6271" y="6828"/>
                  </a:lnTo>
                  <a:lnTo>
                    <a:pt x="6402" y="6844"/>
                  </a:lnTo>
                  <a:lnTo>
                    <a:pt x="6533" y="6828"/>
                  </a:lnTo>
                  <a:lnTo>
                    <a:pt x="6746" y="6697"/>
                  </a:lnTo>
                  <a:lnTo>
                    <a:pt x="6827" y="6582"/>
                  </a:lnTo>
                  <a:lnTo>
                    <a:pt x="6860" y="6484"/>
                  </a:lnTo>
                  <a:lnTo>
                    <a:pt x="6811" y="6206"/>
                  </a:lnTo>
                  <a:lnTo>
                    <a:pt x="6615" y="5796"/>
                  </a:lnTo>
                  <a:lnTo>
                    <a:pt x="6533" y="5665"/>
                  </a:lnTo>
                  <a:lnTo>
                    <a:pt x="3373" y="262"/>
                  </a:lnTo>
                  <a:lnTo>
                    <a:pt x="3258" y="99"/>
                  </a:lnTo>
                  <a:lnTo>
                    <a:pt x="2898" y="0"/>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620;p30">
              <a:extLst>
                <a:ext uri="{FF2B5EF4-FFF2-40B4-BE49-F238E27FC236}">
                  <a16:creationId xmlns:a16="http://schemas.microsoft.com/office/drawing/2014/main" xmlns="" id="{0EEE3A22-5585-D3CD-089D-3839E067DC13}"/>
                </a:ext>
              </a:extLst>
            </p:cNvPr>
            <p:cNvSpPr/>
            <p:nvPr/>
          </p:nvSpPr>
          <p:spPr>
            <a:xfrm>
              <a:off x="-1134936" y="2851015"/>
              <a:ext cx="296087" cy="280754"/>
            </a:xfrm>
            <a:custGeom>
              <a:avLst/>
              <a:gdLst/>
              <a:ahLst/>
              <a:cxnLst/>
              <a:rect l="l" t="t" r="r" b="b"/>
              <a:pathLst>
                <a:path w="15506" h="14703" extrusionOk="0">
                  <a:moveTo>
                    <a:pt x="8220" y="0"/>
                  </a:moveTo>
                  <a:lnTo>
                    <a:pt x="7074" y="279"/>
                  </a:lnTo>
                  <a:lnTo>
                    <a:pt x="5944" y="835"/>
                  </a:lnTo>
                  <a:lnTo>
                    <a:pt x="4831" y="1670"/>
                  </a:lnTo>
                  <a:lnTo>
                    <a:pt x="4274" y="2194"/>
                  </a:lnTo>
                  <a:lnTo>
                    <a:pt x="3930" y="2555"/>
                  </a:lnTo>
                  <a:lnTo>
                    <a:pt x="3210" y="3471"/>
                  </a:lnTo>
                  <a:lnTo>
                    <a:pt x="2473" y="4585"/>
                  </a:lnTo>
                  <a:lnTo>
                    <a:pt x="1769" y="5845"/>
                  </a:lnTo>
                  <a:lnTo>
                    <a:pt x="1130" y="7221"/>
                  </a:lnTo>
                  <a:lnTo>
                    <a:pt x="606" y="8629"/>
                  </a:lnTo>
                  <a:lnTo>
                    <a:pt x="214" y="10037"/>
                  </a:lnTo>
                  <a:lnTo>
                    <a:pt x="17" y="11396"/>
                  </a:lnTo>
                  <a:lnTo>
                    <a:pt x="1" y="12034"/>
                  </a:lnTo>
                  <a:lnTo>
                    <a:pt x="33" y="12525"/>
                  </a:lnTo>
                  <a:lnTo>
                    <a:pt x="246" y="13311"/>
                  </a:lnTo>
                  <a:lnTo>
                    <a:pt x="590" y="13868"/>
                  </a:lnTo>
                  <a:lnTo>
                    <a:pt x="1016" y="14179"/>
                  </a:lnTo>
                  <a:lnTo>
                    <a:pt x="1245" y="14228"/>
                  </a:lnTo>
                  <a:lnTo>
                    <a:pt x="7319" y="14703"/>
                  </a:lnTo>
                  <a:lnTo>
                    <a:pt x="7352" y="14703"/>
                  </a:lnTo>
                  <a:lnTo>
                    <a:pt x="7450" y="14686"/>
                  </a:lnTo>
                  <a:lnTo>
                    <a:pt x="7532" y="14670"/>
                  </a:lnTo>
                  <a:lnTo>
                    <a:pt x="8367" y="14343"/>
                  </a:lnTo>
                  <a:lnTo>
                    <a:pt x="10037" y="13540"/>
                  </a:lnTo>
                  <a:lnTo>
                    <a:pt x="11543" y="12640"/>
                  </a:lnTo>
                  <a:lnTo>
                    <a:pt x="12820" y="11707"/>
                  </a:lnTo>
                  <a:lnTo>
                    <a:pt x="13311" y="11248"/>
                  </a:lnTo>
                  <a:lnTo>
                    <a:pt x="13835" y="10692"/>
                  </a:lnTo>
                  <a:lnTo>
                    <a:pt x="14670" y="9562"/>
                  </a:lnTo>
                  <a:lnTo>
                    <a:pt x="15227" y="8432"/>
                  </a:lnTo>
                  <a:lnTo>
                    <a:pt x="15505" y="7286"/>
                  </a:lnTo>
                  <a:lnTo>
                    <a:pt x="15505" y="6156"/>
                  </a:lnTo>
                  <a:lnTo>
                    <a:pt x="15227" y="5010"/>
                  </a:lnTo>
                  <a:lnTo>
                    <a:pt x="14670" y="3881"/>
                  </a:lnTo>
                  <a:lnTo>
                    <a:pt x="13835" y="2751"/>
                  </a:lnTo>
                  <a:lnTo>
                    <a:pt x="13311" y="2194"/>
                  </a:lnTo>
                  <a:lnTo>
                    <a:pt x="12755" y="1670"/>
                  </a:lnTo>
                  <a:lnTo>
                    <a:pt x="11625" y="835"/>
                  </a:lnTo>
                  <a:lnTo>
                    <a:pt x="10495" y="279"/>
                  </a:lnTo>
                  <a:lnTo>
                    <a:pt x="9366" y="0"/>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21;p30">
              <a:extLst>
                <a:ext uri="{FF2B5EF4-FFF2-40B4-BE49-F238E27FC236}">
                  <a16:creationId xmlns:a16="http://schemas.microsoft.com/office/drawing/2014/main" xmlns="" id="{B95D4020-2C77-B40E-F850-24AA35F8C084}"/>
                </a:ext>
              </a:extLst>
            </p:cNvPr>
            <p:cNvSpPr/>
            <p:nvPr/>
          </p:nvSpPr>
          <p:spPr>
            <a:xfrm>
              <a:off x="-1232781" y="3000456"/>
              <a:ext cx="393930" cy="394560"/>
            </a:xfrm>
            <a:custGeom>
              <a:avLst/>
              <a:gdLst/>
              <a:ahLst/>
              <a:cxnLst/>
              <a:rect l="l" t="t" r="r" b="b"/>
              <a:pathLst>
                <a:path w="20630" h="20663" extrusionOk="0">
                  <a:moveTo>
                    <a:pt x="9905" y="0"/>
                  </a:moveTo>
                  <a:lnTo>
                    <a:pt x="9545" y="99"/>
                  </a:lnTo>
                  <a:lnTo>
                    <a:pt x="9414" y="262"/>
                  </a:lnTo>
                  <a:lnTo>
                    <a:pt x="6238" y="5698"/>
                  </a:lnTo>
                  <a:lnTo>
                    <a:pt x="6042" y="5976"/>
                  </a:lnTo>
                  <a:lnTo>
                    <a:pt x="5861" y="6206"/>
                  </a:lnTo>
                  <a:lnTo>
                    <a:pt x="246" y="9431"/>
                  </a:lnTo>
                  <a:lnTo>
                    <a:pt x="98" y="9546"/>
                  </a:lnTo>
                  <a:lnTo>
                    <a:pt x="0" y="9906"/>
                  </a:lnTo>
                  <a:lnTo>
                    <a:pt x="66" y="10102"/>
                  </a:lnTo>
                  <a:lnTo>
                    <a:pt x="147" y="10200"/>
                  </a:lnTo>
                  <a:lnTo>
                    <a:pt x="377" y="10331"/>
                  </a:lnTo>
                  <a:lnTo>
                    <a:pt x="491" y="10348"/>
                  </a:lnTo>
                  <a:lnTo>
                    <a:pt x="622" y="10331"/>
                  </a:lnTo>
                  <a:lnTo>
                    <a:pt x="737" y="10282"/>
                  </a:lnTo>
                  <a:lnTo>
                    <a:pt x="4994" y="7843"/>
                  </a:lnTo>
                  <a:lnTo>
                    <a:pt x="2538" y="12067"/>
                  </a:lnTo>
                  <a:lnTo>
                    <a:pt x="2456" y="12247"/>
                  </a:lnTo>
                  <a:lnTo>
                    <a:pt x="2554" y="12607"/>
                  </a:lnTo>
                  <a:lnTo>
                    <a:pt x="2702" y="12738"/>
                  </a:lnTo>
                  <a:lnTo>
                    <a:pt x="2833" y="12787"/>
                  </a:lnTo>
                  <a:lnTo>
                    <a:pt x="2947" y="12804"/>
                  </a:lnTo>
                  <a:lnTo>
                    <a:pt x="3078" y="12787"/>
                  </a:lnTo>
                  <a:lnTo>
                    <a:pt x="3307" y="12673"/>
                  </a:lnTo>
                  <a:lnTo>
                    <a:pt x="3373" y="12558"/>
                  </a:lnTo>
                  <a:lnTo>
                    <a:pt x="6533" y="7155"/>
                  </a:lnTo>
                  <a:lnTo>
                    <a:pt x="6631" y="6910"/>
                  </a:lnTo>
                  <a:lnTo>
                    <a:pt x="6647" y="6779"/>
                  </a:lnTo>
                  <a:lnTo>
                    <a:pt x="7204" y="6451"/>
                  </a:lnTo>
                  <a:lnTo>
                    <a:pt x="7581" y="7761"/>
                  </a:lnTo>
                  <a:lnTo>
                    <a:pt x="7597" y="7794"/>
                  </a:lnTo>
                  <a:lnTo>
                    <a:pt x="7597" y="7826"/>
                  </a:lnTo>
                  <a:lnTo>
                    <a:pt x="7679" y="8449"/>
                  </a:lnTo>
                  <a:lnTo>
                    <a:pt x="7597" y="9857"/>
                  </a:lnTo>
                  <a:lnTo>
                    <a:pt x="7253" y="11379"/>
                  </a:lnTo>
                  <a:lnTo>
                    <a:pt x="6729" y="12951"/>
                  </a:lnTo>
                  <a:lnTo>
                    <a:pt x="6402" y="13720"/>
                  </a:lnTo>
                  <a:lnTo>
                    <a:pt x="6729" y="14424"/>
                  </a:lnTo>
                  <a:lnTo>
                    <a:pt x="7450" y="15783"/>
                  </a:lnTo>
                  <a:lnTo>
                    <a:pt x="8219" y="17011"/>
                  </a:lnTo>
                  <a:lnTo>
                    <a:pt x="9005" y="18026"/>
                  </a:lnTo>
                  <a:lnTo>
                    <a:pt x="9398" y="18436"/>
                  </a:lnTo>
                  <a:lnTo>
                    <a:pt x="9955" y="18976"/>
                  </a:lnTo>
                  <a:lnTo>
                    <a:pt x="11068" y="19811"/>
                  </a:lnTo>
                  <a:lnTo>
                    <a:pt x="12198" y="20368"/>
                  </a:lnTo>
                  <a:lnTo>
                    <a:pt x="13344" y="20630"/>
                  </a:lnTo>
                  <a:lnTo>
                    <a:pt x="13917" y="20662"/>
                  </a:lnTo>
                  <a:lnTo>
                    <a:pt x="14490" y="20630"/>
                  </a:lnTo>
                  <a:lnTo>
                    <a:pt x="15619" y="20368"/>
                  </a:lnTo>
                  <a:lnTo>
                    <a:pt x="16749" y="19811"/>
                  </a:lnTo>
                  <a:lnTo>
                    <a:pt x="17879" y="18976"/>
                  </a:lnTo>
                  <a:lnTo>
                    <a:pt x="18435" y="18436"/>
                  </a:lnTo>
                  <a:lnTo>
                    <a:pt x="18959" y="17879"/>
                  </a:lnTo>
                  <a:lnTo>
                    <a:pt x="19794" y="16766"/>
                  </a:lnTo>
                  <a:lnTo>
                    <a:pt x="20351" y="15636"/>
                  </a:lnTo>
                  <a:lnTo>
                    <a:pt x="20629" y="14490"/>
                  </a:lnTo>
                  <a:lnTo>
                    <a:pt x="20629" y="13344"/>
                  </a:lnTo>
                  <a:lnTo>
                    <a:pt x="20351" y="12214"/>
                  </a:lnTo>
                  <a:lnTo>
                    <a:pt x="19794" y="11085"/>
                  </a:lnTo>
                  <a:lnTo>
                    <a:pt x="18959" y="9955"/>
                  </a:lnTo>
                  <a:lnTo>
                    <a:pt x="18435" y="9398"/>
                  </a:lnTo>
                  <a:lnTo>
                    <a:pt x="18108" y="9087"/>
                  </a:lnTo>
                  <a:lnTo>
                    <a:pt x="17273" y="8432"/>
                  </a:lnTo>
                  <a:lnTo>
                    <a:pt x="16274" y="7761"/>
                  </a:lnTo>
                  <a:lnTo>
                    <a:pt x="15128" y="7106"/>
                  </a:lnTo>
                  <a:lnTo>
                    <a:pt x="13900" y="6500"/>
                  </a:lnTo>
                  <a:lnTo>
                    <a:pt x="12607" y="5960"/>
                  </a:lnTo>
                  <a:lnTo>
                    <a:pt x="11313" y="5534"/>
                  </a:lnTo>
                  <a:lnTo>
                    <a:pt x="10036" y="5256"/>
                  </a:lnTo>
                  <a:lnTo>
                    <a:pt x="9431" y="5174"/>
                  </a:lnTo>
                  <a:lnTo>
                    <a:pt x="12541" y="3390"/>
                  </a:lnTo>
                  <a:lnTo>
                    <a:pt x="12705" y="3275"/>
                  </a:lnTo>
                  <a:lnTo>
                    <a:pt x="12803" y="2898"/>
                  </a:lnTo>
                  <a:lnTo>
                    <a:pt x="12738" y="2718"/>
                  </a:lnTo>
                  <a:lnTo>
                    <a:pt x="12607" y="2555"/>
                  </a:lnTo>
                  <a:lnTo>
                    <a:pt x="12247" y="2456"/>
                  </a:lnTo>
                  <a:lnTo>
                    <a:pt x="12067" y="2538"/>
                  </a:lnTo>
                  <a:lnTo>
                    <a:pt x="7810" y="4978"/>
                  </a:lnTo>
                  <a:lnTo>
                    <a:pt x="10266" y="754"/>
                  </a:lnTo>
                  <a:lnTo>
                    <a:pt x="10347" y="573"/>
                  </a:lnTo>
                  <a:lnTo>
                    <a:pt x="10249" y="197"/>
                  </a:lnTo>
                  <a:lnTo>
                    <a:pt x="10085" y="82"/>
                  </a:lnTo>
                  <a:lnTo>
                    <a:pt x="9905"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22;p30">
              <a:extLst>
                <a:ext uri="{FF2B5EF4-FFF2-40B4-BE49-F238E27FC236}">
                  <a16:creationId xmlns:a16="http://schemas.microsoft.com/office/drawing/2014/main" xmlns="" id="{CF46B324-9DE4-2BA6-6B65-F34F6D82813C}"/>
                </a:ext>
              </a:extLst>
            </p:cNvPr>
            <p:cNvSpPr/>
            <p:nvPr/>
          </p:nvSpPr>
          <p:spPr>
            <a:xfrm>
              <a:off x="-1095542" y="3121751"/>
              <a:ext cx="107257" cy="123201"/>
            </a:xfrm>
            <a:custGeom>
              <a:avLst/>
              <a:gdLst/>
              <a:ahLst/>
              <a:cxnLst/>
              <a:rect l="l" t="t" r="r" b="b"/>
              <a:pathLst>
                <a:path w="5617" h="6452" extrusionOk="0">
                  <a:moveTo>
                    <a:pt x="1" y="1"/>
                  </a:moveTo>
                  <a:lnTo>
                    <a:pt x="394" y="1409"/>
                  </a:lnTo>
                  <a:lnTo>
                    <a:pt x="410" y="1442"/>
                  </a:lnTo>
                  <a:lnTo>
                    <a:pt x="410" y="1474"/>
                  </a:lnTo>
                  <a:lnTo>
                    <a:pt x="459" y="1851"/>
                  </a:lnTo>
                  <a:lnTo>
                    <a:pt x="475" y="2686"/>
                  </a:lnTo>
                  <a:lnTo>
                    <a:pt x="426" y="3128"/>
                  </a:lnTo>
                  <a:lnTo>
                    <a:pt x="2227" y="6206"/>
                  </a:lnTo>
                  <a:lnTo>
                    <a:pt x="2309" y="6321"/>
                  </a:lnTo>
                  <a:lnTo>
                    <a:pt x="2538" y="6435"/>
                  </a:lnTo>
                  <a:lnTo>
                    <a:pt x="2653" y="6452"/>
                  </a:lnTo>
                  <a:lnTo>
                    <a:pt x="2784" y="6435"/>
                  </a:lnTo>
                  <a:lnTo>
                    <a:pt x="2898" y="6386"/>
                  </a:lnTo>
                  <a:lnTo>
                    <a:pt x="3062" y="6255"/>
                  </a:lnTo>
                  <a:lnTo>
                    <a:pt x="3160" y="5895"/>
                  </a:lnTo>
                  <a:lnTo>
                    <a:pt x="3079" y="5715"/>
                  </a:lnTo>
                  <a:lnTo>
                    <a:pt x="623" y="1491"/>
                  </a:lnTo>
                  <a:lnTo>
                    <a:pt x="4880" y="3930"/>
                  </a:lnTo>
                  <a:lnTo>
                    <a:pt x="4994" y="3979"/>
                  </a:lnTo>
                  <a:lnTo>
                    <a:pt x="5125" y="3996"/>
                  </a:lnTo>
                  <a:lnTo>
                    <a:pt x="5240" y="3979"/>
                  </a:lnTo>
                  <a:lnTo>
                    <a:pt x="5469" y="3848"/>
                  </a:lnTo>
                  <a:lnTo>
                    <a:pt x="5551" y="3750"/>
                  </a:lnTo>
                  <a:lnTo>
                    <a:pt x="5616" y="3554"/>
                  </a:lnTo>
                  <a:lnTo>
                    <a:pt x="5518" y="3194"/>
                  </a:lnTo>
                  <a:lnTo>
                    <a:pt x="5354" y="3079"/>
                  </a:lnTo>
                  <a:lnTo>
                    <a:pt x="1"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623;p30">
              <a:extLst>
                <a:ext uri="{FF2B5EF4-FFF2-40B4-BE49-F238E27FC236}">
                  <a16:creationId xmlns:a16="http://schemas.microsoft.com/office/drawing/2014/main" xmlns="" id="{F94682DE-D4DB-6C35-164D-1CB9656D8DAD}"/>
                </a:ext>
              </a:extLst>
            </p:cNvPr>
            <p:cNvSpPr/>
            <p:nvPr/>
          </p:nvSpPr>
          <p:spPr>
            <a:xfrm>
              <a:off x="-1148054" y="3079875"/>
              <a:ext cx="75043" cy="70346"/>
            </a:xfrm>
            <a:custGeom>
              <a:avLst/>
              <a:gdLst/>
              <a:ahLst/>
              <a:cxnLst/>
              <a:rect l="l" t="t" r="r" b="b"/>
              <a:pathLst>
                <a:path w="3930" h="3684" extrusionOk="0">
                  <a:moveTo>
                    <a:pt x="1948" y="0"/>
                  </a:moveTo>
                  <a:lnTo>
                    <a:pt x="1736" y="16"/>
                  </a:lnTo>
                  <a:lnTo>
                    <a:pt x="1359" y="164"/>
                  </a:lnTo>
                  <a:lnTo>
                    <a:pt x="1064" y="458"/>
                  </a:lnTo>
                  <a:lnTo>
                    <a:pt x="901" y="835"/>
                  </a:lnTo>
                  <a:lnTo>
                    <a:pt x="884" y="1048"/>
                  </a:lnTo>
                  <a:lnTo>
                    <a:pt x="917" y="1326"/>
                  </a:lnTo>
                  <a:lnTo>
                    <a:pt x="1031" y="1572"/>
                  </a:lnTo>
                  <a:lnTo>
                    <a:pt x="819" y="1588"/>
                  </a:lnTo>
                  <a:lnTo>
                    <a:pt x="442" y="1752"/>
                  </a:lnTo>
                  <a:lnTo>
                    <a:pt x="164" y="2030"/>
                  </a:lnTo>
                  <a:lnTo>
                    <a:pt x="16" y="2407"/>
                  </a:lnTo>
                  <a:lnTo>
                    <a:pt x="0" y="2620"/>
                  </a:lnTo>
                  <a:lnTo>
                    <a:pt x="16" y="2832"/>
                  </a:lnTo>
                  <a:lnTo>
                    <a:pt x="164" y="3225"/>
                  </a:lnTo>
                  <a:lnTo>
                    <a:pt x="458" y="3504"/>
                  </a:lnTo>
                  <a:lnTo>
                    <a:pt x="835" y="3667"/>
                  </a:lnTo>
                  <a:lnTo>
                    <a:pt x="1048" y="3684"/>
                  </a:lnTo>
                  <a:lnTo>
                    <a:pt x="1343" y="3651"/>
                  </a:lnTo>
                  <a:lnTo>
                    <a:pt x="1801" y="3373"/>
                  </a:lnTo>
                  <a:lnTo>
                    <a:pt x="1965" y="3160"/>
                  </a:lnTo>
                  <a:lnTo>
                    <a:pt x="2112" y="3373"/>
                  </a:lnTo>
                  <a:lnTo>
                    <a:pt x="2587" y="3651"/>
                  </a:lnTo>
                  <a:lnTo>
                    <a:pt x="2865" y="3684"/>
                  </a:lnTo>
                  <a:lnTo>
                    <a:pt x="3094" y="3667"/>
                  </a:lnTo>
                  <a:lnTo>
                    <a:pt x="3471" y="3504"/>
                  </a:lnTo>
                  <a:lnTo>
                    <a:pt x="3749" y="3225"/>
                  </a:lnTo>
                  <a:lnTo>
                    <a:pt x="3913" y="2832"/>
                  </a:lnTo>
                  <a:lnTo>
                    <a:pt x="3929" y="2620"/>
                  </a:lnTo>
                  <a:lnTo>
                    <a:pt x="3913" y="2407"/>
                  </a:lnTo>
                  <a:lnTo>
                    <a:pt x="3749" y="2030"/>
                  </a:lnTo>
                  <a:lnTo>
                    <a:pt x="3471" y="1735"/>
                  </a:lnTo>
                  <a:lnTo>
                    <a:pt x="3094" y="1588"/>
                  </a:lnTo>
                  <a:lnTo>
                    <a:pt x="2865" y="1572"/>
                  </a:lnTo>
                  <a:lnTo>
                    <a:pt x="2980" y="1326"/>
                  </a:lnTo>
                  <a:lnTo>
                    <a:pt x="3013" y="1048"/>
                  </a:lnTo>
                  <a:lnTo>
                    <a:pt x="2996" y="835"/>
                  </a:lnTo>
                  <a:lnTo>
                    <a:pt x="2832" y="458"/>
                  </a:lnTo>
                  <a:lnTo>
                    <a:pt x="2538" y="164"/>
                  </a:lnTo>
                  <a:lnTo>
                    <a:pt x="2161" y="16"/>
                  </a:lnTo>
                  <a:lnTo>
                    <a:pt x="19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64675936"/>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down)">
                                      <p:cBhvr>
                                        <p:cTn id="70" dur="500"/>
                                        <p:tgtEl>
                                          <p:spTgt spid="16"/>
                                        </p:tgtEl>
                                      </p:cBhvr>
                                    </p:animEffect>
                                  </p:childTnLst>
                                </p:cTn>
                              </p:par>
                              <p:par>
                                <p:cTn id="71" presetID="2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500"/>
                                        <p:tgtEl>
                                          <p:spTgt spid="17"/>
                                        </p:tgtEl>
                                      </p:cBhvr>
                                    </p:animEffect>
                                  </p:childTnLst>
                                </p:cTn>
                              </p:par>
                              <p:par>
                                <p:cTn id="79" presetID="22" presetClass="entr" presetSubtype="4"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792194" y="176302"/>
            <a:ext cx="26981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b) Tác</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phẩm</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2" name="Google Shape;2269;p38">
            <a:extLst>
              <a:ext uri="{FF2B5EF4-FFF2-40B4-BE49-F238E27FC236}">
                <a16:creationId xmlns:a16="http://schemas.microsoft.com/office/drawing/2014/main" xmlns="" id="{D0A52794-0D34-4382-6642-A9D73E3B71C0}"/>
              </a:ext>
            </a:extLst>
          </p:cNvPr>
          <p:cNvGrpSpPr/>
          <p:nvPr/>
        </p:nvGrpSpPr>
        <p:grpSpPr>
          <a:xfrm>
            <a:off x="5055106" y="3203354"/>
            <a:ext cx="1812003" cy="2510956"/>
            <a:chOff x="2639556" y="2548388"/>
            <a:chExt cx="1502073" cy="2150428"/>
          </a:xfrm>
        </p:grpSpPr>
        <p:sp>
          <p:nvSpPr>
            <p:cNvPr id="3" name="Google Shape;2270;p38">
              <a:extLst>
                <a:ext uri="{FF2B5EF4-FFF2-40B4-BE49-F238E27FC236}">
                  <a16:creationId xmlns:a16="http://schemas.microsoft.com/office/drawing/2014/main" xmlns="" id="{E94F022D-F18D-9C15-BC4C-F1CBD8C1C31D}"/>
                </a:ext>
              </a:extLst>
            </p:cNvPr>
            <p:cNvSpPr/>
            <p:nvPr/>
          </p:nvSpPr>
          <p:spPr>
            <a:xfrm>
              <a:off x="2949718" y="3817069"/>
              <a:ext cx="881748" cy="881748"/>
            </a:xfrm>
            <a:custGeom>
              <a:avLst/>
              <a:gdLst/>
              <a:ahLst/>
              <a:cxnLst/>
              <a:rect l="l" t="t" r="r" b="b"/>
              <a:pathLst>
                <a:path w="9724" h="9724" extrusionOk="0">
                  <a:moveTo>
                    <a:pt x="4861" y="593"/>
                  </a:moveTo>
                  <a:cubicBezTo>
                    <a:pt x="7216" y="593"/>
                    <a:pt x="9131" y="2508"/>
                    <a:pt x="9131" y="4863"/>
                  </a:cubicBezTo>
                  <a:cubicBezTo>
                    <a:pt x="9131" y="7217"/>
                    <a:pt x="7216" y="9132"/>
                    <a:pt x="4861" y="9132"/>
                  </a:cubicBezTo>
                  <a:cubicBezTo>
                    <a:pt x="2507" y="9132"/>
                    <a:pt x="591" y="7217"/>
                    <a:pt x="591" y="4863"/>
                  </a:cubicBezTo>
                  <a:cubicBezTo>
                    <a:pt x="591" y="2508"/>
                    <a:pt x="2507" y="593"/>
                    <a:pt x="4861" y="593"/>
                  </a:cubicBezTo>
                  <a:close/>
                  <a:moveTo>
                    <a:pt x="4861" y="0"/>
                  </a:moveTo>
                  <a:cubicBezTo>
                    <a:pt x="2180" y="0"/>
                    <a:pt x="0" y="2182"/>
                    <a:pt x="0" y="4863"/>
                  </a:cubicBezTo>
                  <a:cubicBezTo>
                    <a:pt x="0" y="7543"/>
                    <a:pt x="2180" y="9724"/>
                    <a:pt x="4861" y="9724"/>
                  </a:cubicBezTo>
                  <a:cubicBezTo>
                    <a:pt x="7542" y="9724"/>
                    <a:pt x="9723" y="7543"/>
                    <a:pt x="9723" y="4863"/>
                  </a:cubicBezTo>
                  <a:cubicBezTo>
                    <a:pt x="9723" y="2182"/>
                    <a:pt x="7542" y="0"/>
                    <a:pt x="4861"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 name="Google Shape;2271;p38">
              <a:extLst>
                <a:ext uri="{FF2B5EF4-FFF2-40B4-BE49-F238E27FC236}">
                  <a16:creationId xmlns:a16="http://schemas.microsoft.com/office/drawing/2014/main" xmlns="" id="{329E8FE6-F85B-B70D-24CB-C09C09AAEF89}"/>
                </a:ext>
              </a:extLst>
            </p:cNvPr>
            <p:cNvSpPr/>
            <p:nvPr/>
          </p:nvSpPr>
          <p:spPr>
            <a:xfrm>
              <a:off x="2639556" y="2548388"/>
              <a:ext cx="1502073" cy="1616417"/>
            </a:xfrm>
            <a:custGeom>
              <a:avLst/>
              <a:gdLst/>
              <a:ahLst/>
              <a:cxnLst/>
              <a:rect l="l" t="t" r="r" b="b"/>
              <a:pathLst>
                <a:path w="16565" h="17826" extrusionOk="0">
                  <a:moveTo>
                    <a:pt x="647" y="1"/>
                  </a:moveTo>
                  <a:cubicBezTo>
                    <a:pt x="316" y="1"/>
                    <a:pt x="0" y="256"/>
                    <a:pt x="0" y="644"/>
                  </a:cubicBezTo>
                  <a:lnTo>
                    <a:pt x="0" y="15095"/>
                  </a:lnTo>
                  <a:cubicBezTo>
                    <a:pt x="0" y="16603"/>
                    <a:pt x="1223" y="17825"/>
                    <a:pt x="2730" y="17825"/>
                  </a:cubicBezTo>
                  <a:lnTo>
                    <a:pt x="13835" y="17825"/>
                  </a:lnTo>
                  <a:cubicBezTo>
                    <a:pt x="15342" y="17825"/>
                    <a:pt x="16565" y="16603"/>
                    <a:pt x="16565" y="15095"/>
                  </a:cubicBezTo>
                  <a:lnTo>
                    <a:pt x="16565" y="813"/>
                  </a:lnTo>
                  <a:cubicBezTo>
                    <a:pt x="16565" y="426"/>
                    <a:pt x="16251" y="170"/>
                    <a:pt x="15919" y="170"/>
                  </a:cubicBezTo>
                  <a:cubicBezTo>
                    <a:pt x="15766" y="170"/>
                    <a:pt x="15610" y="225"/>
                    <a:pt x="15479" y="345"/>
                  </a:cubicBezTo>
                  <a:cubicBezTo>
                    <a:pt x="13611" y="2068"/>
                    <a:pt x="11116" y="3122"/>
                    <a:pt x="8373" y="3122"/>
                  </a:cubicBezTo>
                  <a:cubicBezTo>
                    <a:pt x="5547" y="3122"/>
                    <a:pt x="2982" y="2004"/>
                    <a:pt x="1096" y="186"/>
                  </a:cubicBezTo>
                  <a:cubicBezTo>
                    <a:pt x="964" y="58"/>
                    <a:pt x="804" y="1"/>
                    <a:pt x="647"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2" name="Google Shape;2272;p38">
              <a:extLst>
                <a:ext uri="{FF2B5EF4-FFF2-40B4-BE49-F238E27FC236}">
                  <a16:creationId xmlns:a16="http://schemas.microsoft.com/office/drawing/2014/main" xmlns="" id="{665F6A99-F6F0-11EC-4029-232259D8305E}"/>
                </a:ext>
              </a:extLst>
            </p:cNvPr>
            <p:cNvSpPr/>
            <p:nvPr/>
          </p:nvSpPr>
          <p:spPr>
            <a:xfrm>
              <a:off x="3073538" y="3940935"/>
              <a:ext cx="634108" cy="634017"/>
            </a:xfrm>
            <a:custGeom>
              <a:avLst/>
              <a:gdLst/>
              <a:ahLst/>
              <a:cxnLst/>
              <a:rect l="l" t="t" r="r" b="b"/>
              <a:pathLst>
                <a:path w="6993" h="6992" extrusionOk="0">
                  <a:moveTo>
                    <a:pt x="3496" y="0"/>
                  </a:moveTo>
                  <a:cubicBezTo>
                    <a:pt x="1565" y="0"/>
                    <a:pt x="1" y="1566"/>
                    <a:pt x="1" y="3497"/>
                  </a:cubicBezTo>
                  <a:cubicBezTo>
                    <a:pt x="1" y="5427"/>
                    <a:pt x="1565" y="6992"/>
                    <a:pt x="3496" y="6992"/>
                  </a:cubicBezTo>
                  <a:cubicBezTo>
                    <a:pt x="5427" y="6992"/>
                    <a:pt x="6992" y="5427"/>
                    <a:pt x="6992" y="3497"/>
                  </a:cubicBezTo>
                  <a:cubicBezTo>
                    <a:pt x="6992" y="1566"/>
                    <a:pt x="5427" y="0"/>
                    <a:pt x="3496" y="0"/>
                  </a:cubicBezTo>
                  <a:close/>
                </a:path>
              </a:pathLst>
            </a:custGeom>
            <a:solidFill>
              <a:srgbClr val="F9786B"/>
            </a:solidFill>
            <a:ln>
              <a:noFill/>
            </a:ln>
          </p:spPr>
          <p:txBody>
            <a:bodyPr spcFirstLastPara="1" wrap="square" lIns="91425" tIns="91425" rIns="91425" bIns="91425" anchor="ctr" anchorCtr="0">
              <a:noAutofit/>
            </a:bodyPr>
            <a:lstStyle/>
            <a:p>
              <a:pPr algn="ctr">
                <a:buSzPts val="1100"/>
                <a:defRPr/>
              </a:pPr>
              <a:r>
                <a:rPr lang="en-GB" sz="3000" b="1" kern="0">
                  <a:solidFill>
                    <a:srgbClr val="043025"/>
                  </a:solidFill>
                  <a:latin typeface="Tulpen One"/>
                  <a:ea typeface="Tulpen One"/>
                  <a:cs typeface="Tulpen One"/>
                  <a:sym typeface="Tulpen One"/>
                </a:rPr>
                <a:t>02</a:t>
              </a:r>
              <a:endParaRPr kern="0">
                <a:solidFill>
                  <a:sysClr val="windowText" lastClr="000000"/>
                </a:solidFill>
                <a:latin typeface="Arial"/>
                <a:cs typeface="Arial"/>
                <a:sym typeface="Arial"/>
              </a:endParaRPr>
            </a:p>
          </p:txBody>
        </p:sp>
      </p:grpSp>
      <p:grpSp>
        <p:nvGrpSpPr>
          <p:cNvPr id="15" name="Google Shape;2273;p38">
            <a:extLst>
              <a:ext uri="{FF2B5EF4-FFF2-40B4-BE49-F238E27FC236}">
                <a16:creationId xmlns:a16="http://schemas.microsoft.com/office/drawing/2014/main" xmlns="" id="{6DDEAB17-B4D2-281F-5E92-B849D716251D}"/>
              </a:ext>
            </a:extLst>
          </p:cNvPr>
          <p:cNvGrpSpPr/>
          <p:nvPr/>
        </p:nvGrpSpPr>
        <p:grpSpPr>
          <a:xfrm>
            <a:off x="2031303" y="3203354"/>
            <a:ext cx="1812003" cy="2510956"/>
            <a:chOff x="529652" y="2548388"/>
            <a:chExt cx="1502073" cy="2150428"/>
          </a:xfrm>
        </p:grpSpPr>
        <p:sp>
          <p:nvSpPr>
            <p:cNvPr id="16" name="Google Shape;2274;p38">
              <a:extLst>
                <a:ext uri="{FF2B5EF4-FFF2-40B4-BE49-F238E27FC236}">
                  <a16:creationId xmlns:a16="http://schemas.microsoft.com/office/drawing/2014/main" xmlns="" id="{96017BD5-96A8-BCDB-61CF-FAB6ACECFA9F}"/>
                </a:ext>
              </a:extLst>
            </p:cNvPr>
            <p:cNvSpPr/>
            <p:nvPr/>
          </p:nvSpPr>
          <p:spPr>
            <a:xfrm>
              <a:off x="839724" y="3817069"/>
              <a:ext cx="881929" cy="881748"/>
            </a:xfrm>
            <a:custGeom>
              <a:avLst/>
              <a:gdLst/>
              <a:ahLst/>
              <a:cxnLst/>
              <a:rect l="l" t="t" r="r" b="b"/>
              <a:pathLst>
                <a:path w="9726" h="9724" extrusionOk="0">
                  <a:moveTo>
                    <a:pt x="4863" y="593"/>
                  </a:moveTo>
                  <a:cubicBezTo>
                    <a:pt x="7217" y="593"/>
                    <a:pt x="9133" y="2508"/>
                    <a:pt x="9133" y="4863"/>
                  </a:cubicBezTo>
                  <a:cubicBezTo>
                    <a:pt x="9133" y="7217"/>
                    <a:pt x="7217" y="9132"/>
                    <a:pt x="4863" y="9132"/>
                  </a:cubicBezTo>
                  <a:cubicBezTo>
                    <a:pt x="2509" y="9132"/>
                    <a:pt x="593" y="7217"/>
                    <a:pt x="593" y="4863"/>
                  </a:cubicBezTo>
                  <a:cubicBezTo>
                    <a:pt x="593" y="2508"/>
                    <a:pt x="2509" y="593"/>
                    <a:pt x="4863" y="593"/>
                  </a:cubicBezTo>
                  <a:close/>
                  <a:moveTo>
                    <a:pt x="4863" y="0"/>
                  </a:moveTo>
                  <a:cubicBezTo>
                    <a:pt x="2182" y="0"/>
                    <a:pt x="1" y="2182"/>
                    <a:pt x="1" y="4863"/>
                  </a:cubicBezTo>
                  <a:cubicBezTo>
                    <a:pt x="1" y="7543"/>
                    <a:pt x="2182" y="9724"/>
                    <a:pt x="4863" y="9724"/>
                  </a:cubicBezTo>
                  <a:cubicBezTo>
                    <a:pt x="7544" y="9724"/>
                    <a:pt x="9725" y="7543"/>
                    <a:pt x="9725" y="4863"/>
                  </a:cubicBezTo>
                  <a:cubicBezTo>
                    <a:pt x="9725" y="2182"/>
                    <a:pt x="7544" y="0"/>
                    <a:pt x="4863"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 name="Google Shape;2275;p38">
              <a:extLst>
                <a:ext uri="{FF2B5EF4-FFF2-40B4-BE49-F238E27FC236}">
                  <a16:creationId xmlns:a16="http://schemas.microsoft.com/office/drawing/2014/main" xmlns="" id="{657790EF-F02D-CE73-6638-E5E961145EAC}"/>
                </a:ext>
              </a:extLst>
            </p:cNvPr>
            <p:cNvSpPr/>
            <p:nvPr/>
          </p:nvSpPr>
          <p:spPr>
            <a:xfrm>
              <a:off x="529652" y="2548388"/>
              <a:ext cx="1502073" cy="1616417"/>
            </a:xfrm>
            <a:custGeom>
              <a:avLst/>
              <a:gdLst/>
              <a:ahLst/>
              <a:cxnLst/>
              <a:rect l="l" t="t" r="r" b="b"/>
              <a:pathLst>
                <a:path w="16565" h="17826" extrusionOk="0">
                  <a:moveTo>
                    <a:pt x="646" y="1"/>
                  </a:moveTo>
                  <a:cubicBezTo>
                    <a:pt x="315" y="1"/>
                    <a:pt x="0" y="256"/>
                    <a:pt x="0" y="644"/>
                  </a:cubicBezTo>
                  <a:lnTo>
                    <a:pt x="0" y="15095"/>
                  </a:lnTo>
                  <a:cubicBezTo>
                    <a:pt x="0" y="16603"/>
                    <a:pt x="1222" y="17825"/>
                    <a:pt x="2730" y="17825"/>
                  </a:cubicBezTo>
                  <a:lnTo>
                    <a:pt x="13835" y="17825"/>
                  </a:lnTo>
                  <a:cubicBezTo>
                    <a:pt x="15342" y="17825"/>
                    <a:pt x="16565" y="16603"/>
                    <a:pt x="16565" y="15095"/>
                  </a:cubicBezTo>
                  <a:lnTo>
                    <a:pt x="16565" y="813"/>
                  </a:lnTo>
                  <a:cubicBezTo>
                    <a:pt x="16565" y="426"/>
                    <a:pt x="16250" y="170"/>
                    <a:pt x="15919" y="170"/>
                  </a:cubicBezTo>
                  <a:cubicBezTo>
                    <a:pt x="15766" y="170"/>
                    <a:pt x="15610" y="225"/>
                    <a:pt x="15479" y="345"/>
                  </a:cubicBezTo>
                  <a:cubicBezTo>
                    <a:pt x="13611" y="2068"/>
                    <a:pt x="11115" y="3122"/>
                    <a:pt x="8373" y="3122"/>
                  </a:cubicBezTo>
                  <a:cubicBezTo>
                    <a:pt x="5547" y="3122"/>
                    <a:pt x="2982" y="2004"/>
                    <a:pt x="1096" y="186"/>
                  </a:cubicBezTo>
                  <a:cubicBezTo>
                    <a:pt x="964" y="58"/>
                    <a:pt x="803" y="1"/>
                    <a:pt x="646"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 name="Google Shape;2276;p38">
              <a:extLst>
                <a:ext uri="{FF2B5EF4-FFF2-40B4-BE49-F238E27FC236}">
                  <a16:creationId xmlns:a16="http://schemas.microsoft.com/office/drawing/2014/main" xmlns="" id="{60D205A8-FED3-8E22-E01F-9D5DB43CDC87}"/>
                </a:ext>
              </a:extLst>
            </p:cNvPr>
            <p:cNvSpPr/>
            <p:nvPr/>
          </p:nvSpPr>
          <p:spPr>
            <a:xfrm>
              <a:off x="963635" y="3940935"/>
              <a:ext cx="634108" cy="634017"/>
            </a:xfrm>
            <a:custGeom>
              <a:avLst/>
              <a:gdLst/>
              <a:ahLst/>
              <a:cxnLst/>
              <a:rect l="l" t="t" r="r" b="b"/>
              <a:pathLst>
                <a:path w="6993" h="6992" extrusionOk="0">
                  <a:moveTo>
                    <a:pt x="3497" y="0"/>
                  </a:moveTo>
                  <a:cubicBezTo>
                    <a:pt x="1566" y="0"/>
                    <a:pt x="1" y="1566"/>
                    <a:pt x="1" y="3497"/>
                  </a:cubicBezTo>
                  <a:cubicBezTo>
                    <a:pt x="1" y="5427"/>
                    <a:pt x="1566" y="6992"/>
                    <a:pt x="3497" y="6992"/>
                  </a:cubicBezTo>
                  <a:cubicBezTo>
                    <a:pt x="5428" y="6992"/>
                    <a:pt x="6992" y="5427"/>
                    <a:pt x="6992" y="3497"/>
                  </a:cubicBezTo>
                  <a:cubicBezTo>
                    <a:pt x="6992" y="1566"/>
                    <a:pt x="5428" y="0"/>
                    <a:pt x="3497" y="0"/>
                  </a:cubicBezTo>
                  <a:close/>
                </a:path>
              </a:pathLst>
            </a:custGeom>
            <a:solidFill>
              <a:srgbClr val="F9B53D"/>
            </a:solidFill>
            <a:ln>
              <a:noFill/>
            </a:ln>
          </p:spPr>
          <p:txBody>
            <a:bodyPr spcFirstLastPara="1" wrap="square" lIns="91425" tIns="91425" rIns="91425" bIns="91425" anchor="ctr" anchorCtr="0">
              <a:noAutofit/>
            </a:bodyPr>
            <a:lstStyle/>
            <a:p>
              <a:pPr algn="ctr">
                <a:defRPr/>
              </a:pPr>
              <a:r>
                <a:rPr lang="en-GB" sz="3000" b="1" kern="0">
                  <a:solidFill>
                    <a:srgbClr val="043025"/>
                  </a:solidFill>
                  <a:latin typeface="Tulpen One"/>
                  <a:ea typeface="Tulpen One"/>
                  <a:cs typeface="Tulpen One"/>
                  <a:sym typeface="Tulpen One"/>
                </a:rPr>
                <a:t>01</a:t>
              </a:r>
              <a:endParaRPr kern="0">
                <a:solidFill>
                  <a:srgbClr val="043025"/>
                </a:solidFill>
                <a:latin typeface="Arial"/>
                <a:cs typeface="Arial"/>
                <a:sym typeface="Arial"/>
              </a:endParaRPr>
            </a:p>
          </p:txBody>
        </p:sp>
      </p:grpSp>
      <p:grpSp>
        <p:nvGrpSpPr>
          <p:cNvPr id="19" name="Google Shape;2281;p38">
            <a:extLst>
              <a:ext uri="{FF2B5EF4-FFF2-40B4-BE49-F238E27FC236}">
                <a16:creationId xmlns:a16="http://schemas.microsoft.com/office/drawing/2014/main" xmlns="" id="{27DABCA5-8718-723B-A06F-BF153CD748B1}"/>
              </a:ext>
            </a:extLst>
          </p:cNvPr>
          <p:cNvGrpSpPr/>
          <p:nvPr/>
        </p:nvGrpSpPr>
        <p:grpSpPr>
          <a:xfrm>
            <a:off x="8078907" y="3148582"/>
            <a:ext cx="1812111" cy="2510956"/>
            <a:chOff x="4749459" y="2548388"/>
            <a:chExt cx="1502163" cy="2150428"/>
          </a:xfrm>
        </p:grpSpPr>
        <p:sp>
          <p:nvSpPr>
            <p:cNvPr id="20" name="Google Shape;2282;p38">
              <a:extLst>
                <a:ext uri="{FF2B5EF4-FFF2-40B4-BE49-F238E27FC236}">
                  <a16:creationId xmlns:a16="http://schemas.microsoft.com/office/drawing/2014/main" xmlns="" id="{61322B7A-44CF-1F14-0BE5-07281047974C}"/>
                </a:ext>
              </a:extLst>
            </p:cNvPr>
            <p:cNvSpPr/>
            <p:nvPr/>
          </p:nvSpPr>
          <p:spPr>
            <a:xfrm>
              <a:off x="5059667" y="3817069"/>
              <a:ext cx="881748" cy="881748"/>
            </a:xfrm>
            <a:custGeom>
              <a:avLst/>
              <a:gdLst/>
              <a:ahLst/>
              <a:cxnLst/>
              <a:rect l="l" t="t" r="r" b="b"/>
              <a:pathLst>
                <a:path w="9724" h="9724" extrusionOk="0">
                  <a:moveTo>
                    <a:pt x="4861" y="593"/>
                  </a:moveTo>
                  <a:cubicBezTo>
                    <a:pt x="7216" y="593"/>
                    <a:pt x="9131" y="2508"/>
                    <a:pt x="9131" y="4863"/>
                  </a:cubicBezTo>
                  <a:cubicBezTo>
                    <a:pt x="9131" y="7217"/>
                    <a:pt x="7216" y="9132"/>
                    <a:pt x="4861" y="9132"/>
                  </a:cubicBezTo>
                  <a:cubicBezTo>
                    <a:pt x="2507" y="9132"/>
                    <a:pt x="593" y="7217"/>
                    <a:pt x="593" y="4863"/>
                  </a:cubicBezTo>
                  <a:cubicBezTo>
                    <a:pt x="593" y="2508"/>
                    <a:pt x="2507" y="593"/>
                    <a:pt x="4861" y="593"/>
                  </a:cubicBezTo>
                  <a:close/>
                  <a:moveTo>
                    <a:pt x="4861" y="0"/>
                  </a:moveTo>
                  <a:cubicBezTo>
                    <a:pt x="2181" y="0"/>
                    <a:pt x="0" y="2182"/>
                    <a:pt x="0" y="4863"/>
                  </a:cubicBezTo>
                  <a:cubicBezTo>
                    <a:pt x="0" y="7543"/>
                    <a:pt x="2181" y="9724"/>
                    <a:pt x="4861" y="9724"/>
                  </a:cubicBezTo>
                  <a:cubicBezTo>
                    <a:pt x="7542" y="9724"/>
                    <a:pt x="9724" y="7543"/>
                    <a:pt x="9724" y="4863"/>
                  </a:cubicBezTo>
                  <a:cubicBezTo>
                    <a:pt x="9724" y="2182"/>
                    <a:pt x="7542" y="0"/>
                    <a:pt x="4861"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0" name="Google Shape;2283;p38">
              <a:extLst>
                <a:ext uri="{FF2B5EF4-FFF2-40B4-BE49-F238E27FC236}">
                  <a16:creationId xmlns:a16="http://schemas.microsoft.com/office/drawing/2014/main" xmlns="" id="{7D66DF88-3D8A-EEB8-6F26-A93AAC6A8C05}"/>
                </a:ext>
              </a:extLst>
            </p:cNvPr>
            <p:cNvSpPr/>
            <p:nvPr/>
          </p:nvSpPr>
          <p:spPr>
            <a:xfrm>
              <a:off x="4749459" y="2548388"/>
              <a:ext cx="1502163" cy="1616417"/>
            </a:xfrm>
            <a:custGeom>
              <a:avLst/>
              <a:gdLst/>
              <a:ahLst/>
              <a:cxnLst/>
              <a:rect l="l" t="t" r="r" b="b"/>
              <a:pathLst>
                <a:path w="16566" h="17826" extrusionOk="0">
                  <a:moveTo>
                    <a:pt x="647" y="1"/>
                  </a:moveTo>
                  <a:cubicBezTo>
                    <a:pt x="316" y="1"/>
                    <a:pt x="1" y="256"/>
                    <a:pt x="1" y="644"/>
                  </a:cubicBezTo>
                  <a:lnTo>
                    <a:pt x="1" y="15095"/>
                  </a:lnTo>
                  <a:cubicBezTo>
                    <a:pt x="1" y="16603"/>
                    <a:pt x="1223" y="17825"/>
                    <a:pt x="2731" y="17825"/>
                  </a:cubicBezTo>
                  <a:lnTo>
                    <a:pt x="13835" y="17825"/>
                  </a:lnTo>
                  <a:cubicBezTo>
                    <a:pt x="15343" y="17825"/>
                    <a:pt x="16565" y="16603"/>
                    <a:pt x="16565" y="15095"/>
                  </a:cubicBezTo>
                  <a:lnTo>
                    <a:pt x="16565" y="813"/>
                  </a:lnTo>
                  <a:cubicBezTo>
                    <a:pt x="16565" y="426"/>
                    <a:pt x="16251" y="170"/>
                    <a:pt x="15919" y="170"/>
                  </a:cubicBezTo>
                  <a:cubicBezTo>
                    <a:pt x="15767" y="170"/>
                    <a:pt x="15610" y="225"/>
                    <a:pt x="15480" y="345"/>
                  </a:cubicBezTo>
                  <a:cubicBezTo>
                    <a:pt x="13611" y="2068"/>
                    <a:pt x="11117" y="3122"/>
                    <a:pt x="8373" y="3122"/>
                  </a:cubicBezTo>
                  <a:cubicBezTo>
                    <a:pt x="5547" y="3122"/>
                    <a:pt x="2982" y="2004"/>
                    <a:pt x="1097" y="186"/>
                  </a:cubicBezTo>
                  <a:cubicBezTo>
                    <a:pt x="964" y="58"/>
                    <a:pt x="804" y="1"/>
                    <a:pt x="647"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1" name="Google Shape;2284;p38">
              <a:extLst>
                <a:ext uri="{FF2B5EF4-FFF2-40B4-BE49-F238E27FC236}">
                  <a16:creationId xmlns:a16="http://schemas.microsoft.com/office/drawing/2014/main" xmlns="" id="{0A116DBC-697B-DCA5-364B-61FE959F25E5}"/>
                </a:ext>
              </a:extLst>
            </p:cNvPr>
            <p:cNvSpPr/>
            <p:nvPr/>
          </p:nvSpPr>
          <p:spPr>
            <a:xfrm>
              <a:off x="5183532" y="3940935"/>
              <a:ext cx="634017" cy="634017"/>
            </a:xfrm>
            <a:custGeom>
              <a:avLst/>
              <a:gdLst/>
              <a:ahLst/>
              <a:cxnLst/>
              <a:rect l="l" t="t" r="r" b="b"/>
              <a:pathLst>
                <a:path w="6992" h="6992" extrusionOk="0">
                  <a:moveTo>
                    <a:pt x="3495" y="0"/>
                  </a:moveTo>
                  <a:cubicBezTo>
                    <a:pt x="1565" y="0"/>
                    <a:pt x="0" y="1566"/>
                    <a:pt x="0" y="3497"/>
                  </a:cubicBezTo>
                  <a:cubicBezTo>
                    <a:pt x="0" y="5427"/>
                    <a:pt x="1565" y="6992"/>
                    <a:pt x="3495" y="6992"/>
                  </a:cubicBezTo>
                  <a:cubicBezTo>
                    <a:pt x="5426" y="6992"/>
                    <a:pt x="6992" y="5427"/>
                    <a:pt x="6992" y="3497"/>
                  </a:cubicBezTo>
                  <a:cubicBezTo>
                    <a:pt x="6992" y="1566"/>
                    <a:pt x="5426" y="0"/>
                    <a:pt x="3495" y="0"/>
                  </a:cubicBezTo>
                  <a:close/>
                </a:path>
              </a:pathLst>
            </a:custGeom>
            <a:solidFill>
              <a:srgbClr val="83B2A9"/>
            </a:solidFill>
            <a:ln>
              <a:noFill/>
            </a:ln>
          </p:spPr>
          <p:txBody>
            <a:bodyPr spcFirstLastPara="1" wrap="square" lIns="91425" tIns="91425" rIns="91425" bIns="91425" anchor="ctr" anchorCtr="0">
              <a:noAutofit/>
            </a:bodyPr>
            <a:lstStyle/>
            <a:p>
              <a:pPr algn="ctr">
                <a:buSzPts val="1100"/>
                <a:defRPr/>
              </a:pPr>
              <a:r>
                <a:rPr lang="en-GB" sz="3000" b="1" kern="0">
                  <a:solidFill>
                    <a:srgbClr val="043025"/>
                  </a:solidFill>
                  <a:latin typeface="Tulpen One"/>
                  <a:ea typeface="Tulpen One"/>
                  <a:cs typeface="Tulpen One"/>
                  <a:sym typeface="Tulpen One"/>
                </a:rPr>
                <a:t>03</a:t>
              </a:r>
              <a:endParaRPr kern="0">
                <a:solidFill>
                  <a:sysClr val="windowText" lastClr="000000"/>
                </a:solidFill>
                <a:latin typeface="Arial"/>
                <a:cs typeface="Arial"/>
                <a:sym typeface="Arial"/>
              </a:endParaRPr>
            </a:p>
          </p:txBody>
        </p:sp>
      </p:grpSp>
      <p:sp>
        <p:nvSpPr>
          <p:cNvPr id="32" name="Google Shape;2286;p38">
            <a:extLst>
              <a:ext uri="{FF2B5EF4-FFF2-40B4-BE49-F238E27FC236}">
                <a16:creationId xmlns:a16="http://schemas.microsoft.com/office/drawing/2014/main" xmlns="" id="{2C6090EB-B5E5-E0CC-5248-FC3F062F9D1C}"/>
              </a:ext>
            </a:extLst>
          </p:cNvPr>
          <p:cNvSpPr txBox="1"/>
          <p:nvPr/>
        </p:nvSpPr>
        <p:spPr>
          <a:xfrm>
            <a:off x="1485958" y="4039074"/>
            <a:ext cx="3122824" cy="16675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2400">
                <a:latin typeface="Times New Roman" panose="02020603050405020304" pitchFamily="18" charset="0"/>
                <a:cs typeface="Times New Roman" panose="02020603050405020304" pitchFamily="18" charset="0"/>
              </a:rPr>
              <a:t>Xuất xứ: Trích Thương nhớ mười hai (bút kí, 1972)</a:t>
            </a:r>
            <a:endPar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3" name="Google Shape;2289;p38">
            <a:extLst>
              <a:ext uri="{FF2B5EF4-FFF2-40B4-BE49-F238E27FC236}">
                <a16:creationId xmlns:a16="http://schemas.microsoft.com/office/drawing/2014/main" xmlns="" id="{74224547-C33C-A905-F96D-7BB60D1673F9}"/>
              </a:ext>
            </a:extLst>
          </p:cNvPr>
          <p:cNvSpPr txBox="1"/>
          <p:nvPr/>
        </p:nvSpPr>
        <p:spPr>
          <a:xfrm>
            <a:off x="7347260" y="3979186"/>
            <a:ext cx="3165706" cy="5447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2400">
                <a:latin typeface="Times New Roman" panose="02020603050405020304" pitchFamily="18" charset="0"/>
                <a:cs typeface="Times New Roman" panose="02020603050405020304" pitchFamily="18" charset="0"/>
              </a:rPr>
              <a:t>Phương thức biểu đạt: tự sự kết hợp miêu tả, biểu cảm</a:t>
            </a:r>
            <a:endPar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4" name="Google Shape;2295;p38">
            <a:extLst>
              <a:ext uri="{FF2B5EF4-FFF2-40B4-BE49-F238E27FC236}">
                <a16:creationId xmlns:a16="http://schemas.microsoft.com/office/drawing/2014/main" xmlns="" id="{EC7FABD0-E1D0-4E8E-949C-F4FD9EA7D139}"/>
              </a:ext>
            </a:extLst>
          </p:cNvPr>
          <p:cNvSpPr txBox="1"/>
          <p:nvPr/>
        </p:nvSpPr>
        <p:spPr>
          <a:xfrm>
            <a:off x="4813119" y="3761079"/>
            <a:ext cx="2291775" cy="315353"/>
          </a:xfrm>
          <a:prstGeom prst="rect">
            <a:avLst/>
          </a:prstGeom>
          <a:noFill/>
          <a:ln>
            <a:noFill/>
          </a:ln>
        </p:spPr>
        <p:txBody>
          <a:bodyPr spcFirstLastPara="1" wrap="square" lIns="91425" tIns="91425" rIns="91425" bIns="91425" anchor="ctr" anchorCtr="0">
            <a:noAutofit/>
          </a:bodyPr>
          <a:lstStyle/>
          <a:p>
            <a:r>
              <a:rPr lang="en-US" sz="2400">
                <a:latin typeface="Times New Roman" panose="02020603050405020304" pitchFamily="18" charset="0"/>
                <a:cs typeface="Times New Roman" panose="02020603050405020304" pitchFamily="18" charset="0"/>
              </a:rPr>
              <a:t>Thể loại: tùy bút</a:t>
            </a:r>
          </a:p>
        </p:txBody>
      </p:sp>
      <p:grpSp>
        <p:nvGrpSpPr>
          <p:cNvPr id="35" name="Google Shape;2315;p38">
            <a:extLst>
              <a:ext uri="{FF2B5EF4-FFF2-40B4-BE49-F238E27FC236}">
                <a16:creationId xmlns:a16="http://schemas.microsoft.com/office/drawing/2014/main" xmlns="" id="{03C08503-C057-891D-2B68-2023EE136B3F}"/>
              </a:ext>
            </a:extLst>
          </p:cNvPr>
          <p:cNvGrpSpPr/>
          <p:nvPr/>
        </p:nvGrpSpPr>
        <p:grpSpPr>
          <a:xfrm>
            <a:off x="4967704" y="1456002"/>
            <a:ext cx="2291885" cy="1935168"/>
            <a:chOff x="2567104" y="1051924"/>
            <a:chExt cx="1899875" cy="1657313"/>
          </a:xfrm>
        </p:grpSpPr>
        <p:sp>
          <p:nvSpPr>
            <p:cNvPr id="36" name="Google Shape;2316;p38">
              <a:extLst>
                <a:ext uri="{FF2B5EF4-FFF2-40B4-BE49-F238E27FC236}">
                  <a16:creationId xmlns:a16="http://schemas.microsoft.com/office/drawing/2014/main" xmlns="" id="{8EA1CE55-9EF3-CC1D-F07F-6E7BCCBAA589}"/>
                </a:ext>
              </a:extLst>
            </p:cNvPr>
            <p:cNvSpPr/>
            <p:nvPr/>
          </p:nvSpPr>
          <p:spPr>
            <a:xfrm>
              <a:off x="2798075" y="1266639"/>
              <a:ext cx="1227756" cy="1227900"/>
            </a:xfrm>
            <a:custGeom>
              <a:avLst/>
              <a:gdLst/>
              <a:ahLst/>
              <a:cxnLst/>
              <a:rect l="l" t="t" r="r" b="b"/>
              <a:pathLst>
                <a:path w="8506" h="8507" extrusionOk="0">
                  <a:moveTo>
                    <a:pt x="4253" y="0"/>
                  </a:moveTo>
                  <a:cubicBezTo>
                    <a:pt x="1904" y="0"/>
                    <a:pt x="0" y="1904"/>
                    <a:pt x="0" y="4253"/>
                  </a:cubicBezTo>
                  <a:cubicBezTo>
                    <a:pt x="0" y="6603"/>
                    <a:pt x="1904" y="8507"/>
                    <a:pt x="4253" y="8507"/>
                  </a:cubicBezTo>
                  <a:cubicBezTo>
                    <a:pt x="6602" y="8507"/>
                    <a:pt x="8506" y="6603"/>
                    <a:pt x="8506" y="4253"/>
                  </a:cubicBezTo>
                  <a:cubicBezTo>
                    <a:pt x="8506" y="1904"/>
                    <a:pt x="6602" y="0"/>
                    <a:pt x="4253" y="0"/>
                  </a:cubicBezTo>
                  <a:close/>
                </a:path>
              </a:pathLst>
            </a:custGeom>
            <a:solidFill>
              <a:srgbClr val="FFFFFF"/>
            </a:solidFill>
            <a:ln w="76200" cap="flat" cmpd="sng">
              <a:solidFill>
                <a:srgbClr val="F9786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7" name="Google Shape;2317;p38">
              <a:extLst>
                <a:ext uri="{FF2B5EF4-FFF2-40B4-BE49-F238E27FC236}">
                  <a16:creationId xmlns:a16="http://schemas.microsoft.com/office/drawing/2014/main" xmlns="" id="{FC333721-2918-5488-1358-8A2E20CBCFE0}"/>
                </a:ext>
              </a:extLst>
            </p:cNvPr>
            <p:cNvSpPr/>
            <p:nvPr/>
          </p:nvSpPr>
          <p:spPr>
            <a:xfrm>
              <a:off x="2567104" y="1051924"/>
              <a:ext cx="1899875" cy="1657313"/>
            </a:xfrm>
            <a:custGeom>
              <a:avLst/>
              <a:gdLst/>
              <a:ahLst/>
              <a:cxnLst/>
              <a:rect l="l" t="t" r="r" b="b"/>
              <a:pathLst>
                <a:path w="20952" h="18277" extrusionOk="0">
                  <a:moveTo>
                    <a:pt x="9162" y="0"/>
                  </a:moveTo>
                  <a:cubicBezTo>
                    <a:pt x="9031" y="0"/>
                    <a:pt x="8900" y="3"/>
                    <a:pt x="8768" y="9"/>
                  </a:cubicBezTo>
                  <a:cubicBezTo>
                    <a:pt x="3939" y="217"/>
                    <a:pt x="103" y="4170"/>
                    <a:pt x="35" y="9009"/>
                  </a:cubicBezTo>
                  <a:cubicBezTo>
                    <a:pt x="0" y="11474"/>
                    <a:pt x="934" y="13799"/>
                    <a:pt x="2666" y="15555"/>
                  </a:cubicBezTo>
                  <a:cubicBezTo>
                    <a:pt x="4397" y="17310"/>
                    <a:pt x="6707" y="18277"/>
                    <a:pt x="9172" y="18277"/>
                  </a:cubicBezTo>
                  <a:cubicBezTo>
                    <a:pt x="13727" y="18277"/>
                    <a:pt x="17621" y="14878"/>
                    <a:pt x="18228" y="10370"/>
                  </a:cubicBezTo>
                  <a:cubicBezTo>
                    <a:pt x="18301" y="9828"/>
                    <a:pt x="18742" y="9434"/>
                    <a:pt x="19276" y="9434"/>
                  </a:cubicBezTo>
                  <a:lnTo>
                    <a:pt x="20951" y="9434"/>
                  </a:lnTo>
                  <a:lnTo>
                    <a:pt x="20951" y="8842"/>
                  </a:lnTo>
                  <a:lnTo>
                    <a:pt x="19277" y="8842"/>
                  </a:lnTo>
                  <a:cubicBezTo>
                    <a:pt x="18456" y="8842"/>
                    <a:pt x="17753" y="9465"/>
                    <a:pt x="17641" y="10291"/>
                  </a:cubicBezTo>
                  <a:cubicBezTo>
                    <a:pt x="17073" y="14506"/>
                    <a:pt x="13433" y="17684"/>
                    <a:pt x="9172" y="17684"/>
                  </a:cubicBezTo>
                  <a:cubicBezTo>
                    <a:pt x="6867" y="17684"/>
                    <a:pt x="4706" y="16780"/>
                    <a:pt x="3087" y="15138"/>
                  </a:cubicBezTo>
                  <a:cubicBezTo>
                    <a:pt x="1469" y="13497"/>
                    <a:pt x="595" y="11323"/>
                    <a:pt x="628" y="9017"/>
                  </a:cubicBezTo>
                  <a:cubicBezTo>
                    <a:pt x="690" y="4492"/>
                    <a:pt x="4277" y="795"/>
                    <a:pt x="8794" y="600"/>
                  </a:cubicBezTo>
                  <a:cubicBezTo>
                    <a:pt x="8918" y="595"/>
                    <a:pt x="9042" y="592"/>
                    <a:pt x="9165" y="592"/>
                  </a:cubicBezTo>
                  <a:cubicBezTo>
                    <a:pt x="11037" y="592"/>
                    <a:pt x="12866" y="1206"/>
                    <a:pt x="14352" y="2339"/>
                  </a:cubicBezTo>
                  <a:lnTo>
                    <a:pt x="14711" y="1869"/>
                  </a:lnTo>
                  <a:cubicBezTo>
                    <a:pt x="13121" y="657"/>
                    <a:pt x="11166" y="0"/>
                    <a:pt x="9162"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nvGrpSpPr>
            <p:cNvPr id="38" name="Google Shape;2318;p38">
              <a:extLst>
                <a:ext uri="{FF2B5EF4-FFF2-40B4-BE49-F238E27FC236}">
                  <a16:creationId xmlns:a16="http://schemas.microsoft.com/office/drawing/2014/main" xmlns="" id="{65B5661B-CAE5-575D-A76C-DD2F3CB720FB}"/>
                </a:ext>
              </a:extLst>
            </p:cNvPr>
            <p:cNvGrpSpPr/>
            <p:nvPr/>
          </p:nvGrpSpPr>
          <p:grpSpPr>
            <a:xfrm>
              <a:off x="3032416" y="1518413"/>
              <a:ext cx="759074" cy="724184"/>
              <a:chOff x="3011063" y="1518413"/>
              <a:chExt cx="759074" cy="724184"/>
            </a:xfrm>
          </p:grpSpPr>
          <p:sp>
            <p:nvSpPr>
              <p:cNvPr id="39" name="Google Shape;2319;p38">
                <a:extLst>
                  <a:ext uri="{FF2B5EF4-FFF2-40B4-BE49-F238E27FC236}">
                    <a16:creationId xmlns:a16="http://schemas.microsoft.com/office/drawing/2014/main" xmlns="" id="{A0FE4176-BA1C-8A35-1B75-3F935A5259C6}"/>
                  </a:ext>
                </a:extLst>
              </p:cNvPr>
              <p:cNvSpPr/>
              <p:nvPr/>
            </p:nvSpPr>
            <p:spPr>
              <a:xfrm>
                <a:off x="3012367" y="1767197"/>
                <a:ext cx="312896" cy="127692"/>
              </a:xfrm>
              <a:custGeom>
                <a:avLst/>
                <a:gdLst/>
                <a:ahLst/>
                <a:cxnLst/>
                <a:rect l="l" t="t" r="r" b="b"/>
                <a:pathLst>
                  <a:path w="11757" h="4798" extrusionOk="0">
                    <a:moveTo>
                      <a:pt x="2768" y="1"/>
                    </a:moveTo>
                    <a:lnTo>
                      <a:pt x="1655" y="132"/>
                    </a:lnTo>
                    <a:lnTo>
                      <a:pt x="901" y="312"/>
                    </a:lnTo>
                    <a:lnTo>
                      <a:pt x="541" y="426"/>
                    </a:lnTo>
                    <a:lnTo>
                      <a:pt x="345" y="525"/>
                    </a:lnTo>
                    <a:lnTo>
                      <a:pt x="66" y="803"/>
                    </a:lnTo>
                    <a:lnTo>
                      <a:pt x="1" y="983"/>
                    </a:lnTo>
                    <a:lnTo>
                      <a:pt x="11756" y="4798"/>
                    </a:lnTo>
                    <a:lnTo>
                      <a:pt x="11756" y="4798"/>
                    </a:lnTo>
                    <a:lnTo>
                      <a:pt x="10496" y="2899"/>
                    </a:lnTo>
                    <a:lnTo>
                      <a:pt x="6370" y="819"/>
                    </a:lnTo>
                    <a:lnTo>
                      <a:pt x="5699" y="508"/>
                    </a:lnTo>
                    <a:lnTo>
                      <a:pt x="4258" y="115"/>
                    </a:lnTo>
                    <a:lnTo>
                      <a:pt x="2768"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0" name="Google Shape;2320;p38">
                <a:extLst>
                  <a:ext uri="{FF2B5EF4-FFF2-40B4-BE49-F238E27FC236}">
                    <a16:creationId xmlns:a16="http://schemas.microsoft.com/office/drawing/2014/main" xmlns="" id="{5EF80721-9790-65F8-17DF-C77452FE4B45}"/>
                  </a:ext>
                </a:extLst>
              </p:cNvPr>
              <p:cNvSpPr/>
              <p:nvPr/>
            </p:nvSpPr>
            <p:spPr>
              <a:xfrm>
                <a:off x="3011063" y="1791602"/>
                <a:ext cx="314201" cy="124658"/>
              </a:xfrm>
              <a:custGeom>
                <a:avLst/>
                <a:gdLst/>
                <a:ahLst/>
                <a:cxnLst/>
                <a:rect l="l" t="t" r="r" b="b"/>
                <a:pathLst>
                  <a:path w="11806" h="4684" extrusionOk="0">
                    <a:moveTo>
                      <a:pt x="263" y="1"/>
                    </a:moveTo>
                    <a:lnTo>
                      <a:pt x="83" y="33"/>
                    </a:lnTo>
                    <a:lnTo>
                      <a:pt x="50" y="66"/>
                    </a:lnTo>
                    <a:lnTo>
                      <a:pt x="1" y="246"/>
                    </a:lnTo>
                    <a:lnTo>
                      <a:pt x="50" y="639"/>
                    </a:lnTo>
                    <a:lnTo>
                      <a:pt x="165" y="819"/>
                    </a:lnTo>
                    <a:lnTo>
                      <a:pt x="394" y="1130"/>
                    </a:lnTo>
                    <a:lnTo>
                      <a:pt x="885" y="1703"/>
                    </a:lnTo>
                    <a:lnTo>
                      <a:pt x="1720" y="2473"/>
                    </a:lnTo>
                    <a:lnTo>
                      <a:pt x="2981" y="3259"/>
                    </a:lnTo>
                    <a:lnTo>
                      <a:pt x="4372" y="3783"/>
                    </a:lnTo>
                    <a:lnTo>
                      <a:pt x="5109" y="3930"/>
                    </a:lnTo>
                    <a:lnTo>
                      <a:pt x="9677" y="4683"/>
                    </a:lnTo>
                    <a:lnTo>
                      <a:pt x="11805" y="3881"/>
                    </a:lnTo>
                    <a:lnTo>
                      <a:pt x="10201" y="3029"/>
                    </a:lnTo>
                    <a:lnTo>
                      <a:pt x="5895" y="1474"/>
                    </a:lnTo>
                    <a:lnTo>
                      <a:pt x="4503" y="983"/>
                    </a:lnTo>
                    <a:lnTo>
                      <a:pt x="1704" y="246"/>
                    </a:lnTo>
                    <a:lnTo>
                      <a:pt x="427" y="17"/>
                    </a:lnTo>
                    <a:lnTo>
                      <a:pt x="263"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1" name="Google Shape;2321;p38">
                <a:extLst>
                  <a:ext uri="{FF2B5EF4-FFF2-40B4-BE49-F238E27FC236}">
                    <a16:creationId xmlns:a16="http://schemas.microsoft.com/office/drawing/2014/main" xmlns="" id="{949F1B3E-9248-E286-49C7-4BD0A8E09893}"/>
                  </a:ext>
                </a:extLst>
              </p:cNvPr>
              <p:cNvSpPr/>
              <p:nvPr/>
            </p:nvSpPr>
            <p:spPr>
              <a:xfrm>
                <a:off x="3147458" y="1971563"/>
                <a:ext cx="202636" cy="266243"/>
              </a:xfrm>
              <a:custGeom>
                <a:avLst/>
                <a:gdLst/>
                <a:ahLst/>
                <a:cxnLst/>
                <a:rect l="l" t="t" r="r" b="b"/>
                <a:pathLst>
                  <a:path w="7614" h="10004" extrusionOk="0">
                    <a:moveTo>
                      <a:pt x="7614" y="0"/>
                    </a:moveTo>
                    <a:lnTo>
                      <a:pt x="5420" y="606"/>
                    </a:lnTo>
                    <a:lnTo>
                      <a:pt x="2162" y="3897"/>
                    </a:lnTo>
                    <a:lnTo>
                      <a:pt x="1654" y="4454"/>
                    </a:lnTo>
                    <a:lnTo>
                      <a:pt x="852" y="5682"/>
                    </a:lnTo>
                    <a:lnTo>
                      <a:pt x="295" y="7073"/>
                    </a:lnTo>
                    <a:lnTo>
                      <a:pt x="66" y="8170"/>
                    </a:lnTo>
                    <a:lnTo>
                      <a:pt x="0" y="8940"/>
                    </a:lnTo>
                    <a:lnTo>
                      <a:pt x="0" y="9333"/>
                    </a:lnTo>
                    <a:lnTo>
                      <a:pt x="17" y="9529"/>
                    </a:lnTo>
                    <a:lnTo>
                      <a:pt x="213" y="9873"/>
                    </a:lnTo>
                    <a:lnTo>
                      <a:pt x="361" y="10004"/>
                    </a:lnTo>
                    <a:lnTo>
                      <a:pt x="7614"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2" name="Google Shape;2322;p38">
                <a:extLst>
                  <a:ext uri="{FF2B5EF4-FFF2-40B4-BE49-F238E27FC236}">
                    <a16:creationId xmlns:a16="http://schemas.microsoft.com/office/drawing/2014/main" xmlns="" id="{B1DE9861-5FEB-2B90-5956-851D0B4B16DB}"/>
                  </a:ext>
                </a:extLst>
              </p:cNvPr>
              <p:cNvSpPr/>
              <p:nvPr/>
            </p:nvSpPr>
            <p:spPr>
              <a:xfrm>
                <a:off x="3156160" y="1971563"/>
                <a:ext cx="196542" cy="271033"/>
              </a:xfrm>
              <a:custGeom>
                <a:avLst/>
                <a:gdLst/>
                <a:ahLst/>
                <a:cxnLst/>
                <a:rect l="l" t="t" r="r" b="b"/>
                <a:pathLst>
                  <a:path w="7385" h="10184" extrusionOk="0">
                    <a:moveTo>
                      <a:pt x="7287" y="0"/>
                    </a:moveTo>
                    <a:lnTo>
                      <a:pt x="5993" y="1261"/>
                    </a:lnTo>
                    <a:lnTo>
                      <a:pt x="3177" y="4879"/>
                    </a:lnTo>
                    <a:lnTo>
                      <a:pt x="2277" y="6058"/>
                    </a:lnTo>
                    <a:lnTo>
                      <a:pt x="705" y="8481"/>
                    </a:lnTo>
                    <a:lnTo>
                      <a:pt x="99" y="9644"/>
                    </a:lnTo>
                    <a:lnTo>
                      <a:pt x="34" y="9791"/>
                    </a:lnTo>
                    <a:lnTo>
                      <a:pt x="1" y="9971"/>
                    </a:lnTo>
                    <a:lnTo>
                      <a:pt x="34" y="10004"/>
                    </a:lnTo>
                    <a:lnTo>
                      <a:pt x="197" y="10102"/>
                    </a:lnTo>
                    <a:lnTo>
                      <a:pt x="574" y="10184"/>
                    </a:lnTo>
                    <a:lnTo>
                      <a:pt x="787" y="10135"/>
                    </a:lnTo>
                    <a:lnTo>
                      <a:pt x="1147" y="10020"/>
                    </a:lnTo>
                    <a:lnTo>
                      <a:pt x="1851" y="9726"/>
                    </a:lnTo>
                    <a:lnTo>
                      <a:pt x="2833" y="9152"/>
                    </a:lnTo>
                    <a:lnTo>
                      <a:pt x="3979" y="8203"/>
                    </a:lnTo>
                    <a:lnTo>
                      <a:pt x="4913" y="7040"/>
                    </a:lnTo>
                    <a:lnTo>
                      <a:pt x="5273" y="6402"/>
                    </a:lnTo>
                    <a:lnTo>
                      <a:pt x="7385" y="2276"/>
                    </a:lnTo>
                    <a:lnTo>
                      <a:pt x="7287"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3" name="Google Shape;2323;p38">
                <a:extLst>
                  <a:ext uri="{FF2B5EF4-FFF2-40B4-BE49-F238E27FC236}">
                    <a16:creationId xmlns:a16="http://schemas.microsoft.com/office/drawing/2014/main" xmlns="" id="{CE721F9F-028B-A7E8-0695-6900691BFECE}"/>
                  </a:ext>
                </a:extLst>
              </p:cNvPr>
              <p:cNvSpPr/>
              <p:nvPr/>
            </p:nvSpPr>
            <p:spPr>
              <a:xfrm>
                <a:off x="3428498" y="1971563"/>
                <a:ext cx="195663" cy="271033"/>
              </a:xfrm>
              <a:custGeom>
                <a:avLst/>
                <a:gdLst/>
                <a:ahLst/>
                <a:cxnLst/>
                <a:rect l="l" t="t" r="r" b="b"/>
                <a:pathLst>
                  <a:path w="7352" h="10184" extrusionOk="0">
                    <a:moveTo>
                      <a:pt x="99" y="0"/>
                    </a:moveTo>
                    <a:lnTo>
                      <a:pt x="1" y="2276"/>
                    </a:lnTo>
                    <a:lnTo>
                      <a:pt x="2113" y="6402"/>
                    </a:lnTo>
                    <a:lnTo>
                      <a:pt x="2473" y="7040"/>
                    </a:lnTo>
                    <a:lnTo>
                      <a:pt x="3406" y="8203"/>
                    </a:lnTo>
                    <a:lnTo>
                      <a:pt x="4552" y="9152"/>
                    </a:lnTo>
                    <a:lnTo>
                      <a:pt x="5534" y="9726"/>
                    </a:lnTo>
                    <a:lnTo>
                      <a:pt x="6238" y="10020"/>
                    </a:lnTo>
                    <a:lnTo>
                      <a:pt x="6599" y="10135"/>
                    </a:lnTo>
                    <a:lnTo>
                      <a:pt x="6811" y="10184"/>
                    </a:lnTo>
                    <a:lnTo>
                      <a:pt x="7188" y="10102"/>
                    </a:lnTo>
                    <a:lnTo>
                      <a:pt x="7352" y="10004"/>
                    </a:lnTo>
                    <a:lnTo>
                      <a:pt x="99"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4" name="Google Shape;2324;p38">
                <a:extLst>
                  <a:ext uri="{FF2B5EF4-FFF2-40B4-BE49-F238E27FC236}">
                    <a16:creationId xmlns:a16="http://schemas.microsoft.com/office/drawing/2014/main" xmlns="" id="{4C5E6FE3-DF6C-9EFB-0059-E6CE1A49C862}"/>
                  </a:ext>
                </a:extLst>
              </p:cNvPr>
              <p:cNvSpPr/>
              <p:nvPr/>
            </p:nvSpPr>
            <p:spPr>
              <a:xfrm>
                <a:off x="3431106" y="1971563"/>
                <a:ext cx="202636" cy="266695"/>
              </a:xfrm>
              <a:custGeom>
                <a:avLst/>
                <a:gdLst/>
                <a:ahLst/>
                <a:cxnLst/>
                <a:rect l="l" t="t" r="r" b="b"/>
                <a:pathLst>
                  <a:path w="7614" h="10021" extrusionOk="0">
                    <a:moveTo>
                      <a:pt x="1" y="0"/>
                    </a:moveTo>
                    <a:lnTo>
                      <a:pt x="787" y="1638"/>
                    </a:lnTo>
                    <a:lnTo>
                      <a:pt x="3357" y="5420"/>
                    </a:lnTo>
                    <a:lnTo>
                      <a:pt x="4208" y="6631"/>
                    </a:lnTo>
                    <a:lnTo>
                      <a:pt x="6026" y="8891"/>
                    </a:lnTo>
                    <a:lnTo>
                      <a:pt x="6943" y="9824"/>
                    </a:lnTo>
                    <a:lnTo>
                      <a:pt x="7057" y="9922"/>
                    </a:lnTo>
                    <a:lnTo>
                      <a:pt x="7221" y="10020"/>
                    </a:lnTo>
                    <a:lnTo>
                      <a:pt x="7254" y="10004"/>
                    </a:lnTo>
                    <a:lnTo>
                      <a:pt x="7401" y="9873"/>
                    </a:lnTo>
                    <a:lnTo>
                      <a:pt x="7598" y="9529"/>
                    </a:lnTo>
                    <a:lnTo>
                      <a:pt x="7614" y="9333"/>
                    </a:lnTo>
                    <a:lnTo>
                      <a:pt x="7614" y="8940"/>
                    </a:lnTo>
                    <a:lnTo>
                      <a:pt x="7548" y="8170"/>
                    </a:lnTo>
                    <a:lnTo>
                      <a:pt x="7319" y="7073"/>
                    </a:lnTo>
                    <a:lnTo>
                      <a:pt x="6763" y="5682"/>
                    </a:lnTo>
                    <a:lnTo>
                      <a:pt x="5960" y="4454"/>
                    </a:lnTo>
                    <a:lnTo>
                      <a:pt x="5453" y="3897"/>
                    </a:lnTo>
                    <a:lnTo>
                      <a:pt x="2195" y="606"/>
                    </a:lnTo>
                    <a:lnTo>
                      <a:pt x="1"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5" name="Google Shape;2325;p38">
                <a:extLst>
                  <a:ext uri="{FF2B5EF4-FFF2-40B4-BE49-F238E27FC236}">
                    <a16:creationId xmlns:a16="http://schemas.microsoft.com/office/drawing/2014/main" xmlns="" id="{A6803C8D-353E-D60B-B973-34964E88EDD4}"/>
                  </a:ext>
                </a:extLst>
              </p:cNvPr>
              <p:cNvSpPr/>
              <p:nvPr/>
            </p:nvSpPr>
            <p:spPr>
              <a:xfrm>
                <a:off x="3455963" y="1793359"/>
                <a:ext cx="314174" cy="122902"/>
              </a:xfrm>
              <a:custGeom>
                <a:avLst/>
                <a:gdLst/>
                <a:ahLst/>
                <a:cxnLst/>
                <a:rect l="l" t="t" r="r" b="b"/>
                <a:pathLst>
                  <a:path w="11805" h="4618" extrusionOk="0">
                    <a:moveTo>
                      <a:pt x="11755" y="0"/>
                    </a:moveTo>
                    <a:lnTo>
                      <a:pt x="0" y="3815"/>
                    </a:lnTo>
                    <a:lnTo>
                      <a:pt x="2128" y="4617"/>
                    </a:lnTo>
                    <a:lnTo>
                      <a:pt x="6696" y="3864"/>
                    </a:lnTo>
                    <a:lnTo>
                      <a:pt x="7433" y="3717"/>
                    </a:lnTo>
                    <a:lnTo>
                      <a:pt x="8825" y="3193"/>
                    </a:lnTo>
                    <a:lnTo>
                      <a:pt x="10085" y="2407"/>
                    </a:lnTo>
                    <a:lnTo>
                      <a:pt x="10920" y="1637"/>
                    </a:lnTo>
                    <a:lnTo>
                      <a:pt x="11412" y="1064"/>
                    </a:lnTo>
                    <a:lnTo>
                      <a:pt x="11641" y="753"/>
                    </a:lnTo>
                    <a:lnTo>
                      <a:pt x="11755" y="573"/>
                    </a:lnTo>
                    <a:lnTo>
                      <a:pt x="11804" y="180"/>
                    </a:lnTo>
                    <a:lnTo>
                      <a:pt x="11755"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6" name="Google Shape;2326;p38">
                <a:extLst>
                  <a:ext uri="{FF2B5EF4-FFF2-40B4-BE49-F238E27FC236}">
                    <a16:creationId xmlns:a16="http://schemas.microsoft.com/office/drawing/2014/main" xmlns="" id="{078822D7-FF22-6C3C-E5F6-510BC6143E2D}"/>
                  </a:ext>
                </a:extLst>
              </p:cNvPr>
              <p:cNvSpPr/>
              <p:nvPr/>
            </p:nvSpPr>
            <p:spPr>
              <a:xfrm>
                <a:off x="3455963" y="1767197"/>
                <a:ext cx="312870" cy="127692"/>
              </a:xfrm>
              <a:custGeom>
                <a:avLst/>
                <a:gdLst/>
                <a:ahLst/>
                <a:cxnLst/>
                <a:rect l="l" t="t" r="r" b="b"/>
                <a:pathLst>
                  <a:path w="11756" h="4798" extrusionOk="0">
                    <a:moveTo>
                      <a:pt x="8988" y="1"/>
                    </a:moveTo>
                    <a:lnTo>
                      <a:pt x="7499" y="115"/>
                    </a:lnTo>
                    <a:lnTo>
                      <a:pt x="6058" y="508"/>
                    </a:lnTo>
                    <a:lnTo>
                      <a:pt x="5387" y="819"/>
                    </a:lnTo>
                    <a:lnTo>
                      <a:pt x="1261" y="2899"/>
                    </a:lnTo>
                    <a:lnTo>
                      <a:pt x="0" y="4798"/>
                    </a:lnTo>
                    <a:lnTo>
                      <a:pt x="0" y="4798"/>
                    </a:lnTo>
                    <a:lnTo>
                      <a:pt x="1785" y="4552"/>
                    </a:lnTo>
                    <a:lnTo>
                      <a:pt x="6189" y="3275"/>
                    </a:lnTo>
                    <a:lnTo>
                      <a:pt x="7613" y="2849"/>
                    </a:lnTo>
                    <a:lnTo>
                      <a:pt x="10315" y="1802"/>
                    </a:lnTo>
                    <a:lnTo>
                      <a:pt x="11477" y="1229"/>
                    </a:lnTo>
                    <a:lnTo>
                      <a:pt x="11624" y="1147"/>
                    </a:lnTo>
                    <a:lnTo>
                      <a:pt x="11755" y="1016"/>
                    </a:lnTo>
                    <a:lnTo>
                      <a:pt x="11755" y="983"/>
                    </a:lnTo>
                    <a:lnTo>
                      <a:pt x="11673" y="803"/>
                    </a:lnTo>
                    <a:lnTo>
                      <a:pt x="11412" y="525"/>
                    </a:lnTo>
                    <a:lnTo>
                      <a:pt x="11215" y="426"/>
                    </a:lnTo>
                    <a:lnTo>
                      <a:pt x="10855" y="312"/>
                    </a:lnTo>
                    <a:lnTo>
                      <a:pt x="10102" y="132"/>
                    </a:lnTo>
                    <a:lnTo>
                      <a:pt x="8988"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7" name="Google Shape;2327;p38">
                <a:extLst>
                  <a:ext uri="{FF2B5EF4-FFF2-40B4-BE49-F238E27FC236}">
                    <a16:creationId xmlns:a16="http://schemas.microsoft.com/office/drawing/2014/main" xmlns="" id="{CB8AC102-D5B3-0529-C854-ED85E5058330}"/>
                  </a:ext>
                </a:extLst>
              </p:cNvPr>
              <p:cNvSpPr/>
              <p:nvPr/>
            </p:nvSpPr>
            <p:spPr>
              <a:xfrm>
                <a:off x="3390600" y="1518413"/>
                <a:ext cx="58843" cy="328998"/>
              </a:xfrm>
              <a:custGeom>
                <a:avLst/>
                <a:gdLst/>
                <a:ahLst/>
                <a:cxnLst/>
                <a:rect l="l" t="t" r="r" b="b"/>
                <a:pathLst>
                  <a:path w="2211" h="12362" extrusionOk="0">
                    <a:moveTo>
                      <a:pt x="0" y="0"/>
                    </a:moveTo>
                    <a:lnTo>
                      <a:pt x="0" y="12361"/>
                    </a:lnTo>
                    <a:lnTo>
                      <a:pt x="1425" y="10577"/>
                    </a:lnTo>
                    <a:lnTo>
                      <a:pt x="2129" y="6009"/>
                    </a:lnTo>
                    <a:lnTo>
                      <a:pt x="2210" y="5272"/>
                    </a:lnTo>
                    <a:lnTo>
                      <a:pt x="2145" y="3782"/>
                    </a:lnTo>
                    <a:lnTo>
                      <a:pt x="1785" y="2341"/>
                    </a:lnTo>
                    <a:lnTo>
                      <a:pt x="1310" y="1310"/>
                    </a:lnTo>
                    <a:lnTo>
                      <a:pt x="917" y="655"/>
                    </a:lnTo>
                    <a:lnTo>
                      <a:pt x="688" y="344"/>
                    </a:lnTo>
                    <a:lnTo>
                      <a:pt x="540" y="180"/>
                    </a:lnTo>
                    <a:lnTo>
                      <a:pt x="197" y="16"/>
                    </a:lnTo>
                    <a:lnTo>
                      <a:pt x="0"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8" name="Google Shape;2328;p38">
                <a:extLst>
                  <a:ext uri="{FF2B5EF4-FFF2-40B4-BE49-F238E27FC236}">
                    <a16:creationId xmlns:a16="http://schemas.microsoft.com/office/drawing/2014/main" xmlns="" id="{83152F5E-2723-56DC-D4E2-798888FA7221}"/>
                  </a:ext>
                </a:extLst>
              </p:cNvPr>
              <p:cNvSpPr/>
              <p:nvPr/>
            </p:nvSpPr>
            <p:spPr>
              <a:xfrm>
                <a:off x="3331757" y="1518413"/>
                <a:ext cx="71937" cy="328998"/>
              </a:xfrm>
              <a:custGeom>
                <a:avLst/>
                <a:gdLst/>
                <a:ahLst/>
                <a:cxnLst/>
                <a:rect l="l" t="t" r="r" b="b"/>
                <a:pathLst>
                  <a:path w="2703" h="12362" extrusionOk="0">
                    <a:moveTo>
                      <a:pt x="2211" y="0"/>
                    </a:moveTo>
                    <a:lnTo>
                      <a:pt x="2015" y="16"/>
                    </a:lnTo>
                    <a:lnTo>
                      <a:pt x="1671" y="180"/>
                    </a:lnTo>
                    <a:lnTo>
                      <a:pt x="1524" y="344"/>
                    </a:lnTo>
                    <a:lnTo>
                      <a:pt x="1294" y="655"/>
                    </a:lnTo>
                    <a:lnTo>
                      <a:pt x="901" y="1310"/>
                    </a:lnTo>
                    <a:lnTo>
                      <a:pt x="427" y="2341"/>
                    </a:lnTo>
                    <a:lnTo>
                      <a:pt x="66" y="3782"/>
                    </a:lnTo>
                    <a:lnTo>
                      <a:pt x="1" y="5272"/>
                    </a:lnTo>
                    <a:lnTo>
                      <a:pt x="83" y="6009"/>
                    </a:lnTo>
                    <a:lnTo>
                      <a:pt x="787" y="10577"/>
                    </a:lnTo>
                    <a:lnTo>
                      <a:pt x="2211" y="12361"/>
                    </a:lnTo>
                    <a:lnTo>
                      <a:pt x="2522" y="10577"/>
                    </a:lnTo>
                    <a:lnTo>
                      <a:pt x="2686" y="6009"/>
                    </a:lnTo>
                    <a:lnTo>
                      <a:pt x="2702" y="4519"/>
                    </a:lnTo>
                    <a:lnTo>
                      <a:pt x="2555" y="1637"/>
                    </a:lnTo>
                    <a:lnTo>
                      <a:pt x="2359" y="344"/>
                    </a:lnTo>
                    <a:lnTo>
                      <a:pt x="2326" y="180"/>
                    </a:lnTo>
                    <a:lnTo>
                      <a:pt x="2260" y="16"/>
                    </a:lnTo>
                    <a:lnTo>
                      <a:pt x="2211"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9" name="Google Shape;2329;p38">
                <a:extLst>
                  <a:ext uri="{FF2B5EF4-FFF2-40B4-BE49-F238E27FC236}">
                    <a16:creationId xmlns:a16="http://schemas.microsoft.com/office/drawing/2014/main" xmlns="" id="{2C8D7AF9-ED61-96BF-E50E-1154F81FAC94}"/>
                  </a:ext>
                </a:extLst>
              </p:cNvPr>
              <p:cNvSpPr/>
              <p:nvPr/>
            </p:nvSpPr>
            <p:spPr>
              <a:xfrm>
                <a:off x="3268576" y="1793784"/>
                <a:ext cx="244047" cy="244473"/>
              </a:xfrm>
              <a:custGeom>
                <a:avLst/>
                <a:gdLst/>
                <a:ahLst/>
                <a:cxnLst/>
                <a:rect l="l" t="t" r="r" b="b"/>
                <a:pathLst>
                  <a:path w="9170" h="9186" extrusionOk="0">
                    <a:moveTo>
                      <a:pt x="4585" y="0"/>
                    </a:moveTo>
                    <a:lnTo>
                      <a:pt x="4389" y="17"/>
                    </a:lnTo>
                    <a:lnTo>
                      <a:pt x="4045" y="197"/>
                    </a:lnTo>
                    <a:lnTo>
                      <a:pt x="3914" y="328"/>
                    </a:lnTo>
                    <a:lnTo>
                      <a:pt x="3750" y="246"/>
                    </a:lnTo>
                    <a:lnTo>
                      <a:pt x="3357" y="180"/>
                    </a:lnTo>
                    <a:lnTo>
                      <a:pt x="3161" y="230"/>
                    </a:lnTo>
                    <a:lnTo>
                      <a:pt x="2981" y="311"/>
                    </a:lnTo>
                    <a:lnTo>
                      <a:pt x="2702" y="573"/>
                    </a:lnTo>
                    <a:lnTo>
                      <a:pt x="2620" y="754"/>
                    </a:lnTo>
                    <a:lnTo>
                      <a:pt x="2440" y="721"/>
                    </a:lnTo>
                    <a:lnTo>
                      <a:pt x="2064" y="786"/>
                    </a:lnTo>
                    <a:lnTo>
                      <a:pt x="1884" y="885"/>
                    </a:lnTo>
                    <a:lnTo>
                      <a:pt x="1736" y="1015"/>
                    </a:lnTo>
                    <a:lnTo>
                      <a:pt x="1556" y="1359"/>
                    </a:lnTo>
                    <a:lnTo>
                      <a:pt x="1540" y="1539"/>
                    </a:lnTo>
                    <a:lnTo>
                      <a:pt x="1343" y="1572"/>
                    </a:lnTo>
                    <a:lnTo>
                      <a:pt x="1000" y="1752"/>
                    </a:lnTo>
                    <a:lnTo>
                      <a:pt x="869" y="1900"/>
                    </a:lnTo>
                    <a:lnTo>
                      <a:pt x="770" y="2080"/>
                    </a:lnTo>
                    <a:lnTo>
                      <a:pt x="705" y="2456"/>
                    </a:lnTo>
                    <a:lnTo>
                      <a:pt x="738" y="2636"/>
                    </a:lnTo>
                    <a:lnTo>
                      <a:pt x="574" y="2718"/>
                    </a:lnTo>
                    <a:lnTo>
                      <a:pt x="296" y="2997"/>
                    </a:lnTo>
                    <a:lnTo>
                      <a:pt x="214" y="3177"/>
                    </a:lnTo>
                    <a:lnTo>
                      <a:pt x="181" y="3373"/>
                    </a:lnTo>
                    <a:lnTo>
                      <a:pt x="230" y="3750"/>
                    </a:lnTo>
                    <a:lnTo>
                      <a:pt x="328" y="3913"/>
                    </a:lnTo>
                    <a:lnTo>
                      <a:pt x="181" y="4044"/>
                    </a:lnTo>
                    <a:lnTo>
                      <a:pt x="17" y="4388"/>
                    </a:lnTo>
                    <a:lnTo>
                      <a:pt x="1" y="4601"/>
                    </a:lnTo>
                    <a:lnTo>
                      <a:pt x="17" y="4798"/>
                    </a:lnTo>
                    <a:lnTo>
                      <a:pt x="181" y="5141"/>
                    </a:lnTo>
                    <a:lnTo>
                      <a:pt x="328" y="5272"/>
                    </a:lnTo>
                    <a:lnTo>
                      <a:pt x="230" y="5436"/>
                    </a:lnTo>
                    <a:lnTo>
                      <a:pt x="181" y="5813"/>
                    </a:lnTo>
                    <a:lnTo>
                      <a:pt x="214" y="6009"/>
                    </a:lnTo>
                    <a:lnTo>
                      <a:pt x="296" y="6206"/>
                    </a:lnTo>
                    <a:lnTo>
                      <a:pt x="574" y="6484"/>
                    </a:lnTo>
                    <a:lnTo>
                      <a:pt x="738" y="6549"/>
                    </a:lnTo>
                    <a:lnTo>
                      <a:pt x="705" y="6746"/>
                    </a:lnTo>
                    <a:lnTo>
                      <a:pt x="770" y="7122"/>
                    </a:lnTo>
                    <a:lnTo>
                      <a:pt x="869" y="7286"/>
                    </a:lnTo>
                    <a:lnTo>
                      <a:pt x="1000" y="7450"/>
                    </a:lnTo>
                    <a:lnTo>
                      <a:pt x="1343" y="7630"/>
                    </a:lnTo>
                    <a:lnTo>
                      <a:pt x="1540" y="7646"/>
                    </a:lnTo>
                    <a:lnTo>
                      <a:pt x="1556" y="7843"/>
                    </a:lnTo>
                    <a:lnTo>
                      <a:pt x="1736" y="8170"/>
                    </a:lnTo>
                    <a:lnTo>
                      <a:pt x="1884" y="8301"/>
                    </a:lnTo>
                    <a:lnTo>
                      <a:pt x="2064" y="8416"/>
                    </a:lnTo>
                    <a:lnTo>
                      <a:pt x="2440" y="8481"/>
                    </a:lnTo>
                    <a:lnTo>
                      <a:pt x="2620" y="8432"/>
                    </a:lnTo>
                    <a:lnTo>
                      <a:pt x="2702" y="8612"/>
                    </a:lnTo>
                    <a:lnTo>
                      <a:pt x="2981" y="8891"/>
                    </a:lnTo>
                    <a:lnTo>
                      <a:pt x="3161" y="8956"/>
                    </a:lnTo>
                    <a:lnTo>
                      <a:pt x="3357" y="9005"/>
                    </a:lnTo>
                    <a:lnTo>
                      <a:pt x="3750" y="8956"/>
                    </a:lnTo>
                    <a:lnTo>
                      <a:pt x="3914" y="8858"/>
                    </a:lnTo>
                    <a:lnTo>
                      <a:pt x="4045" y="9005"/>
                    </a:lnTo>
                    <a:lnTo>
                      <a:pt x="4389" y="9169"/>
                    </a:lnTo>
                    <a:lnTo>
                      <a:pt x="4585" y="9185"/>
                    </a:lnTo>
                    <a:lnTo>
                      <a:pt x="4782" y="9169"/>
                    </a:lnTo>
                    <a:lnTo>
                      <a:pt x="5125" y="9005"/>
                    </a:lnTo>
                    <a:lnTo>
                      <a:pt x="5256" y="8858"/>
                    </a:lnTo>
                    <a:lnTo>
                      <a:pt x="5420" y="8956"/>
                    </a:lnTo>
                    <a:lnTo>
                      <a:pt x="5813" y="9005"/>
                    </a:lnTo>
                    <a:lnTo>
                      <a:pt x="6010" y="8956"/>
                    </a:lnTo>
                    <a:lnTo>
                      <a:pt x="6190" y="8891"/>
                    </a:lnTo>
                    <a:lnTo>
                      <a:pt x="6468" y="8612"/>
                    </a:lnTo>
                    <a:lnTo>
                      <a:pt x="6550" y="8432"/>
                    </a:lnTo>
                    <a:lnTo>
                      <a:pt x="6730" y="8481"/>
                    </a:lnTo>
                    <a:lnTo>
                      <a:pt x="7106" y="8416"/>
                    </a:lnTo>
                    <a:lnTo>
                      <a:pt x="7287" y="8301"/>
                    </a:lnTo>
                    <a:lnTo>
                      <a:pt x="7434" y="8170"/>
                    </a:lnTo>
                    <a:lnTo>
                      <a:pt x="7614" y="7843"/>
                    </a:lnTo>
                    <a:lnTo>
                      <a:pt x="7630" y="7646"/>
                    </a:lnTo>
                    <a:lnTo>
                      <a:pt x="7827" y="7630"/>
                    </a:lnTo>
                    <a:lnTo>
                      <a:pt x="8171" y="7450"/>
                    </a:lnTo>
                    <a:lnTo>
                      <a:pt x="8302" y="7286"/>
                    </a:lnTo>
                    <a:lnTo>
                      <a:pt x="8400" y="7122"/>
                    </a:lnTo>
                    <a:lnTo>
                      <a:pt x="8465" y="6746"/>
                    </a:lnTo>
                    <a:lnTo>
                      <a:pt x="8433" y="6549"/>
                    </a:lnTo>
                    <a:lnTo>
                      <a:pt x="8596" y="6484"/>
                    </a:lnTo>
                    <a:lnTo>
                      <a:pt x="8875" y="6206"/>
                    </a:lnTo>
                    <a:lnTo>
                      <a:pt x="8957" y="6009"/>
                    </a:lnTo>
                    <a:lnTo>
                      <a:pt x="8989" y="5813"/>
                    </a:lnTo>
                    <a:lnTo>
                      <a:pt x="8940" y="5436"/>
                    </a:lnTo>
                    <a:lnTo>
                      <a:pt x="8842" y="5272"/>
                    </a:lnTo>
                    <a:lnTo>
                      <a:pt x="8989" y="5141"/>
                    </a:lnTo>
                    <a:lnTo>
                      <a:pt x="9153" y="4798"/>
                    </a:lnTo>
                    <a:lnTo>
                      <a:pt x="9169" y="4601"/>
                    </a:lnTo>
                    <a:lnTo>
                      <a:pt x="9153" y="4388"/>
                    </a:lnTo>
                    <a:lnTo>
                      <a:pt x="8989" y="4044"/>
                    </a:lnTo>
                    <a:lnTo>
                      <a:pt x="8842" y="3913"/>
                    </a:lnTo>
                    <a:lnTo>
                      <a:pt x="8940" y="3750"/>
                    </a:lnTo>
                    <a:lnTo>
                      <a:pt x="8989" y="3373"/>
                    </a:lnTo>
                    <a:lnTo>
                      <a:pt x="8957" y="3177"/>
                    </a:lnTo>
                    <a:lnTo>
                      <a:pt x="8875" y="2997"/>
                    </a:lnTo>
                    <a:lnTo>
                      <a:pt x="8596" y="2718"/>
                    </a:lnTo>
                    <a:lnTo>
                      <a:pt x="8433" y="2636"/>
                    </a:lnTo>
                    <a:lnTo>
                      <a:pt x="8465" y="2456"/>
                    </a:lnTo>
                    <a:lnTo>
                      <a:pt x="8400" y="2080"/>
                    </a:lnTo>
                    <a:lnTo>
                      <a:pt x="8302" y="1900"/>
                    </a:lnTo>
                    <a:lnTo>
                      <a:pt x="8171" y="1752"/>
                    </a:lnTo>
                    <a:lnTo>
                      <a:pt x="7827" y="1572"/>
                    </a:lnTo>
                    <a:lnTo>
                      <a:pt x="7630" y="1539"/>
                    </a:lnTo>
                    <a:lnTo>
                      <a:pt x="7614" y="1359"/>
                    </a:lnTo>
                    <a:lnTo>
                      <a:pt x="7434" y="1015"/>
                    </a:lnTo>
                    <a:lnTo>
                      <a:pt x="7287" y="885"/>
                    </a:lnTo>
                    <a:lnTo>
                      <a:pt x="7106" y="786"/>
                    </a:lnTo>
                    <a:lnTo>
                      <a:pt x="6730" y="721"/>
                    </a:lnTo>
                    <a:lnTo>
                      <a:pt x="6550" y="754"/>
                    </a:lnTo>
                    <a:lnTo>
                      <a:pt x="6468" y="573"/>
                    </a:lnTo>
                    <a:lnTo>
                      <a:pt x="6190" y="311"/>
                    </a:lnTo>
                    <a:lnTo>
                      <a:pt x="6010" y="230"/>
                    </a:lnTo>
                    <a:lnTo>
                      <a:pt x="5813" y="180"/>
                    </a:lnTo>
                    <a:lnTo>
                      <a:pt x="5420" y="246"/>
                    </a:lnTo>
                    <a:lnTo>
                      <a:pt x="5256" y="328"/>
                    </a:lnTo>
                    <a:lnTo>
                      <a:pt x="5125" y="197"/>
                    </a:lnTo>
                    <a:lnTo>
                      <a:pt x="4782" y="17"/>
                    </a:lnTo>
                    <a:lnTo>
                      <a:pt x="4585"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0" name="Google Shape;2330;p38">
                <a:extLst>
                  <a:ext uri="{FF2B5EF4-FFF2-40B4-BE49-F238E27FC236}">
                    <a16:creationId xmlns:a16="http://schemas.microsoft.com/office/drawing/2014/main" xmlns="" id="{F0EBF735-8B51-E908-1249-63776BBBD53F}"/>
                  </a:ext>
                </a:extLst>
              </p:cNvPr>
              <p:cNvSpPr/>
              <p:nvPr/>
            </p:nvSpPr>
            <p:spPr>
              <a:xfrm>
                <a:off x="3321750" y="1847384"/>
                <a:ext cx="137699" cy="137273"/>
              </a:xfrm>
              <a:custGeom>
                <a:avLst/>
                <a:gdLst/>
                <a:ahLst/>
                <a:cxnLst/>
                <a:rect l="l" t="t" r="r" b="b"/>
                <a:pathLst>
                  <a:path w="5174" h="5158" extrusionOk="0">
                    <a:moveTo>
                      <a:pt x="2587" y="0"/>
                    </a:moveTo>
                    <a:lnTo>
                      <a:pt x="2325" y="17"/>
                    </a:lnTo>
                    <a:lnTo>
                      <a:pt x="1818" y="115"/>
                    </a:lnTo>
                    <a:lnTo>
                      <a:pt x="1359" y="311"/>
                    </a:lnTo>
                    <a:lnTo>
                      <a:pt x="950" y="590"/>
                    </a:lnTo>
                    <a:lnTo>
                      <a:pt x="590" y="933"/>
                    </a:lnTo>
                    <a:lnTo>
                      <a:pt x="311" y="1343"/>
                    </a:lnTo>
                    <a:lnTo>
                      <a:pt x="115" y="1818"/>
                    </a:lnTo>
                    <a:lnTo>
                      <a:pt x="17" y="2325"/>
                    </a:lnTo>
                    <a:lnTo>
                      <a:pt x="0" y="2587"/>
                    </a:lnTo>
                    <a:lnTo>
                      <a:pt x="17" y="2849"/>
                    </a:lnTo>
                    <a:lnTo>
                      <a:pt x="115" y="3357"/>
                    </a:lnTo>
                    <a:lnTo>
                      <a:pt x="311" y="3815"/>
                    </a:lnTo>
                    <a:lnTo>
                      <a:pt x="590" y="4224"/>
                    </a:lnTo>
                    <a:lnTo>
                      <a:pt x="950" y="4584"/>
                    </a:lnTo>
                    <a:lnTo>
                      <a:pt x="1359" y="4863"/>
                    </a:lnTo>
                    <a:lnTo>
                      <a:pt x="1818" y="5059"/>
                    </a:lnTo>
                    <a:lnTo>
                      <a:pt x="2325" y="5158"/>
                    </a:lnTo>
                    <a:lnTo>
                      <a:pt x="2849" y="5158"/>
                    </a:lnTo>
                    <a:lnTo>
                      <a:pt x="3357" y="5059"/>
                    </a:lnTo>
                    <a:lnTo>
                      <a:pt x="3815" y="4863"/>
                    </a:lnTo>
                    <a:lnTo>
                      <a:pt x="4224" y="4584"/>
                    </a:lnTo>
                    <a:lnTo>
                      <a:pt x="4585" y="4224"/>
                    </a:lnTo>
                    <a:lnTo>
                      <a:pt x="4863" y="3815"/>
                    </a:lnTo>
                    <a:lnTo>
                      <a:pt x="5059" y="3357"/>
                    </a:lnTo>
                    <a:lnTo>
                      <a:pt x="5158" y="2849"/>
                    </a:lnTo>
                    <a:lnTo>
                      <a:pt x="5174" y="2587"/>
                    </a:lnTo>
                    <a:lnTo>
                      <a:pt x="5158" y="2325"/>
                    </a:lnTo>
                    <a:lnTo>
                      <a:pt x="5059" y="1818"/>
                    </a:lnTo>
                    <a:lnTo>
                      <a:pt x="4863" y="1343"/>
                    </a:lnTo>
                    <a:lnTo>
                      <a:pt x="4585" y="933"/>
                    </a:lnTo>
                    <a:lnTo>
                      <a:pt x="4224" y="590"/>
                    </a:lnTo>
                    <a:lnTo>
                      <a:pt x="3815" y="311"/>
                    </a:lnTo>
                    <a:lnTo>
                      <a:pt x="3357" y="115"/>
                    </a:lnTo>
                    <a:lnTo>
                      <a:pt x="2849" y="17"/>
                    </a:lnTo>
                    <a:lnTo>
                      <a:pt x="2587"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1" name="Google Shape;2331;p38">
                <a:extLst>
                  <a:ext uri="{FF2B5EF4-FFF2-40B4-BE49-F238E27FC236}">
                    <a16:creationId xmlns:a16="http://schemas.microsoft.com/office/drawing/2014/main" xmlns="" id="{303260CD-11A5-44F4-8708-9F38532A2825}"/>
                  </a:ext>
                </a:extLst>
              </p:cNvPr>
              <p:cNvSpPr/>
              <p:nvPr/>
            </p:nvSpPr>
            <p:spPr>
              <a:xfrm>
                <a:off x="3367499" y="1893133"/>
                <a:ext cx="46201" cy="45775"/>
              </a:xfrm>
              <a:custGeom>
                <a:avLst/>
                <a:gdLst/>
                <a:ahLst/>
                <a:cxnLst/>
                <a:rect l="l" t="t" r="r" b="b"/>
                <a:pathLst>
                  <a:path w="1736" h="1720" extrusionOk="0">
                    <a:moveTo>
                      <a:pt x="868" y="0"/>
                    </a:moveTo>
                    <a:lnTo>
                      <a:pt x="688" y="17"/>
                    </a:lnTo>
                    <a:lnTo>
                      <a:pt x="377" y="148"/>
                    </a:lnTo>
                    <a:lnTo>
                      <a:pt x="148" y="377"/>
                    </a:lnTo>
                    <a:lnTo>
                      <a:pt x="17" y="688"/>
                    </a:lnTo>
                    <a:lnTo>
                      <a:pt x="0" y="868"/>
                    </a:lnTo>
                    <a:lnTo>
                      <a:pt x="17" y="1032"/>
                    </a:lnTo>
                    <a:lnTo>
                      <a:pt x="148" y="1343"/>
                    </a:lnTo>
                    <a:lnTo>
                      <a:pt x="377" y="1588"/>
                    </a:lnTo>
                    <a:lnTo>
                      <a:pt x="688" y="1719"/>
                    </a:lnTo>
                    <a:lnTo>
                      <a:pt x="1048" y="1719"/>
                    </a:lnTo>
                    <a:lnTo>
                      <a:pt x="1359" y="1588"/>
                    </a:lnTo>
                    <a:lnTo>
                      <a:pt x="1589" y="1343"/>
                    </a:lnTo>
                    <a:lnTo>
                      <a:pt x="1720" y="1032"/>
                    </a:lnTo>
                    <a:lnTo>
                      <a:pt x="1736" y="868"/>
                    </a:lnTo>
                    <a:lnTo>
                      <a:pt x="1720" y="688"/>
                    </a:lnTo>
                    <a:lnTo>
                      <a:pt x="1589" y="377"/>
                    </a:lnTo>
                    <a:lnTo>
                      <a:pt x="1359" y="148"/>
                    </a:lnTo>
                    <a:lnTo>
                      <a:pt x="1048" y="17"/>
                    </a:lnTo>
                    <a:lnTo>
                      <a:pt x="868" y="0"/>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grpSp>
        <p:nvGrpSpPr>
          <p:cNvPr id="52" name="Google Shape;2332;p38">
            <a:extLst>
              <a:ext uri="{FF2B5EF4-FFF2-40B4-BE49-F238E27FC236}">
                <a16:creationId xmlns:a16="http://schemas.microsoft.com/office/drawing/2014/main" xmlns="" id="{3BD959A1-35FC-6D2F-1E39-4BB79D3CB3E6}"/>
              </a:ext>
            </a:extLst>
          </p:cNvPr>
          <p:cNvGrpSpPr/>
          <p:nvPr/>
        </p:nvGrpSpPr>
        <p:grpSpPr>
          <a:xfrm>
            <a:off x="1943902" y="1456002"/>
            <a:ext cx="2291775" cy="1935168"/>
            <a:chOff x="457200" y="1051924"/>
            <a:chExt cx="1899784" cy="1657313"/>
          </a:xfrm>
        </p:grpSpPr>
        <p:grpSp>
          <p:nvGrpSpPr>
            <p:cNvPr id="53" name="Google Shape;2333;p38">
              <a:extLst>
                <a:ext uri="{FF2B5EF4-FFF2-40B4-BE49-F238E27FC236}">
                  <a16:creationId xmlns:a16="http://schemas.microsoft.com/office/drawing/2014/main" xmlns="" id="{773057AD-8A5A-5D8F-7DFA-2FB7842F858F}"/>
                </a:ext>
              </a:extLst>
            </p:cNvPr>
            <p:cNvGrpSpPr/>
            <p:nvPr/>
          </p:nvGrpSpPr>
          <p:grpSpPr>
            <a:xfrm>
              <a:off x="457200" y="1051924"/>
              <a:ext cx="1899784" cy="1657313"/>
              <a:chOff x="457200" y="1051924"/>
              <a:chExt cx="1899784" cy="1657313"/>
            </a:xfrm>
          </p:grpSpPr>
          <p:sp>
            <p:nvSpPr>
              <p:cNvPr id="59" name="Google Shape;2334;p38">
                <a:extLst>
                  <a:ext uri="{FF2B5EF4-FFF2-40B4-BE49-F238E27FC236}">
                    <a16:creationId xmlns:a16="http://schemas.microsoft.com/office/drawing/2014/main" xmlns="" id="{30EADD1C-6F1A-D894-61F7-9C1ACAA94446}"/>
                  </a:ext>
                </a:extLst>
              </p:cNvPr>
              <p:cNvSpPr/>
              <p:nvPr/>
            </p:nvSpPr>
            <p:spPr>
              <a:xfrm>
                <a:off x="666776" y="1266776"/>
                <a:ext cx="1227747" cy="1227624"/>
              </a:xfrm>
              <a:custGeom>
                <a:avLst/>
                <a:gdLst/>
                <a:ahLst/>
                <a:cxnLst/>
                <a:rect l="l" t="t" r="r" b="b"/>
                <a:pathLst>
                  <a:path w="8508" h="8507" extrusionOk="0">
                    <a:moveTo>
                      <a:pt x="4254" y="0"/>
                    </a:moveTo>
                    <a:cubicBezTo>
                      <a:pt x="1906" y="0"/>
                      <a:pt x="0" y="1904"/>
                      <a:pt x="0" y="4253"/>
                    </a:cubicBezTo>
                    <a:cubicBezTo>
                      <a:pt x="0" y="6603"/>
                      <a:pt x="1906" y="8507"/>
                      <a:pt x="4254" y="8507"/>
                    </a:cubicBezTo>
                    <a:cubicBezTo>
                      <a:pt x="6603" y="8507"/>
                      <a:pt x="8507" y="6603"/>
                      <a:pt x="8507" y="4253"/>
                    </a:cubicBezTo>
                    <a:cubicBezTo>
                      <a:pt x="8507" y="1904"/>
                      <a:pt x="6603" y="0"/>
                      <a:pt x="4254" y="0"/>
                    </a:cubicBezTo>
                    <a:close/>
                  </a:path>
                </a:pathLst>
              </a:custGeom>
              <a:solidFill>
                <a:srgbClr val="FFFFFF"/>
              </a:solidFill>
              <a:ln w="76200" cap="flat" cmpd="sng">
                <a:solidFill>
                  <a:srgbClr val="F9B53D"/>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0" name="Google Shape;2335;p38">
                <a:extLst>
                  <a:ext uri="{FF2B5EF4-FFF2-40B4-BE49-F238E27FC236}">
                    <a16:creationId xmlns:a16="http://schemas.microsoft.com/office/drawing/2014/main" xmlns="" id="{CC7C107F-FEFA-8793-BC92-A7723CC199AF}"/>
                  </a:ext>
                </a:extLst>
              </p:cNvPr>
              <p:cNvSpPr/>
              <p:nvPr/>
            </p:nvSpPr>
            <p:spPr>
              <a:xfrm>
                <a:off x="457200" y="1051924"/>
                <a:ext cx="1899784" cy="1657313"/>
              </a:xfrm>
              <a:custGeom>
                <a:avLst/>
                <a:gdLst/>
                <a:ahLst/>
                <a:cxnLst/>
                <a:rect l="l" t="t" r="r" b="b"/>
                <a:pathLst>
                  <a:path w="20951" h="18277" extrusionOk="0">
                    <a:moveTo>
                      <a:pt x="9162" y="0"/>
                    </a:moveTo>
                    <a:cubicBezTo>
                      <a:pt x="9031" y="0"/>
                      <a:pt x="8899" y="3"/>
                      <a:pt x="8768" y="9"/>
                    </a:cubicBezTo>
                    <a:cubicBezTo>
                      <a:pt x="3937" y="217"/>
                      <a:pt x="102" y="4170"/>
                      <a:pt x="35" y="9009"/>
                    </a:cubicBezTo>
                    <a:cubicBezTo>
                      <a:pt x="0" y="11474"/>
                      <a:pt x="934" y="13799"/>
                      <a:pt x="2665" y="15555"/>
                    </a:cubicBezTo>
                    <a:cubicBezTo>
                      <a:pt x="4396" y="17310"/>
                      <a:pt x="6707" y="18277"/>
                      <a:pt x="9172" y="18277"/>
                    </a:cubicBezTo>
                    <a:cubicBezTo>
                      <a:pt x="13727" y="18277"/>
                      <a:pt x="17620" y="14878"/>
                      <a:pt x="18228" y="10370"/>
                    </a:cubicBezTo>
                    <a:cubicBezTo>
                      <a:pt x="18301" y="9828"/>
                      <a:pt x="18742" y="9434"/>
                      <a:pt x="19276" y="9434"/>
                    </a:cubicBezTo>
                    <a:lnTo>
                      <a:pt x="20951" y="9434"/>
                    </a:lnTo>
                    <a:lnTo>
                      <a:pt x="20951" y="8842"/>
                    </a:lnTo>
                    <a:lnTo>
                      <a:pt x="19276" y="8842"/>
                    </a:lnTo>
                    <a:cubicBezTo>
                      <a:pt x="18455" y="8842"/>
                      <a:pt x="17752" y="9465"/>
                      <a:pt x="17641" y="10291"/>
                    </a:cubicBezTo>
                    <a:cubicBezTo>
                      <a:pt x="17073" y="14506"/>
                      <a:pt x="13432" y="17684"/>
                      <a:pt x="9172" y="17684"/>
                    </a:cubicBezTo>
                    <a:cubicBezTo>
                      <a:pt x="6867" y="17684"/>
                      <a:pt x="4706" y="16780"/>
                      <a:pt x="3087" y="15138"/>
                    </a:cubicBezTo>
                    <a:cubicBezTo>
                      <a:pt x="1468" y="13497"/>
                      <a:pt x="594" y="11323"/>
                      <a:pt x="626" y="9017"/>
                    </a:cubicBezTo>
                    <a:cubicBezTo>
                      <a:pt x="690" y="4492"/>
                      <a:pt x="4277" y="795"/>
                      <a:pt x="8792" y="600"/>
                    </a:cubicBezTo>
                    <a:cubicBezTo>
                      <a:pt x="8916" y="595"/>
                      <a:pt x="9040" y="592"/>
                      <a:pt x="9164" y="592"/>
                    </a:cubicBezTo>
                    <a:cubicBezTo>
                      <a:pt x="11037" y="592"/>
                      <a:pt x="12865" y="1206"/>
                      <a:pt x="14350" y="2339"/>
                    </a:cubicBezTo>
                    <a:lnTo>
                      <a:pt x="14709" y="1869"/>
                    </a:lnTo>
                    <a:cubicBezTo>
                      <a:pt x="13121" y="657"/>
                      <a:pt x="11165" y="0"/>
                      <a:pt x="9162"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54" name="Google Shape;2336;p38">
              <a:extLst>
                <a:ext uri="{FF2B5EF4-FFF2-40B4-BE49-F238E27FC236}">
                  <a16:creationId xmlns:a16="http://schemas.microsoft.com/office/drawing/2014/main" xmlns="" id="{27270CAB-68BE-F0BF-BBB0-0E27CE7A3DCD}"/>
                </a:ext>
              </a:extLst>
            </p:cNvPr>
            <p:cNvGrpSpPr/>
            <p:nvPr/>
          </p:nvGrpSpPr>
          <p:grpSpPr>
            <a:xfrm>
              <a:off x="901389" y="1501208"/>
              <a:ext cx="758622" cy="758622"/>
              <a:chOff x="-2577139" y="1516181"/>
              <a:chExt cx="849520" cy="849520"/>
            </a:xfrm>
          </p:grpSpPr>
          <p:sp>
            <p:nvSpPr>
              <p:cNvPr id="55" name="Google Shape;2337;p38">
                <a:extLst>
                  <a:ext uri="{FF2B5EF4-FFF2-40B4-BE49-F238E27FC236}">
                    <a16:creationId xmlns:a16="http://schemas.microsoft.com/office/drawing/2014/main" xmlns="" id="{D1267828-ED2E-9EED-60CE-BEA332AE641B}"/>
                  </a:ext>
                </a:extLst>
              </p:cNvPr>
              <p:cNvSpPr/>
              <p:nvPr/>
            </p:nvSpPr>
            <p:spPr>
              <a:xfrm>
                <a:off x="-2577139" y="1516181"/>
                <a:ext cx="849520" cy="849520"/>
              </a:xfrm>
              <a:custGeom>
                <a:avLst/>
                <a:gdLst/>
                <a:ahLst/>
                <a:cxnLst/>
                <a:rect l="l" t="t" r="r" b="b"/>
                <a:pathLst>
                  <a:path w="28505" h="28505" extrusionOk="0">
                    <a:moveTo>
                      <a:pt x="13999" y="1"/>
                    </a:moveTo>
                    <a:lnTo>
                      <a:pt x="13524" y="99"/>
                    </a:lnTo>
                    <a:lnTo>
                      <a:pt x="13082" y="295"/>
                    </a:lnTo>
                    <a:lnTo>
                      <a:pt x="12689" y="557"/>
                    </a:lnTo>
                    <a:lnTo>
                      <a:pt x="12362" y="885"/>
                    </a:lnTo>
                    <a:lnTo>
                      <a:pt x="12100" y="1278"/>
                    </a:lnTo>
                    <a:lnTo>
                      <a:pt x="11903" y="1720"/>
                    </a:lnTo>
                    <a:lnTo>
                      <a:pt x="11805" y="2194"/>
                    </a:lnTo>
                    <a:lnTo>
                      <a:pt x="11805" y="2456"/>
                    </a:lnTo>
                    <a:lnTo>
                      <a:pt x="11821" y="2833"/>
                    </a:lnTo>
                    <a:lnTo>
                      <a:pt x="12067" y="4339"/>
                    </a:lnTo>
                    <a:lnTo>
                      <a:pt x="12280" y="5485"/>
                    </a:lnTo>
                    <a:lnTo>
                      <a:pt x="12574" y="7090"/>
                    </a:lnTo>
                    <a:lnTo>
                      <a:pt x="13115" y="10561"/>
                    </a:lnTo>
                    <a:lnTo>
                      <a:pt x="13246" y="12067"/>
                    </a:lnTo>
                    <a:lnTo>
                      <a:pt x="13246" y="12296"/>
                    </a:lnTo>
                    <a:lnTo>
                      <a:pt x="13082" y="12738"/>
                    </a:lnTo>
                    <a:lnTo>
                      <a:pt x="12935" y="12918"/>
                    </a:lnTo>
                    <a:lnTo>
                      <a:pt x="12755" y="13066"/>
                    </a:lnTo>
                    <a:lnTo>
                      <a:pt x="12313" y="13246"/>
                    </a:lnTo>
                    <a:lnTo>
                      <a:pt x="12067" y="13246"/>
                    </a:lnTo>
                    <a:lnTo>
                      <a:pt x="10577" y="13115"/>
                    </a:lnTo>
                    <a:lnTo>
                      <a:pt x="7106" y="12558"/>
                    </a:lnTo>
                    <a:lnTo>
                      <a:pt x="5502" y="12263"/>
                    </a:lnTo>
                    <a:lnTo>
                      <a:pt x="4356" y="12051"/>
                    </a:lnTo>
                    <a:lnTo>
                      <a:pt x="2849" y="11805"/>
                    </a:lnTo>
                    <a:lnTo>
                      <a:pt x="2456" y="11789"/>
                    </a:lnTo>
                    <a:lnTo>
                      <a:pt x="2211" y="11805"/>
                    </a:lnTo>
                    <a:lnTo>
                      <a:pt x="1736" y="11903"/>
                    </a:lnTo>
                    <a:lnTo>
                      <a:pt x="1294" y="12083"/>
                    </a:lnTo>
                    <a:lnTo>
                      <a:pt x="901" y="12345"/>
                    </a:lnTo>
                    <a:lnTo>
                      <a:pt x="557" y="12689"/>
                    </a:lnTo>
                    <a:lnTo>
                      <a:pt x="295" y="13082"/>
                    </a:lnTo>
                    <a:lnTo>
                      <a:pt x="115" y="13508"/>
                    </a:lnTo>
                    <a:lnTo>
                      <a:pt x="17" y="13999"/>
                    </a:lnTo>
                    <a:lnTo>
                      <a:pt x="1" y="14244"/>
                    </a:lnTo>
                    <a:lnTo>
                      <a:pt x="17" y="14506"/>
                    </a:lnTo>
                    <a:lnTo>
                      <a:pt x="115" y="14981"/>
                    </a:lnTo>
                    <a:lnTo>
                      <a:pt x="295" y="15423"/>
                    </a:lnTo>
                    <a:lnTo>
                      <a:pt x="557" y="15816"/>
                    </a:lnTo>
                    <a:lnTo>
                      <a:pt x="901" y="16144"/>
                    </a:lnTo>
                    <a:lnTo>
                      <a:pt x="1294" y="16406"/>
                    </a:lnTo>
                    <a:lnTo>
                      <a:pt x="1736" y="16602"/>
                    </a:lnTo>
                    <a:lnTo>
                      <a:pt x="2211" y="16700"/>
                    </a:lnTo>
                    <a:lnTo>
                      <a:pt x="2456" y="16700"/>
                    </a:lnTo>
                    <a:lnTo>
                      <a:pt x="2849" y="16684"/>
                    </a:lnTo>
                    <a:lnTo>
                      <a:pt x="4356" y="16438"/>
                    </a:lnTo>
                    <a:lnTo>
                      <a:pt x="5502" y="16226"/>
                    </a:lnTo>
                    <a:lnTo>
                      <a:pt x="7106" y="15931"/>
                    </a:lnTo>
                    <a:lnTo>
                      <a:pt x="10577" y="15391"/>
                    </a:lnTo>
                    <a:lnTo>
                      <a:pt x="12067" y="15260"/>
                    </a:lnTo>
                    <a:lnTo>
                      <a:pt x="12313" y="15260"/>
                    </a:lnTo>
                    <a:lnTo>
                      <a:pt x="12755" y="15423"/>
                    </a:lnTo>
                    <a:lnTo>
                      <a:pt x="12935" y="15571"/>
                    </a:lnTo>
                    <a:lnTo>
                      <a:pt x="13082" y="15751"/>
                    </a:lnTo>
                    <a:lnTo>
                      <a:pt x="13246" y="16193"/>
                    </a:lnTo>
                    <a:lnTo>
                      <a:pt x="13246" y="16438"/>
                    </a:lnTo>
                    <a:lnTo>
                      <a:pt x="13115" y="17928"/>
                    </a:lnTo>
                    <a:lnTo>
                      <a:pt x="12574" y="21399"/>
                    </a:lnTo>
                    <a:lnTo>
                      <a:pt x="12280" y="23004"/>
                    </a:lnTo>
                    <a:lnTo>
                      <a:pt x="12067" y="24150"/>
                    </a:lnTo>
                    <a:lnTo>
                      <a:pt x="11821" y="25656"/>
                    </a:lnTo>
                    <a:lnTo>
                      <a:pt x="11805" y="26049"/>
                    </a:lnTo>
                    <a:lnTo>
                      <a:pt x="11805" y="26295"/>
                    </a:lnTo>
                    <a:lnTo>
                      <a:pt x="11903" y="26769"/>
                    </a:lnTo>
                    <a:lnTo>
                      <a:pt x="12100" y="27211"/>
                    </a:lnTo>
                    <a:lnTo>
                      <a:pt x="12362" y="27604"/>
                    </a:lnTo>
                    <a:lnTo>
                      <a:pt x="12689" y="27948"/>
                    </a:lnTo>
                    <a:lnTo>
                      <a:pt x="13082" y="28210"/>
                    </a:lnTo>
                    <a:lnTo>
                      <a:pt x="13524" y="28390"/>
                    </a:lnTo>
                    <a:lnTo>
                      <a:pt x="13999" y="28488"/>
                    </a:lnTo>
                    <a:lnTo>
                      <a:pt x="14261" y="28505"/>
                    </a:lnTo>
                    <a:lnTo>
                      <a:pt x="14506" y="28488"/>
                    </a:lnTo>
                    <a:lnTo>
                      <a:pt x="14998" y="28390"/>
                    </a:lnTo>
                    <a:lnTo>
                      <a:pt x="15423" y="28210"/>
                    </a:lnTo>
                    <a:lnTo>
                      <a:pt x="15816" y="27948"/>
                    </a:lnTo>
                    <a:lnTo>
                      <a:pt x="16160" y="27604"/>
                    </a:lnTo>
                    <a:lnTo>
                      <a:pt x="16422" y="27211"/>
                    </a:lnTo>
                    <a:lnTo>
                      <a:pt x="16602" y="26769"/>
                    </a:lnTo>
                    <a:lnTo>
                      <a:pt x="16700" y="26295"/>
                    </a:lnTo>
                    <a:lnTo>
                      <a:pt x="16717" y="26049"/>
                    </a:lnTo>
                    <a:lnTo>
                      <a:pt x="16700" y="25656"/>
                    </a:lnTo>
                    <a:lnTo>
                      <a:pt x="16455" y="24150"/>
                    </a:lnTo>
                    <a:lnTo>
                      <a:pt x="16242" y="23004"/>
                    </a:lnTo>
                    <a:lnTo>
                      <a:pt x="15947" y="21399"/>
                    </a:lnTo>
                    <a:lnTo>
                      <a:pt x="15391" y="17928"/>
                    </a:lnTo>
                    <a:lnTo>
                      <a:pt x="15260" y="16438"/>
                    </a:lnTo>
                    <a:lnTo>
                      <a:pt x="15260" y="16193"/>
                    </a:lnTo>
                    <a:lnTo>
                      <a:pt x="15440" y="15751"/>
                    </a:lnTo>
                    <a:lnTo>
                      <a:pt x="15587" y="15571"/>
                    </a:lnTo>
                    <a:lnTo>
                      <a:pt x="15767" y="15423"/>
                    </a:lnTo>
                    <a:lnTo>
                      <a:pt x="16209" y="15260"/>
                    </a:lnTo>
                    <a:lnTo>
                      <a:pt x="16438" y="15260"/>
                    </a:lnTo>
                    <a:lnTo>
                      <a:pt x="17945" y="15391"/>
                    </a:lnTo>
                    <a:lnTo>
                      <a:pt x="21416" y="15931"/>
                    </a:lnTo>
                    <a:lnTo>
                      <a:pt x="23020" y="16226"/>
                    </a:lnTo>
                    <a:lnTo>
                      <a:pt x="24166" y="16438"/>
                    </a:lnTo>
                    <a:lnTo>
                      <a:pt x="25672" y="16684"/>
                    </a:lnTo>
                    <a:lnTo>
                      <a:pt x="26049" y="16700"/>
                    </a:lnTo>
                    <a:lnTo>
                      <a:pt x="26311" y="16700"/>
                    </a:lnTo>
                    <a:lnTo>
                      <a:pt x="26786" y="16602"/>
                    </a:lnTo>
                    <a:lnTo>
                      <a:pt x="27228" y="16406"/>
                    </a:lnTo>
                    <a:lnTo>
                      <a:pt x="27621" y="16144"/>
                    </a:lnTo>
                    <a:lnTo>
                      <a:pt x="27948" y="15816"/>
                    </a:lnTo>
                    <a:lnTo>
                      <a:pt x="28210" y="15423"/>
                    </a:lnTo>
                    <a:lnTo>
                      <a:pt x="28407" y="14981"/>
                    </a:lnTo>
                    <a:lnTo>
                      <a:pt x="28505" y="14506"/>
                    </a:lnTo>
                    <a:lnTo>
                      <a:pt x="28505" y="14244"/>
                    </a:lnTo>
                    <a:lnTo>
                      <a:pt x="28505" y="13999"/>
                    </a:lnTo>
                    <a:lnTo>
                      <a:pt x="28407" y="13508"/>
                    </a:lnTo>
                    <a:lnTo>
                      <a:pt x="28210" y="13082"/>
                    </a:lnTo>
                    <a:lnTo>
                      <a:pt x="27948" y="12689"/>
                    </a:lnTo>
                    <a:lnTo>
                      <a:pt x="27621" y="12345"/>
                    </a:lnTo>
                    <a:lnTo>
                      <a:pt x="27228" y="12083"/>
                    </a:lnTo>
                    <a:lnTo>
                      <a:pt x="26786" y="11903"/>
                    </a:lnTo>
                    <a:lnTo>
                      <a:pt x="26311" y="11805"/>
                    </a:lnTo>
                    <a:lnTo>
                      <a:pt x="26049" y="11789"/>
                    </a:lnTo>
                    <a:lnTo>
                      <a:pt x="25672" y="11805"/>
                    </a:lnTo>
                    <a:lnTo>
                      <a:pt x="24166" y="12051"/>
                    </a:lnTo>
                    <a:lnTo>
                      <a:pt x="23020" y="12263"/>
                    </a:lnTo>
                    <a:lnTo>
                      <a:pt x="21416" y="12558"/>
                    </a:lnTo>
                    <a:lnTo>
                      <a:pt x="17945" y="13115"/>
                    </a:lnTo>
                    <a:lnTo>
                      <a:pt x="16438" y="13246"/>
                    </a:lnTo>
                    <a:lnTo>
                      <a:pt x="16209" y="13246"/>
                    </a:lnTo>
                    <a:lnTo>
                      <a:pt x="15767" y="13066"/>
                    </a:lnTo>
                    <a:lnTo>
                      <a:pt x="15587" y="12918"/>
                    </a:lnTo>
                    <a:lnTo>
                      <a:pt x="15440" y="12738"/>
                    </a:lnTo>
                    <a:lnTo>
                      <a:pt x="15260" y="12296"/>
                    </a:lnTo>
                    <a:lnTo>
                      <a:pt x="15260" y="12067"/>
                    </a:lnTo>
                    <a:lnTo>
                      <a:pt x="15391" y="10561"/>
                    </a:lnTo>
                    <a:lnTo>
                      <a:pt x="15947" y="7090"/>
                    </a:lnTo>
                    <a:lnTo>
                      <a:pt x="16242" y="5485"/>
                    </a:lnTo>
                    <a:lnTo>
                      <a:pt x="16455" y="4339"/>
                    </a:lnTo>
                    <a:lnTo>
                      <a:pt x="16700" y="2833"/>
                    </a:lnTo>
                    <a:lnTo>
                      <a:pt x="16717" y="2456"/>
                    </a:lnTo>
                    <a:lnTo>
                      <a:pt x="16700" y="2194"/>
                    </a:lnTo>
                    <a:lnTo>
                      <a:pt x="16602" y="1720"/>
                    </a:lnTo>
                    <a:lnTo>
                      <a:pt x="16422" y="1278"/>
                    </a:lnTo>
                    <a:lnTo>
                      <a:pt x="16160" y="885"/>
                    </a:lnTo>
                    <a:lnTo>
                      <a:pt x="15816" y="557"/>
                    </a:lnTo>
                    <a:lnTo>
                      <a:pt x="15423" y="295"/>
                    </a:lnTo>
                    <a:lnTo>
                      <a:pt x="14998" y="99"/>
                    </a:lnTo>
                    <a:lnTo>
                      <a:pt x="14506"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6" name="Google Shape;2338;p38">
                <a:extLst>
                  <a:ext uri="{FF2B5EF4-FFF2-40B4-BE49-F238E27FC236}">
                    <a16:creationId xmlns:a16="http://schemas.microsoft.com/office/drawing/2014/main" xmlns="" id="{F7CE384A-3724-5B86-353E-F514FDDC24BA}"/>
                  </a:ext>
                </a:extLst>
              </p:cNvPr>
              <p:cNvSpPr/>
              <p:nvPr/>
            </p:nvSpPr>
            <p:spPr>
              <a:xfrm>
                <a:off x="-2473694" y="1619148"/>
                <a:ext cx="643138" cy="643108"/>
              </a:xfrm>
              <a:custGeom>
                <a:avLst/>
                <a:gdLst/>
                <a:ahLst/>
                <a:cxnLst/>
                <a:rect l="l" t="t" r="r" b="b"/>
                <a:pathLst>
                  <a:path w="21580" h="21579" extrusionOk="0">
                    <a:moveTo>
                      <a:pt x="2211" y="0"/>
                    </a:moveTo>
                    <a:lnTo>
                      <a:pt x="1752" y="98"/>
                    </a:lnTo>
                    <a:lnTo>
                      <a:pt x="1294" y="278"/>
                    </a:lnTo>
                    <a:lnTo>
                      <a:pt x="901" y="540"/>
                    </a:lnTo>
                    <a:lnTo>
                      <a:pt x="704" y="720"/>
                    </a:lnTo>
                    <a:lnTo>
                      <a:pt x="541" y="901"/>
                    </a:lnTo>
                    <a:lnTo>
                      <a:pt x="262" y="1310"/>
                    </a:lnTo>
                    <a:lnTo>
                      <a:pt x="82" y="1752"/>
                    </a:lnTo>
                    <a:lnTo>
                      <a:pt x="0" y="2210"/>
                    </a:lnTo>
                    <a:lnTo>
                      <a:pt x="0" y="2685"/>
                    </a:lnTo>
                    <a:lnTo>
                      <a:pt x="82" y="3160"/>
                    </a:lnTo>
                    <a:lnTo>
                      <a:pt x="262" y="3602"/>
                    </a:lnTo>
                    <a:lnTo>
                      <a:pt x="541" y="4011"/>
                    </a:lnTo>
                    <a:lnTo>
                      <a:pt x="704" y="4191"/>
                    </a:lnTo>
                    <a:lnTo>
                      <a:pt x="999" y="4453"/>
                    </a:lnTo>
                    <a:lnTo>
                      <a:pt x="2227" y="5337"/>
                    </a:lnTo>
                    <a:lnTo>
                      <a:pt x="3193" y="6009"/>
                    </a:lnTo>
                    <a:lnTo>
                      <a:pt x="4536" y="6926"/>
                    </a:lnTo>
                    <a:lnTo>
                      <a:pt x="7368" y="8989"/>
                    </a:lnTo>
                    <a:lnTo>
                      <a:pt x="8530" y="9954"/>
                    </a:lnTo>
                    <a:lnTo>
                      <a:pt x="8694" y="10135"/>
                    </a:lnTo>
                    <a:lnTo>
                      <a:pt x="8891" y="10560"/>
                    </a:lnTo>
                    <a:lnTo>
                      <a:pt x="8907" y="10789"/>
                    </a:lnTo>
                    <a:lnTo>
                      <a:pt x="8891" y="11035"/>
                    </a:lnTo>
                    <a:lnTo>
                      <a:pt x="8694" y="11461"/>
                    </a:lnTo>
                    <a:lnTo>
                      <a:pt x="8530" y="11624"/>
                    </a:lnTo>
                    <a:lnTo>
                      <a:pt x="7368" y="12590"/>
                    </a:lnTo>
                    <a:lnTo>
                      <a:pt x="4536" y="14653"/>
                    </a:lnTo>
                    <a:lnTo>
                      <a:pt x="3193" y="15587"/>
                    </a:lnTo>
                    <a:lnTo>
                      <a:pt x="2227" y="16241"/>
                    </a:lnTo>
                    <a:lnTo>
                      <a:pt x="999" y="17142"/>
                    </a:lnTo>
                    <a:lnTo>
                      <a:pt x="704" y="17388"/>
                    </a:lnTo>
                    <a:lnTo>
                      <a:pt x="541" y="17584"/>
                    </a:lnTo>
                    <a:lnTo>
                      <a:pt x="262" y="17993"/>
                    </a:lnTo>
                    <a:lnTo>
                      <a:pt x="82" y="18435"/>
                    </a:lnTo>
                    <a:lnTo>
                      <a:pt x="0" y="18894"/>
                    </a:lnTo>
                    <a:lnTo>
                      <a:pt x="0" y="19369"/>
                    </a:lnTo>
                    <a:lnTo>
                      <a:pt x="82" y="19827"/>
                    </a:lnTo>
                    <a:lnTo>
                      <a:pt x="262" y="20285"/>
                    </a:lnTo>
                    <a:lnTo>
                      <a:pt x="541" y="20678"/>
                    </a:lnTo>
                    <a:lnTo>
                      <a:pt x="704" y="20875"/>
                    </a:lnTo>
                    <a:lnTo>
                      <a:pt x="901" y="21039"/>
                    </a:lnTo>
                    <a:lnTo>
                      <a:pt x="1294" y="21317"/>
                    </a:lnTo>
                    <a:lnTo>
                      <a:pt x="1752" y="21497"/>
                    </a:lnTo>
                    <a:lnTo>
                      <a:pt x="2211" y="21579"/>
                    </a:lnTo>
                    <a:lnTo>
                      <a:pt x="2686" y="21579"/>
                    </a:lnTo>
                    <a:lnTo>
                      <a:pt x="3144" y="21497"/>
                    </a:lnTo>
                    <a:lnTo>
                      <a:pt x="3586" y="21317"/>
                    </a:lnTo>
                    <a:lnTo>
                      <a:pt x="3995" y="21039"/>
                    </a:lnTo>
                    <a:lnTo>
                      <a:pt x="4192" y="20875"/>
                    </a:lnTo>
                    <a:lnTo>
                      <a:pt x="4437" y="20580"/>
                    </a:lnTo>
                    <a:lnTo>
                      <a:pt x="5338" y="19352"/>
                    </a:lnTo>
                    <a:lnTo>
                      <a:pt x="5993" y="18386"/>
                    </a:lnTo>
                    <a:lnTo>
                      <a:pt x="6926" y="17044"/>
                    </a:lnTo>
                    <a:lnTo>
                      <a:pt x="8989" y="14211"/>
                    </a:lnTo>
                    <a:lnTo>
                      <a:pt x="9955" y="13049"/>
                    </a:lnTo>
                    <a:lnTo>
                      <a:pt x="10119" y="12885"/>
                    </a:lnTo>
                    <a:lnTo>
                      <a:pt x="10544" y="12689"/>
                    </a:lnTo>
                    <a:lnTo>
                      <a:pt x="10790" y="12672"/>
                    </a:lnTo>
                    <a:lnTo>
                      <a:pt x="11019" y="12689"/>
                    </a:lnTo>
                    <a:lnTo>
                      <a:pt x="11445" y="12885"/>
                    </a:lnTo>
                    <a:lnTo>
                      <a:pt x="11625" y="13049"/>
                    </a:lnTo>
                    <a:lnTo>
                      <a:pt x="12591" y="14211"/>
                    </a:lnTo>
                    <a:lnTo>
                      <a:pt x="14654" y="17044"/>
                    </a:lnTo>
                    <a:lnTo>
                      <a:pt x="15571" y="18386"/>
                    </a:lnTo>
                    <a:lnTo>
                      <a:pt x="16242" y="19352"/>
                    </a:lnTo>
                    <a:lnTo>
                      <a:pt x="17126" y="20580"/>
                    </a:lnTo>
                    <a:lnTo>
                      <a:pt x="17388" y="20875"/>
                    </a:lnTo>
                    <a:lnTo>
                      <a:pt x="17568" y="21039"/>
                    </a:lnTo>
                    <a:lnTo>
                      <a:pt x="17977" y="21317"/>
                    </a:lnTo>
                    <a:lnTo>
                      <a:pt x="18419" y="21497"/>
                    </a:lnTo>
                    <a:lnTo>
                      <a:pt x="18894" y="21579"/>
                    </a:lnTo>
                    <a:lnTo>
                      <a:pt x="19369" y="21579"/>
                    </a:lnTo>
                    <a:lnTo>
                      <a:pt x="19827" y="21497"/>
                    </a:lnTo>
                    <a:lnTo>
                      <a:pt x="20269" y="21317"/>
                    </a:lnTo>
                    <a:lnTo>
                      <a:pt x="20679" y="21039"/>
                    </a:lnTo>
                    <a:lnTo>
                      <a:pt x="20859" y="20875"/>
                    </a:lnTo>
                    <a:lnTo>
                      <a:pt x="21039" y="20678"/>
                    </a:lnTo>
                    <a:lnTo>
                      <a:pt x="21301" y="20285"/>
                    </a:lnTo>
                    <a:lnTo>
                      <a:pt x="21481" y="19827"/>
                    </a:lnTo>
                    <a:lnTo>
                      <a:pt x="21579" y="19369"/>
                    </a:lnTo>
                    <a:lnTo>
                      <a:pt x="21579" y="18894"/>
                    </a:lnTo>
                    <a:lnTo>
                      <a:pt x="21481" y="18435"/>
                    </a:lnTo>
                    <a:lnTo>
                      <a:pt x="21301" y="17993"/>
                    </a:lnTo>
                    <a:lnTo>
                      <a:pt x="21039" y="17584"/>
                    </a:lnTo>
                    <a:lnTo>
                      <a:pt x="20859" y="17388"/>
                    </a:lnTo>
                    <a:lnTo>
                      <a:pt x="20580" y="17142"/>
                    </a:lnTo>
                    <a:lnTo>
                      <a:pt x="19353" y="16241"/>
                    </a:lnTo>
                    <a:lnTo>
                      <a:pt x="18387" y="15587"/>
                    </a:lnTo>
                    <a:lnTo>
                      <a:pt x="17044" y="14653"/>
                    </a:lnTo>
                    <a:lnTo>
                      <a:pt x="14195" y="12590"/>
                    </a:lnTo>
                    <a:lnTo>
                      <a:pt x="13049" y="11624"/>
                    </a:lnTo>
                    <a:lnTo>
                      <a:pt x="12886" y="11461"/>
                    </a:lnTo>
                    <a:lnTo>
                      <a:pt x="12689" y="11035"/>
                    </a:lnTo>
                    <a:lnTo>
                      <a:pt x="12673" y="10789"/>
                    </a:lnTo>
                    <a:lnTo>
                      <a:pt x="12689" y="10560"/>
                    </a:lnTo>
                    <a:lnTo>
                      <a:pt x="12886" y="10135"/>
                    </a:lnTo>
                    <a:lnTo>
                      <a:pt x="13049" y="9954"/>
                    </a:lnTo>
                    <a:lnTo>
                      <a:pt x="14195" y="8989"/>
                    </a:lnTo>
                    <a:lnTo>
                      <a:pt x="17044" y="6926"/>
                    </a:lnTo>
                    <a:lnTo>
                      <a:pt x="18387" y="6009"/>
                    </a:lnTo>
                    <a:lnTo>
                      <a:pt x="19353" y="5337"/>
                    </a:lnTo>
                    <a:lnTo>
                      <a:pt x="20580" y="4453"/>
                    </a:lnTo>
                    <a:lnTo>
                      <a:pt x="20859" y="4191"/>
                    </a:lnTo>
                    <a:lnTo>
                      <a:pt x="21039" y="4011"/>
                    </a:lnTo>
                    <a:lnTo>
                      <a:pt x="21301" y="3602"/>
                    </a:lnTo>
                    <a:lnTo>
                      <a:pt x="21481" y="3160"/>
                    </a:lnTo>
                    <a:lnTo>
                      <a:pt x="21579" y="2685"/>
                    </a:lnTo>
                    <a:lnTo>
                      <a:pt x="21579" y="2210"/>
                    </a:lnTo>
                    <a:lnTo>
                      <a:pt x="21481" y="1752"/>
                    </a:lnTo>
                    <a:lnTo>
                      <a:pt x="21301" y="1310"/>
                    </a:lnTo>
                    <a:lnTo>
                      <a:pt x="21039" y="901"/>
                    </a:lnTo>
                    <a:lnTo>
                      <a:pt x="20859" y="720"/>
                    </a:lnTo>
                    <a:lnTo>
                      <a:pt x="20679" y="540"/>
                    </a:lnTo>
                    <a:lnTo>
                      <a:pt x="20269" y="278"/>
                    </a:lnTo>
                    <a:lnTo>
                      <a:pt x="19827" y="98"/>
                    </a:lnTo>
                    <a:lnTo>
                      <a:pt x="19369" y="0"/>
                    </a:lnTo>
                    <a:lnTo>
                      <a:pt x="18894" y="0"/>
                    </a:lnTo>
                    <a:lnTo>
                      <a:pt x="18419" y="98"/>
                    </a:lnTo>
                    <a:lnTo>
                      <a:pt x="17977" y="278"/>
                    </a:lnTo>
                    <a:lnTo>
                      <a:pt x="17568" y="540"/>
                    </a:lnTo>
                    <a:lnTo>
                      <a:pt x="17388" y="720"/>
                    </a:lnTo>
                    <a:lnTo>
                      <a:pt x="17126" y="999"/>
                    </a:lnTo>
                    <a:lnTo>
                      <a:pt x="16242" y="2243"/>
                    </a:lnTo>
                    <a:lnTo>
                      <a:pt x="15571" y="3193"/>
                    </a:lnTo>
                    <a:lnTo>
                      <a:pt x="14654" y="4535"/>
                    </a:lnTo>
                    <a:lnTo>
                      <a:pt x="12591" y="7384"/>
                    </a:lnTo>
                    <a:lnTo>
                      <a:pt x="11625" y="8530"/>
                    </a:lnTo>
                    <a:lnTo>
                      <a:pt x="11445" y="8694"/>
                    </a:lnTo>
                    <a:lnTo>
                      <a:pt x="11019" y="8890"/>
                    </a:lnTo>
                    <a:lnTo>
                      <a:pt x="10790" y="8907"/>
                    </a:lnTo>
                    <a:lnTo>
                      <a:pt x="10544" y="8890"/>
                    </a:lnTo>
                    <a:lnTo>
                      <a:pt x="10119" y="8694"/>
                    </a:lnTo>
                    <a:lnTo>
                      <a:pt x="9955" y="8530"/>
                    </a:lnTo>
                    <a:lnTo>
                      <a:pt x="8989" y="7384"/>
                    </a:lnTo>
                    <a:lnTo>
                      <a:pt x="6926" y="4535"/>
                    </a:lnTo>
                    <a:lnTo>
                      <a:pt x="5993" y="3193"/>
                    </a:lnTo>
                    <a:lnTo>
                      <a:pt x="5338" y="2243"/>
                    </a:lnTo>
                    <a:lnTo>
                      <a:pt x="4437" y="999"/>
                    </a:lnTo>
                    <a:lnTo>
                      <a:pt x="4192" y="720"/>
                    </a:lnTo>
                    <a:lnTo>
                      <a:pt x="3995" y="540"/>
                    </a:lnTo>
                    <a:lnTo>
                      <a:pt x="3586" y="278"/>
                    </a:lnTo>
                    <a:lnTo>
                      <a:pt x="3144" y="98"/>
                    </a:lnTo>
                    <a:lnTo>
                      <a:pt x="2686" y="0"/>
                    </a:lnTo>
                    <a:close/>
                  </a:path>
                </a:pathLst>
              </a:custGeom>
              <a:solidFill>
                <a:srgbClr val="FFE597"/>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7" name="Google Shape;2339;p38">
                <a:extLst>
                  <a:ext uri="{FF2B5EF4-FFF2-40B4-BE49-F238E27FC236}">
                    <a16:creationId xmlns:a16="http://schemas.microsoft.com/office/drawing/2014/main" xmlns="" id="{7759BD78-5F20-1428-F67D-A5E730518C7B}"/>
                  </a:ext>
                </a:extLst>
              </p:cNvPr>
              <p:cNvSpPr/>
              <p:nvPr/>
            </p:nvSpPr>
            <p:spPr>
              <a:xfrm>
                <a:off x="-2225350" y="1867492"/>
                <a:ext cx="146420" cy="146420"/>
              </a:xfrm>
              <a:custGeom>
                <a:avLst/>
                <a:gdLst/>
                <a:ahLst/>
                <a:cxnLst/>
                <a:rect l="l" t="t" r="r" b="b"/>
                <a:pathLst>
                  <a:path w="4913" h="4913" extrusionOk="0">
                    <a:moveTo>
                      <a:pt x="2457" y="1"/>
                    </a:moveTo>
                    <a:lnTo>
                      <a:pt x="2260" y="33"/>
                    </a:lnTo>
                    <a:lnTo>
                      <a:pt x="1998" y="295"/>
                    </a:lnTo>
                    <a:lnTo>
                      <a:pt x="1966" y="492"/>
                    </a:lnTo>
                    <a:lnTo>
                      <a:pt x="1966" y="1278"/>
                    </a:lnTo>
                    <a:lnTo>
                      <a:pt x="1409" y="721"/>
                    </a:lnTo>
                    <a:lnTo>
                      <a:pt x="1245" y="606"/>
                    </a:lnTo>
                    <a:lnTo>
                      <a:pt x="869" y="606"/>
                    </a:lnTo>
                    <a:lnTo>
                      <a:pt x="721" y="721"/>
                    </a:lnTo>
                    <a:lnTo>
                      <a:pt x="590" y="885"/>
                    </a:lnTo>
                    <a:lnTo>
                      <a:pt x="590" y="1261"/>
                    </a:lnTo>
                    <a:lnTo>
                      <a:pt x="721" y="1409"/>
                    </a:lnTo>
                    <a:lnTo>
                      <a:pt x="1262" y="1965"/>
                    </a:lnTo>
                    <a:lnTo>
                      <a:pt x="492" y="1965"/>
                    </a:lnTo>
                    <a:lnTo>
                      <a:pt x="296" y="1998"/>
                    </a:lnTo>
                    <a:lnTo>
                      <a:pt x="17" y="2260"/>
                    </a:lnTo>
                    <a:lnTo>
                      <a:pt x="1" y="2456"/>
                    </a:lnTo>
                    <a:lnTo>
                      <a:pt x="17" y="2653"/>
                    </a:lnTo>
                    <a:lnTo>
                      <a:pt x="296" y="2931"/>
                    </a:lnTo>
                    <a:lnTo>
                      <a:pt x="492" y="2948"/>
                    </a:lnTo>
                    <a:lnTo>
                      <a:pt x="1262" y="2948"/>
                    </a:lnTo>
                    <a:lnTo>
                      <a:pt x="721" y="3504"/>
                    </a:lnTo>
                    <a:lnTo>
                      <a:pt x="590" y="3668"/>
                    </a:lnTo>
                    <a:lnTo>
                      <a:pt x="590" y="4045"/>
                    </a:lnTo>
                    <a:lnTo>
                      <a:pt x="721" y="4192"/>
                    </a:lnTo>
                    <a:lnTo>
                      <a:pt x="869" y="4323"/>
                    </a:lnTo>
                    <a:lnTo>
                      <a:pt x="1245" y="4323"/>
                    </a:lnTo>
                    <a:lnTo>
                      <a:pt x="1409" y="4192"/>
                    </a:lnTo>
                    <a:lnTo>
                      <a:pt x="1966" y="3652"/>
                    </a:lnTo>
                    <a:lnTo>
                      <a:pt x="1966" y="4421"/>
                    </a:lnTo>
                    <a:lnTo>
                      <a:pt x="1998" y="4618"/>
                    </a:lnTo>
                    <a:lnTo>
                      <a:pt x="2260" y="4896"/>
                    </a:lnTo>
                    <a:lnTo>
                      <a:pt x="2457" y="4912"/>
                    </a:lnTo>
                    <a:lnTo>
                      <a:pt x="2653" y="4896"/>
                    </a:lnTo>
                    <a:lnTo>
                      <a:pt x="2915" y="4618"/>
                    </a:lnTo>
                    <a:lnTo>
                      <a:pt x="2948" y="4421"/>
                    </a:lnTo>
                    <a:lnTo>
                      <a:pt x="2948" y="3652"/>
                    </a:lnTo>
                    <a:lnTo>
                      <a:pt x="3505" y="4192"/>
                    </a:lnTo>
                    <a:lnTo>
                      <a:pt x="3652" y="4323"/>
                    </a:lnTo>
                    <a:lnTo>
                      <a:pt x="4029" y="4323"/>
                    </a:lnTo>
                    <a:lnTo>
                      <a:pt x="4192" y="4192"/>
                    </a:lnTo>
                    <a:lnTo>
                      <a:pt x="4307" y="4045"/>
                    </a:lnTo>
                    <a:lnTo>
                      <a:pt x="4307" y="3668"/>
                    </a:lnTo>
                    <a:lnTo>
                      <a:pt x="4192" y="3504"/>
                    </a:lnTo>
                    <a:lnTo>
                      <a:pt x="3636" y="2948"/>
                    </a:lnTo>
                    <a:lnTo>
                      <a:pt x="4422" y="2948"/>
                    </a:lnTo>
                    <a:lnTo>
                      <a:pt x="4618" y="2931"/>
                    </a:lnTo>
                    <a:lnTo>
                      <a:pt x="4880" y="2653"/>
                    </a:lnTo>
                    <a:lnTo>
                      <a:pt x="4913" y="2456"/>
                    </a:lnTo>
                    <a:lnTo>
                      <a:pt x="4880" y="2260"/>
                    </a:lnTo>
                    <a:lnTo>
                      <a:pt x="4618" y="1998"/>
                    </a:lnTo>
                    <a:lnTo>
                      <a:pt x="4422" y="1965"/>
                    </a:lnTo>
                    <a:lnTo>
                      <a:pt x="3636" y="1965"/>
                    </a:lnTo>
                    <a:lnTo>
                      <a:pt x="4192" y="1409"/>
                    </a:lnTo>
                    <a:lnTo>
                      <a:pt x="4307" y="1261"/>
                    </a:lnTo>
                    <a:lnTo>
                      <a:pt x="4307" y="885"/>
                    </a:lnTo>
                    <a:lnTo>
                      <a:pt x="4192" y="721"/>
                    </a:lnTo>
                    <a:lnTo>
                      <a:pt x="4029" y="606"/>
                    </a:lnTo>
                    <a:lnTo>
                      <a:pt x="3652" y="606"/>
                    </a:lnTo>
                    <a:lnTo>
                      <a:pt x="3505" y="721"/>
                    </a:lnTo>
                    <a:lnTo>
                      <a:pt x="2948" y="1278"/>
                    </a:lnTo>
                    <a:lnTo>
                      <a:pt x="2948" y="492"/>
                    </a:lnTo>
                    <a:lnTo>
                      <a:pt x="2915" y="295"/>
                    </a:lnTo>
                    <a:lnTo>
                      <a:pt x="2653" y="33"/>
                    </a:lnTo>
                    <a:lnTo>
                      <a:pt x="2457"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8" name="Google Shape;2340;p38">
                <a:extLst>
                  <a:ext uri="{FF2B5EF4-FFF2-40B4-BE49-F238E27FC236}">
                    <a16:creationId xmlns:a16="http://schemas.microsoft.com/office/drawing/2014/main" xmlns="" id="{D679697B-16A1-DFA3-FAF8-C918FE40CE08}"/>
                  </a:ext>
                </a:extLst>
              </p:cNvPr>
              <p:cNvSpPr/>
              <p:nvPr/>
            </p:nvSpPr>
            <p:spPr>
              <a:xfrm>
                <a:off x="-2174090" y="1918723"/>
                <a:ext cx="43929" cy="43959"/>
              </a:xfrm>
              <a:custGeom>
                <a:avLst/>
                <a:gdLst/>
                <a:ahLst/>
                <a:cxnLst/>
                <a:rect l="l" t="t" r="r" b="b"/>
                <a:pathLst>
                  <a:path w="1474" h="1475" extrusionOk="0">
                    <a:moveTo>
                      <a:pt x="737" y="1"/>
                    </a:moveTo>
                    <a:lnTo>
                      <a:pt x="589" y="17"/>
                    </a:lnTo>
                    <a:lnTo>
                      <a:pt x="328" y="132"/>
                    </a:lnTo>
                    <a:lnTo>
                      <a:pt x="115" y="328"/>
                    </a:lnTo>
                    <a:lnTo>
                      <a:pt x="0" y="590"/>
                    </a:lnTo>
                    <a:lnTo>
                      <a:pt x="0" y="737"/>
                    </a:lnTo>
                    <a:lnTo>
                      <a:pt x="0" y="885"/>
                    </a:lnTo>
                    <a:lnTo>
                      <a:pt x="115" y="1147"/>
                    </a:lnTo>
                    <a:lnTo>
                      <a:pt x="328" y="1360"/>
                    </a:lnTo>
                    <a:lnTo>
                      <a:pt x="589" y="1474"/>
                    </a:lnTo>
                    <a:lnTo>
                      <a:pt x="884" y="1474"/>
                    </a:lnTo>
                    <a:lnTo>
                      <a:pt x="1146" y="1360"/>
                    </a:lnTo>
                    <a:lnTo>
                      <a:pt x="1343" y="1147"/>
                    </a:lnTo>
                    <a:lnTo>
                      <a:pt x="1457" y="885"/>
                    </a:lnTo>
                    <a:lnTo>
                      <a:pt x="1474" y="737"/>
                    </a:lnTo>
                    <a:lnTo>
                      <a:pt x="1457" y="590"/>
                    </a:lnTo>
                    <a:lnTo>
                      <a:pt x="1343" y="328"/>
                    </a:lnTo>
                    <a:lnTo>
                      <a:pt x="1146" y="132"/>
                    </a:lnTo>
                    <a:lnTo>
                      <a:pt x="884" y="17"/>
                    </a:lnTo>
                    <a:lnTo>
                      <a:pt x="737" y="1"/>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grpSp>
        <p:nvGrpSpPr>
          <p:cNvPr id="61" name="Google Shape;2341;p38">
            <a:extLst>
              <a:ext uri="{FF2B5EF4-FFF2-40B4-BE49-F238E27FC236}">
                <a16:creationId xmlns:a16="http://schemas.microsoft.com/office/drawing/2014/main" xmlns="" id="{9D1E59E1-3499-A44B-FBFA-27C631E6C0FC}"/>
              </a:ext>
            </a:extLst>
          </p:cNvPr>
          <p:cNvGrpSpPr/>
          <p:nvPr/>
        </p:nvGrpSpPr>
        <p:grpSpPr>
          <a:xfrm>
            <a:off x="7991615" y="1401230"/>
            <a:ext cx="2291775" cy="1935168"/>
            <a:chOff x="4677098" y="1051924"/>
            <a:chExt cx="1899784" cy="1657313"/>
          </a:xfrm>
        </p:grpSpPr>
        <p:grpSp>
          <p:nvGrpSpPr>
            <p:cNvPr id="62" name="Google Shape;2342;p38">
              <a:extLst>
                <a:ext uri="{FF2B5EF4-FFF2-40B4-BE49-F238E27FC236}">
                  <a16:creationId xmlns:a16="http://schemas.microsoft.com/office/drawing/2014/main" xmlns="" id="{1ABFB2E7-219A-F63F-1B13-9965CBBB8424}"/>
                </a:ext>
              </a:extLst>
            </p:cNvPr>
            <p:cNvGrpSpPr/>
            <p:nvPr/>
          </p:nvGrpSpPr>
          <p:grpSpPr>
            <a:xfrm>
              <a:off x="4677098" y="1051924"/>
              <a:ext cx="1899784" cy="1657313"/>
              <a:chOff x="4677098" y="1051924"/>
              <a:chExt cx="1899784" cy="1657313"/>
            </a:xfrm>
          </p:grpSpPr>
          <p:sp>
            <p:nvSpPr>
              <p:cNvPr id="71" name="Google Shape;2343;p38">
                <a:extLst>
                  <a:ext uri="{FF2B5EF4-FFF2-40B4-BE49-F238E27FC236}">
                    <a16:creationId xmlns:a16="http://schemas.microsoft.com/office/drawing/2014/main" xmlns="" id="{4D66CFAA-82E5-D0E4-AD9F-EFE060B34D6F}"/>
                  </a:ext>
                </a:extLst>
              </p:cNvPr>
              <p:cNvSpPr/>
              <p:nvPr/>
            </p:nvSpPr>
            <p:spPr>
              <a:xfrm>
                <a:off x="4677098" y="1051924"/>
                <a:ext cx="1899784" cy="1657313"/>
              </a:xfrm>
              <a:custGeom>
                <a:avLst/>
                <a:gdLst/>
                <a:ahLst/>
                <a:cxnLst/>
                <a:rect l="l" t="t" r="r" b="b"/>
                <a:pathLst>
                  <a:path w="20951" h="18277" extrusionOk="0">
                    <a:moveTo>
                      <a:pt x="9161" y="0"/>
                    </a:moveTo>
                    <a:cubicBezTo>
                      <a:pt x="9030" y="0"/>
                      <a:pt x="8899" y="3"/>
                      <a:pt x="8767" y="9"/>
                    </a:cubicBezTo>
                    <a:cubicBezTo>
                      <a:pt x="3938" y="217"/>
                      <a:pt x="102" y="4170"/>
                      <a:pt x="34" y="9009"/>
                    </a:cubicBezTo>
                    <a:cubicBezTo>
                      <a:pt x="1" y="11474"/>
                      <a:pt x="935" y="13799"/>
                      <a:pt x="2665" y="15555"/>
                    </a:cubicBezTo>
                    <a:cubicBezTo>
                      <a:pt x="4396" y="17310"/>
                      <a:pt x="6707" y="18277"/>
                      <a:pt x="9171" y="18277"/>
                    </a:cubicBezTo>
                    <a:cubicBezTo>
                      <a:pt x="13727" y="18277"/>
                      <a:pt x="17620" y="14878"/>
                      <a:pt x="18228" y="10370"/>
                    </a:cubicBezTo>
                    <a:cubicBezTo>
                      <a:pt x="18300" y="9828"/>
                      <a:pt x="18741" y="9434"/>
                      <a:pt x="19276" y="9434"/>
                    </a:cubicBezTo>
                    <a:lnTo>
                      <a:pt x="20950" y="9434"/>
                    </a:lnTo>
                    <a:lnTo>
                      <a:pt x="20950" y="8842"/>
                    </a:lnTo>
                    <a:lnTo>
                      <a:pt x="19276" y="8842"/>
                    </a:lnTo>
                    <a:cubicBezTo>
                      <a:pt x="18455" y="8842"/>
                      <a:pt x="17752" y="9465"/>
                      <a:pt x="17640" y="10291"/>
                    </a:cubicBezTo>
                    <a:cubicBezTo>
                      <a:pt x="17073" y="14506"/>
                      <a:pt x="13432" y="17684"/>
                      <a:pt x="9171" y="17684"/>
                    </a:cubicBezTo>
                    <a:cubicBezTo>
                      <a:pt x="6866" y="17684"/>
                      <a:pt x="4705" y="16780"/>
                      <a:pt x="3087" y="15138"/>
                    </a:cubicBezTo>
                    <a:cubicBezTo>
                      <a:pt x="1468" y="13497"/>
                      <a:pt x="594" y="11323"/>
                      <a:pt x="627" y="9017"/>
                    </a:cubicBezTo>
                    <a:cubicBezTo>
                      <a:pt x="689" y="4492"/>
                      <a:pt x="4277" y="795"/>
                      <a:pt x="8793" y="600"/>
                    </a:cubicBezTo>
                    <a:cubicBezTo>
                      <a:pt x="8917" y="595"/>
                      <a:pt x="9041" y="592"/>
                      <a:pt x="9164" y="592"/>
                    </a:cubicBezTo>
                    <a:cubicBezTo>
                      <a:pt x="11036" y="592"/>
                      <a:pt x="12865" y="1206"/>
                      <a:pt x="14351" y="2339"/>
                    </a:cubicBezTo>
                    <a:lnTo>
                      <a:pt x="14710" y="1869"/>
                    </a:lnTo>
                    <a:cubicBezTo>
                      <a:pt x="13121" y="657"/>
                      <a:pt x="11164" y="0"/>
                      <a:pt x="9161"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2" name="Google Shape;2344;p38">
                <a:extLst>
                  <a:ext uri="{FF2B5EF4-FFF2-40B4-BE49-F238E27FC236}">
                    <a16:creationId xmlns:a16="http://schemas.microsoft.com/office/drawing/2014/main" xmlns="" id="{D47F86AA-A4E1-FF91-03AC-F9930950009C}"/>
                  </a:ext>
                </a:extLst>
              </p:cNvPr>
              <p:cNvSpPr/>
              <p:nvPr/>
            </p:nvSpPr>
            <p:spPr>
              <a:xfrm>
                <a:off x="4894925" y="1266626"/>
                <a:ext cx="1227756" cy="1227900"/>
              </a:xfrm>
              <a:custGeom>
                <a:avLst/>
                <a:gdLst/>
                <a:ahLst/>
                <a:cxnLst/>
                <a:rect l="l" t="t" r="r" b="b"/>
                <a:pathLst>
                  <a:path w="8506" h="8507" extrusionOk="0">
                    <a:moveTo>
                      <a:pt x="4252" y="0"/>
                    </a:moveTo>
                    <a:cubicBezTo>
                      <a:pt x="1904" y="0"/>
                      <a:pt x="0" y="1904"/>
                      <a:pt x="0" y="4253"/>
                    </a:cubicBezTo>
                    <a:cubicBezTo>
                      <a:pt x="0" y="6603"/>
                      <a:pt x="1904" y="8507"/>
                      <a:pt x="4252" y="8507"/>
                    </a:cubicBezTo>
                    <a:cubicBezTo>
                      <a:pt x="6602" y="8507"/>
                      <a:pt x="8506" y="6603"/>
                      <a:pt x="8506" y="4253"/>
                    </a:cubicBezTo>
                    <a:cubicBezTo>
                      <a:pt x="8506" y="1904"/>
                      <a:pt x="6602" y="0"/>
                      <a:pt x="4252" y="0"/>
                    </a:cubicBezTo>
                    <a:close/>
                  </a:path>
                </a:pathLst>
              </a:custGeom>
              <a:solidFill>
                <a:srgbClr val="FFFFFF"/>
              </a:solidFill>
              <a:ln w="76200" cap="flat" cmpd="sng">
                <a:solidFill>
                  <a:srgbClr val="83B2A9"/>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63" name="Google Shape;2345;p38">
              <a:extLst>
                <a:ext uri="{FF2B5EF4-FFF2-40B4-BE49-F238E27FC236}">
                  <a16:creationId xmlns:a16="http://schemas.microsoft.com/office/drawing/2014/main" xmlns="" id="{28D36410-99FE-A20A-14F0-66D3DA1CA4AD}"/>
                </a:ext>
              </a:extLst>
            </p:cNvPr>
            <p:cNvGrpSpPr/>
            <p:nvPr/>
          </p:nvGrpSpPr>
          <p:grpSpPr>
            <a:xfrm>
              <a:off x="5168288" y="1501177"/>
              <a:ext cx="664516" cy="758648"/>
              <a:chOff x="-990244" y="2777774"/>
              <a:chExt cx="744139" cy="849550"/>
            </a:xfrm>
          </p:grpSpPr>
          <p:sp>
            <p:nvSpPr>
              <p:cNvPr id="64" name="Google Shape;2346;p38">
                <a:extLst>
                  <a:ext uri="{FF2B5EF4-FFF2-40B4-BE49-F238E27FC236}">
                    <a16:creationId xmlns:a16="http://schemas.microsoft.com/office/drawing/2014/main" xmlns="" id="{25E3876F-31F3-F136-F9D6-33BF2B897AC5}"/>
                  </a:ext>
                </a:extLst>
              </p:cNvPr>
              <p:cNvSpPr/>
              <p:nvPr/>
            </p:nvSpPr>
            <p:spPr>
              <a:xfrm>
                <a:off x="-990244" y="2971997"/>
                <a:ext cx="744139" cy="655327"/>
              </a:xfrm>
              <a:custGeom>
                <a:avLst/>
                <a:gdLst/>
                <a:ahLst/>
                <a:cxnLst/>
                <a:rect l="l" t="t" r="r" b="b"/>
                <a:pathLst>
                  <a:path w="24969" h="21989" extrusionOk="0">
                    <a:moveTo>
                      <a:pt x="23381" y="0"/>
                    </a:moveTo>
                    <a:lnTo>
                      <a:pt x="22365" y="115"/>
                    </a:lnTo>
                    <a:lnTo>
                      <a:pt x="21743" y="246"/>
                    </a:lnTo>
                    <a:lnTo>
                      <a:pt x="20794" y="508"/>
                    </a:lnTo>
                    <a:lnTo>
                      <a:pt x="18862" y="1261"/>
                    </a:lnTo>
                    <a:lnTo>
                      <a:pt x="18060" y="1686"/>
                    </a:lnTo>
                    <a:lnTo>
                      <a:pt x="14245" y="3897"/>
                    </a:lnTo>
                    <a:lnTo>
                      <a:pt x="14048" y="3995"/>
                    </a:lnTo>
                    <a:lnTo>
                      <a:pt x="13885" y="4110"/>
                    </a:lnTo>
                    <a:lnTo>
                      <a:pt x="13557" y="4306"/>
                    </a:lnTo>
                    <a:lnTo>
                      <a:pt x="12853" y="4519"/>
                    </a:lnTo>
                    <a:lnTo>
                      <a:pt x="12493" y="4535"/>
                    </a:lnTo>
                    <a:lnTo>
                      <a:pt x="12444" y="4535"/>
                    </a:lnTo>
                    <a:lnTo>
                      <a:pt x="12084" y="4519"/>
                    </a:lnTo>
                    <a:lnTo>
                      <a:pt x="11412" y="4306"/>
                    </a:lnTo>
                    <a:lnTo>
                      <a:pt x="11101" y="4110"/>
                    </a:lnTo>
                    <a:lnTo>
                      <a:pt x="10921" y="3995"/>
                    </a:lnTo>
                    <a:lnTo>
                      <a:pt x="10741" y="3897"/>
                    </a:lnTo>
                    <a:lnTo>
                      <a:pt x="6910" y="1686"/>
                    </a:lnTo>
                    <a:lnTo>
                      <a:pt x="6108" y="1261"/>
                    </a:lnTo>
                    <a:lnTo>
                      <a:pt x="4176" y="508"/>
                    </a:lnTo>
                    <a:lnTo>
                      <a:pt x="3226" y="246"/>
                    </a:lnTo>
                    <a:lnTo>
                      <a:pt x="2751" y="131"/>
                    </a:lnTo>
                    <a:lnTo>
                      <a:pt x="1916" y="17"/>
                    </a:lnTo>
                    <a:lnTo>
                      <a:pt x="1311" y="17"/>
                    </a:lnTo>
                    <a:lnTo>
                      <a:pt x="852" y="98"/>
                    </a:lnTo>
                    <a:lnTo>
                      <a:pt x="508" y="246"/>
                    </a:lnTo>
                    <a:lnTo>
                      <a:pt x="230" y="475"/>
                    </a:lnTo>
                    <a:lnTo>
                      <a:pt x="148" y="622"/>
                    </a:lnTo>
                    <a:lnTo>
                      <a:pt x="83" y="737"/>
                    </a:lnTo>
                    <a:lnTo>
                      <a:pt x="1" y="1015"/>
                    </a:lnTo>
                    <a:lnTo>
                      <a:pt x="34" y="1474"/>
                    </a:lnTo>
                    <a:lnTo>
                      <a:pt x="345" y="2178"/>
                    </a:lnTo>
                    <a:lnTo>
                      <a:pt x="934" y="3013"/>
                    </a:lnTo>
                    <a:lnTo>
                      <a:pt x="1360" y="3471"/>
                    </a:lnTo>
                    <a:lnTo>
                      <a:pt x="2064" y="4175"/>
                    </a:lnTo>
                    <a:lnTo>
                      <a:pt x="3668" y="5452"/>
                    </a:lnTo>
                    <a:lnTo>
                      <a:pt x="4454" y="5943"/>
                    </a:lnTo>
                    <a:lnTo>
                      <a:pt x="8285" y="8154"/>
                    </a:lnTo>
                    <a:lnTo>
                      <a:pt x="8482" y="8268"/>
                    </a:lnTo>
                    <a:lnTo>
                      <a:pt x="8678" y="8366"/>
                    </a:lnTo>
                    <a:lnTo>
                      <a:pt x="8907" y="8497"/>
                    </a:lnTo>
                    <a:lnTo>
                      <a:pt x="9300" y="8841"/>
                    </a:lnTo>
                    <a:lnTo>
                      <a:pt x="9464" y="9038"/>
                    </a:lnTo>
                    <a:lnTo>
                      <a:pt x="9513" y="9103"/>
                    </a:lnTo>
                    <a:lnTo>
                      <a:pt x="9759" y="9463"/>
                    </a:lnTo>
                    <a:lnTo>
                      <a:pt x="9988" y="10086"/>
                    </a:lnTo>
                    <a:lnTo>
                      <a:pt x="10037" y="10528"/>
                    </a:lnTo>
                    <a:lnTo>
                      <a:pt x="10037" y="10740"/>
                    </a:lnTo>
                    <a:lnTo>
                      <a:pt x="10037" y="10953"/>
                    </a:lnTo>
                    <a:lnTo>
                      <a:pt x="10021" y="11182"/>
                    </a:lnTo>
                    <a:lnTo>
                      <a:pt x="10021" y="15603"/>
                    </a:lnTo>
                    <a:lnTo>
                      <a:pt x="10053" y="16373"/>
                    </a:lnTo>
                    <a:lnTo>
                      <a:pt x="10332" y="18419"/>
                    </a:lnTo>
                    <a:lnTo>
                      <a:pt x="10774" y="19991"/>
                    </a:lnTo>
                    <a:lnTo>
                      <a:pt x="11150" y="20891"/>
                    </a:lnTo>
                    <a:lnTo>
                      <a:pt x="11609" y="21579"/>
                    </a:lnTo>
                    <a:lnTo>
                      <a:pt x="12018" y="21890"/>
                    </a:lnTo>
                    <a:lnTo>
                      <a:pt x="12329" y="21988"/>
                    </a:lnTo>
                    <a:lnTo>
                      <a:pt x="12640" y="21988"/>
                    </a:lnTo>
                    <a:lnTo>
                      <a:pt x="12951" y="21890"/>
                    </a:lnTo>
                    <a:lnTo>
                      <a:pt x="13361" y="21579"/>
                    </a:lnTo>
                    <a:lnTo>
                      <a:pt x="13819" y="20891"/>
                    </a:lnTo>
                    <a:lnTo>
                      <a:pt x="14212" y="19991"/>
                    </a:lnTo>
                    <a:lnTo>
                      <a:pt x="14638" y="18419"/>
                    </a:lnTo>
                    <a:lnTo>
                      <a:pt x="14916" y="16373"/>
                    </a:lnTo>
                    <a:lnTo>
                      <a:pt x="14949" y="15603"/>
                    </a:lnTo>
                    <a:lnTo>
                      <a:pt x="14949" y="11182"/>
                    </a:lnTo>
                    <a:lnTo>
                      <a:pt x="14949" y="10953"/>
                    </a:lnTo>
                    <a:lnTo>
                      <a:pt x="14932" y="10740"/>
                    </a:lnTo>
                    <a:lnTo>
                      <a:pt x="14932" y="10331"/>
                    </a:lnTo>
                    <a:lnTo>
                      <a:pt x="15145" y="9545"/>
                    </a:lnTo>
                    <a:lnTo>
                      <a:pt x="15358" y="9201"/>
                    </a:lnTo>
                    <a:lnTo>
                      <a:pt x="15440" y="9087"/>
                    </a:lnTo>
                    <a:lnTo>
                      <a:pt x="15620" y="8858"/>
                    </a:lnTo>
                    <a:lnTo>
                      <a:pt x="16078" y="8497"/>
                    </a:lnTo>
                    <a:lnTo>
                      <a:pt x="16324" y="8350"/>
                    </a:lnTo>
                    <a:lnTo>
                      <a:pt x="16504" y="8252"/>
                    </a:lnTo>
                    <a:lnTo>
                      <a:pt x="16701" y="8154"/>
                    </a:lnTo>
                    <a:lnTo>
                      <a:pt x="20532" y="5943"/>
                    </a:lnTo>
                    <a:lnTo>
                      <a:pt x="21301" y="5452"/>
                    </a:lnTo>
                    <a:lnTo>
                      <a:pt x="22906" y="4175"/>
                    </a:lnTo>
                    <a:lnTo>
                      <a:pt x="23610" y="3471"/>
                    </a:lnTo>
                    <a:lnTo>
                      <a:pt x="24035" y="3013"/>
                    </a:lnTo>
                    <a:lnTo>
                      <a:pt x="24641" y="2178"/>
                    </a:lnTo>
                    <a:lnTo>
                      <a:pt x="24936" y="1474"/>
                    </a:lnTo>
                    <a:lnTo>
                      <a:pt x="24969" y="1015"/>
                    </a:lnTo>
                    <a:lnTo>
                      <a:pt x="24887" y="737"/>
                    </a:lnTo>
                    <a:lnTo>
                      <a:pt x="24821" y="622"/>
                    </a:lnTo>
                    <a:lnTo>
                      <a:pt x="24756" y="491"/>
                    </a:lnTo>
                    <a:lnTo>
                      <a:pt x="24559" y="295"/>
                    </a:lnTo>
                    <a:lnTo>
                      <a:pt x="24150" y="98"/>
                    </a:lnTo>
                    <a:lnTo>
                      <a:pt x="23381" y="0"/>
                    </a:lnTo>
                    <a:close/>
                  </a:path>
                </a:pathLst>
              </a:custGeom>
              <a:solidFill>
                <a:srgbClr val="83B2A9"/>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5" name="Google Shape;2347;p38">
                <a:extLst>
                  <a:ext uri="{FF2B5EF4-FFF2-40B4-BE49-F238E27FC236}">
                    <a16:creationId xmlns:a16="http://schemas.microsoft.com/office/drawing/2014/main" xmlns="" id="{AB407588-D6CE-17C8-CFD5-AB7E181007BD}"/>
                  </a:ext>
                </a:extLst>
              </p:cNvPr>
              <p:cNvSpPr/>
              <p:nvPr/>
            </p:nvSpPr>
            <p:spPr>
              <a:xfrm>
                <a:off x="-989737" y="2979805"/>
                <a:ext cx="743632" cy="647519"/>
              </a:xfrm>
              <a:custGeom>
                <a:avLst/>
                <a:gdLst/>
                <a:ahLst/>
                <a:cxnLst/>
                <a:rect l="l" t="t" r="r" b="b"/>
                <a:pathLst>
                  <a:path w="24952" h="21727" extrusionOk="0">
                    <a:moveTo>
                      <a:pt x="491" y="0"/>
                    </a:moveTo>
                    <a:lnTo>
                      <a:pt x="279" y="147"/>
                    </a:lnTo>
                    <a:lnTo>
                      <a:pt x="131" y="360"/>
                    </a:lnTo>
                    <a:lnTo>
                      <a:pt x="17" y="589"/>
                    </a:lnTo>
                    <a:lnTo>
                      <a:pt x="0" y="851"/>
                    </a:lnTo>
                    <a:lnTo>
                      <a:pt x="11985" y="7761"/>
                    </a:lnTo>
                    <a:lnTo>
                      <a:pt x="11985" y="21595"/>
                    </a:lnTo>
                    <a:lnTo>
                      <a:pt x="12214" y="21710"/>
                    </a:lnTo>
                    <a:lnTo>
                      <a:pt x="12476" y="21726"/>
                    </a:lnTo>
                    <a:lnTo>
                      <a:pt x="12722" y="21710"/>
                    </a:lnTo>
                    <a:lnTo>
                      <a:pt x="12967" y="21595"/>
                    </a:lnTo>
                    <a:lnTo>
                      <a:pt x="12967" y="7761"/>
                    </a:lnTo>
                    <a:lnTo>
                      <a:pt x="24952" y="851"/>
                    </a:lnTo>
                    <a:lnTo>
                      <a:pt x="24919" y="589"/>
                    </a:lnTo>
                    <a:lnTo>
                      <a:pt x="24804" y="360"/>
                    </a:lnTo>
                    <a:lnTo>
                      <a:pt x="24657" y="147"/>
                    </a:lnTo>
                    <a:lnTo>
                      <a:pt x="24460" y="0"/>
                    </a:lnTo>
                    <a:lnTo>
                      <a:pt x="12476" y="6909"/>
                    </a:lnTo>
                    <a:lnTo>
                      <a:pt x="491"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6" name="Google Shape;2348;p38">
                <a:extLst>
                  <a:ext uri="{FF2B5EF4-FFF2-40B4-BE49-F238E27FC236}">
                    <a16:creationId xmlns:a16="http://schemas.microsoft.com/office/drawing/2014/main" xmlns="" id="{A30B0F03-9CC9-841B-5327-2A676633D926}"/>
                  </a:ext>
                </a:extLst>
              </p:cNvPr>
              <p:cNvSpPr/>
              <p:nvPr/>
            </p:nvSpPr>
            <p:spPr>
              <a:xfrm>
                <a:off x="-990244" y="2777774"/>
                <a:ext cx="744139" cy="655834"/>
              </a:xfrm>
              <a:custGeom>
                <a:avLst/>
                <a:gdLst/>
                <a:ahLst/>
                <a:cxnLst/>
                <a:rect l="l" t="t" r="r" b="b"/>
                <a:pathLst>
                  <a:path w="24969" h="22006" extrusionOk="0">
                    <a:moveTo>
                      <a:pt x="12493" y="1"/>
                    </a:moveTo>
                    <a:lnTo>
                      <a:pt x="12329" y="17"/>
                    </a:lnTo>
                    <a:lnTo>
                      <a:pt x="12018" y="116"/>
                    </a:lnTo>
                    <a:lnTo>
                      <a:pt x="11609" y="427"/>
                    </a:lnTo>
                    <a:lnTo>
                      <a:pt x="11150" y="1114"/>
                    </a:lnTo>
                    <a:lnTo>
                      <a:pt x="10774" y="2015"/>
                    </a:lnTo>
                    <a:lnTo>
                      <a:pt x="10332" y="3570"/>
                    </a:lnTo>
                    <a:lnTo>
                      <a:pt x="10053" y="5633"/>
                    </a:lnTo>
                    <a:lnTo>
                      <a:pt x="10021" y="6403"/>
                    </a:lnTo>
                    <a:lnTo>
                      <a:pt x="10021" y="10823"/>
                    </a:lnTo>
                    <a:lnTo>
                      <a:pt x="10037" y="11036"/>
                    </a:lnTo>
                    <a:lnTo>
                      <a:pt x="10037" y="11249"/>
                    </a:lnTo>
                    <a:lnTo>
                      <a:pt x="10037" y="11674"/>
                    </a:lnTo>
                    <a:lnTo>
                      <a:pt x="9824" y="12444"/>
                    </a:lnTo>
                    <a:lnTo>
                      <a:pt x="9611" y="12788"/>
                    </a:lnTo>
                    <a:lnTo>
                      <a:pt x="9530" y="12902"/>
                    </a:lnTo>
                    <a:lnTo>
                      <a:pt x="9349" y="13132"/>
                    </a:lnTo>
                    <a:lnTo>
                      <a:pt x="8891" y="13508"/>
                    </a:lnTo>
                    <a:lnTo>
                      <a:pt x="8645" y="13655"/>
                    </a:lnTo>
                    <a:lnTo>
                      <a:pt x="8465" y="13754"/>
                    </a:lnTo>
                    <a:lnTo>
                      <a:pt x="8285" y="13852"/>
                    </a:lnTo>
                    <a:lnTo>
                      <a:pt x="4454" y="16062"/>
                    </a:lnTo>
                    <a:lnTo>
                      <a:pt x="3668" y="16537"/>
                    </a:lnTo>
                    <a:lnTo>
                      <a:pt x="2064" y="17830"/>
                    </a:lnTo>
                    <a:lnTo>
                      <a:pt x="1360" y="18534"/>
                    </a:lnTo>
                    <a:lnTo>
                      <a:pt x="934" y="18993"/>
                    </a:lnTo>
                    <a:lnTo>
                      <a:pt x="345" y="19828"/>
                    </a:lnTo>
                    <a:lnTo>
                      <a:pt x="34" y="20532"/>
                    </a:lnTo>
                    <a:lnTo>
                      <a:pt x="1" y="20990"/>
                    </a:lnTo>
                    <a:lnTo>
                      <a:pt x="83" y="21252"/>
                    </a:lnTo>
                    <a:lnTo>
                      <a:pt x="148" y="21383"/>
                    </a:lnTo>
                    <a:lnTo>
                      <a:pt x="214" y="21498"/>
                    </a:lnTo>
                    <a:lnTo>
                      <a:pt x="427" y="21694"/>
                    </a:lnTo>
                    <a:lnTo>
                      <a:pt x="819" y="21907"/>
                    </a:lnTo>
                    <a:lnTo>
                      <a:pt x="1589" y="22005"/>
                    </a:lnTo>
                    <a:lnTo>
                      <a:pt x="2604" y="21891"/>
                    </a:lnTo>
                    <a:lnTo>
                      <a:pt x="3226" y="21760"/>
                    </a:lnTo>
                    <a:lnTo>
                      <a:pt x="4176" y="21498"/>
                    </a:lnTo>
                    <a:lnTo>
                      <a:pt x="6108" y="20745"/>
                    </a:lnTo>
                    <a:lnTo>
                      <a:pt x="6910" y="20319"/>
                    </a:lnTo>
                    <a:lnTo>
                      <a:pt x="10741" y="18109"/>
                    </a:lnTo>
                    <a:lnTo>
                      <a:pt x="10921" y="17994"/>
                    </a:lnTo>
                    <a:lnTo>
                      <a:pt x="11101" y="17880"/>
                    </a:lnTo>
                    <a:lnTo>
                      <a:pt x="11412" y="17699"/>
                    </a:lnTo>
                    <a:lnTo>
                      <a:pt x="12116" y="17487"/>
                    </a:lnTo>
                    <a:lnTo>
                      <a:pt x="12477" y="17470"/>
                    </a:lnTo>
                    <a:lnTo>
                      <a:pt x="12526" y="17470"/>
                    </a:lnTo>
                    <a:lnTo>
                      <a:pt x="12886" y="17487"/>
                    </a:lnTo>
                    <a:lnTo>
                      <a:pt x="13557" y="17699"/>
                    </a:lnTo>
                    <a:lnTo>
                      <a:pt x="13868" y="17880"/>
                    </a:lnTo>
                    <a:lnTo>
                      <a:pt x="14048" y="17994"/>
                    </a:lnTo>
                    <a:lnTo>
                      <a:pt x="14245" y="18109"/>
                    </a:lnTo>
                    <a:lnTo>
                      <a:pt x="18060" y="20319"/>
                    </a:lnTo>
                    <a:lnTo>
                      <a:pt x="18862" y="20745"/>
                    </a:lnTo>
                    <a:lnTo>
                      <a:pt x="20794" y="21498"/>
                    </a:lnTo>
                    <a:lnTo>
                      <a:pt x="21743" y="21760"/>
                    </a:lnTo>
                    <a:lnTo>
                      <a:pt x="22218" y="21858"/>
                    </a:lnTo>
                    <a:lnTo>
                      <a:pt x="23053" y="21973"/>
                    </a:lnTo>
                    <a:lnTo>
                      <a:pt x="23397" y="21989"/>
                    </a:lnTo>
                    <a:lnTo>
                      <a:pt x="23659" y="21989"/>
                    </a:lnTo>
                    <a:lnTo>
                      <a:pt x="24117" y="21907"/>
                    </a:lnTo>
                    <a:lnTo>
                      <a:pt x="24477" y="21760"/>
                    </a:lnTo>
                    <a:lnTo>
                      <a:pt x="24739" y="21531"/>
                    </a:lnTo>
                    <a:lnTo>
                      <a:pt x="24821" y="21383"/>
                    </a:lnTo>
                    <a:lnTo>
                      <a:pt x="24887" y="21252"/>
                    </a:lnTo>
                    <a:lnTo>
                      <a:pt x="24969" y="20990"/>
                    </a:lnTo>
                    <a:lnTo>
                      <a:pt x="24936" y="20532"/>
                    </a:lnTo>
                    <a:lnTo>
                      <a:pt x="24641" y="19828"/>
                    </a:lnTo>
                    <a:lnTo>
                      <a:pt x="24035" y="18993"/>
                    </a:lnTo>
                    <a:lnTo>
                      <a:pt x="23610" y="18534"/>
                    </a:lnTo>
                    <a:lnTo>
                      <a:pt x="22906" y="17830"/>
                    </a:lnTo>
                    <a:lnTo>
                      <a:pt x="21301" y="16537"/>
                    </a:lnTo>
                    <a:lnTo>
                      <a:pt x="20532" y="16062"/>
                    </a:lnTo>
                    <a:lnTo>
                      <a:pt x="16701" y="13852"/>
                    </a:lnTo>
                    <a:lnTo>
                      <a:pt x="16488" y="13737"/>
                    </a:lnTo>
                    <a:lnTo>
                      <a:pt x="16291" y="13623"/>
                    </a:lnTo>
                    <a:lnTo>
                      <a:pt x="16062" y="13508"/>
                    </a:lnTo>
                    <a:lnTo>
                      <a:pt x="15669" y="13164"/>
                    </a:lnTo>
                    <a:lnTo>
                      <a:pt x="15505" y="12951"/>
                    </a:lnTo>
                    <a:lnTo>
                      <a:pt x="15456" y="12902"/>
                    </a:lnTo>
                    <a:lnTo>
                      <a:pt x="15211" y="12526"/>
                    </a:lnTo>
                    <a:lnTo>
                      <a:pt x="14982" y="11904"/>
                    </a:lnTo>
                    <a:lnTo>
                      <a:pt x="14932" y="11478"/>
                    </a:lnTo>
                    <a:lnTo>
                      <a:pt x="14932" y="11249"/>
                    </a:lnTo>
                    <a:lnTo>
                      <a:pt x="14949" y="11036"/>
                    </a:lnTo>
                    <a:lnTo>
                      <a:pt x="14949" y="10823"/>
                    </a:lnTo>
                    <a:lnTo>
                      <a:pt x="14949" y="6403"/>
                    </a:lnTo>
                    <a:lnTo>
                      <a:pt x="14916" y="5633"/>
                    </a:lnTo>
                    <a:lnTo>
                      <a:pt x="14638" y="3570"/>
                    </a:lnTo>
                    <a:lnTo>
                      <a:pt x="14212" y="2015"/>
                    </a:lnTo>
                    <a:lnTo>
                      <a:pt x="13819" y="1114"/>
                    </a:lnTo>
                    <a:lnTo>
                      <a:pt x="13361" y="427"/>
                    </a:lnTo>
                    <a:lnTo>
                      <a:pt x="12951" y="116"/>
                    </a:lnTo>
                    <a:lnTo>
                      <a:pt x="12640" y="17"/>
                    </a:lnTo>
                    <a:lnTo>
                      <a:pt x="12493" y="1"/>
                    </a:lnTo>
                    <a:close/>
                  </a:path>
                </a:pathLst>
              </a:custGeom>
              <a:solidFill>
                <a:srgbClr val="83B2A9"/>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7" name="Google Shape;2349;p38">
                <a:extLst>
                  <a:ext uri="{FF2B5EF4-FFF2-40B4-BE49-F238E27FC236}">
                    <a16:creationId xmlns:a16="http://schemas.microsoft.com/office/drawing/2014/main" xmlns="" id="{4EEE7DAF-5B24-2495-869A-300AD4BBF6A1}"/>
                  </a:ext>
                </a:extLst>
              </p:cNvPr>
              <p:cNvSpPr/>
              <p:nvPr/>
            </p:nvSpPr>
            <p:spPr>
              <a:xfrm>
                <a:off x="-989737" y="2777774"/>
                <a:ext cx="743632" cy="648026"/>
              </a:xfrm>
              <a:custGeom>
                <a:avLst/>
                <a:gdLst/>
                <a:ahLst/>
                <a:cxnLst/>
                <a:rect l="l" t="t" r="r" b="b"/>
                <a:pathLst>
                  <a:path w="24952" h="21744" extrusionOk="0">
                    <a:moveTo>
                      <a:pt x="12476" y="1"/>
                    </a:moveTo>
                    <a:lnTo>
                      <a:pt x="12214" y="34"/>
                    </a:lnTo>
                    <a:lnTo>
                      <a:pt x="11985" y="148"/>
                    </a:lnTo>
                    <a:lnTo>
                      <a:pt x="11985" y="13983"/>
                    </a:lnTo>
                    <a:lnTo>
                      <a:pt x="0" y="20892"/>
                    </a:lnTo>
                    <a:lnTo>
                      <a:pt x="17" y="21154"/>
                    </a:lnTo>
                    <a:lnTo>
                      <a:pt x="131" y="21383"/>
                    </a:lnTo>
                    <a:lnTo>
                      <a:pt x="279" y="21596"/>
                    </a:lnTo>
                    <a:lnTo>
                      <a:pt x="491" y="21743"/>
                    </a:lnTo>
                    <a:lnTo>
                      <a:pt x="12476" y="14834"/>
                    </a:lnTo>
                    <a:lnTo>
                      <a:pt x="24444" y="21743"/>
                    </a:lnTo>
                    <a:lnTo>
                      <a:pt x="24657" y="21596"/>
                    </a:lnTo>
                    <a:lnTo>
                      <a:pt x="24804" y="21383"/>
                    </a:lnTo>
                    <a:lnTo>
                      <a:pt x="24919" y="21154"/>
                    </a:lnTo>
                    <a:lnTo>
                      <a:pt x="24952" y="20892"/>
                    </a:lnTo>
                    <a:lnTo>
                      <a:pt x="12967" y="13983"/>
                    </a:lnTo>
                    <a:lnTo>
                      <a:pt x="12967" y="148"/>
                    </a:lnTo>
                    <a:lnTo>
                      <a:pt x="12722" y="34"/>
                    </a:lnTo>
                    <a:lnTo>
                      <a:pt x="12476"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8" name="Google Shape;2350;p38">
                <a:extLst>
                  <a:ext uri="{FF2B5EF4-FFF2-40B4-BE49-F238E27FC236}">
                    <a16:creationId xmlns:a16="http://schemas.microsoft.com/office/drawing/2014/main" xmlns="" id="{CDFC6959-B723-EAF7-D450-4DFB98338837}"/>
                  </a:ext>
                </a:extLst>
              </p:cNvPr>
              <p:cNvSpPr/>
              <p:nvPr/>
            </p:nvSpPr>
            <p:spPr>
              <a:xfrm>
                <a:off x="-647217" y="3246687"/>
                <a:ext cx="58592" cy="73225"/>
              </a:xfrm>
              <a:custGeom>
                <a:avLst/>
                <a:gdLst/>
                <a:ahLst/>
                <a:cxnLst/>
                <a:rect l="l" t="t" r="r" b="b"/>
                <a:pathLst>
                  <a:path w="1966" h="2457" extrusionOk="0">
                    <a:moveTo>
                      <a:pt x="983" y="1"/>
                    </a:moveTo>
                    <a:lnTo>
                      <a:pt x="770" y="17"/>
                    </a:lnTo>
                    <a:lnTo>
                      <a:pt x="426" y="165"/>
                    </a:lnTo>
                    <a:lnTo>
                      <a:pt x="148" y="426"/>
                    </a:lnTo>
                    <a:lnTo>
                      <a:pt x="1" y="787"/>
                    </a:lnTo>
                    <a:lnTo>
                      <a:pt x="1" y="983"/>
                    </a:lnTo>
                    <a:lnTo>
                      <a:pt x="1" y="1474"/>
                    </a:lnTo>
                    <a:lnTo>
                      <a:pt x="1" y="1671"/>
                    </a:lnTo>
                    <a:lnTo>
                      <a:pt x="148" y="2031"/>
                    </a:lnTo>
                    <a:lnTo>
                      <a:pt x="426" y="2293"/>
                    </a:lnTo>
                    <a:lnTo>
                      <a:pt x="770" y="2440"/>
                    </a:lnTo>
                    <a:lnTo>
                      <a:pt x="983" y="2457"/>
                    </a:lnTo>
                    <a:lnTo>
                      <a:pt x="1179" y="2440"/>
                    </a:lnTo>
                    <a:lnTo>
                      <a:pt x="1523" y="2293"/>
                    </a:lnTo>
                    <a:lnTo>
                      <a:pt x="1802" y="2031"/>
                    </a:lnTo>
                    <a:lnTo>
                      <a:pt x="1949" y="1671"/>
                    </a:lnTo>
                    <a:lnTo>
                      <a:pt x="1965" y="1474"/>
                    </a:lnTo>
                    <a:lnTo>
                      <a:pt x="1965" y="983"/>
                    </a:lnTo>
                    <a:lnTo>
                      <a:pt x="1949" y="787"/>
                    </a:lnTo>
                    <a:lnTo>
                      <a:pt x="1802" y="426"/>
                    </a:lnTo>
                    <a:lnTo>
                      <a:pt x="1523" y="165"/>
                    </a:lnTo>
                    <a:lnTo>
                      <a:pt x="1179" y="17"/>
                    </a:lnTo>
                    <a:lnTo>
                      <a:pt x="983" y="1"/>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9" name="Google Shape;2351;p38">
                <a:extLst>
                  <a:ext uri="{FF2B5EF4-FFF2-40B4-BE49-F238E27FC236}">
                    <a16:creationId xmlns:a16="http://schemas.microsoft.com/office/drawing/2014/main" xmlns="" id="{1E22F954-4589-7F51-A899-CE5C2277DF7E}"/>
                  </a:ext>
                </a:extLst>
              </p:cNvPr>
              <p:cNvSpPr/>
              <p:nvPr/>
            </p:nvSpPr>
            <p:spPr>
              <a:xfrm>
                <a:off x="-718952" y="3136894"/>
                <a:ext cx="71764" cy="65923"/>
              </a:xfrm>
              <a:custGeom>
                <a:avLst/>
                <a:gdLst/>
                <a:ahLst/>
                <a:cxnLst/>
                <a:rect l="l" t="t" r="r" b="b"/>
                <a:pathLst>
                  <a:path w="2408" h="2212" extrusionOk="0">
                    <a:moveTo>
                      <a:pt x="918" y="1"/>
                    </a:moveTo>
                    <a:lnTo>
                      <a:pt x="558" y="83"/>
                    </a:lnTo>
                    <a:lnTo>
                      <a:pt x="246" y="328"/>
                    </a:lnTo>
                    <a:lnTo>
                      <a:pt x="148" y="492"/>
                    </a:lnTo>
                    <a:lnTo>
                      <a:pt x="50" y="672"/>
                    </a:lnTo>
                    <a:lnTo>
                      <a:pt x="1" y="1049"/>
                    </a:lnTo>
                    <a:lnTo>
                      <a:pt x="99" y="1409"/>
                    </a:lnTo>
                    <a:lnTo>
                      <a:pt x="328" y="1720"/>
                    </a:lnTo>
                    <a:lnTo>
                      <a:pt x="492" y="1835"/>
                    </a:lnTo>
                    <a:lnTo>
                      <a:pt x="918" y="2080"/>
                    </a:lnTo>
                    <a:lnTo>
                      <a:pt x="1114" y="2162"/>
                    </a:lnTo>
                    <a:lnTo>
                      <a:pt x="1491" y="2211"/>
                    </a:lnTo>
                    <a:lnTo>
                      <a:pt x="1851" y="2113"/>
                    </a:lnTo>
                    <a:lnTo>
                      <a:pt x="2162" y="1884"/>
                    </a:lnTo>
                    <a:lnTo>
                      <a:pt x="2260" y="1720"/>
                    </a:lnTo>
                    <a:lnTo>
                      <a:pt x="2358" y="1540"/>
                    </a:lnTo>
                    <a:lnTo>
                      <a:pt x="2408" y="1163"/>
                    </a:lnTo>
                    <a:lnTo>
                      <a:pt x="2309" y="787"/>
                    </a:lnTo>
                    <a:lnTo>
                      <a:pt x="2080" y="492"/>
                    </a:lnTo>
                    <a:lnTo>
                      <a:pt x="1916" y="378"/>
                    </a:lnTo>
                    <a:lnTo>
                      <a:pt x="1491" y="132"/>
                    </a:lnTo>
                    <a:lnTo>
                      <a:pt x="1311" y="34"/>
                    </a:lnTo>
                    <a:lnTo>
                      <a:pt x="918" y="1"/>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0" name="Google Shape;2352;p38">
                <a:extLst>
                  <a:ext uri="{FF2B5EF4-FFF2-40B4-BE49-F238E27FC236}">
                    <a16:creationId xmlns:a16="http://schemas.microsoft.com/office/drawing/2014/main" xmlns="" id="{013BDF0A-B4CC-E380-276C-AAD927F41250}"/>
                  </a:ext>
                </a:extLst>
              </p:cNvPr>
              <p:cNvSpPr/>
              <p:nvPr/>
            </p:nvSpPr>
            <p:spPr>
              <a:xfrm>
                <a:off x="-589162" y="3136894"/>
                <a:ext cx="71764" cy="65923"/>
              </a:xfrm>
              <a:custGeom>
                <a:avLst/>
                <a:gdLst/>
                <a:ahLst/>
                <a:cxnLst/>
                <a:rect l="l" t="t" r="r" b="b"/>
                <a:pathLst>
                  <a:path w="2408" h="2212" extrusionOk="0">
                    <a:moveTo>
                      <a:pt x="1491" y="1"/>
                    </a:moveTo>
                    <a:lnTo>
                      <a:pt x="1114" y="34"/>
                    </a:lnTo>
                    <a:lnTo>
                      <a:pt x="934" y="132"/>
                    </a:lnTo>
                    <a:lnTo>
                      <a:pt x="508" y="378"/>
                    </a:lnTo>
                    <a:lnTo>
                      <a:pt x="328" y="492"/>
                    </a:lnTo>
                    <a:lnTo>
                      <a:pt x="99" y="787"/>
                    </a:lnTo>
                    <a:lnTo>
                      <a:pt x="1" y="1163"/>
                    </a:lnTo>
                    <a:lnTo>
                      <a:pt x="50" y="1540"/>
                    </a:lnTo>
                    <a:lnTo>
                      <a:pt x="148" y="1720"/>
                    </a:lnTo>
                    <a:lnTo>
                      <a:pt x="263" y="1884"/>
                    </a:lnTo>
                    <a:lnTo>
                      <a:pt x="558" y="2113"/>
                    </a:lnTo>
                    <a:lnTo>
                      <a:pt x="918" y="2211"/>
                    </a:lnTo>
                    <a:lnTo>
                      <a:pt x="1311" y="2162"/>
                    </a:lnTo>
                    <a:lnTo>
                      <a:pt x="1491" y="2080"/>
                    </a:lnTo>
                    <a:lnTo>
                      <a:pt x="1916" y="1835"/>
                    </a:lnTo>
                    <a:lnTo>
                      <a:pt x="2080" y="1720"/>
                    </a:lnTo>
                    <a:lnTo>
                      <a:pt x="2309" y="1409"/>
                    </a:lnTo>
                    <a:lnTo>
                      <a:pt x="2408" y="1049"/>
                    </a:lnTo>
                    <a:lnTo>
                      <a:pt x="2358" y="672"/>
                    </a:lnTo>
                    <a:lnTo>
                      <a:pt x="2277" y="492"/>
                    </a:lnTo>
                    <a:lnTo>
                      <a:pt x="2162" y="328"/>
                    </a:lnTo>
                    <a:lnTo>
                      <a:pt x="1851" y="83"/>
                    </a:lnTo>
                    <a:lnTo>
                      <a:pt x="1491" y="1"/>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23414579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anim calcmode="lin" valueType="num">
                                      <p:cBhvr>
                                        <p:cTn id="66" dur="1000" fill="hold"/>
                                        <p:tgtEl>
                                          <p:spTgt spid="35"/>
                                        </p:tgtEl>
                                        <p:attrNameLst>
                                          <p:attrName>ppt_x</p:attrName>
                                        </p:attrNameLst>
                                      </p:cBhvr>
                                      <p:tavLst>
                                        <p:tav tm="0">
                                          <p:val>
                                            <p:strVal val="#ppt_x"/>
                                          </p:val>
                                        </p:tav>
                                        <p:tav tm="100000">
                                          <p:val>
                                            <p:strVal val="#ppt_x"/>
                                          </p:val>
                                        </p:tav>
                                      </p:tavLst>
                                    </p:anim>
                                    <p:anim calcmode="lin" valueType="num">
                                      <p:cBhvr>
                                        <p:cTn id="67" dur="1000" fill="hold"/>
                                        <p:tgtEl>
                                          <p:spTgt spid="3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barn(inVertical)">
                                      <p:cBhvr>
                                        <p:cTn id="82" dur="500"/>
                                        <p:tgtEl>
                                          <p:spTgt spid="61"/>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arn(inVertical)">
                                      <p:cBhvr>
                                        <p:cTn id="85" dur="500"/>
                                        <p:tgtEl>
                                          <p:spTgt spid="33"/>
                                        </p:tgtEl>
                                      </p:cBhvr>
                                    </p:animEffect>
                                  </p:childTnLst>
                                </p:cTn>
                              </p:par>
                              <p:par>
                                <p:cTn id="86" presetID="16" presetClass="entr" presetSubtype="21"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arn(inVertical)">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919209" y="212816"/>
            <a:ext cx="17363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*Bố</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cục</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15" name="Google Shape;439;p26">
            <a:extLst>
              <a:ext uri="{FF2B5EF4-FFF2-40B4-BE49-F238E27FC236}">
                <a16:creationId xmlns:a16="http://schemas.microsoft.com/office/drawing/2014/main" xmlns="" id="{57781FED-FE31-CFA9-8890-C166ED550D75}"/>
              </a:ext>
            </a:extLst>
          </p:cNvPr>
          <p:cNvGrpSpPr/>
          <p:nvPr/>
        </p:nvGrpSpPr>
        <p:grpSpPr>
          <a:xfrm>
            <a:off x="1964104" y="-16027"/>
            <a:ext cx="7921484" cy="3164609"/>
            <a:chOff x="1197912" y="1128400"/>
            <a:chExt cx="6636061" cy="2231052"/>
          </a:xfrm>
        </p:grpSpPr>
        <p:grpSp>
          <p:nvGrpSpPr>
            <p:cNvPr id="16" name="Google Shape;440;p26">
              <a:extLst>
                <a:ext uri="{FF2B5EF4-FFF2-40B4-BE49-F238E27FC236}">
                  <a16:creationId xmlns:a16="http://schemas.microsoft.com/office/drawing/2014/main" xmlns="" id="{DD07F206-58E2-4DE8-A5F9-E1784FEB2B7B}"/>
                </a:ext>
              </a:extLst>
            </p:cNvPr>
            <p:cNvGrpSpPr/>
            <p:nvPr/>
          </p:nvGrpSpPr>
          <p:grpSpPr>
            <a:xfrm rot="5400000">
              <a:off x="3967806" y="-506716"/>
              <a:ext cx="2231052" cy="5501283"/>
              <a:chOff x="1561137" y="-610380"/>
              <a:chExt cx="2231052" cy="5501283"/>
            </a:xfrm>
          </p:grpSpPr>
          <p:sp>
            <p:nvSpPr>
              <p:cNvPr id="31" name="Google Shape;441;p26">
                <a:extLst>
                  <a:ext uri="{FF2B5EF4-FFF2-40B4-BE49-F238E27FC236}">
                    <a16:creationId xmlns:a16="http://schemas.microsoft.com/office/drawing/2014/main" xmlns="" id="{D268E863-8C05-B0EB-0069-FCE66ED3A0AC}"/>
                  </a:ext>
                </a:extLst>
              </p:cNvPr>
              <p:cNvSpPr/>
              <p:nvPr/>
            </p:nvSpPr>
            <p:spPr>
              <a:xfrm rot="-5400000" flipH="1">
                <a:off x="1546304" y="1494780"/>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2" name="Google Shape;442;p26">
                <a:extLst>
                  <a:ext uri="{FF2B5EF4-FFF2-40B4-BE49-F238E27FC236}">
                    <a16:creationId xmlns:a16="http://schemas.microsoft.com/office/drawing/2014/main" xmlns="" id="{0CBFB9E8-6C4F-C27D-79FA-6848F5891736}"/>
                  </a:ext>
                </a:extLst>
              </p:cNvPr>
              <p:cNvSpPr/>
              <p:nvPr/>
            </p:nvSpPr>
            <p:spPr>
              <a:xfrm rot="-5400000" flipH="1">
                <a:off x="1636969" y="-544095"/>
                <a:ext cx="310194" cy="177624"/>
              </a:xfrm>
              <a:custGeom>
                <a:avLst/>
                <a:gdLst/>
                <a:ahLst/>
                <a:cxnLst/>
                <a:rect l="l" t="t" r="r" b="b"/>
                <a:pathLst>
                  <a:path w="20149" h="12166" extrusionOk="0">
                    <a:moveTo>
                      <a:pt x="7537" y="0"/>
                    </a:moveTo>
                    <a:cubicBezTo>
                      <a:pt x="6516" y="0"/>
                      <a:pt x="5533" y="646"/>
                      <a:pt x="4904" y="2192"/>
                    </a:cubicBezTo>
                    <a:cubicBezTo>
                      <a:pt x="3904" y="4761"/>
                      <a:pt x="4738" y="7096"/>
                      <a:pt x="5238" y="9264"/>
                    </a:cubicBezTo>
                    <a:cubicBezTo>
                      <a:pt x="5238" y="9264"/>
                      <a:pt x="4230" y="8475"/>
                      <a:pt x="3028" y="8475"/>
                    </a:cubicBezTo>
                    <a:cubicBezTo>
                      <a:pt x="2609" y="8475"/>
                      <a:pt x="2167" y="8571"/>
                      <a:pt x="1736" y="8830"/>
                    </a:cubicBezTo>
                    <a:cubicBezTo>
                      <a:pt x="635" y="9431"/>
                      <a:pt x="1" y="10765"/>
                      <a:pt x="268" y="12032"/>
                    </a:cubicBezTo>
                    <a:lnTo>
                      <a:pt x="19081" y="12166"/>
                    </a:lnTo>
                    <a:cubicBezTo>
                      <a:pt x="20149" y="11165"/>
                      <a:pt x="20149" y="9264"/>
                      <a:pt x="19181" y="8163"/>
                    </a:cubicBezTo>
                    <a:cubicBezTo>
                      <a:pt x="18493" y="7302"/>
                      <a:pt x="17405" y="6859"/>
                      <a:pt x="16307" y="6859"/>
                    </a:cubicBezTo>
                    <a:cubicBezTo>
                      <a:pt x="15915" y="6859"/>
                      <a:pt x="15522" y="6915"/>
                      <a:pt x="15145" y="7029"/>
                    </a:cubicBezTo>
                    <a:cubicBezTo>
                      <a:pt x="13744" y="7429"/>
                      <a:pt x="12577" y="8530"/>
                      <a:pt x="11843" y="9831"/>
                    </a:cubicBezTo>
                    <a:cubicBezTo>
                      <a:pt x="11909" y="7896"/>
                      <a:pt x="11843" y="6028"/>
                      <a:pt x="11476" y="4160"/>
                    </a:cubicBezTo>
                    <a:cubicBezTo>
                      <a:pt x="11018" y="1769"/>
                      <a:pt x="9226" y="0"/>
                      <a:pt x="7537" y="0"/>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3" name="Google Shape;443;p26">
                <a:extLst>
                  <a:ext uri="{FF2B5EF4-FFF2-40B4-BE49-F238E27FC236}">
                    <a16:creationId xmlns:a16="http://schemas.microsoft.com/office/drawing/2014/main" xmlns="" id="{16558656-0C73-CC3C-1CBD-564FB04A1731}"/>
                  </a:ext>
                </a:extLst>
              </p:cNvPr>
              <p:cNvSpPr/>
              <p:nvPr/>
            </p:nvSpPr>
            <p:spPr>
              <a:xfrm rot="-5400000" flipH="1">
                <a:off x="2487959" y="2429477"/>
                <a:ext cx="265518" cy="151563"/>
              </a:xfrm>
              <a:custGeom>
                <a:avLst/>
                <a:gdLst/>
                <a:ahLst/>
                <a:cxnLst/>
                <a:rect l="l" t="t" r="r" b="b"/>
                <a:pathLst>
                  <a:path w="17247" h="10381" extrusionOk="0">
                    <a:moveTo>
                      <a:pt x="6449" y="1"/>
                    </a:moveTo>
                    <a:cubicBezTo>
                      <a:pt x="5574" y="1"/>
                      <a:pt x="4732" y="553"/>
                      <a:pt x="4203" y="1874"/>
                    </a:cubicBezTo>
                    <a:cubicBezTo>
                      <a:pt x="3303" y="4076"/>
                      <a:pt x="4070" y="6110"/>
                      <a:pt x="4470" y="7912"/>
                    </a:cubicBezTo>
                    <a:cubicBezTo>
                      <a:pt x="4470" y="7912"/>
                      <a:pt x="3612" y="7236"/>
                      <a:pt x="2584" y="7236"/>
                    </a:cubicBezTo>
                    <a:cubicBezTo>
                      <a:pt x="2223" y="7236"/>
                      <a:pt x="1841" y="7319"/>
                      <a:pt x="1468" y="7545"/>
                    </a:cubicBezTo>
                    <a:cubicBezTo>
                      <a:pt x="567" y="8145"/>
                      <a:pt x="0" y="9279"/>
                      <a:pt x="201" y="10280"/>
                    </a:cubicBezTo>
                    <a:lnTo>
                      <a:pt x="16279" y="10380"/>
                    </a:lnTo>
                    <a:cubicBezTo>
                      <a:pt x="17246" y="9546"/>
                      <a:pt x="17213" y="7945"/>
                      <a:pt x="16412" y="6978"/>
                    </a:cubicBezTo>
                    <a:cubicBezTo>
                      <a:pt x="15813" y="6254"/>
                      <a:pt x="14840" y="5885"/>
                      <a:pt x="13885" y="5885"/>
                    </a:cubicBezTo>
                    <a:cubicBezTo>
                      <a:pt x="13564" y="5885"/>
                      <a:pt x="13245" y="5926"/>
                      <a:pt x="12943" y="6010"/>
                    </a:cubicBezTo>
                    <a:cubicBezTo>
                      <a:pt x="11742" y="6344"/>
                      <a:pt x="10741" y="7278"/>
                      <a:pt x="10108" y="8379"/>
                    </a:cubicBezTo>
                    <a:cubicBezTo>
                      <a:pt x="10174" y="6744"/>
                      <a:pt x="10174" y="5143"/>
                      <a:pt x="9807" y="3542"/>
                    </a:cubicBezTo>
                    <a:cubicBezTo>
                      <a:pt x="9433" y="1506"/>
                      <a:pt x="7895" y="1"/>
                      <a:pt x="6449" y="1"/>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4" name="Google Shape;444;p26">
                <a:extLst>
                  <a:ext uri="{FF2B5EF4-FFF2-40B4-BE49-F238E27FC236}">
                    <a16:creationId xmlns:a16="http://schemas.microsoft.com/office/drawing/2014/main" xmlns="" id="{333C8F07-F9BE-2C09-9EDA-0C6DB27779A9}"/>
                  </a:ext>
                </a:extLst>
              </p:cNvPr>
              <p:cNvSpPr/>
              <p:nvPr/>
            </p:nvSpPr>
            <p:spPr>
              <a:xfrm rot="-5400000" flipH="1">
                <a:off x="2968812" y="3627401"/>
                <a:ext cx="192068" cy="133911"/>
              </a:xfrm>
              <a:custGeom>
                <a:avLst/>
                <a:gdLst/>
                <a:ahLst/>
                <a:cxnLst/>
                <a:rect l="l" t="t" r="r" b="b"/>
                <a:pathLst>
                  <a:path w="12476" h="9172" extrusionOk="0">
                    <a:moveTo>
                      <a:pt x="3129" y="1"/>
                    </a:moveTo>
                    <a:cubicBezTo>
                      <a:pt x="2974" y="1"/>
                      <a:pt x="2819" y="21"/>
                      <a:pt x="2669" y="65"/>
                    </a:cubicBezTo>
                    <a:cubicBezTo>
                      <a:pt x="0" y="899"/>
                      <a:pt x="934" y="3667"/>
                      <a:pt x="2335" y="6269"/>
                    </a:cubicBezTo>
                    <a:cubicBezTo>
                      <a:pt x="2736" y="7036"/>
                      <a:pt x="4070" y="9171"/>
                      <a:pt x="4070" y="9171"/>
                    </a:cubicBezTo>
                    <a:cubicBezTo>
                      <a:pt x="5671" y="8604"/>
                      <a:pt x="8006" y="7370"/>
                      <a:pt x="9574" y="6436"/>
                    </a:cubicBezTo>
                    <a:cubicBezTo>
                      <a:pt x="11609" y="5202"/>
                      <a:pt x="12476" y="1533"/>
                      <a:pt x="9074" y="1499"/>
                    </a:cubicBezTo>
                    <a:cubicBezTo>
                      <a:pt x="9043" y="1498"/>
                      <a:pt x="9013" y="1497"/>
                      <a:pt x="8983" y="1497"/>
                    </a:cubicBezTo>
                    <a:cubicBezTo>
                      <a:pt x="7384" y="1497"/>
                      <a:pt x="5938" y="3200"/>
                      <a:pt x="5938" y="3200"/>
                    </a:cubicBezTo>
                    <a:cubicBezTo>
                      <a:pt x="5671" y="2400"/>
                      <a:pt x="5404" y="1533"/>
                      <a:pt x="4904" y="899"/>
                    </a:cubicBezTo>
                    <a:cubicBezTo>
                      <a:pt x="4497" y="384"/>
                      <a:pt x="3804" y="1"/>
                      <a:pt x="3129" y="1"/>
                    </a:cubicBezTo>
                    <a:close/>
                  </a:path>
                </a:pathLst>
              </a:custGeom>
              <a:solidFill>
                <a:srgbClr val="BE3626"/>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5" name="Google Shape;445;p26">
                <a:extLst>
                  <a:ext uri="{FF2B5EF4-FFF2-40B4-BE49-F238E27FC236}">
                    <a16:creationId xmlns:a16="http://schemas.microsoft.com/office/drawing/2014/main" xmlns="" id="{A7429B01-33F4-7F68-EB73-5FB33A39AEFB}"/>
                  </a:ext>
                </a:extLst>
              </p:cNvPr>
              <p:cNvSpPr/>
              <p:nvPr/>
            </p:nvSpPr>
            <p:spPr>
              <a:xfrm rot="-5400000" flipH="1">
                <a:off x="3166831" y="3595503"/>
                <a:ext cx="429613" cy="305841"/>
              </a:xfrm>
              <a:custGeom>
                <a:avLst/>
                <a:gdLst/>
                <a:ahLst/>
                <a:cxnLst/>
                <a:rect l="l" t="t" r="r" b="b"/>
                <a:pathLst>
                  <a:path w="27906" h="20948" extrusionOk="0">
                    <a:moveTo>
                      <a:pt x="22454" y="0"/>
                    </a:moveTo>
                    <a:cubicBezTo>
                      <a:pt x="21683" y="0"/>
                      <a:pt x="20805" y="166"/>
                      <a:pt x="19815" y="533"/>
                    </a:cubicBezTo>
                    <a:cubicBezTo>
                      <a:pt x="16345" y="1801"/>
                      <a:pt x="14544" y="6771"/>
                      <a:pt x="14544" y="6771"/>
                    </a:cubicBezTo>
                    <a:cubicBezTo>
                      <a:pt x="13377" y="5236"/>
                      <a:pt x="12142" y="3702"/>
                      <a:pt x="10475" y="2735"/>
                    </a:cubicBezTo>
                    <a:cubicBezTo>
                      <a:pt x="9609" y="2233"/>
                      <a:pt x="8572" y="1937"/>
                      <a:pt x="7565" y="1937"/>
                    </a:cubicBezTo>
                    <a:cubicBezTo>
                      <a:pt x="6633" y="1937"/>
                      <a:pt x="5726" y="2191"/>
                      <a:pt x="5004" y="2768"/>
                    </a:cubicBezTo>
                    <a:cubicBezTo>
                      <a:pt x="0" y="6704"/>
                      <a:pt x="4303" y="11875"/>
                      <a:pt x="9507" y="16278"/>
                    </a:cubicBezTo>
                    <a:cubicBezTo>
                      <a:pt x="10942" y="17479"/>
                      <a:pt x="15612" y="20948"/>
                      <a:pt x="15612" y="20948"/>
                    </a:cubicBezTo>
                    <a:cubicBezTo>
                      <a:pt x="18647" y="18379"/>
                      <a:pt x="22617" y="13776"/>
                      <a:pt x="25018" y="10640"/>
                    </a:cubicBezTo>
                    <a:cubicBezTo>
                      <a:pt x="27906" y="6858"/>
                      <a:pt x="27419" y="0"/>
                      <a:pt x="22454" y="0"/>
                    </a:cubicBezTo>
                    <a:close/>
                  </a:path>
                </a:pathLst>
              </a:custGeom>
              <a:solidFill>
                <a:srgbClr val="E7A33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6" name="Google Shape;446;p26">
                <a:extLst>
                  <a:ext uri="{FF2B5EF4-FFF2-40B4-BE49-F238E27FC236}">
                    <a16:creationId xmlns:a16="http://schemas.microsoft.com/office/drawing/2014/main" xmlns="" id="{A6FDB560-4C9D-2ADF-F6CB-3A4BA1E52D56}"/>
                  </a:ext>
                </a:extLst>
              </p:cNvPr>
              <p:cNvSpPr/>
              <p:nvPr/>
            </p:nvSpPr>
            <p:spPr>
              <a:xfrm rot="-5400000" flipH="1">
                <a:off x="2440459" y="2487521"/>
                <a:ext cx="2291915" cy="338486"/>
              </a:xfrm>
              <a:custGeom>
                <a:avLst/>
                <a:gdLst/>
                <a:ahLst/>
                <a:cxnLst/>
                <a:rect l="l" t="t" r="r" b="b"/>
                <a:pathLst>
                  <a:path w="148874" h="23184" extrusionOk="0">
                    <a:moveTo>
                      <a:pt x="57141" y="1"/>
                    </a:moveTo>
                    <a:cubicBezTo>
                      <a:pt x="42297" y="1"/>
                      <a:pt x="30022" y="14544"/>
                      <a:pt x="4504" y="18014"/>
                    </a:cubicBezTo>
                    <a:lnTo>
                      <a:pt x="1" y="23184"/>
                    </a:lnTo>
                    <a:lnTo>
                      <a:pt x="62545" y="16879"/>
                    </a:lnTo>
                    <a:lnTo>
                      <a:pt x="62779" y="21182"/>
                    </a:lnTo>
                    <a:lnTo>
                      <a:pt x="74454" y="18814"/>
                    </a:lnTo>
                    <a:lnTo>
                      <a:pt x="86129" y="21182"/>
                    </a:lnTo>
                    <a:lnTo>
                      <a:pt x="86329" y="16879"/>
                    </a:lnTo>
                    <a:lnTo>
                      <a:pt x="148874" y="23184"/>
                    </a:lnTo>
                    <a:lnTo>
                      <a:pt x="144370" y="18014"/>
                    </a:lnTo>
                    <a:cubicBezTo>
                      <a:pt x="118885" y="14544"/>
                      <a:pt x="106577" y="1"/>
                      <a:pt x="91733" y="1"/>
                    </a:cubicBezTo>
                    <a:cubicBezTo>
                      <a:pt x="80024" y="1"/>
                      <a:pt x="75888" y="7806"/>
                      <a:pt x="74454" y="12410"/>
                    </a:cubicBezTo>
                    <a:cubicBezTo>
                      <a:pt x="73019" y="7806"/>
                      <a:pt x="68850" y="1"/>
                      <a:pt x="57141" y="1"/>
                    </a:cubicBezTo>
                    <a:close/>
                  </a:path>
                </a:pathLst>
              </a:custGeom>
              <a:solidFill>
                <a:srgbClr val="FEFDF7"/>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7" name="Google Shape;447;p26">
                <a:extLst>
                  <a:ext uri="{FF2B5EF4-FFF2-40B4-BE49-F238E27FC236}">
                    <a16:creationId xmlns:a16="http://schemas.microsoft.com/office/drawing/2014/main" xmlns="" id="{1707F255-1FC5-F0B5-5177-23A0792EDFA7}"/>
                  </a:ext>
                </a:extLst>
              </p:cNvPr>
              <p:cNvSpPr/>
              <p:nvPr/>
            </p:nvSpPr>
            <p:spPr>
              <a:xfrm rot="-5400000" flipH="1">
                <a:off x="2515970" y="2542841"/>
                <a:ext cx="2288836" cy="224767"/>
              </a:xfrm>
              <a:custGeom>
                <a:avLst/>
                <a:gdLst/>
                <a:ahLst/>
                <a:cxnLst/>
                <a:rect l="l" t="t" r="r" b="b"/>
                <a:pathLst>
                  <a:path w="148674" h="15395" extrusionOk="0">
                    <a:moveTo>
                      <a:pt x="89594" y="1"/>
                    </a:moveTo>
                    <a:cubicBezTo>
                      <a:pt x="83677" y="1"/>
                      <a:pt x="78476" y="1720"/>
                      <a:pt x="75188" y="6684"/>
                    </a:cubicBezTo>
                    <a:lnTo>
                      <a:pt x="73286" y="6684"/>
                    </a:lnTo>
                    <a:cubicBezTo>
                      <a:pt x="69987" y="1936"/>
                      <a:pt x="64871" y="284"/>
                      <a:pt x="59070" y="284"/>
                    </a:cubicBezTo>
                    <a:cubicBezTo>
                      <a:pt x="49914" y="284"/>
                      <a:pt x="39049" y="4399"/>
                      <a:pt x="30923" y="6951"/>
                    </a:cubicBezTo>
                    <a:cubicBezTo>
                      <a:pt x="21789" y="9828"/>
                      <a:pt x="12913" y="10327"/>
                      <a:pt x="7857" y="10327"/>
                    </a:cubicBezTo>
                    <a:cubicBezTo>
                      <a:pt x="5176" y="10327"/>
                      <a:pt x="3570" y="10187"/>
                      <a:pt x="3570" y="10187"/>
                    </a:cubicBezTo>
                    <a:lnTo>
                      <a:pt x="1" y="14223"/>
                    </a:lnTo>
                    <a:lnTo>
                      <a:pt x="61778" y="8052"/>
                    </a:lnTo>
                    <a:lnTo>
                      <a:pt x="62378" y="9019"/>
                    </a:lnTo>
                    <a:cubicBezTo>
                      <a:pt x="62345" y="9053"/>
                      <a:pt x="62278" y="9053"/>
                      <a:pt x="62212" y="9086"/>
                    </a:cubicBezTo>
                    <a:lnTo>
                      <a:pt x="62012" y="11521"/>
                    </a:lnTo>
                    <a:lnTo>
                      <a:pt x="62645" y="13556"/>
                    </a:lnTo>
                    <a:lnTo>
                      <a:pt x="64880" y="15157"/>
                    </a:lnTo>
                    <a:lnTo>
                      <a:pt x="77623" y="15157"/>
                    </a:lnTo>
                    <a:cubicBezTo>
                      <a:pt x="77708" y="15311"/>
                      <a:pt x="77768" y="15395"/>
                      <a:pt x="77782" y="15395"/>
                    </a:cubicBezTo>
                    <a:cubicBezTo>
                      <a:pt x="77796" y="15395"/>
                      <a:pt x="77771" y="15319"/>
                      <a:pt x="77689" y="15157"/>
                    </a:cubicBezTo>
                    <a:lnTo>
                      <a:pt x="83127" y="15157"/>
                    </a:lnTo>
                    <a:lnTo>
                      <a:pt x="85528" y="14156"/>
                    </a:lnTo>
                    <a:lnTo>
                      <a:pt x="86462" y="11821"/>
                    </a:lnTo>
                    <a:lnTo>
                      <a:pt x="86462" y="9086"/>
                    </a:lnTo>
                    <a:lnTo>
                      <a:pt x="86396" y="9053"/>
                    </a:lnTo>
                    <a:cubicBezTo>
                      <a:pt x="86329" y="8986"/>
                      <a:pt x="86262" y="8986"/>
                      <a:pt x="86195" y="8952"/>
                    </a:cubicBezTo>
                    <a:lnTo>
                      <a:pt x="86963" y="7752"/>
                    </a:lnTo>
                    <a:lnTo>
                      <a:pt x="148673" y="13923"/>
                    </a:lnTo>
                    <a:lnTo>
                      <a:pt x="145104" y="9886"/>
                    </a:lnTo>
                    <a:cubicBezTo>
                      <a:pt x="145104" y="9886"/>
                      <a:pt x="143486" y="10028"/>
                      <a:pt x="140785" y="10028"/>
                    </a:cubicBezTo>
                    <a:cubicBezTo>
                      <a:pt x="135730" y="10028"/>
                      <a:pt x="126882" y="9532"/>
                      <a:pt x="117751" y="6684"/>
                    </a:cubicBezTo>
                    <a:cubicBezTo>
                      <a:pt x="109608" y="4111"/>
                      <a:pt x="98745" y="1"/>
                      <a:pt x="89594" y="1"/>
                    </a:cubicBezTo>
                    <a:close/>
                  </a:path>
                </a:pathLst>
              </a:custGeom>
              <a:solidFill>
                <a:srgbClr val="E2DFE6"/>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8" name="Google Shape;448;p26">
                <a:extLst>
                  <a:ext uri="{FF2B5EF4-FFF2-40B4-BE49-F238E27FC236}">
                    <a16:creationId xmlns:a16="http://schemas.microsoft.com/office/drawing/2014/main" xmlns="" id="{3637DC24-A2A1-FC27-525C-B80228D6CD46}"/>
                  </a:ext>
                </a:extLst>
              </p:cNvPr>
              <p:cNvSpPr/>
              <p:nvPr/>
            </p:nvSpPr>
            <p:spPr>
              <a:xfrm rot="-5400000" flipH="1">
                <a:off x="2535189" y="2582701"/>
                <a:ext cx="2369460" cy="144540"/>
              </a:xfrm>
              <a:custGeom>
                <a:avLst/>
                <a:gdLst/>
                <a:ahLst/>
                <a:cxnLst/>
                <a:rect l="l" t="t" r="r" b="b"/>
                <a:pathLst>
                  <a:path w="153911" h="9900" extrusionOk="0">
                    <a:moveTo>
                      <a:pt x="64001" y="1"/>
                    </a:moveTo>
                    <a:cubicBezTo>
                      <a:pt x="63895" y="1"/>
                      <a:pt x="63787" y="9"/>
                      <a:pt x="63679" y="26"/>
                    </a:cubicBezTo>
                    <a:lnTo>
                      <a:pt x="1235" y="7298"/>
                    </a:lnTo>
                    <a:cubicBezTo>
                      <a:pt x="501" y="7398"/>
                      <a:pt x="0" y="8032"/>
                      <a:pt x="100" y="8732"/>
                    </a:cubicBezTo>
                    <a:cubicBezTo>
                      <a:pt x="163" y="9391"/>
                      <a:pt x="727" y="9872"/>
                      <a:pt x="1404" y="9872"/>
                    </a:cubicBezTo>
                    <a:cubicBezTo>
                      <a:pt x="1447" y="9872"/>
                      <a:pt x="1491" y="9870"/>
                      <a:pt x="1535" y="9866"/>
                    </a:cubicBezTo>
                    <a:lnTo>
                      <a:pt x="63479" y="2628"/>
                    </a:lnTo>
                    <a:lnTo>
                      <a:pt x="63479" y="4963"/>
                    </a:lnTo>
                    <a:cubicBezTo>
                      <a:pt x="63479" y="7531"/>
                      <a:pt x="65581" y="9599"/>
                      <a:pt x="68116" y="9599"/>
                    </a:cubicBezTo>
                    <a:lnTo>
                      <a:pt x="85662" y="9599"/>
                    </a:lnTo>
                    <a:cubicBezTo>
                      <a:pt x="88197" y="9599"/>
                      <a:pt x="90298" y="7531"/>
                      <a:pt x="90298" y="4963"/>
                    </a:cubicBezTo>
                    <a:lnTo>
                      <a:pt x="90298" y="2628"/>
                    </a:lnTo>
                    <a:lnTo>
                      <a:pt x="152376" y="9900"/>
                    </a:lnTo>
                    <a:lnTo>
                      <a:pt x="152543" y="9900"/>
                    </a:lnTo>
                    <a:cubicBezTo>
                      <a:pt x="153210" y="9900"/>
                      <a:pt x="153743" y="9399"/>
                      <a:pt x="153844" y="8732"/>
                    </a:cubicBezTo>
                    <a:cubicBezTo>
                      <a:pt x="153910" y="8032"/>
                      <a:pt x="153410" y="7398"/>
                      <a:pt x="152709" y="7298"/>
                    </a:cubicBezTo>
                    <a:lnTo>
                      <a:pt x="90265" y="26"/>
                    </a:lnTo>
                    <a:cubicBezTo>
                      <a:pt x="90157" y="9"/>
                      <a:pt x="90050" y="1"/>
                      <a:pt x="89943" y="1"/>
                    </a:cubicBezTo>
                    <a:cubicBezTo>
                      <a:pt x="89421" y="1"/>
                      <a:pt x="88918" y="200"/>
                      <a:pt x="88530" y="560"/>
                    </a:cubicBezTo>
                    <a:cubicBezTo>
                      <a:pt x="88030" y="960"/>
                      <a:pt x="87796" y="1594"/>
                      <a:pt x="87796" y="2228"/>
                    </a:cubicBezTo>
                    <a:lnTo>
                      <a:pt x="87796" y="4963"/>
                    </a:lnTo>
                    <a:cubicBezTo>
                      <a:pt x="87796" y="6097"/>
                      <a:pt x="86862" y="7031"/>
                      <a:pt x="85762" y="7031"/>
                    </a:cubicBezTo>
                    <a:lnTo>
                      <a:pt x="68182" y="7031"/>
                    </a:lnTo>
                    <a:cubicBezTo>
                      <a:pt x="67082" y="7031"/>
                      <a:pt x="66148" y="6097"/>
                      <a:pt x="66148" y="4963"/>
                    </a:cubicBezTo>
                    <a:lnTo>
                      <a:pt x="66148" y="2228"/>
                    </a:lnTo>
                    <a:cubicBezTo>
                      <a:pt x="66148" y="1594"/>
                      <a:pt x="65847" y="960"/>
                      <a:pt x="65414" y="560"/>
                    </a:cubicBezTo>
                    <a:cubicBezTo>
                      <a:pt x="65026" y="200"/>
                      <a:pt x="64523" y="1"/>
                      <a:pt x="64001" y="1"/>
                    </a:cubicBezTo>
                    <a:close/>
                  </a:path>
                </a:pathLst>
              </a:custGeom>
              <a:solidFill>
                <a:srgbClr val="BE3626"/>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9" name="Google Shape;449;p26">
                <a:extLst>
                  <a:ext uri="{FF2B5EF4-FFF2-40B4-BE49-F238E27FC236}">
                    <a16:creationId xmlns:a16="http://schemas.microsoft.com/office/drawing/2014/main" xmlns="" id="{AD793A02-501B-5319-579A-3CFE8B093219}"/>
                  </a:ext>
                </a:extLst>
              </p:cNvPr>
              <p:cNvSpPr/>
              <p:nvPr/>
            </p:nvSpPr>
            <p:spPr>
              <a:xfrm rot="16200000" flipH="1">
                <a:off x="1766785" y="2412338"/>
                <a:ext cx="1647942" cy="2036637"/>
              </a:xfrm>
              <a:custGeom>
                <a:avLst/>
                <a:gdLst/>
                <a:ahLst/>
                <a:cxnLst/>
                <a:rect l="l" t="t" r="r" b="b"/>
                <a:pathLst>
                  <a:path w="107044" h="181798" extrusionOk="0">
                    <a:moveTo>
                      <a:pt x="86529" y="1"/>
                    </a:moveTo>
                    <a:cubicBezTo>
                      <a:pt x="72853" y="17747"/>
                      <a:pt x="78023" y="35126"/>
                      <a:pt x="80358" y="41764"/>
                    </a:cubicBezTo>
                    <a:cubicBezTo>
                      <a:pt x="85295" y="60144"/>
                      <a:pt x="80358" y="79824"/>
                      <a:pt x="61845" y="86629"/>
                    </a:cubicBezTo>
                    <a:cubicBezTo>
                      <a:pt x="42131" y="93834"/>
                      <a:pt x="34392" y="102274"/>
                      <a:pt x="31156" y="124256"/>
                    </a:cubicBezTo>
                    <a:cubicBezTo>
                      <a:pt x="30089" y="131361"/>
                      <a:pt x="29155" y="138933"/>
                      <a:pt x="24852" y="144704"/>
                    </a:cubicBezTo>
                    <a:cubicBezTo>
                      <a:pt x="20148" y="151042"/>
                      <a:pt x="12176" y="154178"/>
                      <a:pt x="6972" y="160115"/>
                    </a:cubicBezTo>
                    <a:cubicBezTo>
                      <a:pt x="2036" y="165686"/>
                      <a:pt x="1" y="173725"/>
                      <a:pt x="1635" y="181030"/>
                    </a:cubicBezTo>
                    <a:lnTo>
                      <a:pt x="3070" y="181797"/>
                    </a:lnTo>
                    <a:cubicBezTo>
                      <a:pt x="2069" y="174359"/>
                      <a:pt x="4804" y="166553"/>
                      <a:pt x="10208" y="161383"/>
                    </a:cubicBezTo>
                    <a:cubicBezTo>
                      <a:pt x="15912" y="155946"/>
                      <a:pt x="24151" y="153510"/>
                      <a:pt x="29388" y="147640"/>
                    </a:cubicBezTo>
                    <a:cubicBezTo>
                      <a:pt x="34192" y="142269"/>
                      <a:pt x="35793" y="134797"/>
                      <a:pt x="37461" y="127792"/>
                    </a:cubicBezTo>
                    <a:cubicBezTo>
                      <a:pt x="42564" y="106177"/>
                      <a:pt x="51004" y="98438"/>
                      <a:pt x="71252" y="92967"/>
                    </a:cubicBezTo>
                    <a:cubicBezTo>
                      <a:pt x="90332" y="87830"/>
                      <a:pt x="97003" y="68650"/>
                      <a:pt x="93601" y="49903"/>
                    </a:cubicBezTo>
                    <a:cubicBezTo>
                      <a:pt x="87864" y="23217"/>
                      <a:pt x="101540" y="5738"/>
                      <a:pt x="107044" y="1"/>
                    </a:cubicBezTo>
                    <a:close/>
                  </a:path>
                </a:pathLst>
              </a:custGeom>
              <a:solidFill>
                <a:srgbClr val="58687A"/>
              </a:solidFill>
              <a:ln w="9525"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0" name="Google Shape;450;p26">
                <a:extLst>
                  <a:ext uri="{FF2B5EF4-FFF2-40B4-BE49-F238E27FC236}">
                    <a16:creationId xmlns:a16="http://schemas.microsoft.com/office/drawing/2014/main" xmlns="" id="{EBF02E27-564C-E8BC-50BD-9AB5BD433EAB}"/>
                  </a:ext>
                </a:extLst>
              </p:cNvPr>
              <p:cNvSpPr/>
              <p:nvPr/>
            </p:nvSpPr>
            <p:spPr>
              <a:xfrm rot="16200000" flipH="1">
                <a:off x="1626462" y="2572688"/>
                <a:ext cx="1940663" cy="2071314"/>
              </a:xfrm>
              <a:custGeom>
                <a:avLst/>
                <a:gdLst/>
                <a:ahLst/>
                <a:cxnLst/>
                <a:rect l="l" t="t" r="r" b="b"/>
                <a:pathLst>
                  <a:path w="126058" h="184466" extrusionOk="0">
                    <a:moveTo>
                      <a:pt x="126057" y="0"/>
                    </a:moveTo>
                    <a:lnTo>
                      <a:pt x="105543" y="467"/>
                    </a:lnTo>
                    <a:cubicBezTo>
                      <a:pt x="100506" y="5571"/>
                      <a:pt x="85628" y="23283"/>
                      <a:pt x="91533" y="50970"/>
                    </a:cubicBezTo>
                    <a:cubicBezTo>
                      <a:pt x="94868" y="69717"/>
                      <a:pt x="88197" y="88897"/>
                      <a:pt x="69183" y="94034"/>
                    </a:cubicBezTo>
                    <a:cubicBezTo>
                      <a:pt x="48902" y="99505"/>
                      <a:pt x="40496" y="107210"/>
                      <a:pt x="35359" y="128859"/>
                    </a:cubicBezTo>
                    <a:cubicBezTo>
                      <a:pt x="33691" y="135897"/>
                      <a:pt x="32123" y="143336"/>
                      <a:pt x="27320" y="148707"/>
                    </a:cubicBezTo>
                    <a:cubicBezTo>
                      <a:pt x="22050" y="154577"/>
                      <a:pt x="13844" y="157013"/>
                      <a:pt x="8140" y="162450"/>
                    </a:cubicBezTo>
                    <a:cubicBezTo>
                      <a:pt x="2702" y="167620"/>
                      <a:pt x="1" y="175426"/>
                      <a:pt x="1001" y="182864"/>
                    </a:cubicBezTo>
                    <a:lnTo>
                      <a:pt x="1869" y="184466"/>
                    </a:lnTo>
                    <a:cubicBezTo>
                      <a:pt x="1869" y="177027"/>
                      <a:pt x="5671" y="169622"/>
                      <a:pt x="11742" y="165252"/>
                    </a:cubicBezTo>
                    <a:cubicBezTo>
                      <a:pt x="18147" y="160615"/>
                      <a:pt x="26620" y="159381"/>
                      <a:pt x="32624" y="154244"/>
                    </a:cubicBezTo>
                    <a:cubicBezTo>
                      <a:pt x="38128" y="149574"/>
                      <a:pt x="40696" y="142402"/>
                      <a:pt x="43298" y="135631"/>
                    </a:cubicBezTo>
                    <a:cubicBezTo>
                      <a:pt x="51337" y="114916"/>
                      <a:pt x="60711" y="108411"/>
                      <a:pt x="81525" y="105776"/>
                    </a:cubicBezTo>
                    <a:cubicBezTo>
                      <a:pt x="101073" y="103274"/>
                      <a:pt x="110313" y="85194"/>
                      <a:pt x="109545" y="66181"/>
                    </a:cubicBezTo>
                    <a:cubicBezTo>
                      <a:pt x="111080" y="23651"/>
                      <a:pt x="126057" y="0"/>
                      <a:pt x="126057" y="0"/>
                    </a:cubicBezTo>
                    <a:close/>
                  </a:path>
                </a:pathLst>
              </a:custGeom>
              <a:solidFill>
                <a:srgbClr val="BE3626"/>
              </a:solidFill>
              <a:ln w="9525"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1" name="Google Shape;451;p26">
                <a:extLst>
                  <a:ext uri="{FF2B5EF4-FFF2-40B4-BE49-F238E27FC236}">
                    <a16:creationId xmlns:a16="http://schemas.microsoft.com/office/drawing/2014/main" xmlns="" id="{3EF03D0C-1970-40F7-37A8-6052BC205579}"/>
                  </a:ext>
                </a:extLst>
              </p:cNvPr>
              <p:cNvSpPr/>
              <p:nvPr/>
            </p:nvSpPr>
            <p:spPr>
              <a:xfrm rot="16200000" flipH="1">
                <a:off x="1493351" y="2747904"/>
                <a:ext cx="2222084" cy="2063913"/>
              </a:xfrm>
              <a:custGeom>
                <a:avLst/>
                <a:gdLst/>
                <a:ahLst/>
                <a:cxnLst/>
                <a:rect l="l" t="t" r="r" b="b"/>
                <a:pathLst>
                  <a:path w="144338" h="184933" extrusionOk="0">
                    <a:moveTo>
                      <a:pt x="123356" y="0"/>
                    </a:moveTo>
                    <a:cubicBezTo>
                      <a:pt x="123322" y="100"/>
                      <a:pt x="123256" y="167"/>
                      <a:pt x="123189" y="267"/>
                    </a:cubicBezTo>
                    <a:lnTo>
                      <a:pt x="124056" y="267"/>
                    </a:lnTo>
                    <a:cubicBezTo>
                      <a:pt x="124056" y="267"/>
                      <a:pt x="109079" y="23850"/>
                      <a:pt x="107544" y="66381"/>
                    </a:cubicBezTo>
                    <a:cubicBezTo>
                      <a:pt x="107578" y="67348"/>
                      <a:pt x="107578" y="68282"/>
                      <a:pt x="107578" y="69250"/>
                    </a:cubicBezTo>
                    <a:cubicBezTo>
                      <a:pt x="107578" y="69850"/>
                      <a:pt x="107544" y="70384"/>
                      <a:pt x="107544" y="70984"/>
                    </a:cubicBezTo>
                    <a:lnTo>
                      <a:pt x="107544" y="71018"/>
                    </a:lnTo>
                    <a:cubicBezTo>
                      <a:pt x="107511" y="71551"/>
                      <a:pt x="107511" y="72118"/>
                      <a:pt x="107478" y="72685"/>
                    </a:cubicBezTo>
                    <a:lnTo>
                      <a:pt x="107478" y="72752"/>
                    </a:lnTo>
                    <a:cubicBezTo>
                      <a:pt x="107411" y="73319"/>
                      <a:pt x="107378" y="73853"/>
                      <a:pt x="107311" y="74387"/>
                    </a:cubicBezTo>
                    <a:lnTo>
                      <a:pt x="107311" y="74520"/>
                    </a:lnTo>
                    <a:cubicBezTo>
                      <a:pt x="107244" y="75054"/>
                      <a:pt x="107178" y="75554"/>
                      <a:pt x="107077" y="76088"/>
                    </a:cubicBezTo>
                    <a:lnTo>
                      <a:pt x="107077" y="76221"/>
                    </a:lnTo>
                    <a:lnTo>
                      <a:pt x="106844" y="77722"/>
                    </a:lnTo>
                    <a:cubicBezTo>
                      <a:pt x="106844" y="77756"/>
                      <a:pt x="106811" y="77856"/>
                      <a:pt x="106811" y="77889"/>
                    </a:cubicBezTo>
                    <a:cubicBezTo>
                      <a:pt x="106711" y="78389"/>
                      <a:pt x="106577" y="78856"/>
                      <a:pt x="106510" y="79357"/>
                    </a:cubicBezTo>
                    <a:cubicBezTo>
                      <a:pt x="106510" y="79424"/>
                      <a:pt x="106477" y="79490"/>
                      <a:pt x="106477" y="79557"/>
                    </a:cubicBezTo>
                    <a:cubicBezTo>
                      <a:pt x="106344" y="80024"/>
                      <a:pt x="106244" y="80491"/>
                      <a:pt x="106143" y="80991"/>
                    </a:cubicBezTo>
                    <a:cubicBezTo>
                      <a:pt x="106143" y="81058"/>
                      <a:pt x="106077" y="81158"/>
                      <a:pt x="106043" y="81225"/>
                    </a:cubicBezTo>
                    <a:cubicBezTo>
                      <a:pt x="105910" y="81692"/>
                      <a:pt x="105810" y="82159"/>
                      <a:pt x="105676" y="82559"/>
                    </a:cubicBezTo>
                    <a:cubicBezTo>
                      <a:pt x="105643" y="82659"/>
                      <a:pt x="105643" y="82726"/>
                      <a:pt x="105576" y="82859"/>
                    </a:cubicBezTo>
                    <a:cubicBezTo>
                      <a:pt x="105476" y="83260"/>
                      <a:pt x="105343" y="83727"/>
                      <a:pt x="105176" y="84160"/>
                    </a:cubicBezTo>
                    <a:cubicBezTo>
                      <a:pt x="105143" y="84227"/>
                      <a:pt x="105076" y="84360"/>
                      <a:pt x="105043" y="84427"/>
                    </a:cubicBezTo>
                    <a:cubicBezTo>
                      <a:pt x="104909" y="84861"/>
                      <a:pt x="104742" y="85261"/>
                      <a:pt x="104576" y="85628"/>
                    </a:cubicBezTo>
                    <a:cubicBezTo>
                      <a:pt x="104542" y="85761"/>
                      <a:pt x="104509" y="85861"/>
                      <a:pt x="104476" y="85995"/>
                    </a:cubicBezTo>
                    <a:cubicBezTo>
                      <a:pt x="104309" y="86362"/>
                      <a:pt x="104175" y="86762"/>
                      <a:pt x="104009" y="87162"/>
                    </a:cubicBezTo>
                    <a:cubicBezTo>
                      <a:pt x="103975" y="87262"/>
                      <a:pt x="103875" y="87396"/>
                      <a:pt x="103842" y="87529"/>
                    </a:cubicBezTo>
                    <a:cubicBezTo>
                      <a:pt x="103675" y="87896"/>
                      <a:pt x="103508" y="88263"/>
                      <a:pt x="103341" y="88597"/>
                    </a:cubicBezTo>
                    <a:cubicBezTo>
                      <a:pt x="103308" y="88730"/>
                      <a:pt x="103208" y="88864"/>
                      <a:pt x="103141" y="88997"/>
                    </a:cubicBezTo>
                    <a:cubicBezTo>
                      <a:pt x="102975" y="89331"/>
                      <a:pt x="102808" y="89698"/>
                      <a:pt x="102574" y="90031"/>
                    </a:cubicBezTo>
                    <a:cubicBezTo>
                      <a:pt x="102508" y="90165"/>
                      <a:pt x="102407" y="90265"/>
                      <a:pt x="102374" y="90431"/>
                    </a:cubicBezTo>
                    <a:cubicBezTo>
                      <a:pt x="102207" y="90765"/>
                      <a:pt x="102007" y="91099"/>
                      <a:pt x="101840" y="91399"/>
                    </a:cubicBezTo>
                    <a:cubicBezTo>
                      <a:pt x="101740" y="91532"/>
                      <a:pt x="101674" y="91699"/>
                      <a:pt x="101574" y="91832"/>
                    </a:cubicBezTo>
                    <a:cubicBezTo>
                      <a:pt x="101373" y="92099"/>
                      <a:pt x="101207" y="92433"/>
                      <a:pt x="101006" y="92733"/>
                    </a:cubicBezTo>
                    <a:cubicBezTo>
                      <a:pt x="100906" y="92900"/>
                      <a:pt x="100806" y="93033"/>
                      <a:pt x="100706" y="93167"/>
                    </a:cubicBezTo>
                    <a:cubicBezTo>
                      <a:pt x="100506" y="93434"/>
                      <a:pt x="100339" y="93734"/>
                      <a:pt x="100139" y="94034"/>
                    </a:cubicBezTo>
                    <a:cubicBezTo>
                      <a:pt x="100006" y="94201"/>
                      <a:pt x="99906" y="94334"/>
                      <a:pt x="99806" y="94501"/>
                    </a:cubicBezTo>
                    <a:cubicBezTo>
                      <a:pt x="99572" y="94734"/>
                      <a:pt x="99372" y="95035"/>
                      <a:pt x="99172" y="95268"/>
                    </a:cubicBezTo>
                    <a:cubicBezTo>
                      <a:pt x="99038" y="95435"/>
                      <a:pt x="98905" y="95568"/>
                      <a:pt x="98805" y="95735"/>
                    </a:cubicBezTo>
                    <a:lnTo>
                      <a:pt x="98171" y="96502"/>
                    </a:lnTo>
                    <a:cubicBezTo>
                      <a:pt x="98038" y="96669"/>
                      <a:pt x="97871" y="96769"/>
                      <a:pt x="97737" y="96936"/>
                    </a:cubicBezTo>
                    <a:cubicBezTo>
                      <a:pt x="97537" y="97203"/>
                      <a:pt x="97337" y="97403"/>
                      <a:pt x="97070" y="97603"/>
                    </a:cubicBezTo>
                    <a:lnTo>
                      <a:pt x="96637" y="98070"/>
                    </a:lnTo>
                    <a:cubicBezTo>
                      <a:pt x="96403" y="98270"/>
                      <a:pt x="96170" y="98504"/>
                      <a:pt x="95970" y="98704"/>
                    </a:cubicBezTo>
                    <a:cubicBezTo>
                      <a:pt x="95803" y="98871"/>
                      <a:pt x="95636" y="98971"/>
                      <a:pt x="95469" y="99171"/>
                    </a:cubicBezTo>
                    <a:cubicBezTo>
                      <a:pt x="95236" y="99371"/>
                      <a:pt x="95002" y="99538"/>
                      <a:pt x="94802" y="99738"/>
                    </a:cubicBezTo>
                    <a:cubicBezTo>
                      <a:pt x="94635" y="99905"/>
                      <a:pt x="94402" y="100038"/>
                      <a:pt x="94235" y="100172"/>
                    </a:cubicBezTo>
                    <a:cubicBezTo>
                      <a:pt x="94035" y="100338"/>
                      <a:pt x="93768" y="100539"/>
                      <a:pt x="93534" y="100705"/>
                    </a:cubicBezTo>
                    <a:cubicBezTo>
                      <a:pt x="93334" y="100839"/>
                      <a:pt x="93134" y="101006"/>
                      <a:pt x="92901" y="101106"/>
                    </a:cubicBezTo>
                    <a:cubicBezTo>
                      <a:pt x="92667" y="101272"/>
                      <a:pt x="92467" y="101439"/>
                      <a:pt x="92200" y="101573"/>
                    </a:cubicBezTo>
                    <a:cubicBezTo>
                      <a:pt x="92000" y="101706"/>
                      <a:pt x="91800" y="101840"/>
                      <a:pt x="91533" y="102006"/>
                    </a:cubicBezTo>
                    <a:cubicBezTo>
                      <a:pt x="91266" y="102106"/>
                      <a:pt x="91066" y="102273"/>
                      <a:pt x="90833" y="102407"/>
                    </a:cubicBezTo>
                    <a:cubicBezTo>
                      <a:pt x="90566" y="102540"/>
                      <a:pt x="90366" y="102673"/>
                      <a:pt x="90132" y="102774"/>
                    </a:cubicBezTo>
                    <a:cubicBezTo>
                      <a:pt x="89865" y="102907"/>
                      <a:pt x="89665" y="103040"/>
                      <a:pt x="89398" y="103174"/>
                    </a:cubicBezTo>
                    <a:cubicBezTo>
                      <a:pt x="89165" y="103274"/>
                      <a:pt x="88898" y="103407"/>
                      <a:pt x="88664" y="103507"/>
                    </a:cubicBezTo>
                    <a:cubicBezTo>
                      <a:pt x="88397" y="103608"/>
                      <a:pt x="88164" y="103708"/>
                      <a:pt x="87964" y="103841"/>
                    </a:cubicBezTo>
                    <a:cubicBezTo>
                      <a:pt x="87697" y="103941"/>
                      <a:pt x="87397" y="104041"/>
                      <a:pt x="87130" y="104175"/>
                    </a:cubicBezTo>
                    <a:cubicBezTo>
                      <a:pt x="86863" y="104241"/>
                      <a:pt x="86630" y="104375"/>
                      <a:pt x="86396" y="104441"/>
                    </a:cubicBezTo>
                    <a:cubicBezTo>
                      <a:pt x="86129" y="104575"/>
                      <a:pt x="85829" y="104675"/>
                      <a:pt x="85529" y="104742"/>
                    </a:cubicBezTo>
                    <a:cubicBezTo>
                      <a:pt x="85295" y="104842"/>
                      <a:pt x="85062" y="104908"/>
                      <a:pt x="84828" y="105009"/>
                    </a:cubicBezTo>
                    <a:cubicBezTo>
                      <a:pt x="84495" y="105075"/>
                      <a:pt x="84161" y="105175"/>
                      <a:pt x="83861" y="105242"/>
                    </a:cubicBezTo>
                    <a:cubicBezTo>
                      <a:pt x="83627" y="105275"/>
                      <a:pt x="83394" y="105375"/>
                      <a:pt x="83160" y="105409"/>
                    </a:cubicBezTo>
                    <a:lnTo>
                      <a:pt x="82026" y="105676"/>
                    </a:lnTo>
                    <a:cubicBezTo>
                      <a:pt x="81826" y="105709"/>
                      <a:pt x="81659" y="105742"/>
                      <a:pt x="81459" y="105776"/>
                    </a:cubicBezTo>
                    <a:cubicBezTo>
                      <a:pt x="80859" y="105909"/>
                      <a:pt x="80292" y="106009"/>
                      <a:pt x="79658" y="106076"/>
                    </a:cubicBezTo>
                    <a:cubicBezTo>
                      <a:pt x="58843" y="108745"/>
                      <a:pt x="49436" y="115249"/>
                      <a:pt x="41431" y="135931"/>
                    </a:cubicBezTo>
                    <a:cubicBezTo>
                      <a:pt x="38795" y="142702"/>
                      <a:pt x="36193" y="149807"/>
                      <a:pt x="30756" y="154544"/>
                    </a:cubicBezTo>
                    <a:cubicBezTo>
                      <a:pt x="24752" y="159648"/>
                      <a:pt x="16279" y="160915"/>
                      <a:pt x="9841" y="165552"/>
                    </a:cubicBezTo>
                    <a:cubicBezTo>
                      <a:pt x="3804" y="169922"/>
                      <a:pt x="1" y="177294"/>
                      <a:pt x="1" y="184766"/>
                    </a:cubicBezTo>
                    <a:lnTo>
                      <a:pt x="968" y="184932"/>
                    </a:lnTo>
                    <a:cubicBezTo>
                      <a:pt x="2136" y="177560"/>
                      <a:pt x="7073" y="170889"/>
                      <a:pt x="13744" y="167487"/>
                    </a:cubicBezTo>
                    <a:cubicBezTo>
                      <a:pt x="20782" y="163951"/>
                      <a:pt x="29322" y="164051"/>
                      <a:pt x="36093" y="159914"/>
                    </a:cubicBezTo>
                    <a:cubicBezTo>
                      <a:pt x="42264" y="156145"/>
                      <a:pt x="45934" y="149474"/>
                      <a:pt x="49536" y="143236"/>
                    </a:cubicBezTo>
                    <a:cubicBezTo>
                      <a:pt x="60140" y="125143"/>
                      <a:pt x="69883" y="119695"/>
                      <a:pt x="88564" y="119695"/>
                    </a:cubicBezTo>
                    <a:cubicBezTo>
                      <a:pt x="89687" y="119695"/>
                      <a:pt x="90843" y="119715"/>
                      <a:pt x="92033" y="119752"/>
                    </a:cubicBezTo>
                    <a:cubicBezTo>
                      <a:pt x="92404" y="119764"/>
                      <a:pt x="92771" y="119770"/>
                      <a:pt x="93136" y="119770"/>
                    </a:cubicBezTo>
                    <a:cubicBezTo>
                      <a:pt x="112161" y="119770"/>
                      <a:pt x="123731" y="103685"/>
                      <a:pt x="125924" y="85094"/>
                    </a:cubicBezTo>
                    <a:lnTo>
                      <a:pt x="126024" y="85194"/>
                    </a:lnTo>
                    <a:cubicBezTo>
                      <a:pt x="127492" y="35125"/>
                      <a:pt x="141669" y="5270"/>
                      <a:pt x="144337" y="0"/>
                    </a:cubicBezTo>
                    <a:close/>
                  </a:path>
                </a:pathLst>
              </a:custGeom>
              <a:solidFill>
                <a:srgbClr val="E7A33E"/>
              </a:solidFill>
              <a:ln w="9525"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nvGrpSpPr>
              <p:cNvPr id="42" name="Google Shape;452;p26">
                <a:extLst>
                  <a:ext uri="{FF2B5EF4-FFF2-40B4-BE49-F238E27FC236}">
                    <a16:creationId xmlns:a16="http://schemas.microsoft.com/office/drawing/2014/main" xmlns="" id="{484E4375-78D5-866D-4BA2-843071F24973}"/>
                  </a:ext>
                </a:extLst>
              </p:cNvPr>
              <p:cNvGrpSpPr/>
              <p:nvPr/>
            </p:nvGrpSpPr>
            <p:grpSpPr>
              <a:xfrm rot="-5400000">
                <a:off x="2967722" y="1643552"/>
                <a:ext cx="566270" cy="567434"/>
                <a:chOff x="2933677" y="3466247"/>
                <a:chExt cx="397159" cy="397976"/>
              </a:xfrm>
            </p:grpSpPr>
            <p:sp>
              <p:nvSpPr>
                <p:cNvPr id="43" name="Google Shape;453;p26">
                  <a:extLst>
                    <a:ext uri="{FF2B5EF4-FFF2-40B4-BE49-F238E27FC236}">
                      <a16:creationId xmlns:a16="http://schemas.microsoft.com/office/drawing/2014/main" xmlns="" id="{91A1F923-32E4-2BAF-8058-D888C08C9F2B}"/>
                    </a:ext>
                  </a:extLst>
                </p:cNvPr>
                <p:cNvSpPr/>
                <p:nvPr/>
              </p:nvSpPr>
              <p:spPr>
                <a:xfrm>
                  <a:off x="3078757" y="3474381"/>
                  <a:ext cx="248029" cy="248029"/>
                </a:xfrm>
                <a:custGeom>
                  <a:avLst/>
                  <a:gdLst/>
                  <a:ahLst/>
                  <a:cxnLst/>
                  <a:rect l="l" t="t" r="r" b="b"/>
                  <a:pathLst>
                    <a:path w="7288" h="7288" extrusionOk="0">
                      <a:moveTo>
                        <a:pt x="6073" y="0"/>
                      </a:moveTo>
                      <a:lnTo>
                        <a:pt x="1" y="5215"/>
                      </a:lnTo>
                      <a:lnTo>
                        <a:pt x="2073" y="7287"/>
                      </a:lnTo>
                      <a:lnTo>
                        <a:pt x="7288" y="1215"/>
                      </a:lnTo>
                      <a:lnTo>
                        <a:pt x="6073" y="0"/>
                      </a:lnTo>
                      <a:close/>
                    </a:path>
                  </a:pathLst>
                </a:custGeom>
                <a:solidFill>
                  <a:srgbClr val="88231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4" name="Google Shape;454;p26">
                  <a:extLst>
                    <a:ext uri="{FF2B5EF4-FFF2-40B4-BE49-F238E27FC236}">
                      <a16:creationId xmlns:a16="http://schemas.microsoft.com/office/drawing/2014/main" xmlns="" id="{28BF19D7-3B7E-8ED1-4719-477E9B092BD0}"/>
                    </a:ext>
                  </a:extLst>
                </p:cNvPr>
                <p:cNvSpPr/>
                <p:nvPr/>
              </p:nvSpPr>
              <p:spPr>
                <a:xfrm>
                  <a:off x="3006643" y="3660777"/>
                  <a:ext cx="132931" cy="132931"/>
                </a:xfrm>
                <a:custGeom>
                  <a:avLst/>
                  <a:gdLst/>
                  <a:ahLst/>
                  <a:cxnLst/>
                  <a:rect l="l" t="t" r="r" b="b"/>
                  <a:pathLst>
                    <a:path w="3906" h="3906" extrusionOk="0">
                      <a:moveTo>
                        <a:pt x="1858" y="0"/>
                      </a:moveTo>
                      <a:lnTo>
                        <a:pt x="0" y="2668"/>
                      </a:lnTo>
                      <a:lnTo>
                        <a:pt x="1215" y="3906"/>
                      </a:lnTo>
                      <a:lnTo>
                        <a:pt x="3906" y="2048"/>
                      </a:lnTo>
                      <a:lnTo>
                        <a:pt x="1858" y="0"/>
                      </a:lnTo>
                      <a:close/>
                    </a:path>
                  </a:pathLst>
                </a:custGeom>
                <a:solidFill>
                  <a:srgbClr val="BE3626"/>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5" name="Google Shape;455;p26">
                  <a:extLst>
                    <a:ext uri="{FF2B5EF4-FFF2-40B4-BE49-F238E27FC236}">
                      <a16:creationId xmlns:a16="http://schemas.microsoft.com/office/drawing/2014/main" xmlns="" id="{01E18681-6CD2-5710-8D7B-8F39BD11EB62}"/>
                    </a:ext>
                  </a:extLst>
                </p:cNvPr>
                <p:cNvSpPr/>
                <p:nvPr/>
              </p:nvSpPr>
              <p:spPr>
                <a:xfrm>
                  <a:off x="2933677" y="3765325"/>
                  <a:ext cx="102166" cy="98898"/>
                </a:xfrm>
                <a:custGeom>
                  <a:avLst/>
                  <a:gdLst/>
                  <a:ahLst/>
                  <a:cxnLst/>
                  <a:rect l="l" t="t" r="r" b="b"/>
                  <a:pathLst>
                    <a:path w="3002" h="2906" extrusionOk="0">
                      <a:moveTo>
                        <a:pt x="1501" y="1310"/>
                      </a:moveTo>
                      <a:cubicBezTo>
                        <a:pt x="1644" y="1310"/>
                        <a:pt x="1763" y="1429"/>
                        <a:pt x="1763" y="1572"/>
                      </a:cubicBezTo>
                      <a:cubicBezTo>
                        <a:pt x="1763" y="1715"/>
                        <a:pt x="1644" y="1834"/>
                        <a:pt x="1501" y="1834"/>
                      </a:cubicBezTo>
                      <a:cubicBezTo>
                        <a:pt x="1334" y="1834"/>
                        <a:pt x="1215" y="1715"/>
                        <a:pt x="1215" y="1572"/>
                      </a:cubicBezTo>
                      <a:cubicBezTo>
                        <a:pt x="1215" y="1429"/>
                        <a:pt x="1334" y="1310"/>
                        <a:pt x="1501" y="1310"/>
                      </a:cubicBezTo>
                      <a:close/>
                      <a:moveTo>
                        <a:pt x="2144" y="0"/>
                      </a:moveTo>
                      <a:lnTo>
                        <a:pt x="834" y="1001"/>
                      </a:lnTo>
                      <a:cubicBezTo>
                        <a:pt x="834" y="1001"/>
                        <a:pt x="789" y="2168"/>
                        <a:pt x="46" y="2865"/>
                      </a:cubicBezTo>
                      <a:lnTo>
                        <a:pt x="46" y="2865"/>
                      </a:lnTo>
                      <a:cubicBezTo>
                        <a:pt x="225" y="2724"/>
                        <a:pt x="915" y="2273"/>
                        <a:pt x="1664" y="2273"/>
                      </a:cubicBezTo>
                      <a:cubicBezTo>
                        <a:pt x="1736" y="2273"/>
                        <a:pt x="1809" y="2277"/>
                        <a:pt x="1882" y="2287"/>
                      </a:cubicBezTo>
                      <a:lnTo>
                        <a:pt x="3001" y="834"/>
                      </a:lnTo>
                      <a:lnTo>
                        <a:pt x="2144" y="0"/>
                      </a:lnTo>
                      <a:close/>
                      <a:moveTo>
                        <a:pt x="46" y="2865"/>
                      </a:moveTo>
                      <a:cubicBezTo>
                        <a:pt x="17" y="2888"/>
                        <a:pt x="1" y="2903"/>
                        <a:pt x="1" y="2906"/>
                      </a:cubicBezTo>
                      <a:cubicBezTo>
                        <a:pt x="16" y="2892"/>
                        <a:pt x="31" y="2879"/>
                        <a:pt x="46" y="2865"/>
                      </a:cubicBezTo>
                      <a:close/>
                    </a:path>
                  </a:pathLst>
                </a:custGeom>
                <a:solidFill>
                  <a:srgbClr val="58687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6" name="Google Shape;456;p26">
                  <a:extLst>
                    <a:ext uri="{FF2B5EF4-FFF2-40B4-BE49-F238E27FC236}">
                      <a16:creationId xmlns:a16="http://schemas.microsoft.com/office/drawing/2014/main" xmlns="" id="{687C31D4-8E04-42D9-8C56-90EA7C0373A3}"/>
                    </a:ext>
                  </a:extLst>
                </p:cNvPr>
                <p:cNvSpPr/>
                <p:nvPr/>
              </p:nvSpPr>
              <p:spPr>
                <a:xfrm>
                  <a:off x="3291903" y="3466247"/>
                  <a:ext cx="38933" cy="38150"/>
                </a:xfrm>
                <a:custGeom>
                  <a:avLst/>
                  <a:gdLst/>
                  <a:ahLst/>
                  <a:cxnLst/>
                  <a:rect l="l" t="t" r="r" b="b"/>
                  <a:pathLst>
                    <a:path w="1144" h="1121" extrusionOk="0">
                      <a:moveTo>
                        <a:pt x="6" y="1"/>
                      </a:moveTo>
                      <a:cubicBezTo>
                        <a:pt x="3" y="1"/>
                        <a:pt x="1" y="1"/>
                        <a:pt x="1" y="1"/>
                      </a:cubicBezTo>
                      <a:lnTo>
                        <a:pt x="1144" y="1120"/>
                      </a:lnTo>
                      <a:cubicBezTo>
                        <a:pt x="1144" y="23"/>
                        <a:pt x="90" y="1"/>
                        <a:pt x="6" y="1"/>
                      </a:cubicBezTo>
                      <a:close/>
                    </a:path>
                  </a:pathLst>
                </a:custGeom>
                <a:solidFill>
                  <a:srgbClr val="58687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sp>
          <p:nvSpPr>
            <p:cNvPr id="17" name="Google Shape;457;p26">
              <a:extLst>
                <a:ext uri="{FF2B5EF4-FFF2-40B4-BE49-F238E27FC236}">
                  <a16:creationId xmlns:a16="http://schemas.microsoft.com/office/drawing/2014/main" xmlns="" id="{E149F9B1-3244-A8AC-5F64-3082F315B7C8}"/>
                </a:ext>
              </a:extLst>
            </p:cNvPr>
            <p:cNvSpPr/>
            <p:nvPr/>
          </p:nvSpPr>
          <p:spPr>
            <a:xfrm flipH="1">
              <a:off x="6487703" y="2746755"/>
              <a:ext cx="310194" cy="177624"/>
            </a:xfrm>
            <a:custGeom>
              <a:avLst/>
              <a:gdLst/>
              <a:ahLst/>
              <a:cxnLst/>
              <a:rect l="l" t="t" r="r" b="b"/>
              <a:pathLst>
                <a:path w="20149" h="12166" extrusionOk="0">
                  <a:moveTo>
                    <a:pt x="7537" y="0"/>
                  </a:moveTo>
                  <a:cubicBezTo>
                    <a:pt x="6516" y="0"/>
                    <a:pt x="5533" y="646"/>
                    <a:pt x="4904" y="2192"/>
                  </a:cubicBezTo>
                  <a:cubicBezTo>
                    <a:pt x="3904" y="4761"/>
                    <a:pt x="4738" y="7096"/>
                    <a:pt x="5238" y="9264"/>
                  </a:cubicBezTo>
                  <a:cubicBezTo>
                    <a:pt x="5238" y="9264"/>
                    <a:pt x="4230" y="8475"/>
                    <a:pt x="3028" y="8475"/>
                  </a:cubicBezTo>
                  <a:cubicBezTo>
                    <a:pt x="2609" y="8475"/>
                    <a:pt x="2167" y="8571"/>
                    <a:pt x="1736" y="8830"/>
                  </a:cubicBezTo>
                  <a:cubicBezTo>
                    <a:pt x="635" y="9431"/>
                    <a:pt x="1" y="10765"/>
                    <a:pt x="268" y="12032"/>
                  </a:cubicBezTo>
                  <a:lnTo>
                    <a:pt x="19081" y="12166"/>
                  </a:lnTo>
                  <a:cubicBezTo>
                    <a:pt x="20149" y="11165"/>
                    <a:pt x="20149" y="9264"/>
                    <a:pt x="19181" y="8163"/>
                  </a:cubicBezTo>
                  <a:cubicBezTo>
                    <a:pt x="18493" y="7302"/>
                    <a:pt x="17405" y="6859"/>
                    <a:pt x="16307" y="6859"/>
                  </a:cubicBezTo>
                  <a:cubicBezTo>
                    <a:pt x="15915" y="6859"/>
                    <a:pt x="15522" y="6915"/>
                    <a:pt x="15145" y="7029"/>
                  </a:cubicBezTo>
                  <a:cubicBezTo>
                    <a:pt x="13744" y="7429"/>
                    <a:pt x="12577" y="8530"/>
                    <a:pt x="11843" y="9831"/>
                  </a:cubicBezTo>
                  <a:cubicBezTo>
                    <a:pt x="11909" y="7896"/>
                    <a:pt x="11843" y="6028"/>
                    <a:pt x="11476" y="4160"/>
                  </a:cubicBezTo>
                  <a:cubicBezTo>
                    <a:pt x="11018" y="1769"/>
                    <a:pt x="9226" y="0"/>
                    <a:pt x="7537" y="0"/>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 name="Google Shape;458;p26">
              <a:extLst>
                <a:ext uri="{FF2B5EF4-FFF2-40B4-BE49-F238E27FC236}">
                  <a16:creationId xmlns:a16="http://schemas.microsoft.com/office/drawing/2014/main" xmlns="" id="{E72F9D37-9F38-67A7-3609-31FDF337A3CA}"/>
                </a:ext>
              </a:extLst>
            </p:cNvPr>
            <p:cNvSpPr/>
            <p:nvPr/>
          </p:nvSpPr>
          <p:spPr>
            <a:xfrm flipH="1">
              <a:off x="6735387" y="1897319"/>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 name="Google Shape;459;p26">
              <a:extLst>
                <a:ext uri="{FF2B5EF4-FFF2-40B4-BE49-F238E27FC236}">
                  <a16:creationId xmlns:a16="http://schemas.microsoft.com/office/drawing/2014/main" xmlns="" id="{7AB8B9DA-41C6-251E-E1CE-77A7B4BA076F}"/>
                </a:ext>
              </a:extLst>
            </p:cNvPr>
            <p:cNvSpPr/>
            <p:nvPr/>
          </p:nvSpPr>
          <p:spPr>
            <a:xfrm flipH="1">
              <a:off x="1197912" y="2658469"/>
              <a:ext cx="705614" cy="354211"/>
            </a:xfrm>
            <a:custGeom>
              <a:avLst/>
              <a:gdLst/>
              <a:ahLst/>
              <a:cxnLst/>
              <a:rect l="l" t="t" r="r" b="b"/>
              <a:pathLst>
                <a:path w="45834" h="24261" extrusionOk="0">
                  <a:moveTo>
                    <a:pt x="27165" y="1"/>
                  </a:moveTo>
                  <a:cubicBezTo>
                    <a:pt x="26805" y="1"/>
                    <a:pt x="26444" y="36"/>
                    <a:pt x="26086" y="110"/>
                  </a:cubicBezTo>
                  <a:cubicBezTo>
                    <a:pt x="23017" y="777"/>
                    <a:pt x="21249" y="3946"/>
                    <a:pt x="20515" y="6914"/>
                  </a:cubicBezTo>
                  <a:cubicBezTo>
                    <a:pt x="19481" y="11117"/>
                    <a:pt x="19615" y="15621"/>
                    <a:pt x="21049" y="19690"/>
                  </a:cubicBezTo>
                  <a:cubicBezTo>
                    <a:pt x="20374" y="18258"/>
                    <a:pt x="18735" y="17330"/>
                    <a:pt x="17109" y="17330"/>
                  </a:cubicBezTo>
                  <a:cubicBezTo>
                    <a:pt x="16727" y="17330"/>
                    <a:pt x="16346" y="17381"/>
                    <a:pt x="15979" y="17489"/>
                  </a:cubicBezTo>
                  <a:cubicBezTo>
                    <a:pt x="14044" y="18089"/>
                    <a:pt x="12710" y="20191"/>
                    <a:pt x="13043" y="22125"/>
                  </a:cubicBezTo>
                  <a:cubicBezTo>
                    <a:pt x="11496" y="20578"/>
                    <a:pt x="9309" y="19720"/>
                    <a:pt x="7117" y="19720"/>
                  </a:cubicBezTo>
                  <a:cubicBezTo>
                    <a:pt x="6756" y="19720"/>
                    <a:pt x="6396" y="19743"/>
                    <a:pt x="6038" y="19790"/>
                  </a:cubicBezTo>
                  <a:cubicBezTo>
                    <a:pt x="3503" y="20157"/>
                    <a:pt x="1168" y="21758"/>
                    <a:pt x="1" y="23960"/>
                  </a:cubicBezTo>
                  <a:lnTo>
                    <a:pt x="44266" y="24260"/>
                  </a:lnTo>
                  <a:cubicBezTo>
                    <a:pt x="45833" y="21925"/>
                    <a:pt x="44399" y="18489"/>
                    <a:pt x="41764" y="17422"/>
                  </a:cubicBezTo>
                  <a:cubicBezTo>
                    <a:pt x="41052" y="17117"/>
                    <a:pt x="40292" y="16976"/>
                    <a:pt x="39526" y="16976"/>
                  </a:cubicBezTo>
                  <a:cubicBezTo>
                    <a:pt x="37526" y="16976"/>
                    <a:pt x="35485" y="17937"/>
                    <a:pt x="34158" y="19457"/>
                  </a:cubicBezTo>
                  <a:cubicBezTo>
                    <a:pt x="35459" y="15654"/>
                    <a:pt x="35659" y="11484"/>
                    <a:pt x="34692" y="7582"/>
                  </a:cubicBezTo>
                  <a:cubicBezTo>
                    <a:pt x="34192" y="5580"/>
                    <a:pt x="33358" y="3579"/>
                    <a:pt x="31857" y="2078"/>
                  </a:cubicBezTo>
                  <a:cubicBezTo>
                    <a:pt x="30639" y="833"/>
                    <a:pt x="28917" y="1"/>
                    <a:pt x="27165" y="1"/>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 name="Google Shape;460;p26">
              <a:extLst>
                <a:ext uri="{FF2B5EF4-FFF2-40B4-BE49-F238E27FC236}">
                  <a16:creationId xmlns:a16="http://schemas.microsoft.com/office/drawing/2014/main" xmlns="" id="{74D6AC20-8F4D-90BA-0BA3-ED46B226C4F9}"/>
                </a:ext>
              </a:extLst>
            </p:cNvPr>
            <p:cNvSpPr/>
            <p:nvPr/>
          </p:nvSpPr>
          <p:spPr>
            <a:xfrm flipH="1">
              <a:off x="2130325" y="2357712"/>
              <a:ext cx="265518" cy="151563"/>
            </a:xfrm>
            <a:custGeom>
              <a:avLst/>
              <a:gdLst/>
              <a:ahLst/>
              <a:cxnLst/>
              <a:rect l="l" t="t" r="r" b="b"/>
              <a:pathLst>
                <a:path w="17247" h="10381" extrusionOk="0">
                  <a:moveTo>
                    <a:pt x="6449" y="1"/>
                  </a:moveTo>
                  <a:cubicBezTo>
                    <a:pt x="5574" y="1"/>
                    <a:pt x="4732" y="553"/>
                    <a:pt x="4203" y="1874"/>
                  </a:cubicBezTo>
                  <a:cubicBezTo>
                    <a:pt x="3303" y="4076"/>
                    <a:pt x="4070" y="6110"/>
                    <a:pt x="4470" y="7912"/>
                  </a:cubicBezTo>
                  <a:cubicBezTo>
                    <a:pt x="4470" y="7912"/>
                    <a:pt x="3612" y="7236"/>
                    <a:pt x="2584" y="7236"/>
                  </a:cubicBezTo>
                  <a:cubicBezTo>
                    <a:pt x="2223" y="7236"/>
                    <a:pt x="1841" y="7319"/>
                    <a:pt x="1468" y="7545"/>
                  </a:cubicBezTo>
                  <a:cubicBezTo>
                    <a:pt x="567" y="8145"/>
                    <a:pt x="0" y="9279"/>
                    <a:pt x="201" y="10280"/>
                  </a:cubicBezTo>
                  <a:lnTo>
                    <a:pt x="16279" y="10380"/>
                  </a:lnTo>
                  <a:cubicBezTo>
                    <a:pt x="17246" y="9546"/>
                    <a:pt x="17213" y="7945"/>
                    <a:pt x="16412" y="6978"/>
                  </a:cubicBezTo>
                  <a:cubicBezTo>
                    <a:pt x="15813" y="6254"/>
                    <a:pt x="14840" y="5885"/>
                    <a:pt x="13885" y="5885"/>
                  </a:cubicBezTo>
                  <a:cubicBezTo>
                    <a:pt x="13564" y="5885"/>
                    <a:pt x="13245" y="5926"/>
                    <a:pt x="12943" y="6010"/>
                  </a:cubicBezTo>
                  <a:cubicBezTo>
                    <a:pt x="11742" y="6344"/>
                    <a:pt x="10741" y="7278"/>
                    <a:pt x="10108" y="8379"/>
                  </a:cubicBezTo>
                  <a:cubicBezTo>
                    <a:pt x="10174" y="6744"/>
                    <a:pt x="10174" y="5143"/>
                    <a:pt x="9807" y="3542"/>
                  </a:cubicBezTo>
                  <a:cubicBezTo>
                    <a:pt x="9433" y="1506"/>
                    <a:pt x="7895" y="1"/>
                    <a:pt x="6449" y="1"/>
                  </a:cubicBezTo>
                  <a:close/>
                </a:path>
              </a:pathLst>
            </a:custGeom>
            <a:solidFill>
              <a:srgbClr val="EEEEE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0" name="Google Shape;461;p26">
              <a:extLst>
                <a:ext uri="{FF2B5EF4-FFF2-40B4-BE49-F238E27FC236}">
                  <a16:creationId xmlns:a16="http://schemas.microsoft.com/office/drawing/2014/main" xmlns="" id="{4AECF424-107A-F211-D416-7EC96282F758}"/>
                </a:ext>
              </a:extLst>
            </p:cNvPr>
            <p:cNvSpPr/>
            <p:nvPr/>
          </p:nvSpPr>
          <p:spPr>
            <a:xfrm flipH="1">
              <a:off x="3524702" y="1487654"/>
              <a:ext cx="192068" cy="133911"/>
            </a:xfrm>
            <a:custGeom>
              <a:avLst/>
              <a:gdLst/>
              <a:ahLst/>
              <a:cxnLst/>
              <a:rect l="l" t="t" r="r" b="b"/>
              <a:pathLst>
                <a:path w="12476" h="9172" extrusionOk="0">
                  <a:moveTo>
                    <a:pt x="3129" y="1"/>
                  </a:moveTo>
                  <a:cubicBezTo>
                    <a:pt x="2974" y="1"/>
                    <a:pt x="2819" y="21"/>
                    <a:pt x="2669" y="65"/>
                  </a:cubicBezTo>
                  <a:cubicBezTo>
                    <a:pt x="0" y="899"/>
                    <a:pt x="934" y="3667"/>
                    <a:pt x="2335" y="6269"/>
                  </a:cubicBezTo>
                  <a:cubicBezTo>
                    <a:pt x="2736" y="7036"/>
                    <a:pt x="4070" y="9171"/>
                    <a:pt x="4070" y="9171"/>
                  </a:cubicBezTo>
                  <a:cubicBezTo>
                    <a:pt x="5671" y="8604"/>
                    <a:pt x="8006" y="7370"/>
                    <a:pt x="9574" y="6436"/>
                  </a:cubicBezTo>
                  <a:cubicBezTo>
                    <a:pt x="11609" y="5202"/>
                    <a:pt x="12476" y="1533"/>
                    <a:pt x="9074" y="1499"/>
                  </a:cubicBezTo>
                  <a:cubicBezTo>
                    <a:pt x="9043" y="1498"/>
                    <a:pt x="9013" y="1497"/>
                    <a:pt x="8983" y="1497"/>
                  </a:cubicBezTo>
                  <a:cubicBezTo>
                    <a:pt x="7384" y="1497"/>
                    <a:pt x="5938" y="3200"/>
                    <a:pt x="5938" y="3200"/>
                  </a:cubicBezTo>
                  <a:cubicBezTo>
                    <a:pt x="5671" y="2400"/>
                    <a:pt x="5404" y="1533"/>
                    <a:pt x="4904" y="899"/>
                  </a:cubicBezTo>
                  <a:cubicBezTo>
                    <a:pt x="4497" y="384"/>
                    <a:pt x="3804" y="1"/>
                    <a:pt x="3129" y="1"/>
                  </a:cubicBezTo>
                  <a:close/>
                </a:path>
              </a:pathLst>
            </a:custGeom>
            <a:solidFill>
              <a:srgbClr val="58687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47" name="Google Shape;463;p26">
            <a:extLst>
              <a:ext uri="{FF2B5EF4-FFF2-40B4-BE49-F238E27FC236}">
                <a16:creationId xmlns:a16="http://schemas.microsoft.com/office/drawing/2014/main" xmlns="" id="{E6F8DA9F-DBAA-0801-9E6B-7041AD355008}"/>
              </a:ext>
            </a:extLst>
          </p:cNvPr>
          <p:cNvGrpSpPr/>
          <p:nvPr/>
        </p:nvGrpSpPr>
        <p:grpSpPr>
          <a:xfrm>
            <a:off x="1444734" y="3750851"/>
            <a:ext cx="2412585" cy="1344324"/>
            <a:chOff x="1436662" y="3579225"/>
            <a:chExt cx="2106684" cy="1145269"/>
          </a:xfrm>
        </p:grpSpPr>
        <p:sp>
          <p:nvSpPr>
            <p:cNvPr id="48" name="Google Shape;465;p26">
              <a:extLst>
                <a:ext uri="{FF2B5EF4-FFF2-40B4-BE49-F238E27FC236}">
                  <a16:creationId xmlns:a16="http://schemas.microsoft.com/office/drawing/2014/main" xmlns="" id="{5D12362E-4E85-DC8A-1B78-3E72D3D51355}"/>
                </a:ext>
              </a:extLst>
            </p:cNvPr>
            <p:cNvSpPr txBox="1"/>
            <p:nvPr/>
          </p:nvSpPr>
          <p:spPr>
            <a:xfrm>
              <a:off x="1436662" y="4287694"/>
              <a:ext cx="2106684" cy="4368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Phần 1 </a:t>
              </a:r>
              <a:r>
                <a:rPr lang="en-US" sz="1800">
                  <a:effectLst/>
                  <a:latin typeface="Times New Roman" panose="02020603050405020304" pitchFamily="18" charset="0"/>
                  <a:ea typeface="Calibri" panose="020F0502020204030204" pitchFamily="34" charset="0"/>
                  <a:cs typeface="Times New Roman" panose="02020603050405020304" pitchFamily="18" charset="0"/>
                </a:rPr>
                <a:t>(từ đầu đến “mê luyến tâm hồn"): Khẳng định cảm xúc trước thiên nhiên bốn mùa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Google Shape;466;p26">
              <a:extLst>
                <a:ext uri="{FF2B5EF4-FFF2-40B4-BE49-F238E27FC236}">
                  <a16:creationId xmlns:a16="http://schemas.microsoft.com/office/drawing/2014/main" xmlns="" id="{4DB6F529-ADAF-5B98-AAE9-78B592BE5F07}"/>
                </a:ext>
              </a:extLst>
            </p:cNvPr>
            <p:cNvSpPr txBox="1"/>
            <p:nvPr/>
          </p:nvSpPr>
          <p:spPr>
            <a:xfrm>
              <a:off x="2143200" y="3579225"/>
              <a:ext cx="620100" cy="252600"/>
            </a:xfrm>
            <a:prstGeom prst="rect">
              <a:avLst/>
            </a:prstGeom>
            <a:solidFill>
              <a:srgbClr val="E7A33E"/>
            </a:solidFill>
            <a:ln>
              <a:noFill/>
            </a:ln>
          </p:spPr>
          <p:txBody>
            <a:bodyPr spcFirstLastPara="1" wrap="square" lIns="91425" tIns="91425" rIns="91425" bIns="91425" anchor="ctr" anchorCtr="0">
              <a:noAutofit/>
            </a:bodyPr>
            <a:lstStyle/>
            <a:p>
              <a:pPr algn="ctr">
                <a:defRPr/>
              </a:pPr>
              <a:r>
                <a:rPr lang="en" sz="2000" b="1" kern="0">
                  <a:solidFill>
                    <a:srgbClr val="FFFFFF"/>
                  </a:solidFill>
                  <a:latin typeface="Fira Sans Extra Condensed"/>
                  <a:ea typeface="Fira Sans Extra Condensed"/>
                  <a:cs typeface="Fira Sans Extra Condensed"/>
                  <a:sym typeface="Fira Sans Extra Condensed"/>
                </a:rPr>
                <a:t>01</a:t>
              </a:r>
              <a:endParaRPr sz="2000" b="1" kern="0">
                <a:solidFill>
                  <a:srgbClr val="FFFFFF"/>
                </a:solidFill>
                <a:latin typeface="Fira Sans Extra Condensed"/>
                <a:ea typeface="Fira Sans Extra Condensed"/>
                <a:cs typeface="Fira Sans Extra Condensed"/>
                <a:sym typeface="Fira Sans Extra Condensed"/>
              </a:endParaRPr>
            </a:p>
          </p:txBody>
        </p:sp>
      </p:grpSp>
      <p:grpSp>
        <p:nvGrpSpPr>
          <p:cNvPr id="50" name="Google Shape;467;p26">
            <a:extLst>
              <a:ext uri="{FF2B5EF4-FFF2-40B4-BE49-F238E27FC236}">
                <a16:creationId xmlns:a16="http://schemas.microsoft.com/office/drawing/2014/main" xmlns="" id="{2F03EC96-E1DE-9975-9CE5-7A4F892C2986}"/>
              </a:ext>
            </a:extLst>
          </p:cNvPr>
          <p:cNvGrpSpPr/>
          <p:nvPr/>
        </p:nvGrpSpPr>
        <p:grpSpPr>
          <a:xfrm>
            <a:off x="4555020" y="3778616"/>
            <a:ext cx="2763096" cy="1448910"/>
            <a:chOff x="3440425" y="3579225"/>
            <a:chExt cx="2412752" cy="1234368"/>
          </a:xfrm>
        </p:grpSpPr>
        <p:sp>
          <p:nvSpPr>
            <p:cNvPr id="51" name="Google Shape;469;p26">
              <a:extLst>
                <a:ext uri="{FF2B5EF4-FFF2-40B4-BE49-F238E27FC236}">
                  <a16:creationId xmlns:a16="http://schemas.microsoft.com/office/drawing/2014/main" xmlns="" id="{11BA9284-E226-589D-1550-6750713FD4FA}"/>
                </a:ext>
              </a:extLst>
            </p:cNvPr>
            <p:cNvSpPr txBox="1"/>
            <p:nvPr/>
          </p:nvSpPr>
          <p:spPr>
            <a:xfrm>
              <a:off x="3440425" y="4374693"/>
              <a:ext cx="2412752" cy="4389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Phần 2 </a:t>
              </a:r>
              <a:r>
                <a:rPr lang="en-US" sz="1800">
                  <a:effectLst/>
                  <a:latin typeface="Times New Roman" panose="02020603050405020304" pitchFamily="18" charset="0"/>
                  <a:ea typeface="Calibri" panose="020F0502020204030204" pitchFamily="34" charset="0"/>
                  <a:cs typeface="Times New Roman" panose="02020603050405020304" pitchFamily="18" charset="0"/>
                </a:rPr>
                <a:t>(tiếp theo đến “mở hội liên hoan”): Sắc xuân, cảnh xuân, tình xuân đan xen, hòa quyện cùng nhau, gắn bó, tha thiết.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Google Shape;470;p26">
              <a:extLst>
                <a:ext uri="{FF2B5EF4-FFF2-40B4-BE49-F238E27FC236}">
                  <a16:creationId xmlns:a16="http://schemas.microsoft.com/office/drawing/2014/main" xmlns="" id="{86D64C1E-57B3-E7E4-458A-8CF74C523941}"/>
                </a:ext>
              </a:extLst>
            </p:cNvPr>
            <p:cNvSpPr txBox="1"/>
            <p:nvPr/>
          </p:nvSpPr>
          <p:spPr>
            <a:xfrm>
              <a:off x="4266409" y="3579225"/>
              <a:ext cx="620100" cy="252600"/>
            </a:xfrm>
            <a:prstGeom prst="rect">
              <a:avLst/>
            </a:prstGeom>
            <a:solidFill>
              <a:srgbClr val="BE3626"/>
            </a:solidFill>
            <a:ln>
              <a:noFill/>
            </a:ln>
          </p:spPr>
          <p:txBody>
            <a:bodyPr spcFirstLastPara="1" wrap="square" lIns="91425" tIns="91425" rIns="91425" bIns="91425" anchor="ctr" anchorCtr="0">
              <a:noAutofit/>
            </a:bodyPr>
            <a:lstStyle/>
            <a:p>
              <a:pPr algn="ctr">
                <a:defRPr/>
              </a:pPr>
              <a:r>
                <a:rPr lang="en" sz="2000" b="1" kern="0">
                  <a:solidFill>
                    <a:srgbClr val="FFFFFF"/>
                  </a:solidFill>
                  <a:latin typeface="Fira Sans Extra Condensed"/>
                  <a:ea typeface="Fira Sans Extra Condensed"/>
                  <a:cs typeface="Fira Sans Extra Condensed"/>
                  <a:sym typeface="Fira Sans Extra Condensed"/>
                </a:rPr>
                <a:t>02</a:t>
              </a:r>
              <a:endParaRPr sz="2000" b="1" kern="0">
                <a:solidFill>
                  <a:srgbClr val="FFFFFF"/>
                </a:solidFill>
                <a:latin typeface="Fira Sans Extra Condensed"/>
                <a:ea typeface="Fira Sans Extra Condensed"/>
                <a:cs typeface="Fira Sans Extra Condensed"/>
                <a:sym typeface="Fira Sans Extra Condensed"/>
              </a:endParaRPr>
            </a:p>
          </p:txBody>
        </p:sp>
      </p:grpSp>
      <p:grpSp>
        <p:nvGrpSpPr>
          <p:cNvPr id="53" name="Google Shape;471;p26">
            <a:extLst>
              <a:ext uri="{FF2B5EF4-FFF2-40B4-BE49-F238E27FC236}">
                <a16:creationId xmlns:a16="http://schemas.microsoft.com/office/drawing/2014/main" xmlns="" id="{F0796BAD-72BB-C1D5-5928-9E5A801CB9D8}"/>
              </a:ext>
            </a:extLst>
          </p:cNvPr>
          <p:cNvGrpSpPr/>
          <p:nvPr/>
        </p:nvGrpSpPr>
        <p:grpSpPr>
          <a:xfrm>
            <a:off x="8133908" y="3750851"/>
            <a:ext cx="1877220" cy="1289633"/>
            <a:chOff x="5977657" y="3579225"/>
            <a:chExt cx="1639200" cy="1098676"/>
          </a:xfrm>
        </p:grpSpPr>
        <p:sp>
          <p:nvSpPr>
            <p:cNvPr id="54" name="Google Shape;473;p26">
              <a:extLst>
                <a:ext uri="{FF2B5EF4-FFF2-40B4-BE49-F238E27FC236}">
                  <a16:creationId xmlns:a16="http://schemas.microsoft.com/office/drawing/2014/main" xmlns="" id="{384F949D-63B6-C399-55BC-9D71535D7E55}"/>
                </a:ext>
              </a:extLst>
            </p:cNvPr>
            <p:cNvSpPr txBox="1"/>
            <p:nvPr/>
          </p:nvSpPr>
          <p:spPr>
            <a:xfrm>
              <a:off x="5977657" y="4241101"/>
              <a:ext cx="1639200" cy="4368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Phần 3 </a:t>
              </a:r>
              <a:r>
                <a:rPr lang="en-US" sz="1800">
                  <a:effectLst/>
                  <a:latin typeface="Times New Roman" panose="02020603050405020304" pitchFamily="18" charset="0"/>
                  <a:ea typeface="Calibri" panose="020F0502020204030204" pitchFamily="34" charset="0"/>
                  <a:cs typeface="Times New Roman" panose="02020603050405020304" pitchFamily="18" charset="0"/>
                </a:rPr>
                <a:t>(còn lại): Nét đẹp của mùa xuân Hà Nội sau rằm tháng Giêng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Google Shape;474;p26">
              <a:extLst>
                <a:ext uri="{FF2B5EF4-FFF2-40B4-BE49-F238E27FC236}">
                  <a16:creationId xmlns:a16="http://schemas.microsoft.com/office/drawing/2014/main" xmlns="" id="{11B19AEE-A4A7-1849-AAD1-06D3687F6F34}"/>
                </a:ext>
              </a:extLst>
            </p:cNvPr>
            <p:cNvSpPr txBox="1"/>
            <p:nvPr/>
          </p:nvSpPr>
          <p:spPr>
            <a:xfrm>
              <a:off x="6487700" y="3579225"/>
              <a:ext cx="620100" cy="252600"/>
            </a:xfrm>
            <a:prstGeom prst="rect">
              <a:avLst/>
            </a:prstGeom>
            <a:solidFill>
              <a:srgbClr val="58687A"/>
            </a:solidFill>
            <a:ln>
              <a:noFill/>
            </a:ln>
          </p:spPr>
          <p:txBody>
            <a:bodyPr spcFirstLastPara="1" wrap="square" lIns="91425" tIns="91425" rIns="91425" bIns="91425" anchor="ctr" anchorCtr="0">
              <a:noAutofit/>
            </a:bodyPr>
            <a:lstStyle/>
            <a:p>
              <a:pPr algn="ctr">
                <a:defRPr/>
              </a:pPr>
              <a:r>
                <a:rPr lang="en" sz="2000" b="1" kern="0">
                  <a:solidFill>
                    <a:srgbClr val="FFFFFF"/>
                  </a:solidFill>
                  <a:latin typeface="Fira Sans Extra Condensed"/>
                  <a:ea typeface="Fira Sans Extra Condensed"/>
                  <a:cs typeface="Fira Sans Extra Condensed"/>
                  <a:sym typeface="Fira Sans Extra Condensed"/>
                </a:rPr>
                <a:t>03</a:t>
              </a:r>
              <a:endParaRPr sz="2000" b="1" kern="0">
                <a:solidFill>
                  <a:srgbClr val="FFFFFF"/>
                </a:solidFill>
                <a:latin typeface="Fira Sans Extra Condensed"/>
                <a:ea typeface="Fira Sans Extra Condensed"/>
                <a:cs typeface="Fira Sans Extra Condensed"/>
                <a:sym typeface="Fira Sans Extra Condensed"/>
              </a:endParaRPr>
            </a:p>
          </p:txBody>
        </p:sp>
      </p:grpSp>
    </p:spTree>
    <p:extLst>
      <p:ext uri="{BB962C8B-B14F-4D97-AF65-F5344CB8AC3E}">
        <p14:creationId xmlns:p14="http://schemas.microsoft.com/office/powerpoint/2010/main" val="338074299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ppt_x"/>
                                          </p:val>
                                        </p:tav>
                                        <p:tav tm="100000">
                                          <p:val>
                                            <p:strVal val="#ppt_x"/>
                                          </p:val>
                                        </p:tav>
                                      </p:tavLst>
                                    </p:anim>
                                    <p:anim calcmode="lin" valueType="num">
                                      <p:cBhvr additive="base">
                                        <p:cTn id="6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
          <p:cNvPicPr>
            <a:picLocks noChangeAspect="1"/>
          </p:cNvPicPr>
          <p:nvPr/>
        </p:nvPicPr>
        <p:blipFill>
          <a:blip r:embed="rId2"/>
          <a:stretch>
            <a:fillRect/>
          </a:stretch>
        </p:blipFill>
        <p:spPr>
          <a:xfrm flipH="1">
            <a:off x="10494497" y="4401089"/>
            <a:ext cx="1841647" cy="2944591"/>
          </a:xfrm>
          <a:prstGeom prst="rect">
            <a:avLst/>
          </a:prstGeom>
        </p:spPr>
      </p:pic>
      <p:pic>
        <p:nvPicPr>
          <p:cNvPr id="3" name="图片 2" descr="嗯嗯嗯"/>
          <p:cNvPicPr>
            <a:picLocks noChangeAspect="1"/>
          </p:cNvPicPr>
          <p:nvPr/>
        </p:nvPicPr>
        <p:blipFill>
          <a:blip r:embed="rId3"/>
          <a:stretch>
            <a:fillRect/>
          </a:stretch>
        </p:blipFill>
        <p:spPr>
          <a:xfrm>
            <a:off x="-215900" y="5476875"/>
            <a:ext cx="2372360" cy="1542415"/>
          </a:xfrm>
          <a:prstGeom prst="rect">
            <a:avLst/>
          </a:prstGeom>
        </p:spPr>
      </p:pic>
      <p:pic>
        <p:nvPicPr>
          <p:cNvPr id="4" name="图片 3" descr="未标题-1"/>
          <p:cNvPicPr>
            <a:picLocks noChangeAspect="1"/>
          </p:cNvPicPr>
          <p:nvPr/>
        </p:nvPicPr>
        <p:blipFill>
          <a:blip r:embed="rId4"/>
          <a:stretch>
            <a:fillRect/>
          </a:stretch>
        </p:blipFill>
        <p:spPr>
          <a:xfrm>
            <a:off x="494665" y="5073650"/>
            <a:ext cx="2662555" cy="1945640"/>
          </a:xfrm>
          <a:prstGeom prst="rect">
            <a:avLst/>
          </a:prstGeom>
        </p:spPr>
      </p:pic>
      <p:sp>
        <p:nvSpPr>
          <p:cNvPr id="15" name="Google Shape;8447;p57">
            <a:extLst>
              <a:ext uri="{FF2B5EF4-FFF2-40B4-BE49-F238E27FC236}">
                <a16:creationId xmlns:a16="http://schemas.microsoft.com/office/drawing/2014/main" xmlns="" id="{FE5D2CC1-A7D3-7837-6DAA-79CDB8D92FDD}"/>
              </a:ext>
            </a:extLst>
          </p:cNvPr>
          <p:cNvSpPr/>
          <p:nvPr/>
        </p:nvSpPr>
        <p:spPr>
          <a:xfrm rot="300094">
            <a:off x="1405258" y="948937"/>
            <a:ext cx="2676764" cy="1239508"/>
          </a:xfrm>
          <a:custGeom>
            <a:avLst/>
            <a:gdLst/>
            <a:ahLst/>
            <a:cxnLst/>
            <a:rect l="l" t="t" r="r" b="b"/>
            <a:pathLst>
              <a:path w="202555" h="38214" extrusionOk="0">
                <a:moveTo>
                  <a:pt x="185405" y="1"/>
                </a:moveTo>
                <a:cubicBezTo>
                  <a:pt x="159917" y="1"/>
                  <a:pt x="18543" y="11107"/>
                  <a:pt x="9464" y="15848"/>
                </a:cubicBezTo>
                <a:cubicBezTo>
                  <a:pt x="2658" y="19408"/>
                  <a:pt x="0" y="34264"/>
                  <a:pt x="10455" y="37669"/>
                </a:cubicBezTo>
                <a:cubicBezTo>
                  <a:pt x="11602" y="38043"/>
                  <a:pt x="14101" y="38214"/>
                  <a:pt x="17688" y="38214"/>
                </a:cubicBezTo>
                <a:cubicBezTo>
                  <a:pt x="51616" y="38214"/>
                  <a:pt x="182950" y="22958"/>
                  <a:pt x="190181" y="20164"/>
                </a:cubicBezTo>
                <a:cubicBezTo>
                  <a:pt x="202554" y="15387"/>
                  <a:pt x="199254" y="2619"/>
                  <a:pt x="189040" y="186"/>
                </a:cubicBezTo>
                <a:cubicBezTo>
                  <a:pt x="188512" y="60"/>
                  <a:pt x="187268" y="1"/>
                  <a:pt x="185405" y="1"/>
                </a:cubicBezTo>
                <a:close/>
              </a:path>
            </a:pathLst>
          </a:custGeom>
          <a:solidFill>
            <a:srgbClr val="E45B1C"/>
          </a:solidFill>
          <a:ln>
            <a:noFill/>
          </a:ln>
          <a:effectLst>
            <a:outerShdw dist="76200" dir="45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448;p57">
            <a:extLst>
              <a:ext uri="{FF2B5EF4-FFF2-40B4-BE49-F238E27FC236}">
                <a16:creationId xmlns:a16="http://schemas.microsoft.com/office/drawing/2014/main" xmlns="" id="{A6AF2F56-FF03-FA64-AE14-FC5D2F6B9E88}"/>
              </a:ext>
            </a:extLst>
          </p:cNvPr>
          <p:cNvSpPr txBox="1">
            <a:spLocks/>
          </p:cNvSpPr>
          <p:nvPr/>
        </p:nvSpPr>
        <p:spPr>
          <a:xfrm rot="-180067">
            <a:off x="550922" y="2678660"/>
            <a:ext cx="5730059" cy="151107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9600"/>
              <a:buFont typeface="Archivo Black"/>
              <a:buNone/>
              <a:defRPr sz="86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Archivo Black"/>
              <a:buNone/>
              <a:tabLst/>
              <a:defRPr/>
            </a:pPr>
            <a:r>
              <a:rPr lang="en-US" sz="8800" b="1" kern="0">
                <a:solidFill>
                  <a:srgbClr val="1D7F50"/>
                </a:solidFill>
                <a:latin typeface="Times New Roman" panose="02020603050405020304" pitchFamily="18" charset="0"/>
                <a:cs typeface="Times New Roman" panose="02020603050405020304" pitchFamily="18" charset="0"/>
              </a:rPr>
              <a:t>Khám phá văn bản</a:t>
            </a:r>
            <a:endParaRPr kumimoji="0" lang="en-US" sz="8800" b="1" i="0" u="none" strike="noStrike" kern="0" cap="none" spc="0" normalizeH="0" baseline="0" noProof="0">
              <a:ln>
                <a:noFill/>
              </a:ln>
              <a:solidFill>
                <a:srgbClr val="1D7F50"/>
              </a:solidFill>
              <a:effectLst/>
              <a:uLnTx/>
              <a:uFillTx/>
              <a:latin typeface="Times New Roman" panose="02020603050405020304" pitchFamily="18" charset="0"/>
              <a:cs typeface="Times New Roman" panose="02020603050405020304" pitchFamily="18" charset="0"/>
              <a:sym typeface="Archivo Black"/>
            </a:endParaRPr>
          </a:p>
        </p:txBody>
      </p:sp>
      <p:sp>
        <p:nvSpPr>
          <p:cNvPr id="17" name="Google Shape;8549;p57">
            <a:extLst>
              <a:ext uri="{FF2B5EF4-FFF2-40B4-BE49-F238E27FC236}">
                <a16:creationId xmlns:a16="http://schemas.microsoft.com/office/drawing/2014/main" xmlns="" id="{1306CC7B-970A-1AA1-BD6E-CD10C6A6A3FB}"/>
              </a:ext>
            </a:extLst>
          </p:cNvPr>
          <p:cNvSpPr txBox="1">
            <a:spLocks/>
          </p:cNvSpPr>
          <p:nvPr/>
        </p:nvSpPr>
        <p:spPr>
          <a:xfrm rot="-180312">
            <a:off x="924262" y="1282839"/>
            <a:ext cx="3570711" cy="4572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Baloo 2"/>
              <a:buNone/>
              <a:defRPr sz="1600" b="0" i="0" u="none" strike="noStrike" cap="none">
                <a:solidFill>
                  <a:srgbClr val="FFFFFF"/>
                </a:solidFill>
                <a:latin typeface="Baloo 2"/>
                <a:ea typeface="Baloo 2"/>
                <a:cs typeface="Baloo 2"/>
                <a:sym typeface="Baloo 2"/>
              </a:defRPr>
            </a:lvl1pPr>
            <a:lvl2pPr marL="914400" marR="0" lvl="1"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2pPr>
            <a:lvl3pPr marL="1371600" marR="0" lvl="2"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3pPr>
            <a:lvl4pPr marL="1828800" marR="0" lvl="3"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4pPr>
            <a:lvl5pPr marL="2286000" marR="0" lvl="4"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5pPr>
            <a:lvl6pPr marL="2743200" marR="0" lvl="5"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6pPr>
            <a:lvl7pPr marL="3200400" marR="0" lvl="6"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7pPr>
            <a:lvl8pPr marL="3657600" marR="0" lvl="7"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8pPr>
            <a:lvl9pPr marL="4114800" marR="0" lvl="8"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9pPr>
          </a:lstStyle>
          <a:p>
            <a:pPr marL="0" indent="0"/>
            <a:r>
              <a:rPr lang="en-US" sz="6600" b="1" kern="0">
                <a:latin typeface="Times New Roman" panose="02020603050405020304" pitchFamily="18" charset="0"/>
                <a:cs typeface="Times New Roman" panose="02020603050405020304" pitchFamily="18" charset="0"/>
              </a:rPr>
              <a:t>II.</a:t>
            </a:r>
          </a:p>
        </p:txBody>
      </p:sp>
      <p:grpSp>
        <p:nvGrpSpPr>
          <p:cNvPr id="18" name="Google Shape;8550;p57">
            <a:extLst>
              <a:ext uri="{FF2B5EF4-FFF2-40B4-BE49-F238E27FC236}">
                <a16:creationId xmlns:a16="http://schemas.microsoft.com/office/drawing/2014/main" xmlns="" id="{4001EC7D-2CD8-46F9-71B1-4BAF6AFD8275}"/>
              </a:ext>
            </a:extLst>
          </p:cNvPr>
          <p:cNvGrpSpPr/>
          <p:nvPr/>
        </p:nvGrpSpPr>
        <p:grpSpPr>
          <a:xfrm>
            <a:off x="3993770" y="591564"/>
            <a:ext cx="3068084" cy="1961256"/>
            <a:chOff x="5534425" y="470575"/>
            <a:chExt cx="1498600" cy="957925"/>
          </a:xfrm>
        </p:grpSpPr>
        <p:sp>
          <p:nvSpPr>
            <p:cNvPr id="19" name="Google Shape;8551;p57">
              <a:extLst>
                <a:ext uri="{FF2B5EF4-FFF2-40B4-BE49-F238E27FC236}">
                  <a16:creationId xmlns:a16="http://schemas.microsoft.com/office/drawing/2014/main" xmlns="" id="{6E54D351-931D-308F-C937-4DEC5629044C}"/>
                </a:ext>
              </a:extLst>
            </p:cNvPr>
            <p:cNvSpPr/>
            <p:nvPr/>
          </p:nvSpPr>
          <p:spPr>
            <a:xfrm>
              <a:off x="5547325" y="684975"/>
              <a:ext cx="296650" cy="112350"/>
            </a:xfrm>
            <a:custGeom>
              <a:avLst/>
              <a:gdLst/>
              <a:ahLst/>
              <a:cxnLst/>
              <a:rect l="l" t="t" r="r" b="b"/>
              <a:pathLst>
                <a:path w="11866" h="4494" extrusionOk="0">
                  <a:moveTo>
                    <a:pt x="11622" y="1"/>
                  </a:moveTo>
                  <a:lnTo>
                    <a:pt x="1" y="4493"/>
                  </a:lnTo>
                  <a:lnTo>
                    <a:pt x="7231" y="2792"/>
                  </a:lnTo>
                  <a:lnTo>
                    <a:pt x="11866" y="1443"/>
                  </a:lnTo>
                  <a:lnTo>
                    <a:pt x="11622"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552;p57">
              <a:extLst>
                <a:ext uri="{FF2B5EF4-FFF2-40B4-BE49-F238E27FC236}">
                  <a16:creationId xmlns:a16="http://schemas.microsoft.com/office/drawing/2014/main" xmlns="" id="{DBD70B3B-CD58-713F-D4B0-8B5668575AA3}"/>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1447" y="2157"/>
                  </a:lnTo>
                  <a:lnTo>
                    <a:pt x="11253"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553;p57">
              <a:extLst>
                <a:ext uri="{FF2B5EF4-FFF2-40B4-BE49-F238E27FC236}">
                  <a16:creationId xmlns:a16="http://schemas.microsoft.com/office/drawing/2014/main" xmlns="" id="{291FDA81-4410-5326-226F-588C9CA3F5B7}"/>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0410" y="1006"/>
                  </a:lnTo>
                  <a:lnTo>
                    <a:pt x="11447" y="2157"/>
                  </a:lnTo>
                  <a:lnTo>
                    <a:pt x="1125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554;p57">
              <a:extLst>
                <a:ext uri="{FF2B5EF4-FFF2-40B4-BE49-F238E27FC236}">
                  <a16:creationId xmlns:a16="http://schemas.microsoft.com/office/drawing/2014/main" xmlns="" id="{21610D4B-E6C1-F87D-CEA5-0E0E8A8AC714}"/>
                </a:ext>
              </a:extLst>
            </p:cNvPr>
            <p:cNvSpPr/>
            <p:nvPr/>
          </p:nvSpPr>
          <p:spPr>
            <a:xfrm>
              <a:off x="5534425" y="700800"/>
              <a:ext cx="420550" cy="100925"/>
            </a:xfrm>
            <a:custGeom>
              <a:avLst/>
              <a:gdLst/>
              <a:ahLst/>
              <a:cxnLst/>
              <a:rect l="l" t="t" r="r" b="b"/>
              <a:pathLst>
                <a:path w="16822" h="4037" extrusionOk="0">
                  <a:moveTo>
                    <a:pt x="13307" y="0"/>
                  </a:moveTo>
                  <a:lnTo>
                    <a:pt x="1" y="4037"/>
                  </a:lnTo>
                  <a:lnTo>
                    <a:pt x="16821" y="974"/>
                  </a:lnTo>
                  <a:lnTo>
                    <a:pt x="1330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555;p57">
              <a:extLst>
                <a:ext uri="{FF2B5EF4-FFF2-40B4-BE49-F238E27FC236}">
                  <a16:creationId xmlns:a16="http://schemas.microsoft.com/office/drawing/2014/main" xmlns="" id="{D706F231-AB29-7945-56B6-36322FB0B402}"/>
                </a:ext>
              </a:extLst>
            </p:cNvPr>
            <p:cNvSpPr/>
            <p:nvPr/>
          </p:nvSpPr>
          <p:spPr>
            <a:xfrm>
              <a:off x="5534950" y="676575"/>
              <a:ext cx="302925" cy="125300"/>
            </a:xfrm>
            <a:custGeom>
              <a:avLst/>
              <a:gdLst/>
              <a:ahLst/>
              <a:cxnLst/>
              <a:rect l="l" t="t" r="r" b="b"/>
              <a:pathLst>
                <a:path w="12117" h="5012" extrusionOk="0">
                  <a:moveTo>
                    <a:pt x="9256" y="0"/>
                  </a:moveTo>
                  <a:lnTo>
                    <a:pt x="1" y="5012"/>
                  </a:lnTo>
                  <a:lnTo>
                    <a:pt x="12117" y="337"/>
                  </a:lnTo>
                  <a:lnTo>
                    <a:pt x="925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556;p57">
              <a:extLst>
                <a:ext uri="{FF2B5EF4-FFF2-40B4-BE49-F238E27FC236}">
                  <a16:creationId xmlns:a16="http://schemas.microsoft.com/office/drawing/2014/main" xmlns="" id="{D3F7A55F-6BA7-6D97-EDE9-919A48910807}"/>
                </a:ext>
              </a:extLst>
            </p:cNvPr>
            <p:cNvSpPr/>
            <p:nvPr/>
          </p:nvSpPr>
          <p:spPr>
            <a:xfrm>
              <a:off x="6043275" y="470575"/>
              <a:ext cx="989750" cy="957925"/>
            </a:xfrm>
            <a:custGeom>
              <a:avLst/>
              <a:gdLst/>
              <a:ahLst/>
              <a:cxnLst/>
              <a:rect l="l" t="t" r="r" b="b"/>
              <a:pathLst>
                <a:path w="39590" h="38317" fill="none" extrusionOk="0">
                  <a:moveTo>
                    <a:pt x="1" y="8795"/>
                  </a:moveTo>
                  <a:cubicBezTo>
                    <a:pt x="39589" y="1"/>
                    <a:pt x="27548" y="32102"/>
                    <a:pt x="9861" y="38317"/>
                  </a:cubicBezTo>
                </a:path>
              </a:pathLst>
            </a:custGeom>
            <a:noFill/>
            <a:ln w="10500"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5" name="图片 11">
            <a:extLst>
              <a:ext uri="{FF2B5EF4-FFF2-40B4-BE49-F238E27FC236}">
                <a16:creationId xmlns:a16="http://schemas.microsoft.com/office/drawing/2014/main" xmlns="" id="{45756410-0394-4C01-9387-48DEE583F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485" y="1420837"/>
            <a:ext cx="4946682" cy="5437163"/>
          </a:xfrm>
          <a:prstGeom prst="rect">
            <a:avLst/>
          </a:prstGeom>
        </p:spPr>
      </p:pic>
      <p:cxnSp>
        <p:nvCxnSpPr>
          <p:cNvPr id="26" name="Google Shape;2470;p43">
            <a:extLst>
              <a:ext uri="{FF2B5EF4-FFF2-40B4-BE49-F238E27FC236}">
                <a16:creationId xmlns:a16="http://schemas.microsoft.com/office/drawing/2014/main" xmlns="" id="{8A2FFDDD-5541-017B-BA30-4A6DB7B8D968}"/>
              </a:ext>
            </a:extLst>
          </p:cNvPr>
          <p:cNvCxnSpPr/>
          <p:nvPr/>
        </p:nvCxnSpPr>
        <p:spPr>
          <a:xfrm>
            <a:off x="11927297" y="1759181"/>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pic>
        <p:nvPicPr>
          <p:cNvPr id="27" name="Picture 26">
            <a:extLst>
              <a:ext uri="{FF2B5EF4-FFF2-40B4-BE49-F238E27FC236}">
                <a16:creationId xmlns:a16="http://schemas.microsoft.com/office/drawing/2014/main" xmlns="" id="{A8E20B0E-13BF-E024-F5C9-7F6B40E9AC1B}"/>
              </a:ext>
            </a:extLst>
          </p:cNvPr>
          <p:cNvPicPr>
            <a:picLocks noChangeAspect="1"/>
          </p:cNvPicPr>
          <p:nvPr/>
        </p:nvPicPr>
        <p:blipFill>
          <a:blip r:embed="rId6"/>
          <a:stretch>
            <a:fillRect/>
          </a:stretch>
        </p:blipFill>
        <p:spPr>
          <a:xfrm>
            <a:off x="10752676" y="330622"/>
            <a:ext cx="1017725" cy="1017725"/>
          </a:xfrm>
          <a:prstGeom prst="rect">
            <a:avLst/>
          </a:prstGeom>
        </p:spPr>
      </p:pic>
      <p:grpSp>
        <p:nvGrpSpPr>
          <p:cNvPr id="28" name="Google Shape;1674;p50">
            <a:extLst>
              <a:ext uri="{FF2B5EF4-FFF2-40B4-BE49-F238E27FC236}">
                <a16:creationId xmlns:a16="http://schemas.microsoft.com/office/drawing/2014/main" xmlns="" id="{A88834E2-8CD6-7227-278D-41DD1C0E4014}"/>
              </a:ext>
            </a:extLst>
          </p:cNvPr>
          <p:cNvGrpSpPr/>
          <p:nvPr/>
        </p:nvGrpSpPr>
        <p:grpSpPr>
          <a:xfrm flipH="1">
            <a:off x="10752676" y="900954"/>
            <a:ext cx="1049184" cy="323946"/>
            <a:chOff x="3365625" y="629625"/>
            <a:chExt cx="408975" cy="126275"/>
          </a:xfrm>
        </p:grpSpPr>
        <p:sp>
          <p:nvSpPr>
            <p:cNvPr id="29" name="Google Shape;1675;p50">
              <a:extLst>
                <a:ext uri="{FF2B5EF4-FFF2-40B4-BE49-F238E27FC236}">
                  <a16:creationId xmlns:a16="http://schemas.microsoft.com/office/drawing/2014/main" xmlns="" id="{8E095C1A-0BD7-7F6A-C631-C24DF1385844}"/>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76;p50">
              <a:extLst>
                <a:ext uri="{FF2B5EF4-FFF2-40B4-BE49-F238E27FC236}">
                  <a16:creationId xmlns:a16="http://schemas.microsoft.com/office/drawing/2014/main" xmlns="" id="{DB7CB505-B386-8666-B057-E85A6F484A0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1677;p50">
            <a:extLst>
              <a:ext uri="{FF2B5EF4-FFF2-40B4-BE49-F238E27FC236}">
                <a16:creationId xmlns:a16="http://schemas.microsoft.com/office/drawing/2014/main" xmlns="" id="{30654AFB-F05A-8A82-02F5-4495974E6734}"/>
              </a:ext>
            </a:extLst>
          </p:cNvPr>
          <p:cNvGrpSpPr/>
          <p:nvPr/>
        </p:nvGrpSpPr>
        <p:grpSpPr>
          <a:xfrm flipH="1">
            <a:off x="9875136" y="1383805"/>
            <a:ext cx="1049184" cy="323946"/>
            <a:chOff x="3365625" y="629625"/>
            <a:chExt cx="408975" cy="126275"/>
          </a:xfrm>
        </p:grpSpPr>
        <p:sp>
          <p:nvSpPr>
            <p:cNvPr id="32" name="Google Shape;1678;p50">
              <a:extLst>
                <a:ext uri="{FF2B5EF4-FFF2-40B4-BE49-F238E27FC236}">
                  <a16:creationId xmlns:a16="http://schemas.microsoft.com/office/drawing/2014/main" xmlns="" id="{724A64FB-3D67-8CA8-7852-B0637533B99B}"/>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79;p50">
              <a:extLst>
                <a:ext uri="{FF2B5EF4-FFF2-40B4-BE49-F238E27FC236}">
                  <a16:creationId xmlns:a16="http://schemas.microsoft.com/office/drawing/2014/main" xmlns="" id="{810AE045-1CCC-82C4-D20C-F236FDD2C494}"/>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5964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anim calcmode="lin" valueType="num">
                                      <p:cBhvr>
                                        <p:cTn id="20" dur="750" fill="hold"/>
                                        <p:tgtEl>
                                          <p:spTgt spid="2"/>
                                        </p:tgtEl>
                                        <p:attrNameLst>
                                          <p:attrName>ppt_x</p:attrName>
                                        </p:attrNameLst>
                                      </p:cBhvr>
                                      <p:tavLst>
                                        <p:tav tm="0">
                                          <p:val>
                                            <p:strVal val="#ppt_x"/>
                                          </p:val>
                                        </p:tav>
                                        <p:tav tm="100000">
                                          <p:val>
                                            <p:strVal val="#ppt_x"/>
                                          </p:val>
                                        </p:tav>
                                      </p:tavLst>
                                    </p:anim>
                                    <p:anim calcmode="lin" valueType="num">
                                      <p:cBhvr>
                                        <p:cTn id="21"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B7B6E3-A6BE-47A7-8D88-FBCBFC01C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1" name="组合 10">
            <a:extLst>
              <a:ext uri="{FF2B5EF4-FFF2-40B4-BE49-F238E27FC236}">
                <a16:creationId xmlns:a16="http://schemas.microsoft.com/office/drawing/2014/main" xmlns="" id="{AE6D6197-B3F5-4EA2-81CD-C1806D04F2D2}"/>
              </a:ext>
            </a:extLst>
          </p:cNvPr>
          <p:cNvGrpSpPr/>
          <p:nvPr/>
        </p:nvGrpSpPr>
        <p:grpSpPr>
          <a:xfrm>
            <a:off x="2536923" y="418109"/>
            <a:ext cx="6451935" cy="3601360"/>
            <a:chOff x="2870033" y="544512"/>
            <a:chExt cx="6451934" cy="3601360"/>
          </a:xfrm>
        </p:grpSpPr>
        <p:sp>
          <p:nvSpPr>
            <p:cNvPr id="5" name="思想气泡: 云 4">
              <a:extLst>
                <a:ext uri="{FF2B5EF4-FFF2-40B4-BE49-F238E27FC236}">
                  <a16:creationId xmlns:a16="http://schemas.microsoft.com/office/drawing/2014/main" xmlns="" id="{D344D562-86E2-4622-B1DC-13C44A859631}"/>
                </a:ext>
              </a:extLst>
            </p:cNvPr>
            <p:cNvSpPr/>
            <p:nvPr/>
          </p:nvSpPr>
          <p:spPr>
            <a:xfrm>
              <a:off x="2870033" y="544512"/>
              <a:ext cx="6451934" cy="3601360"/>
            </a:xfrm>
            <a:prstGeom prst="cloudCallout">
              <a:avLst>
                <a:gd name="adj1" fmla="val 47855"/>
                <a:gd name="adj2" fmla="val 46295"/>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微软雅黑" panose="020B0503020204020204" pitchFamily="34" charset="-122"/>
                <a:sym typeface="Arial"/>
              </a:endParaRPr>
            </a:p>
          </p:txBody>
        </p:sp>
        <p:sp>
          <p:nvSpPr>
            <p:cNvPr id="6" name="文本框 5">
              <a:extLst>
                <a:ext uri="{FF2B5EF4-FFF2-40B4-BE49-F238E27FC236}">
                  <a16:creationId xmlns:a16="http://schemas.microsoft.com/office/drawing/2014/main" xmlns="" id="{B096DC4A-76A3-4991-A656-A9B4E79C86B4}"/>
                </a:ext>
              </a:extLst>
            </p:cNvPr>
            <p:cNvSpPr txBox="1"/>
            <p:nvPr/>
          </p:nvSpPr>
          <p:spPr>
            <a:xfrm>
              <a:off x="5050548" y="565180"/>
              <a:ext cx="3561348" cy="1200329"/>
            </a:xfrm>
            <a:prstGeom prst="rect">
              <a:avLst/>
            </a:prstGeom>
            <a:noFill/>
          </p:spPr>
          <p:txBody>
            <a:bodyPr wrap="square" rtlCol="0">
              <a:spAutoFit/>
            </a:bodyPr>
            <a:lstStyle/>
            <a:p>
              <a:pPr algn="ctr" defTabSz="914377"/>
              <a:r>
                <a:rPr lang="en-US" altLang="zh-CN" sz="7200" b="1">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rPr>
                <a:t>1.</a:t>
              </a:r>
              <a:endParaRPr lang="zh-CN" altLang="en-US" sz="7200" b="1" dirty="0">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endParaRPr>
            </a:p>
          </p:txBody>
        </p:sp>
        <p:sp>
          <p:nvSpPr>
            <p:cNvPr id="8" name="文本框 7">
              <a:extLst>
                <a:ext uri="{FF2B5EF4-FFF2-40B4-BE49-F238E27FC236}">
                  <a16:creationId xmlns:a16="http://schemas.microsoft.com/office/drawing/2014/main" xmlns="" id="{9D89CE9B-3BF6-46A4-B790-0D884AE1CD20}"/>
                </a:ext>
              </a:extLst>
            </p:cNvPr>
            <p:cNvSpPr txBox="1"/>
            <p:nvPr/>
          </p:nvSpPr>
          <p:spPr>
            <a:xfrm>
              <a:off x="3175414" y="1728203"/>
              <a:ext cx="5841170" cy="1569660"/>
            </a:xfrm>
            <a:prstGeom prst="rect">
              <a:avLst/>
            </a:prstGeom>
            <a:noFill/>
          </p:spPr>
          <p:txBody>
            <a:bodyPr wrap="square" rtlCol="0">
              <a:spAutoFit/>
            </a:bodyPr>
            <a:lstStyle/>
            <a:p>
              <a:pPr algn="ctr" defTabSz="914377"/>
              <a:r>
                <a:rPr lang="en-US" altLang="zh-CN" sz="4800" b="1">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rPr>
                <a:t>Chất trữ tình trong tùy bút</a:t>
              </a:r>
              <a:endParaRPr lang="zh-CN" altLang="en-US" sz="4800" b="1" dirty="0">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endParaRPr>
            </a:p>
          </p:txBody>
        </p:sp>
      </p:grpSp>
      <p:sp>
        <p:nvSpPr>
          <p:cNvPr id="10" name="文本框 9">
            <a:extLst>
              <a:ext uri="{FF2B5EF4-FFF2-40B4-BE49-F238E27FC236}">
                <a16:creationId xmlns:a16="http://schemas.microsoft.com/office/drawing/2014/main" xmlns="" id="{626E16D4-81F0-4B85-8A2A-A102C5E682FE}"/>
              </a:ext>
            </a:extLst>
          </p:cNvPr>
          <p:cNvSpPr txBox="1"/>
          <p:nvPr/>
        </p:nvSpPr>
        <p:spPr>
          <a:xfrm>
            <a:off x="5149851" y="-324854"/>
            <a:ext cx="184731" cy="369332"/>
          </a:xfrm>
          <a:prstGeom prst="rect">
            <a:avLst/>
          </a:prstGeom>
          <a:noFill/>
        </p:spPr>
        <p:txBody>
          <a:bodyPr wrap="none" rtlCol="0">
            <a:spAutoFit/>
          </a:bodyPr>
          <a:lstStyle/>
          <a:p>
            <a:pPr defTabSz="914377"/>
            <a:endParaRPr lang="zh-CN" altLang="en-US" dirty="0">
              <a:solidFill>
                <a:prstClr val="black"/>
              </a:solidFill>
              <a:latin typeface="Calibri"/>
              <a:ea typeface="微软雅黑" panose="020B0503020204020204" pitchFamily="34" charset="-122"/>
              <a:cs typeface="Arial"/>
              <a:sym typeface="Arial"/>
            </a:endParaRPr>
          </a:p>
        </p:txBody>
      </p:sp>
      <p:pic>
        <p:nvPicPr>
          <p:cNvPr id="12" name="图片 1">
            <a:extLst>
              <a:ext uri="{FF2B5EF4-FFF2-40B4-BE49-F238E27FC236}">
                <a16:creationId xmlns:a16="http://schemas.microsoft.com/office/drawing/2014/main" xmlns="" id="{85161BD4-7769-7477-F460-03B5FFD891EF}"/>
              </a:ext>
            </a:extLst>
          </p:cNvPr>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6915307" y="379736"/>
            <a:ext cx="1410547" cy="1114213"/>
          </a:xfrm>
          <a:prstGeom prst="rect">
            <a:avLst/>
          </a:prstGeom>
        </p:spPr>
      </p:pic>
      <p:pic>
        <p:nvPicPr>
          <p:cNvPr id="13" name="图片 2">
            <a:extLst>
              <a:ext uri="{FF2B5EF4-FFF2-40B4-BE49-F238E27FC236}">
                <a16:creationId xmlns:a16="http://schemas.microsoft.com/office/drawing/2014/main" xmlns="" id="{97B4F7BD-25A7-ECA1-1A95-8FD39B646884}"/>
              </a:ext>
            </a:extLst>
          </p:cNvPr>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2457509" y="4127320"/>
            <a:ext cx="894080" cy="706120"/>
          </a:xfrm>
          <a:prstGeom prst="rect">
            <a:avLst/>
          </a:prstGeom>
        </p:spPr>
      </p:pic>
      <p:pic>
        <p:nvPicPr>
          <p:cNvPr id="14" name="图片 6">
            <a:extLst>
              <a:ext uri="{FF2B5EF4-FFF2-40B4-BE49-F238E27FC236}">
                <a16:creationId xmlns:a16="http://schemas.microsoft.com/office/drawing/2014/main" xmlns="" id="{E9551449-0AE9-521B-9980-EED1F746B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87" y="1"/>
            <a:ext cx="3913213" cy="4350327"/>
          </a:xfrm>
          <a:prstGeom prst="rect">
            <a:avLst/>
          </a:prstGeom>
        </p:spPr>
      </p:pic>
      <p:pic>
        <p:nvPicPr>
          <p:cNvPr id="15" name="图片 4">
            <a:extLst>
              <a:ext uri="{FF2B5EF4-FFF2-40B4-BE49-F238E27FC236}">
                <a16:creationId xmlns:a16="http://schemas.microsoft.com/office/drawing/2014/main" xmlns="" id="{DCAD4FEB-5AD0-94A2-E02B-DD85F230C3AB}"/>
              </a:ext>
            </a:extLst>
          </p:cNvPr>
          <p:cNvPicPr>
            <a:picLocks noChangeAspect="1"/>
          </p:cNvPicPr>
          <p:nvPr/>
        </p:nvPicPr>
        <p:blipFill>
          <a:blip r:embed="rId7"/>
          <a:stretch>
            <a:fillRect/>
          </a:stretch>
        </p:blipFill>
        <p:spPr>
          <a:xfrm>
            <a:off x="5836278" y="3063122"/>
            <a:ext cx="3794879" cy="3794879"/>
          </a:xfrm>
          <a:prstGeom prst="rect">
            <a:avLst/>
          </a:prstGeom>
        </p:spPr>
      </p:pic>
    </p:spTree>
    <p:custDataLst>
      <p:tags r:id="rId1"/>
    </p:custDataLst>
    <p:extLst>
      <p:ext uri="{BB962C8B-B14F-4D97-AF65-F5344CB8AC3E}">
        <p14:creationId xmlns:p14="http://schemas.microsoft.com/office/powerpoint/2010/main" val="45310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273218"/>
            <a:ext cx="60147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1. Chất trữ tình trong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2" name="Google Shape;7741;p43">
            <a:extLst>
              <a:ext uri="{FF2B5EF4-FFF2-40B4-BE49-F238E27FC236}">
                <a16:creationId xmlns:a16="http://schemas.microsoft.com/office/drawing/2014/main" xmlns="" id="{D98886A9-B8D6-8182-A408-F2EDBB8BA64C}"/>
              </a:ext>
            </a:extLst>
          </p:cNvPr>
          <p:cNvSpPr/>
          <p:nvPr/>
        </p:nvSpPr>
        <p:spPr>
          <a:xfrm rot="-5400000">
            <a:off x="8692842" y="1773813"/>
            <a:ext cx="2132792" cy="372764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7742;p43">
            <a:extLst>
              <a:ext uri="{FF2B5EF4-FFF2-40B4-BE49-F238E27FC236}">
                <a16:creationId xmlns:a16="http://schemas.microsoft.com/office/drawing/2014/main" xmlns="" id="{630F245E-F788-E4B3-0306-3349AFD4A693}"/>
              </a:ext>
            </a:extLst>
          </p:cNvPr>
          <p:cNvSpPr/>
          <p:nvPr/>
        </p:nvSpPr>
        <p:spPr>
          <a:xfrm rot="-5400000">
            <a:off x="1471374" y="1254626"/>
            <a:ext cx="2403813" cy="372764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744;p43">
            <a:extLst>
              <a:ext uri="{FF2B5EF4-FFF2-40B4-BE49-F238E27FC236}">
                <a16:creationId xmlns:a16="http://schemas.microsoft.com/office/drawing/2014/main" xmlns="" id="{63858A41-3F09-8B3A-A622-BFF13C49645B}"/>
              </a:ext>
            </a:extLst>
          </p:cNvPr>
          <p:cNvSpPr/>
          <p:nvPr/>
        </p:nvSpPr>
        <p:spPr>
          <a:xfrm>
            <a:off x="8576730" y="2295233"/>
            <a:ext cx="1977050" cy="582853"/>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746;p43">
            <a:extLst>
              <a:ext uri="{FF2B5EF4-FFF2-40B4-BE49-F238E27FC236}">
                <a16:creationId xmlns:a16="http://schemas.microsoft.com/office/drawing/2014/main" xmlns="" id="{806B344F-F9E5-FE6C-C1D1-4779294C0D61}"/>
              </a:ext>
            </a:extLst>
          </p:cNvPr>
          <p:cNvSpPr/>
          <p:nvPr/>
        </p:nvSpPr>
        <p:spPr>
          <a:xfrm>
            <a:off x="1490818" y="1640537"/>
            <a:ext cx="1977050" cy="582853"/>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7749;p43">
            <a:extLst>
              <a:ext uri="{FF2B5EF4-FFF2-40B4-BE49-F238E27FC236}">
                <a16:creationId xmlns:a16="http://schemas.microsoft.com/office/drawing/2014/main" xmlns="" id="{6F953C02-66EC-9AE7-1B70-2D705B73B63A}"/>
              </a:ext>
            </a:extLst>
          </p:cNvPr>
          <p:cNvSpPr txBox="1">
            <a:spLocks/>
          </p:cNvSpPr>
          <p:nvPr/>
        </p:nvSpPr>
        <p:spPr>
          <a:xfrm>
            <a:off x="8477555" y="2395794"/>
            <a:ext cx="2231864" cy="34976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32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02</a:t>
            </a:r>
          </a:p>
        </p:txBody>
      </p:sp>
      <p:grpSp>
        <p:nvGrpSpPr>
          <p:cNvPr id="57" name="Google Shape;8975;p73">
            <a:extLst>
              <a:ext uri="{FF2B5EF4-FFF2-40B4-BE49-F238E27FC236}">
                <a16:creationId xmlns:a16="http://schemas.microsoft.com/office/drawing/2014/main" xmlns="" id="{5EC2E354-3A52-4D5D-C36A-6618C89CBADE}"/>
              </a:ext>
            </a:extLst>
          </p:cNvPr>
          <p:cNvGrpSpPr/>
          <p:nvPr/>
        </p:nvGrpSpPr>
        <p:grpSpPr>
          <a:xfrm>
            <a:off x="4334661" y="4010121"/>
            <a:ext cx="3286284" cy="2498377"/>
            <a:chOff x="4724381" y="2918552"/>
            <a:chExt cx="1863731" cy="1528180"/>
          </a:xfrm>
        </p:grpSpPr>
        <p:sp>
          <p:nvSpPr>
            <p:cNvPr id="58" name="Google Shape;8976;p73">
              <a:extLst>
                <a:ext uri="{FF2B5EF4-FFF2-40B4-BE49-F238E27FC236}">
                  <a16:creationId xmlns:a16="http://schemas.microsoft.com/office/drawing/2014/main" xmlns="" id="{14FDBEFD-032D-AF67-8C34-C80275FC6B7E}"/>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977;p73">
              <a:extLst>
                <a:ext uri="{FF2B5EF4-FFF2-40B4-BE49-F238E27FC236}">
                  <a16:creationId xmlns:a16="http://schemas.microsoft.com/office/drawing/2014/main" xmlns="" id="{5DA11D8A-D144-BBF1-9960-477D5478AFDA}"/>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978;p73">
              <a:extLst>
                <a:ext uri="{FF2B5EF4-FFF2-40B4-BE49-F238E27FC236}">
                  <a16:creationId xmlns:a16="http://schemas.microsoft.com/office/drawing/2014/main" xmlns="" id="{9CA9E080-6893-BE2B-5B85-B3324CC35E18}"/>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8979;p73">
              <a:extLst>
                <a:ext uri="{FF2B5EF4-FFF2-40B4-BE49-F238E27FC236}">
                  <a16:creationId xmlns:a16="http://schemas.microsoft.com/office/drawing/2014/main" xmlns="" id="{96155FCF-CEF5-F86B-0BA6-DC429A064809}"/>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8980;p73">
              <a:extLst>
                <a:ext uri="{FF2B5EF4-FFF2-40B4-BE49-F238E27FC236}">
                  <a16:creationId xmlns:a16="http://schemas.microsoft.com/office/drawing/2014/main" xmlns="" id="{B300728B-80E4-E17A-2301-88F84DC9041C}"/>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8981;p73">
              <a:extLst>
                <a:ext uri="{FF2B5EF4-FFF2-40B4-BE49-F238E27FC236}">
                  <a16:creationId xmlns:a16="http://schemas.microsoft.com/office/drawing/2014/main" xmlns="" id="{1C114798-7F66-F42D-E4D6-CB4FAA655A09}"/>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982;p73">
              <a:extLst>
                <a:ext uri="{FF2B5EF4-FFF2-40B4-BE49-F238E27FC236}">
                  <a16:creationId xmlns:a16="http://schemas.microsoft.com/office/drawing/2014/main" xmlns="" id="{AE266CB7-1048-BCD0-921F-6548E91B262F}"/>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8983;p73">
              <a:extLst>
                <a:ext uri="{FF2B5EF4-FFF2-40B4-BE49-F238E27FC236}">
                  <a16:creationId xmlns:a16="http://schemas.microsoft.com/office/drawing/2014/main" xmlns="" id="{1ACFF325-E42B-B4D6-C38C-62157C052932}"/>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984;p73">
              <a:extLst>
                <a:ext uri="{FF2B5EF4-FFF2-40B4-BE49-F238E27FC236}">
                  <a16:creationId xmlns:a16="http://schemas.microsoft.com/office/drawing/2014/main" xmlns="" id="{D06A9FFD-D023-47A3-C425-DB445FDED620}"/>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985;p73">
              <a:extLst>
                <a:ext uri="{FF2B5EF4-FFF2-40B4-BE49-F238E27FC236}">
                  <a16:creationId xmlns:a16="http://schemas.microsoft.com/office/drawing/2014/main" xmlns="" id="{EC916714-4220-9F7D-4FFC-CBBA3EAF0FF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986;p73">
              <a:extLst>
                <a:ext uri="{FF2B5EF4-FFF2-40B4-BE49-F238E27FC236}">
                  <a16:creationId xmlns:a16="http://schemas.microsoft.com/office/drawing/2014/main" xmlns="" id="{892E493B-B3D9-E6A7-285B-222ED76B31D8}"/>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987;p73">
              <a:extLst>
                <a:ext uri="{FF2B5EF4-FFF2-40B4-BE49-F238E27FC236}">
                  <a16:creationId xmlns:a16="http://schemas.microsoft.com/office/drawing/2014/main" xmlns="" id="{74816D61-9963-BCED-9F4E-8525C73FA60C}"/>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8988;p73">
              <a:extLst>
                <a:ext uri="{FF2B5EF4-FFF2-40B4-BE49-F238E27FC236}">
                  <a16:creationId xmlns:a16="http://schemas.microsoft.com/office/drawing/2014/main" xmlns="" id="{C1966E64-C1A2-9287-43D9-0407C45DC335}"/>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989;p73">
              <a:extLst>
                <a:ext uri="{FF2B5EF4-FFF2-40B4-BE49-F238E27FC236}">
                  <a16:creationId xmlns:a16="http://schemas.microsoft.com/office/drawing/2014/main" xmlns="" id="{116AB0F1-C460-3F9E-76EE-C10989ADE933}"/>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8990;p73">
              <a:extLst>
                <a:ext uri="{FF2B5EF4-FFF2-40B4-BE49-F238E27FC236}">
                  <a16:creationId xmlns:a16="http://schemas.microsoft.com/office/drawing/2014/main" xmlns="" id="{12E07D84-F75C-DB22-5418-9C8BE5CB93F3}"/>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8991;p73">
              <a:extLst>
                <a:ext uri="{FF2B5EF4-FFF2-40B4-BE49-F238E27FC236}">
                  <a16:creationId xmlns:a16="http://schemas.microsoft.com/office/drawing/2014/main" xmlns="" id="{11AB9C0B-BC10-9278-9547-2706A7716255}"/>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8992;p73">
              <a:extLst>
                <a:ext uri="{FF2B5EF4-FFF2-40B4-BE49-F238E27FC236}">
                  <a16:creationId xmlns:a16="http://schemas.microsoft.com/office/drawing/2014/main" xmlns="" id="{9A2653B2-8A54-EDE5-ED81-D080AA5BABF7}"/>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8993;p73">
              <a:extLst>
                <a:ext uri="{FF2B5EF4-FFF2-40B4-BE49-F238E27FC236}">
                  <a16:creationId xmlns:a16="http://schemas.microsoft.com/office/drawing/2014/main" xmlns="" id="{41F60C60-F457-91AB-2C5F-E3D4FE42D0AB}"/>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8994;p73">
              <a:extLst>
                <a:ext uri="{FF2B5EF4-FFF2-40B4-BE49-F238E27FC236}">
                  <a16:creationId xmlns:a16="http://schemas.microsoft.com/office/drawing/2014/main" xmlns="" id="{5750312F-A8F5-67D6-1ABC-CDF2C6A22066}"/>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995;p73">
              <a:extLst>
                <a:ext uri="{FF2B5EF4-FFF2-40B4-BE49-F238E27FC236}">
                  <a16:creationId xmlns:a16="http://schemas.microsoft.com/office/drawing/2014/main" xmlns="" id="{9FD6B144-2B11-2058-5687-6140DAF21B28}"/>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996;p73">
              <a:extLst>
                <a:ext uri="{FF2B5EF4-FFF2-40B4-BE49-F238E27FC236}">
                  <a16:creationId xmlns:a16="http://schemas.microsoft.com/office/drawing/2014/main" xmlns="" id="{681B5B0E-DBA5-F8EE-B481-9F524866924F}"/>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997;p73">
              <a:extLst>
                <a:ext uri="{FF2B5EF4-FFF2-40B4-BE49-F238E27FC236}">
                  <a16:creationId xmlns:a16="http://schemas.microsoft.com/office/drawing/2014/main" xmlns="" id="{43FDA0A8-7919-C313-BC6E-E424BB7AA78D}"/>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998;p73">
              <a:extLst>
                <a:ext uri="{FF2B5EF4-FFF2-40B4-BE49-F238E27FC236}">
                  <a16:creationId xmlns:a16="http://schemas.microsoft.com/office/drawing/2014/main" xmlns="" id="{22890D4C-32D1-7A87-403B-6ABCDE86C768}"/>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999;p73">
              <a:extLst>
                <a:ext uri="{FF2B5EF4-FFF2-40B4-BE49-F238E27FC236}">
                  <a16:creationId xmlns:a16="http://schemas.microsoft.com/office/drawing/2014/main" xmlns="" id="{7EAA1419-AFC1-5845-FB60-835F613A72AD}"/>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000;p73">
              <a:extLst>
                <a:ext uri="{FF2B5EF4-FFF2-40B4-BE49-F238E27FC236}">
                  <a16:creationId xmlns:a16="http://schemas.microsoft.com/office/drawing/2014/main" xmlns="" id="{FBD0CF70-27E6-D67F-5BD3-0789144D9002}"/>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001;p73">
              <a:extLst>
                <a:ext uri="{FF2B5EF4-FFF2-40B4-BE49-F238E27FC236}">
                  <a16:creationId xmlns:a16="http://schemas.microsoft.com/office/drawing/2014/main" xmlns="" id="{D094AA6B-9201-524F-EAC0-D302863BB907}"/>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002;p73">
              <a:extLst>
                <a:ext uri="{FF2B5EF4-FFF2-40B4-BE49-F238E27FC236}">
                  <a16:creationId xmlns:a16="http://schemas.microsoft.com/office/drawing/2014/main" xmlns="" id="{2E0CFD43-D414-D53D-84D9-9CCC2BD10653}"/>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003;p73">
              <a:extLst>
                <a:ext uri="{FF2B5EF4-FFF2-40B4-BE49-F238E27FC236}">
                  <a16:creationId xmlns:a16="http://schemas.microsoft.com/office/drawing/2014/main" xmlns="" id="{BF1D231F-8D65-6C3F-40D8-FBFC33BF5F77}"/>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004;p73">
              <a:extLst>
                <a:ext uri="{FF2B5EF4-FFF2-40B4-BE49-F238E27FC236}">
                  <a16:creationId xmlns:a16="http://schemas.microsoft.com/office/drawing/2014/main" xmlns="" id="{94BA8F8A-0D1F-C316-8CD9-FF6AFC7B7D52}"/>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005;p73">
              <a:extLst>
                <a:ext uri="{FF2B5EF4-FFF2-40B4-BE49-F238E27FC236}">
                  <a16:creationId xmlns:a16="http://schemas.microsoft.com/office/drawing/2014/main" xmlns="" id="{F45A13D1-A010-C218-50BB-2007EE901959}"/>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006;p73">
              <a:extLst>
                <a:ext uri="{FF2B5EF4-FFF2-40B4-BE49-F238E27FC236}">
                  <a16:creationId xmlns:a16="http://schemas.microsoft.com/office/drawing/2014/main" xmlns="" id="{58900AD1-CA9F-9C3D-09E3-BA7C9CBC0023}"/>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007;p73">
              <a:extLst>
                <a:ext uri="{FF2B5EF4-FFF2-40B4-BE49-F238E27FC236}">
                  <a16:creationId xmlns:a16="http://schemas.microsoft.com/office/drawing/2014/main" xmlns="" id="{9BC77CB0-96CA-2930-B2E2-9FF16C87500D}"/>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08;p73">
              <a:extLst>
                <a:ext uri="{FF2B5EF4-FFF2-40B4-BE49-F238E27FC236}">
                  <a16:creationId xmlns:a16="http://schemas.microsoft.com/office/drawing/2014/main" xmlns="" id="{7D2B6BE1-FB27-3576-86FC-8CF9F352EB11}"/>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009;p73">
              <a:extLst>
                <a:ext uri="{FF2B5EF4-FFF2-40B4-BE49-F238E27FC236}">
                  <a16:creationId xmlns:a16="http://schemas.microsoft.com/office/drawing/2014/main" xmlns="" id="{7E769B89-6645-F48F-20D6-25BF67F3C8A4}"/>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010;p73">
              <a:extLst>
                <a:ext uri="{FF2B5EF4-FFF2-40B4-BE49-F238E27FC236}">
                  <a16:creationId xmlns:a16="http://schemas.microsoft.com/office/drawing/2014/main" xmlns="" id="{F2CF0FC5-B653-450A-9402-C05FBE112D66}"/>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011;p73">
              <a:extLst>
                <a:ext uri="{FF2B5EF4-FFF2-40B4-BE49-F238E27FC236}">
                  <a16:creationId xmlns:a16="http://schemas.microsoft.com/office/drawing/2014/main" xmlns="" id="{70CFAB02-7090-1EB6-C6C7-7BD71A5778F8}"/>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012;p73">
              <a:extLst>
                <a:ext uri="{FF2B5EF4-FFF2-40B4-BE49-F238E27FC236}">
                  <a16:creationId xmlns:a16="http://schemas.microsoft.com/office/drawing/2014/main" xmlns="" id="{286810D2-036D-FC23-8CB6-EDA3BBFDF815}"/>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013;p73">
              <a:extLst>
                <a:ext uri="{FF2B5EF4-FFF2-40B4-BE49-F238E27FC236}">
                  <a16:creationId xmlns:a16="http://schemas.microsoft.com/office/drawing/2014/main" xmlns="" id="{C2947B37-D71B-4C49-806D-759EA0AF9AD7}"/>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014;p73">
              <a:extLst>
                <a:ext uri="{FF2B5EF4-FFF2-40B4-BE49-F238E27FC236}">
                  <a16:creationId xmlns:a16="http://schemas.microsoft.com/office/drawing/2014/main" xmlns="" id="{227D3B47-0FA3-6D62-6003-347CE13021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015;p73">
              <a:extLst>
                <a:ext uri="{FF2B5EF4-FFF2-40B4-BE49-F238E27FC236}">
                  <a16:creationId xmlns:a16="http://schemas.microsoft.com/office/drawing/2014/main" xmlns="" id="{DAB05E7A-BFE8-E1EB-F591-F26260EFFFDE}"/>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016;p73">
              <a:extLst>
                <a:ext uri="{FF2B5EF4-FFF2-40B4-BE49-F238E27FC236}">
                  <a16:creationId xmlns:a16="http://schemas.microsoft.com/office/drawing/2014/main" xmlns="" id="{F7F0EEBA-816E-EDAA-00E8-918F0AF8C843}"/>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017;p73">
              <a:extLst>
                <a:ext uri="{FF2B5EF4-FFF2-40B4-BE49-F238E27FC236}">
                  <a16:creationId xmlns:a16="http://schemas.microsoft.com/office/drawing/2014/main" xmlns="" id="{222081C3-CED9-549B-F476-FE0E2AD9075F}"/>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018;p73">
              <a:extLst>
                <a:ext uri="{FF2B5EF4-FFF2-40B4-BE49-F238E27FC236}">
                  <a16:creationId xmlns:a16="http://schemas.microsoft.com/office/drawing/2014/main" xmlns="" id="{454E0B75-D82D-4932-1191-1025EF6BE4E8}"/>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019;p73">
              <a:extLst>
                <a:ext uri="{FF2B5EF4-FFF2-40B4-BE49-F238E27FC236}">
                  <a16:creationId xmlns:a16="http://schemas.microsoft.com/office/drawing/2014/main" xmlns="" id="{6F5C858E-3BB7-C7DE-5310-CE86144541F9}"/>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020;p73">
              <a:extLst>
                <a:ext uri="{FF2B5EF4-FFF2-40B4-BE49-F238E27FC236}">
                  <a16:creationId xmlns:a16="http://schemas.microsoft.com/office/drawing/2014/main" xmlns="" id="{0B2B95A6-7A04-9511-0A0E-3DC694070E26}"/>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021;p73">
              <a:extLst>
                <a:ext uri="{FF2B5EF4-FFF2-40B4-BE49-F238E27FC236}">
                  <a16:creationId xmlns:a16="http://schemas.microsoft.com/office/drawing/2014/main" xmlns="" id="{B36293B3-6A34-A370-656E-06CDAFCA1CA8}"/>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022;p73">
              <a:extLst>
                <a:ext uri="{FF2B5EF4-FFF2-40B4-BE49-F238E27FC236}">
                  <a16:creationId xmlns:a16="http://schemas.microsoft.com/office/drawing/2014/main" xmlns="" id="{26142A9F-0566-FCF5-73FF-7FB63BD4047B}"/>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023;p73">
              <a:extLst>
                <a:ext uri="{FF2B5EF4-FFF2-40B4-BE49-F238E27FC236}">
                  <a16:creationId xmlns:a16="http://schemas.microsoft.com/office/drawing/2014/main" xmlns="" id="{D9A3E882-0ED2-D314-3E1E-11480A6BB966}"/>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024;p73">
              <a:extLst>
                <a:ext uri="{FF2B5EF4-FFF2-40B4-BE49-F238E27FC236}">
                  <a16:creationId xmlns:a16="http://schemas.microsoft.com/office/drawing/2014/main" xmlns="" id="{AB34BF9A-E8B3-CA23-41EA-940BBAEDBEC7}"/>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025;p73">
              <a:extLst>
                <a:ext uri="{FF2B5EF4-FFF2-40B4-BE49-F238E27FC236}">
                  <a16:creationId xmlns:a16="http://schemas.microsoft.com/office/drawing/2014/main" xmlns="" id="{6A73D597-EAFF-1BCA-AB91-24118EF1FA15}"/>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026;p73">
              <a:extLst>
                <a:ext uri="{FF2B5EF4-FFF2-40B4-BE49-F238E27FC236}">
                  <a16:creationId xmlns:a16="http://schemas.microsoft.com/office/drawing/2014/main" xmlns="" id="{C35A3BEB-5F1F-3DB3-6446-4B2AA38F0D5A}"/>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027;p73">
              <a:extLst>
                <a:ext uri="{FF2B5EF4-FFF2-40B4-BE49-F238E27FC236}">
                  <a16:creationId xmlns:a16="http://schemas.microsoft.com/office/drawing/2014/main" xmlns="" id="{2632C249-6984-48C7-7AD4-92E7AE8CE57A}"/>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9028;p73">
              <a:extLst>
                <a:ext uri="{FF2B5EF4-FFF2-40B4-BE49-F238E27FC236}">
                  <a16:creationId xmlns:a16="http://schemas.microsoft.com/office/drawing/2014/main" xmlns="" id="{525DFDBB-4FC4-27B6-36EF-CF3B7D5AB475}"/>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9029;p73">
              <a:extLst>
                <a:ext uri="{FF2B5EF4-FFF2-40B4-BE49-F238E27FC236}">
                  <a16:creationId xmlns:a16="http://schemas.microsoft.com/office/drawing/2014/main" xmlns="" id="{0BB493C7-180C-59FE-C6A9-1B12CF887705}"/>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9030;p73">
              <a:extLst>
                <a:ext uri="{FF2B5EF4-FFF2-40B4-BE49-F238E27FC236}">
                  <a16:creationId xmlns:a16="http://schemas.microsoft.com/office/drawing/2014/main" xmlns="" id="{1E64DE96-EF25-B1E6-41EB-8FD53B0FFF2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9031;p73">
              <a:extLst>
                <a:ext uri="{FF2B5EF4-FFF2-40B4-BE49-F238E27FC236}">
                  <a16:creationId xmlns:a16="http://schemas.microsoft.com/office/drawing/2014/main" xmlns="" id="{A7366178-09D6-CF7F-F08A-4B4214F1B304}"/>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9032;p73">
              <a:extLst>
                <a:ext uri="{FF2B5EF4-FFF2-40B4-BE49-F238E27FC236}">
                  <a16:creationId xmlns:a16="http://schemas.microsoft.com/office/drawing/2014/main" xmlns="" id="{B1A09BD1-97AA-85B3-3AD0-A0DDDCF1DD3D}"/>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9033;p73">
              <a:extLst>
                <a:ext uri="{FF2B5EF4-FFF2-40B4-BE49-F238E27FC236}">
                  <a16:creationId xmlns:a16="http://schemas.microsoft.com/office/drawing/2014/main" xmlns="" id="{A3A6B620-2A57-AB23-F611-A3AE31D60F4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9034;p73">
              <a:extLst>
                <a:ext uri="{FF2B5EF4-FFF2-40B4-BE49-F238E27FC236}">
                  <a16:creationId xmlns:a16="http://schemas.microsoft.com/office/drawing/2014/main" xmlns="" id="{DD45976B-ADFC-7E8A-A928-09C57BF27730}"/>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7749;p43">
            <a:extLst>
              <a:ext uri="{FF2B5EF4-FFF2-40B4-BE49-F238E27FC236}">
                <a16:creationId xmlns:a16="http://schemas.microsoft.com/office/drawing/2014/main" xmlns="" id="{F34C9AC7-BBD5-C58D-F71E-4C11D2253AE9}"/>
              </a:ext>
            </a:extLst>
          </p:cNvPr>
          <p:cNvSpPr txBox="1">
            <a:spLocks/>
          </p:cNvSpPr>
          <p:nvPr/>
        </p:nvSpPr>
        <p:spPr>
          <a:xfrm>
            <a:off x="1445818" y="1751761"/>
            <a:ext cx="2231864" cy="34976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32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chivo Black"/>
              </a:rPr>
              <a:t>01</a:t>
            </a:r>
          </a:p>
        </p:txBody>
      </p:sp>
      <p:sp>
        <p:nvSpPr>
          <p:cNvPr id="118" name="TextBox 117">
            <a:extLst>
              <a:ext uri="{FF2B5EF4-FFF2-40B4-BE49-F238E27FC236}">
                <a16:creationId xmlns:a16="http://schemas.microsoft.com/office/drawing/2014/main" xmlns="" id="{C3831BDF-7044-4F7E-24EA-B6442A5F7444}"/>
              </a:ext>
            </a:extLst>
          </p:cNvPr>
          <p:cNvSpPr txBox="1"/>
          <p:nvPr/>
        </p:nvSpPr>
        <p:spPr>
          <a:xfrm>
            <a:off x="922985" y="2249081"/>
            <a:ext cx="3474117" cy="2031325"/>
          </a:xfrm>
          <a:prstGeom prst="rect">
            <a:avLst/>
          </a:prstGeom>
          <a:noFill/>
        </p:spPr>
        <p:txBody>
          <a:bodyPr wrap="square">
            <a:spAutoFit/>
          </a:bodyPr>
          <a:lstStyle/>
          <a:p>
            <a:pPr algn="just">
              <a:buClr>
                <a:srgbClr val="000000"/>
              </a:buClr>
              <a:buFont typeface="Arial"/>
              <a:buNone/>
            </a:pPr>
            <a:r>
              <a:rPr lang="en-US" i="1">
                <a:latin typeface="Times New Roman" panose="02020603050405020304" pitchFamily="18" charset="0"/>
                <a:cs typeface="Times New Roman" panose="02020603050405020304" pitchFamily="18" charset="0"/>
              </a:rPr>
              <a:t>Mạch cảm xúc của tác giả được khơi dậy qua sự hồi tưởng về không gian. Tìm chi tiết miêu tả không gian đặc trưng của mùa xuân Hà Nội (vào đầu tháng Giêng và sau rằm tháng Giêng) và chi tiết miêu tả không gian gia đình</a:t>
            </a: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9" name="TextBox 118">
            <a:extLst>
              <a:ext uri="{FF2B5EF4-FFF2-40B4-BE49-F238E27FC236}">
                <a16:creationId xmlns:a16="http://schemas.microsoft.com/office/drawing/2014/main" xmlns="" id="{0CFBA189-1B3B-A4B2-A2D4-723ACB999156}"/>
              </a:ext>
            </a:extLst>
          </p:cNvPr>
          <p:cNvSpPr txBox="1"/>
          <p:nvPr/>
        </p:nvSpPr>
        <p:spPr>
          <a:xfrm>
            <a:off x="8112109" y="2945317"/>
            <a:ext cx="3337911" cy="1477328"/>
          </a:xfrm>
          <a:prstGeom prst="rect">
            <a:avLst/>
          </a:prstGeom>
          <a:noFill/>
        </p:spPr>
        <p:txBody>
          <a:bodyPr wrap="square">
            <a:spAutoFit/>
          </a:bodyPr>
          <a:lstStyle/>
          <a:p>
            <a:pPr algn="just"/>
            <a:r>
              <a:rPr lang="en-US" i="1">
                <a:latin typeface="Times New Roman" panose="02020603050405020304" pitchFamily="18" charset="0"/>
                <a:cs typeface="Times New Roman" panose="02020603050405020304" pitchFamily="18" charset="0"/>
              </a:rPr>
              <a:t>Qua việc hồi tưởng của tác giả về những điều có thực trong không gian Hà Nội vào mùa xuân mà ông đã từng trải nghiệm, em cảm nhận điều gì về tâm hồn tác giả?</a:t>
            </a:r>
            <a:endParaRPr lang="en-US">
              <a:latin typeface="Times New Roman" panose="02020603050405020304" pitchFamily="18" charset="0"/>
              <a:cs typeface="Times New Roman" panose="02020603050405020304" pitchFamily="18" charset="0"/>
            </a:endParaRPr>
          </a:p>
        </p:txBody>
      </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spTree>
    <p:extLst>
      <p:ext uri="{BB962C8B-B14F-4D97-AF65-F5344CB8AC3E}">
        <p14:creationId xmlns:p14="http://schemas.microsoft.com/office/powerpoint/2010/main" val="3622610471"/>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additive="base">
                                        <p:cTn id="48" dur="500" fill="hold"/>
                                        <p:tgtEl>
                                          <p:spTgt spid="57"/>
                                        </p:tgtEl>
                                        <p:attrNameLst>
                                          <p:attrName>ppt_x</p:attrName>
                                        </p:attrNameLst>
                                      </p:cBhvr>
                                      <p:tavLst>
                                        <p:tav tm="0">
                                          <p:val>
                                            <p:strVal val="#ppt_x"/>
                                          </p:val>
                                        </p:tav>
                                        <p:tav tm="100000">
                                          <p:val>
                                            <p:strVal val="#ppt_x"/>
                                          </p:val>
                                        </p:tav>
                                      </p:tavLst>
                                    </p:anim>
                                    <p:anim calcmode="lin" valueType="num">
                                      <p:cBhvr additive="base">
                                        <p:cTn id="4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1000" fill="hold"/>
                                        <p:tgtEl>
                                          <p:spTgt spid="3"/>
                                        </p:tgtEl>
                                        <p:attrNameLst>
                                          <p:attrName>ppt_w</p:attrName>
                                        </p:attrNameLst>
                                      </p:cBhvr>
                                      <p:tavLst>
                                        <p:tav tm="0">
                                          <p:val>
                                            <p:fltVal val="0"/>
                                          </p:val>
                                        </p:tav>
                                        <p:tav tm="100000">
                                          <p:val>
                                            <p:strVal val="#ppt_w"/>
                                          </p:val>
                                        </p:tav>
                                      </p:tavLst>
                                    </p:anim>
                                    <p:anim calcmode="lin" valueType="num">
                                      <p:cBhvr>
                                        <p:cTn id="55" dur="1000" fill="hold"/>
                                        <p:tgtEl>
                                          <p:spTgt spid="3"/>
                                        </p:tgtEl>
                                        <p:attrNameLst>
                                          <p:attrName>ppt_h</p:attrName>
                                        </p:attrNameLst>
                                      </p:cBhvr>
                                      <p:tavLst>
                                        <p:tav tm="0">
                                          <p:val>
                                            <p:fltVal val="0"/>
                                          </p:val>
                                        </p:tav>
                                        <p:tav tm="100000">
                                          <p:val>
                                            <p:strVal val="#ppt_h"/>
                                          </p:val>
                                        </p:tav>
                                      </p:tavLst>
                                    </p:anim>
                                    <p:anim calcmode="lin" valueType="num">
                                      <p:cBhvr>
                                        <p:cTn id="56" dur="1000" fill="hold"/>
                                        <p:tgtEl>
                                          <p:spTgt spid="3"/>
                                        </p:tgtEl>
                                        <p:attrNameLst>
                                          <p:attrName>style.rotation</p:attrName>
                                        </p:attrNameLst>
                                      </p:cBhvr>
                                      <p:tavLst>
                                        <p:tav tm="0">
                                          <p:val>
                                            <p:fltVal val="90"/>
                                          </p:val>
                                        </p:tav>
                                        <p:tav tm="100000">
                                          <p:val>
                                            <p:fltVal val="0"/>
                                          </p:val>
                                        </p:tav>
                                      </p:tavLst>
                                    </p:anim>
                                    <p:animEffect transition="in" filter="fade">
                                      <p:cBhvr>
                                        <p:cTn id="57" dur="1000"/>
                                        <p:tgtEl>
                                          <p:spTgt spid="3"/>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style.rotation</p:attrName>
                                        </p:attrNameLst>
                                      </p:cBhvr>
                                      <p:tavLst>
                                        <p:tav tm="0">
                                          <p:val>
                                            <p:fltVal val="90"/>
                                          </p:val>
                                        </p:tav>
                                        <p:tav tm="100000">
                                          <p:val>
                                            <p:fltVal val="0"/>
                                          </p:val>
                                        </p:tav>
                                      </p:tavLst>
                                    </p:anim>
                                    <p:animEffect transition="in" filter="fade">
                                      <p:cBhvr>
                                        <p:cTn id="63" dur="1000"/>
                                        <p:tgtEl>
                                          <p:spTgt spid="12"/>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7"/>
                                        </p:tgtEl>
                                        <p:attrNameLst>
                                          <p:attrName>style.visibility</p:attrName>
                                        </p:attrNameLst>
                                      </p:cBhvr>
                                      <p:to>
                                        <p:strVal val="visible"/>
                                      </p:to>
                                    </p:set>
                                    <p:anim calcmode="lin" valueType="num">
                                      <p:cBhvr>
                                        <p:cTn id="66" dur="1000" fill="hold"/>
                                        <p:tgtEl>
                                          <p:spTgt spid="117"/>
                                        </p:tgtEl>
                                        <p:attrNameLst>
                                          <p:attrName>ppt_w</p:attrName>
                                        </p:attrNameLst>
                                      </p:cBhvr>
                                      <p:tavLst>
                                        <p:tav tm="0">
                                          <p:val>
                                            <p:fltVal val="0"/>
                                          </p:val>
                                        </p:tav>
                                        <p:tav tm="100000">
                                          <p:val>
                                            <p:strVal val="#ppt_w"/>
                                          </p:val>
                                        </p:tav>
                                      </p:tavLst>
                                    </p:anim>
                                    <p:anim calcmode="lin" valueType="num">
                                      <p:cBhvr>
                                        <p:cTn id="67" dur="1000" fill="hold"/>
                                        <p:tgtEl>
                                          <p:spTgt spid="117"/>
                                        </p:tgtEl>
                                        <p:attrNameLst>
                                          <p:attrName>ppt_h</p:attrName>
                                        </p:attrNameLst>
                                      </p:cBhvr>
                                      <p:tavLst>
                                        <p:tav tm="0">
                                          <p:val>
                                            <p:fltVal val="0"/>
                                          </p:val>
                                        </p:tav>
                                        <p:tav tm="100000">
                                          <p:val>
                                            <p:strVal val="#ppt_h"/>
                                          </p:val>
                                        </p:tav>
                                      </p:tavLst>
                                    </p:anim>
                                    <p:anim calcmode="lin" valueType="num">
                                      <p:cBhvr>
                                        <p:cTn id="68" dur="1000" fill="hold"/>
                                        <p:tgtEl>
                                          <p:spTgt spid="117"/>
                                        </p:tgtEl>
                                        <p:attrNameLst>
                                          <p:attrName>style.rotation</p:attrName>
                                        </p:attrNameLst>
                                      </p:cBhvr>
                                      <p:tavLst>
                                        <p:tav tm="0">
                                          <p:val>
                                            <p:fltVal val="90"/>
                                          </p:val>
                                        </p:tav>
                                        <p:tav tm="100000">
                                          <p:val>
                                            <p:fltVal val="0"/>
                                          </p:val>
                                        </p:tav>
                                      </p:tavLst>
                                    </p:anim>
                                    <p:animEffect transition="in" filter="fade">
                                      <p:cBhvr>
                                        <p:cTn id="69" dur="1000"/>
                                        <p:tgtEl>
                                          <p:spTgt spid="117"/>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 calcmode="lin" valueType="num">
                                      <p:cBhvr>
                                        <p:cTn id="72" dur="1000" fill="hold"/>
                                        <p:tgtEl>
                                          <p:spTgt spid="118"/>
                                        </p:tgtEl>
                                        <p:attrNameLst>
                                          <p:attrName>ppt_w</p:attrName>
                                        </p:attrNameLst>
                                      </p:cBhvr>
                                      <p:tavLst>
                                        <p:tav tm="0">
                                          <p:val>
                                            <p:fltVal val="0"/>
                                          </p:val>
                                        </p:tav>
                                        <p:tav tm="100000">
                                          <p:val>
                                            <p:strVal val="#ppt_w"/>
                                          </p:val>
                                        </p:tav>
                                      </p:tavLst>
                                    </p:anim>
                                    <p:anim calcmode="lin" valueType="num">
                                      <p:cBhvr>
                                        <p:cTn id="73" dur="1000" fill="hold"/>
                                        <p:tgtEl>
                                          <p:spTgt spid="118"/>
                                        </p:tgtEl>
                                        <p:attrNameLst>
                                          <p:attrName>ppt_h</p:attrName>
                                        </p:attrNameLst>
                                      </p:cBhvr>
                                      <p:tavLst>
                                        <p:tav tm="0">
                                          <p:val>
                                            <p:fltVal val="0"/>
                                          </p:val>
                                        </p:tav>
                                        <p:tav tm="100000">
                                          <p:val>
                                            <p:strVal val="#ppt_h"/>
                                          </p:val>
                                        </p:tav>
                                      </p:tavLst>
                                    </p:anim>
                                    <p:anim calcmode="lin" valueType="num">
                                      <p:cBhvr>
                                        <p:cTn id="74" dur="1000" fill="hold"/>
                                        <p:tgtEl>
                                          <p:spTgt spid="118"/>
                                        </p:tgtEl>
                                        <p:attrNameLst>
                                          <p:attrName>style.rotation</p:attrName>
                                        </p:attrNameLst>
                                      </p:cBhvr>
                                      <p:tavLst>
                                        <p:tav tm="0">
                                          <p:val>
                                            <p:fltVal val="90"/>
                                          </p:val>
                                        </p:tav>
                                        <p:tav tm="100000">
                                          <p:val>
                                            <p:fltVal val="0"/>
                                          </p:val>
                                        </p:tav>
                                      </p:tavLst>
                                    </p:anim>
                                    <p:animEffect transition="in" filter="fade">
                                      <p:cBhvr>
                                        <p:cTn id="75" dur="1000"/>
                                        <p:tgtEl>
                                          <p:spTgt spid="1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barn(inVertical)">
                                      <p:cBhvr>
                                        <p:cTn id="80" dur="500"/>
                                        <p:tgtEl>
                                          <p:spTgt spid="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barn(inVertical)">
                                      <p:cBhvr>
                                        <p:cTn id="83" dur="500"/>
                                        <p:tgtEl>
                                          <p:spTgt spid="7"/>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barn(inVertical)">
                                      <p:cBhvr>
                                        <p:cTn id="86" dur="500"/>
                                        <p:tgtEl>
                                          <p:spTgt spid="5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19"/>
                                        </p:tgtEl>
                                        <p:attrNameLst>
                                          <p:attrName>style.visibility</p:attrName>
                                        </p:attrNameLst>
                                      </p:cBhvr>
                                      <p:to>
                                        <p:strVal val="visible"/>
                                      </p:to>
                                    </p:set>
                                    <p:animEffect transition="in" filter="barn(inVertical)">
                                      <p:cBhvr>
                                        <p:cTn id="8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7" grpId="0" animBg="1"/>
      <p:bldP spid="12" grpId="0" animBg="1"/>
      <p:bldP spid="56" grpId="0"/>
      <p:bldP spid="117" grpId="0"/>
      <p:bldP spid="118" grpId="0"/>
      <p:bldP spid="1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273218"/>
            <a:ext cx="60147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1. Chất trữ tình trong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aphicFrame>
        <p:nvGraphicFramePr>
          <p:cNvPr id="2" name="Table 1">
            <a:extLst>
              <a:ext uri="{FF2B5EF4-FFF2-40B4-BE49-F238E27FC236}">
                <a16:creationId xmlns:a16="http://schemas.microsoft.com/office/drawing/2014/main" xmlns="" id="{CA50AFD3-FEBD-266E-41EC-A6ACF657F49A}"/>
              </a:ext>
            </a:extLst>
          </p:cNvPr>
          <p:cNvGraphicFramePr>
            <a:graphicFrameLocks noGrp="1"/>
          </p:cNvGraphicFramePr>
          <p:nvPr>
            <p:extLst>
              <p:ext uri="{D42A27DB-BD31-4B8C-83A1-F6EECF244321}">
                <p14:modId xmlns:p14="http://schemas.microsoft.com/office/powerpoint/2010/main" val="4244902211"/>
              </p:ext>
            </p:extLst>
          </p:nvPr>
        </p:nvGraphicFramePr>
        <p:xfrm>
          <a:off x="1106404" y="1891060"/>
          <a:ext cx="8966803" cy="3652493"/>
        </p:xfrm>
        <a:graphic>
          <a:graphicData uri="http://schemas.openxmlformats.org/drawingml/2006/table">
            <a:tbl>
              <a:tblPr firstRow="1" firstCol="1" bandRow="1"/>
              <a:tblGrid>
                <a:gridCol w="2209521">
                  <a:extLst>
                    <a:ext uri="{9D8B030D-6E8A-4147-A177-3AD203B41FA5}">
                      <a16:colId xmlns:a16="http://schemas.microsoft.com/office/drawing/2014/main" xmlns="" val="1903650780"/>
                    </a:ext>
                  </a:extLst>
                </a:gridCol>
                <a:gridCol w="4497785">
                  <a:extLst>
                    <a:ext uri="{9D8B030D-6E8A-4147-A177-3AD203B41FA5}">
                      <a16:colId xmlns:a16="http://schemas.microsoft.com/office/drawing/2014/main" xmlns="" val="3536617625"/>
                    </a:ext>
                  </a:extLst>
                </a:gridCol>
                <a:gridCol w="2259497">
                  <a:extLst>
                    <a:ext uri="{9D8B030D-6E8A-4147-A177-3AD203B41FA5}">
                      <a16:colId xmlns:a16="http://schemas.microsoft.com/office/drawing/2014/main" xmlns="" val="1837302063"/>
                    </a:ext>
                  </a:extLst>
                </a:gridCol>
              </a:tblGrid>
              <a:tr h="715352">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Những chi tiết miêu tả không gian Hà Nội vào mùa xuân khoảng đầu tháng Giêng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Những chi tiết miêu tả không gian Hà Nội vào mùa xuân sau rằm tháng Giêng: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Chi tiết miêu tả không gian gia đình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439970196"/>
                  </a:ext>
                </a:extLst>
              </a:tr>
              <a:tr h="2231321">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00000"/>
                        </a:lnSpc>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00000"/>
                        </a:lnSpc>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829424995"/>
                  </a:ext>
                </a:extLst>
              </a:tr>
              <a:tr h="445812">
                <a:tc gridSpan="3">
                  <a:txBody>
                    <a:bodyPr/>
                    <a:lstStyle/>
                    <a:p>
                      <a:pP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 về tâm hồn tác giả:</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36045796"/>
                  </a:ext>
                </a:extLst>
              </a:tr>
            </a:tbl>
          </a:graphicData>
        </a:graphic>
      </p:graphicFrame>
      <p:grpSp>
        <p:nvGrpSpPr>
          <p:cNvPr id="3" name="Google Shape;8449;p57">
            <a:extLst>
              <a:ext uri="{FF2B5EF4-FFF2-40B4-BE49-F238E27FC236}">
                <a16:creationId xmlns:a16="http://schemas.microsoft.com/office/drawing/2014/main" xmlns="" id="{B7156A24-FEB0-4498-AC3D-7A1486555D0C}"/>
              </a:ext>
            </a:extLst>
          </p:cNvPr>
          <p:cNvGrpSpPr/>
          <p:nvPr/>
        </p:nvGrpSpPr>
        <p:grpSpPr>
          <a:xfrm>
            <a:off x="10288523" y="3744450"/>
            <a:ext cx="1683656" cy="3539097"/>
            <a:chOff x="4387713" y="2971500"/>
            <a:chExt cx="784775" cy="1649775"/>
          </a:xfrm>
        </p:grpSpPr>
        <p:sp>
          <p:nvSpPr>
            <p:cNvPr id="7" name="Google Shape;8450;p57">
              <a:extLst>
                <a:ext uri="{FF2B5EF4-FFF2-40B4-BE49-F238E27FC236}">
                  <a16:creationId xmlns:a16="http://schemas.microsoft.com/office/drawing/2014/main" xmlns="" id="{D47962B2-F187-EDDC-3ED4-8AC3AD0037C8}"/>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8451;p57">
              <a:extLst>
                <a:ext uri="{FF2B5EF4-FFF2-40B4-BE49-F238E27FC236}">
                  <a16:creationId xmlns:a16="http://schemas.microsoft.com/office/drawing/2014/main" xmlns="" id="{063C634C-B0C5-8518-1833-5FA58A1322F9}"/>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452;p57">
              <a:extLst>
                <a:ext uri="{FF2B5EF4-FFF2-40B4-BE49-F238E27FC236}">
                  <a16:creationId xmlns:a16="http://schemas.microsoft.com/office/drawing/2014/main" xmlns="" id="{28AA8306-0FC2-2CA6-45C4-4ABF18F56BDD}"/>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453;p57">
              <a:extLst>
                <a:ext uri="{FF2B5EF4-FFF2-40B4-BE49-F238E27FC236}">
                  <a16:creationId xmlns:a16="http://schemas.microsoft.com/office/drawing/2014/main" xmlns="" id="{DF583715-023A-ECCC-8808-73E9849086DA}"/>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454;p57">
              <a:extLst>
                <a:ext uri="{FF2B5EF4-FFF2-40B4-BE49-F238E27FC236}">
                  <a16:creationId xmlns:a16="http://schemas.microsoft.com/office/drawing/2014/main" xmlns="" id="{E58A659C-F1D3-8D8C-551F-769E9B86308F}"/>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455;p57">
              <a:extLst>
                <a:ext uri="{FF2B5EF4-FFF2-40B4-BE49-F238E27FC236}">
                  <a16:creationId xmlns:a16="http://schemas.microsoft.com/office/drawing/2014/main" xmlns="" id="{4DCF99BF-8011-B4D1-D64F-1E33CAECFF44}"/>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456;p57">
              <a:extLst>
                <a:ext uri="{FF2B5EF4-FFF2-40B4-BE49-F238E27FC236}">
                  <a16:creationId xmlns:a16="http://schemas.microsoft.com/office/drawing/2014/main" xmlns="" id="{C4DE35A0-8803-268D-6853-20245078481A}"/>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457;p57">
              <a:extLst>
                <a:ext uri="{FF2B5EF4-FFF2-40B4-BE49-F238E27FC236}">
                  <a16:creationId xmlns:a16="http://schemas.microsoft.com/office/drawing/2014/main" xmlns="" id="{20C397F8-B2EA-F6F4-BA46-8BF59E30E509}"/>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458;p57">
              <a:extLst>
                <a:ext uri="{FF2B5EF4-FFF2-40B4-BE49-F238E27FC236}">
                  <a16:creationId xmlns:a16="http://schemas.microsoft.com/office/drawing/2014/main" xmlns="" id="{E73466E8-E06D-D86F-5EDE-CD77C6FAC731}"/>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459;p57">
              <a:extLst>
                <a:ext uri="{FF2B5EF4-FFF2-40B4-BE49-F238E27FC236}">
                  <a16:creationId xmlns:a16="http://schemas.microsoft.com/office/drawing/2014/main" xmlns="" id="{B9774421-AB8F-CCB6-EAB4-82DADA63221D}"/>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460;p57">
              <a:extLst>
                <a:ext uri="{FF2B5EF4-FFF2-40B4-BE49-F238E27FC236}">
                  <a16:creationId xmlns:a16="http://schemas.microsoft.com/office/drawing/2014/main" xmlns="" id="{938A9468-C21D-D199-4708-8B29EDED5BE6}"/>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461;p57">
              <a:extLst>
                <a:ext uri="{FF2B5EF4-FFF2-40B4-BE49-F238E27FC236}">
                  <a16:creationId xmlns:a16="http://schemas.microsoft.com/office/drawing/2014/main" xmlns="" id="{C516F72F-7FF8-56B3-94DA-7566EC843136}"/>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462;p57">
              <a:extLst>
                <a:ext uri="{FF2B5EF4-FFF2-40B4-BE49-F238E27FC236}">
                  <a16:creationId xmlns:a16="http://schemas.microsoft.com/office/drawing/2014/main" xmlns="" id="{072B7AE7-F550-552A-4675-BE88C14B05A5}"/>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463;p57">
              <a:extLst>
                <a:ext uri="{FF2B5EF4-FFF2-40B4-BE49-F238E27FC236}">
                  <a16:creationId xmlns:a16="http://schemas.microsoft.com/office/drawing/2014/main" xmlns="" id="{1C873AD1-9716-CBCB-ECE1-116C626209C8}"/>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464;p57">
              <a:extLst>
                <a:ext uri="{FF2B5EF4-FFF2-40B4-BE49-F238E27FC236}">
                  <a16:creationId xmlns:a16="http://schemas.microsoft.com/office/drawing/2014/main" xmlns="" id="{257F768A-AC2B-0DE4-1B1A-FCDCFDBCFBC5}"/>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465;p57">
              <a:extLst>
                <a:ext uri="{FF2B5EF4-FFF2-40B4-BE49-F238E27FC236}">
                  <a16:creationId xmlns:a16="http://schemas.microsoft.com/office/drawing/2014/main" xmlns="" id="{6AD2C82D-A735-85A9-7038-780371F11FB6}"/>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466;p57">
              <a:extLst>
                <a:ext uri="{FF2B5EF4-FFF2-40B4-BE49-F238E27FC236}">
                  <a16:creationId xmlns:a16="http://schemas.microsoft.com/office/drawing/2014/main" xmlns="" id="{2D22B912-A4E0-75D7-AF22-685EFA6E35B9}"/>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467;p57">
              <a:extLst>
                <a:ext uri="{FF2B5EF4-FFF2-40B4-BE49-F238E27FC236}">
                  <a16:creationId xmlns:a16="http://schemas.microsoft.com/office/drawing/2014/main" xmlns="" id="{B70DA9C8-48C3-3172-031B-F69E977F6EB3}"/>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468;p57">
              <a:extLst>
                <a:ext uri="{FF2B5EF4-FFF2-40B4-BE49-F238E27FC236}">
                  <a16:creationId xmlns:a16="http://schemas.microsoft.com/office/drawing/2014/main" xmlns="" id="{1FC3FF63-4647-F59D-66DC-856ACAC13937}"/>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469;p57">
              <a:extLst>
                <a:ext uri="{FF2B5EF4-FFF2-40B4-BE49-F238E27FC236}">
                  <a16:creationId xmlns:a16="http://schemas.microsoft.com/office/drawing/2014/main" xmlns="" id="{FC0B9D8D-ED87-E7FF-09F7-D588B017FE2B}"/>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470;p57">
              <a:extLst>
                <a:ext uri="{FF2B5EF4-FFF2-40B4-BE49-F238E27FC236}">
                  <a16:creationId xmlns:a16="http://schemas.microsoft.com/office/drawing/2014/main" xmlns="" id="{9A5F003B-7BCC-AEE8-2E98-08A905C0AA33}"/>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471;p57">
              <a:extLst>
                <a:ext uri="{FF2B5EF4-FFF2-40B4-BE49-F238E27FC236}">
                  <a16:creationId xmlns:a16="http://schemas.microsoft.com/office/drawing/2014/main" xmlns="" id="{6A63406B-4134-F118-A2CA-4E8E743AFD66}"/>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472;p57">
              <a:extLst>
                <a:ext uri="{FF2B5EF4-FFF2-40B4-BE49-F238E27FC236}">
                  <a16:creationId xmlns:a16="http://schemas.microsoft.com/office/drawing/2014/main" xmlns="" id="{63220904-C7DB-BD4E-02F8-B3155399973A}"/>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473;p57">
              <a:extLst>
                <a:ext uri="{FF2B5EF4-FFF2-40B4-BE49-F238E27FC236}">
                  <a16:creationId xmlns:a16="http://schemas.microsoft.com/office/drawing/2014/main" xmlns="" id="{EA047EBE-E849-2ED7-8FF2-716537112872}"/>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474;p57">
              <a:extLst>
                <a:ext uri="{FF2B5EF4-FFF2-40B4-BE49-F238E27FC236}">
                  <a16:creationId xmlns:a16="http://schemas.microsoft.com/office/drawing/2014/main" xmlns="" id="{844CEA0D-F8CB-697F-3FB2-3E7FD5F9FADA}"/>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475;p57">
              <a:extLst>
                <a:ext uri="{FF2B5EF4-FFF2-40B4-BE49-F238E27FC236}">
                  <a16:creationId xmlns:a16="http://schemas.microsoft.com/office/drawing/2014/main" xmlns="" id="{0244660D-EDD0-5401-3431-A32F992C785E}"/>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476;p57">
              <a:extLst>
                <a:ext uri="{FF2B5EF4-FFF2-40B4-BE49-F238E27FC236}">
                  <a16:creationId xmlns:a16="http://schemas.microsoft.com/office/drawing/2014/main" xmlns="" id="{DE07BD3D-E5AA-F7B6-A64D-7C8F95418F9C}"/>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477;p57">
              <a:extLst>
                <a:ext uri="{FF2B5EF4-FFF2-40B4-BE49-F238E27FC236}">
                  <a16:creationId xmlns:a16="http://schemas.microsoft.com/office/drawing/2014/main" xmlns="" id="{128DA92A-31DE-8183-734D-46344D5922A1}"/>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478;p57">
              <a:extLst>
                <a:ext uri="{FF2B5EF4-FFF2-40B4-BE49-F238E27FC236}">
                  <a16:creationId xmlns:a16="http://schemas.microsoft.com/office/drawing/2014/main" xmlns="" id="{379C8781-7A98-6A63-400F-E756BCB8ED5B}"/>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479;p57">
              <a:extLst>
                <a:ext uri="{FF2B5EF4-FFF2-40B4-BE49-F238E27FC236}">
                  <a16:creationId xmlns:a16="http://schemas.microsoft.com/office/drawing/2014/main" xmlns="" id="{FBBDB7EE-BC22-F111-8CF3-8AFD665A16B7}"/>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480;p57">
              <a:extLst>
                <a:ext uri="{FF2B5EF4-FFF2-40B4-BE49-F238E27FC236}">
                  <a16:creationId xmlns:a16="http://schemas.microsoft.com/office/drawing/2014/main" xmlns="" id="{D5AD2230-DBB9-57E9-A98F-FE18CE8C1E34}"/>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481;p57">
              <a:extLst>
                <a:ext uri="{FF2B5EF4-FFF2-40B4-BE49-F238E27FC236}">
                  <a16:creationId xmlns:a16="http://schemas.microsoft.com/office/drawing/2014/main" xmlns="" id="{460FD26F-4182-795D-FD02-251AC0D0235E}"/>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482;p57">
              <a:extLst>
                <a:ext uri="{FF2B5EF4-FFF2-40B4-BE49-F238E27FC236}">
                  <a16:creationId xmlns:a16="http://schemas.microsoft.com/office/drawing/2014/main" xmlns="" id="{A4EDBC49-1EC5-A45F-3AD0-1784343CBC00}"/>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483;p57">
              <a:extLst>
                <a:ext uri="{FF2B5EF4-FFF2-40B4-BE49-F238E27FC236}">
                  <a16:creationId xmlns:a16="http://schemas.microsoft.com/office/drawing/2014/main" xmlns="" id="{051EBE4E-7DC3-4614-D286-10C01237C20A}"/>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484;p57">
              <a:extLst>
                <a:ext uri="{FF2B5EF4-FFF2-40B4-BE49-F238E27FC236}">
                  <a16:creationId xmlns:a16="http://schemas.microsoft.com/office/drawing/2014/main" xmlns="" id="{43F628C6-C5DA-F97F-7609-F88F24E8E208}"/>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8485;p57">
              <a:extLst>
                <a:ext uri="{FF2B5EF4-FFF2-40B4-BE49-F238E27FC236}">
                  <a16:creationId xmlns:a16="http://schemas.microsoft.com/office/drawing/2014/main" xmlns="" id="{0CEC1CA4-78E2-1075-E432-35A1806F7812}"/>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8486;p57">
              <a:extLst>
                <a:ext uri="{FF2B5EF4-FFF2-40B4-BE49-F238E27FC236}">
                  <a16:creationId xmlns:a16="http://schemas.microsoft.com/office/drawing/2014/main" xmlns="" id="{E53ADD51-A85E-8A37-FEF6-86C1169292A2}"/>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8487;p57">
              <a:extLst>
                <a:ext uri="{FF2B5EF4-FFF2-40B4-BE49-F238E27FC236}">
                  <a16:creationId xmlns:a16="http://schemas.microsoft.com/office/drawing/2014/main" xmlns="" id="{F02FAEF7-1DDD-7B95-31E5-FAA88F5AA86E}"/>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8488;p57">
              <a:extLst>
                <a:ext uri="{FF2B5EF4-FFF2-40B4-BE49-F238E27FC236}">
                  <a16:creationId xmlns:a16="http://schemas.microsoft.com/office/drawing/2014/main" xmlns="" id="{ACE25486-311C-6EBA-66A4-C16B4852A173}"/>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8489;p57">
              <a:extLst>
                <a:ext uri="{FF2B5EF4-FFF2-40B4-BE49-F238E27FC236}">
                  <a16:creationId xmlns:a16="http://schemas.microsoft.com/office/drawing/2014/main" xmlns="" id="{4C8C71C5-548C-1BB8-7155-50AF92ADFEF6}"/>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8490;p57">
              <a:extLst>
                <a:ext uri="{FF2B5EF4-FFF2-40B4-BE49-F238E27FC236}">
                  <a16:creationId xmlns:a16="http://schemas.microsoft.com/office/drawing/2014/main" xmlns="" id="{49D98A7D-AABE-841E-7542-06FEFF77A3F0}"/>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8491;p57">
              <a:extLst>
                <a:ext uri="{FF2B5EF4-FFF2-40B4-BE49-F238E27FC236}">
                  <a16:creationId xmlns:a16="http://schemas.microsoft.com/office/drawing/2014/main" xmlns="" id="{DC200FB0-D74C-9867-B73A-A6A5697A308E}"/>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492;p57">
              <a:extLst>
                <a:ext uri="{FF2B5EF4-FFF2-40B4-BE49-F238E27FC236}">
                  <a16:creationId xmlns:a16="http://schemas.microsoft.com/office/drawing/2014/main" xmlns="" id="{55599D36-634B-F5C8-F0BE-8AB3DDA4B371}"/>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8493;p57">
              <a:extLst>
                <a:ext uri="{FF2B5EF4-FFF2-40B4-BE49-F238E27FC236}">
                  <a16:creationId xmlns:a16="http://schemas.microsoft.com/office/drawing/2014/main" xmlns="" id="{B725FFEC-1977-D7A5-6050-44C61A98E397}"/>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494;p57">
              <a:extLst>
                <a:ext uri="{FF2B5EF4-FFF2-40B4-BE49-F238E27FC236}">
                  <a16:creationId xmlns:a16="http://schemas.microsoft.com/office/drawing/2014/main" xmlns="" id="{2D3D4435-2529-FE3D-0ECB-BE1DCF94681F}"/>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495;p57">
              <a:extLst>
                <a:ext uri="{FF2B5EF4-FFF2-40B4-BE49-F238E27FC236}">
                  <a16:creationId xmlns:a16="http://schemas.microsoft.com/office/drawing/2014/main" xmlns="" id="{DFCC69CE-4D71-EFB0-F716-B76097A4605D}"/>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496;p57">
              <a:extLst>
                <a:ext uri="{FF2B5EF4-FFF2-40B4-BE49-F238E27FC236}">
                  <a16:creationId xmlns:a16="http://schemas.microsoft.com/office/drawing/2014/main" xmlns="" id="{36772220-9683-DC73-272B-64CEEE7E689D}"/>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497;p57">
              <a:extLst>
                <a:ext uri="{FF2B5EF4-FFF2-40B4-BE49-F238E27FC236}">
                  <a16:creationId xmlns:a16="http://schemas.microsoft.com/office/drawing/2014/main" xmlns="" id="{84C8A7D3-60E0-1ED0-D075-AD4E30E12563}"/>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8498;p57">
              <a:extLst>
                <a:ext uri="{FF2B5EF4-FFF2-40B4-BE49-F238E27FC236}">
                  <a16:creationId xmlns:a16="http://schemas.microsoft.com/office/drawing/2014/main" xmlns="" id="{66A95AFA-5B2B-8267-63A2-0B953F7C3139}"/>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499;p57">
              <a:extLst>
                <a:ext uri="{FF2B5EF4-FFF2-40B4-BE49-F238E27FC236}">
                  <a16:creationId xmlns:a16="http://schemas.microsoft.com/office/drawing/2014/main" xmlns="" id="{BE4C1B01-93CC-0554-4F14-03518A1B2588}"/>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8500;p57">
              <a:extLst>
                <a:ext uri="{FF2B5EF4-FFF2-40B4-BE49-F238E27FC236}">
                  <a16:creationId xmlns:a16="http://schemas.microsoft.com/office/drawing/2014/main" xmlns="" id="{F081D7E3-2777-E4C9-BD57-FF5D58952D71}"/>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8501;p57">
              <a:extLst>
                <a:ext uri="{FF2B5EF4-FFF2-40B4-BE49-F238E27FC236}">
                  <a16:creationId xmlns:a16="http://schemas.microsoft.com/office/drawing/2014/main" xmlns="" id="{93CE0283-B0AD-0151-FD37-33C45765969A}"/>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8502;p57">
              <a:extLst>
                <a:ext uri="{FF2B5EF4-FFF2-40B4-BE49-F238E27FC236}">
                  <a16:creationId xmlns:a16="http://schemas.microsoft.com/office/drawing/2014/main" xmlns="" id="{3A4A6537-06FD-D383-838B-4F0D7505407D}"/>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8503;p57">
              <a:extLst>
                <a:ext uri="{FF2B5EF4-FFF2-40B4-BE49-F238E27FC236}">
                  <a16:creationId xmlns:a16="http://schemas.microsoft.com/office/drawing/2014/main" xmlns="" id="{F9E2FF3D-2D4B-AF02-5A34-FD817830DF61}"/>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8504;p57">
              <a:extLst>
                <a:ext uri="{FF2B5EF4-FFF2-40B4-BE49-F238E27FC236}">
                  <a16:creationId xmlns:a16="http://schemas.microsoft.com/office/drawing/2014/main" xmlns="" id="{6B366CB5-88D6-434A-4FA5-6B36F99AB430}"/>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505;p57">
              <a:extLst>
                <a:ext uri="{FF2B5EF4-FFF2-40B4-BE49-F238E27FC236}">
                  <a16:creationId xmlns:a16="http://schemas.microsoft.com/office/drawing/2014/main" xmlns="" id="{395AE1E3-A489-11E0-065E-A82A80FB3AE2}"/>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506;p57">
              <a:extLst>
                <a:ext uri="{FF2B5EF4-FFF2-40B4-BE49-F238E27FC236}">
                  <a16:creationId xmlns:a16="http://schemas.microsoft.com/office/drawing/2014/main" xmlns="" id="{198F936D-A021-13B0-4234-E468052319F9}"/>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507;p57">
              <a:extLst>
                <a:ext uri="{FF2B5EF4-FFF2-40B4-BE49-F238E27FC236}">
                  <a16:creationId xmlns:a16="http://schemas.microsoft.com/office/drawing/2014/main" xmlns="" id="{C14BDCAF-9C8E-2EB7-DD2E-736D61A79798}"/>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508;p57">
              <a:extLst>
                <a:ext uri="{FF2B5EF4-FFF2-40B4-BE49-F238E27FC236}">
                  <a16:creationId xmlns:a16="http://schemas.microsoft.com/office/drawing/2014/main" xmlns="" id="{6C1B4225-5074-C055-CC7D-157B0EBB8D45}"/>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509;p57">
              <a:extLst>
                <a:ext uri="{FF2B5EF4-FFF2-40B4-BE49-F238E27FC236}">
                  <a16:creationId xmlns:a16="http://schemas.microsoft.com/office/drawing/2014/main" xmlns="" id="{68CC2DFA-5287-C660-6148-AE677FAABC56}"/>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510;p57">
              <a:extLst>
                <a:ext uri="{FF2B5EF4-FFF2-40B4-BE49-F238E27FC236}">
                  <a16:creationId xmlns:a16="http://schemas.microsoft.com/office/drawing/2014/main" xmlns="" id="{3AE3E84A-629E-9AFF-D289-7BDBBB18B95C}"/>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511;p57">
              <a:extLst>
                <a:ext uri="{FF2B5EF4-FFF2-40B4-BE49-F238E27FC236}">
                  <a16:creationId xmlns:a16="http://schemas.microsoft.com/office/drawing/2014/main" xmlns="" id="{5979C4F8-A4D6-1EB5-2B67-FCFC5BF67481}"/>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512;p57">
              <a:extLst>
                <a:ext uri="{FF2B5EF4-FFF2-40B4-BE49-F238E27FC236}">
                  <a16:creationId xmlns:a16="http://schemas.microsoft.com/office/drawing/2014/main" xmlns="" id="{0034F587-0C62-4359-C449-621B1E3E44F5}"/>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13;p57">
              <a:extLst>
                <a:ext uri="{FF2B5EF4-FFF2-40B4-BE49-F238E27FC236}">
                  <a16:creationId xmlns:a16="http://schemas.microsoft.com/office/drawing/2014/main" xmlns="" id="{B127A05B-7668-3829-0050-4778210F9AB6}"/>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514;p57">
              <a:extLst>
                <a:ext uri="{FF2B5EF4-FFF2-40B4-BE49-F238E27FC236}">
                  <a16:creationId xmlns:a16="http://schemas.microsoft.com/office/drawing/2014/main" xmlns="" id="{92C10CAD-68AE-7D33-8E60-15C285A9E4C0}"/>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515;p57">
              <a:extLst>
                <a:ext uri="{FF2B5EF4-FFF2-40B4-BE49-F238E27FC236}">
                  <a16:creationId xmlns:a16="http://schemas.microsoft.com/office/drawing/2014/main" xmlns="" id="{845648FA-A82F-2621-CA17-F1DDD565E4BF}"/>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516;p57">
              <a:extLst>
                <a:ext uri="{FF2B5EF4-FFF2-40B4-BE49-F238E27FC236}">
                  <a16:creationId xmlns:a16="http://schemas.microsoft.com/office/drawing/2014/main" xmlns="" id="{EF3C6C38-1A9D-5471-3588-39A1619B2769}"/>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517;p57">
              <a:extLst>
                <a:ext uri="{FF2B5EF4-FFF2-40B4-BE49-F238E27FC236}">
                  <a16:creationId xmlns:a16="http://schemas.microsoft.com/office/drawing/2014/main" xmlns="" id="{F3314FBE-CFAE-BC8D-7E42-0D847AF14D25}"/>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518;p57">
              <a:extLst>
                <a:ext uri="{FF2B5EF4-FFF2-40B4-BE49-F238E27FC236}">
                  <a16:creationId xmlns:a16="http://schemas.microsoft.com/office/drawing/2014/main" xmlns="" id="{C83E4160-2BBB-42B8-4D72-9BF0B29EE1F6}"/>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519;p57">
              <a:extLst>
                <a:ext uri="{FF2B5EF4-FFF2-40B4-BE49-F238E27FC236}">
                  <a16:creationId xmlns:a16="http://schemas.microsoft.com/office/drawing/2014/main" xmlns="" id="{37D77D1F-3C86-BD50-1A4C-75B591B27AC2}"/>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520;p57">
              <a:extLst>
                <a:ext uri="{FF2B5EF4-FFF2-40B4-BE49-F238E27FC236}">
                  <a16:creationId xmlns:a16="http://schemas.microsoft.com/office/drawing/2014/main" xmlns="" id="{B9F7F092-305F-B39B-1D06-DB2C898A99F0}"/>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521;p57">
              <a:extLst>
                <a:ext uri="{FF2B5EF4-FFF2-40B4-BE49-F238E27FC236}">
                  <a16:creationId xmlns:a16="http://schemas.microsoft.com/office/drawing/2014/main" xmlns="" id="{C5F1D9DF-39C4-7176-34D1-5248A5DE9A24}"/>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522;p57">
              <a:extLst>
                <a:ext uri="{FF2B5EF4-FFF2-40B4-BE49-F238E27FC236}">
                  <a16:creationId xmlns:a16="http://schemas.microsoft.com/office/drawing/2014/main" xmlns="" id="{600F974B-B609-47B4-FCB5-CCB3959270CD}"/>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8523;p57">
              <a:extLst>
                <a:ext uri="{FF2B5EF4-FFF2-40B4-BE49-F238E27FC236}">
                  <a16:creationId xmlns:a16="http://schemas.microsoft.com/office/drawing/2014/main" xmlns="" id="{A3DAA1A7-D312-A5B4-5E51-EE6AD56550A9}"/>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524;p57">
              <a:extLst>
                <a:ext uri="{FF2B5EF4-FFF2-40B4-BE49-F238E27FC236}">
                  <a16:creationId xmlns:a16="http://schemas.microsoft.com/office/drawing/2014/main" xmlns="" id="{56EA4499-F84E-FFF9-16B6-0530A4F40F75}"/>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8525;p57">
              <a:extLst>
                <a:ext uri="{FF2B5EF4-FFF2-40B4-BE49-F238E27FC236}">
                  <a16:creationId xmlns:a16="http://schemas.microsoft.com/office/drawing/2014/main" xmlns="" id="{0B7E1E13-87D9-A0DC-7C85-4CE512D3CD99}"/>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526;p57">
              <a:extLst>
                <a:ext uri="{FF2B5EF4-FFF2-40B4-BE49-F238E27FC236}">
                  <a16:creationId xmlns:a16="http://schemas.microsoft.com/office/drawing/2014/main" xmlns="" id="{FA90B246-E6FE-9257-B276-0E5220430122}"/>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8527;p57">
              <a:extLst>
                <a:ext uri="{FF2B5EF4-FFF2-40B4-BE49-F238E27FC236}">
                  <a16:creationId xmlns:a16="http://schemas.microsoft.com/office/drawing/2014/main" xmlns="" id="{477F50EB-AB78-9870-78FC-400C1BE16285}"/>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528;p57">
              <a:extLst>
                <a:ext uri="{FF2B5EF4-FFF2-40B4-BE49-F238E27FC236}">
                  <a16:creationId xmlns:a16="http://schemas.microsoft.com/office/drawing/2014/main" xmlns="" id="{8F6748F8-AB81-AEF1-113E-419615D17AD5}"/>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8529;p57">
              <a:extLst>
                <a:ext uri="{FF2B5EF4-FFF2-40B4-BE49-F238E27FC236}">
                  <a16:creationId xmlns:a16="http://schemas.microsoft.com/office/drawing/2014/main" xmlns="" id="{3CE9103A-1AD4-2131-92EA-474D0F13EAF4}"/>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8530;p57">
              <a:extLst>
                <a:ext uri="{FF2B5EF4-FFF2-40B4-BE49-F238E27FC236}">
                  <a16:creationId xmlns:a16="http://schemas.microsoft.com/office/drawing/2014/main" xmlns="" id="{8B7FF07A-4233-5C9B-E9E2-8E447829E9E9}"/>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8531;p57">
              <a:extLst>
                <a:ext uri="{FF2B5EF4-FFF2-40B4-BE49-F238E27FC236}">
                  <a16:creationId xmlns:a16="http://schemas.microsoft.com/office/drawing/2014/main" xmlns="" id="{9DAA5E1C-D587-3BEA-5576-A9FF2477674A}"/>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8532;p57">
              <a:extLst>
                <a:ext uri="{FF2B5EF4-FFF2-40B4-BE49-F238E27FC236}">
                  <a16:creationId xmlns:a16="http://schemas.microsoft.com/office/drawing/2014/main" xmlns="" id="{09AAA792-C4B5-816D-5455-D910ABA3878E}"/>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8533;p57">
              <a:extLst>
                <a:ext uri="{FF2B5EF4-FFF2-40B4-BE49-F238E27FC236}">
                  <a16:creationId xmlns:a16="http://schemas.microsoft.com/office/drawing/2014/main" xmlns="" id="{E955962E-3D1B-F896-971C-B18D514520A7}"/>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8534;p57">
              <a:extLst>
                <a:ext uri="{FF2B5EF4-FFF2-40B4-BE49-F238E27FC236}">
                  <a16:creationId xmlns:a16="http://schemas.microsoft.com/office/drawing/2014/main" xmlns="" id="{D84927A9-0E8F-023C-8A37-6B8BA35209A1}"/>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8535;p57">
              <a:extLst>
                <a:ext uri="{FF2B5EF4-FFF2-40B4-BE49-F238E27FC236}">
                  <a16:creationId xmlns:a16="http://schemas.microsoft.com/office/drawing/2014/main" xmlns="" id="{50DB7DF2-F299-88F5-C448-870F023486F2}"/>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8536;p57">
              <a:extLst>
                <a:ext uri="{FF2B5EF4-FFF2-40B4-BE49-F238E27FC236}">
                  <a16:creationId xmlns:a16="http://schemas.microsoft.com/office/drawing/2014/main" xmlns="" id="{9D8985AA-7498-F0A1-4D40-7E179B0EB3C9}"/>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8537;p57">
              <a:extLst>
                <a:ext uri="{FF2B5EF4-FFF2-40B4-BE49-F238E27FC236}">
                  <a16:creationId xmlns:a16="http://schemas.microsoft.com/office/drawing/2014/main" xmlns="" id="{3AB9950F-837D-61B0-C273-8517B1549B97}"/>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8538;p57">
              <a:extLst>
                <a:ext uri="{FF2B5EF4-FFF2-40B4-BE49-F238E27FC236}">
                  <a16:creationId xmlns:a16="http://schemas.microsoft.com/office/drawing/2014/main" xmlns="" id="{E1256E0C-1D84-A273-EFDE-7C8D01312CF0}"/>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8539;p57">
              <a:extLst>
                <a:ext uri="{FF2B5EF4-FFF2-40B4-BE49-F238E27FC236}">
                  <a16:creationId xmlns:a16="http://schemas.microsoft.com/office/drawing/2014/main" xmlns="" id="{121FDAAA-2A0B-23EB-F025-86C1338429E7}"/>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8540;p57">
              <a:extLst>
                <a:ext uri="{FF2B5EF4-FFF2-40B4-BE49-F238E27FC236}">
                  <a16:creationId xmlns:a16="http://schemas.microsoft.com/office/drawing/2014/main" xmlns="" id="{9A6B64FC-2C5C-D9E2-0ED3-4422FEB60B9F}"/>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8541;p57">
              <a:extLst>
                <a:ext uri="{FF2B5EF4-FFF2-40B4-BE49-F238E27FC236}">
                  <a16:creationId xmlns:a16="http://schemas.microsoft.com/office/drawing/2014/main" xmlns="" id="{C3C3BF5E-CD5A-6056-DB5D-5835B3BD1D19}"/>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8542;p57">
              <a:extLst>
                <a:ext uri="{FF2B5EF4-FFF2-40B4-BE49-F238E27FC236}">
                  <a16:creationId xmlns:a16="http://schemas.microsoft.com/office/drawing/2014/main" xmlns="" id="{16E0183E-070B-6A99-5C91-D73C38CBCC92}"/>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8543;p57">
              <a:extLst>
                <a:ext uri="{FF2B5EF4-FFF2-40B4-BE49-F238E27FC236}">
                  <a16:creationId xmlns:a16="http://schemas.microsoft.com/office/drawing/2014/main" xmlns="" id="{6213CD1A-42BC-51A8-C4F0-F2B6A215F4E9}"/>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8544;p57">
              <a:extLst>
                <a:ext uri="{FF2B5EF4-FFF2-40B4-BE49-F238E27FC236}">
                  <a16:creationId xmlns:a16="http://schemas.microsoft.com/office/drawing/2014/main" xmlns="" id="{5C384EE8-297D-3149-132A-B1D8CE206980}"/>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8545;p57">
              <a:extLst>
                <a:ext uri="{FF2B5EF4-FFF2-40B4-BE49-F238E27FC236}">
                  <a16:creationId xmlns:a16="http://schemas.microsoft.com/office/drawing/2014/main" xmlns="" id="{BAE66E05-56B6-B061-8DD1-09EF090E62E6}"/>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8546;p57">
              <a:extLst>
                <a:ext uri="{FF2B5EF4-FFF2-40B4-BE49-F238E27FC236}">
                  <a16:creationId xmlns:a16="http://schemas.microsoft.com/office/drawing/2014/main" xmlns="" id="{DC6FA268-2802-7B85-3A2A-3A2C0C3F2C19}"/>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8547;p57">
              <a:extLst>
                <a:ext uri="{FF2B5EF4-FFF2-40B4-BE49-F238E27FC236}">
                  <a16:creationId xmlns:a16="http://schemas.microsoft.com/office/drawing/2014/main" xmlns="" id="{204C192B-C02A-3311-4A25-977B1A6EAD4C}"/>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8548;p57">
              <a:extLst>
                <a:ext uri="{FF2B5EF4-FFF2-40B4-BE49-F238E27FC236}">
                  <a16:creationId xmlns:a16="http://schemas.microsoft.com/office/drawing/2014/main" xmlns="" id="{14029D14-3CFB-6D0B-17F1-8B3C1E1F56F9}"/>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80828060"/>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par>
                                <p:cTn id="44" presetID="2" presetClass="entr" presetSubtype="4"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273218"/>
            <a:ext cx="60147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1. Chất trữ tình trong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aphicFrame>
        <p:nvGraphicFramePr>
          <p:cNvPr id="2" name="Table 1">
            <a:extLst>
              <a:ext uri="{FF2B5EF4-FFF2-40B4-BE49-F238E27FC236}">
                <a16:creationId xmlns:a16="http://schemas.microsoft.com/office/drawing/2014/main" xmlns="" id="{CA50AFD3-FEBD-266E-41EC-A6ACF657F49A}"/>
              </a:ext>
            </a:extLst>
          </p:cNvPr>
          <p:cNvGraphicFramePr>
            <a:graphicFrameLocks noGrp="1"/>
          </p:cNvGraphicFramePr>
          <p:nvPr/>
        </p:nvGraphicFramePr>
        <p:xfrm>
          <a:off x="1199332" y="1192767"/>
          <a:ext cx="9892887" cy="4840658"/>
        </p:xfrm>
        <a:graphic>
          <a:graphicData uri="http://schemas.openxmlformats.org/drawingml/2006/table">
            <a:tbl>
              <a:tblPr firstRow="1" firstCol="1" bandRow="1"/>
              <a:tblGrid>
                <a:gridCol w="2437719">
                  <a:extLst>
                    <a:ext uri="{9D8B030D-6E8A-4147-A177-3AD203B41FA5}">
                      <a16:colId xmlns:a16="http://schemas.microsoft.com/office/drawing/2014/main" xmlns="" val="1903650780"/>
                    </a:ext>
                  </a:extLst>
                </a:gridCol>
                <a:gridCol w="4962312">
                  <a:extLst>
                    <a:ext uri="{9D8B030D-6E8A-4147-A177-3AD203B41FA5}">
                      <a16:colId xmlns:a16="http://schemas.microsoft.com/office/drawing/2014/main" xmlns="" val="3536617625"/>
                    </a:ext>
                  </a:extLst>
                </a:gridCol>
                <a:gridCol w="2492856">
                  <a:extLst>
                    <a:ext uri="{9D8B030D-6E8A-4147-A177-3AD203B41FA5}">
                      <a16:colId xmlns:a16="http://schemas.microsoft.com/office/drawing/2014/main" xmlns="" val="1837302063"/>
                    </a:ext>
                  </a:extLst>
                </a:gridCol>
              </a:tblGrid>
              <a:tr h="701148">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Những chi tiết miêu tả không gian Hà Nội vào mùa xuân khoảng đầu tháng Giêng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Những chi tiết miêu tả không gian Hà Nội vào mùa xuân sau rằm tháng Giêng: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Chi tiết miêu tả không gian gia đình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439970196"/>
                  </a:ext>
                </a:extLst>
              </a:tr>
              <a:tr h="3042338">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mưa riêu riêu; gió lành lạnh; tiếng nhan kêu trong đêm xanh; tiếng trống chèo vọng lại từ những thôn xóm xa xa; câu hát huê tình, đất trời mang mang; đường sá không còn lầy lội nữa; cái rét ngọt ngào, chớ không còn tê buốt căm căm nữa;...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đào hơi phai nhưng nhụy vẫn còn phong, cỏ không mướt xanh như cuối đông, đầu Giêng, nhưng trái lại lại nức một mùi hương man mác; mưa xuân bắt đầu thay thế cho mưa phùn, không còn làm cho nền trời đùng đục như màu pha lê mờ; bầu trời đã có những vệt xanh tươi; đã có hoa thiên lí, vài con ong siêng năng đã bay đi kiếm nhị hoa; nền trời trong có những làn sáng hồng;… Đặc biệt, khung cảnh đêm trăng tháng giêng trong rét ngọt đầu năm được miêu tả giàu sức gợi: đêm xanh biêng biếc, có mưa dây, nhìn rõ từng cánh sếu aby, trời vẫn rét một cách tình tứ nên thơ, có những đêm không mưa, trời sáng lung linh như ngọc…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nhang trầm, đèn nến, bầu không khí gia đình đoàn tụ êm đềm, trên kính dưới nhường, bàn thờ Phật, bàn thờ Thánh, bàn thờ Tổ tiên. Không gian ấy chuyển dịch về với sinh hoạt đời thường êm đềm sau Tết: bữa cơm giản dị có cà om với thịt thăn điểm những lá tía tô thái nhỏ hay bát canh trứng cua vắt chanh…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829424995"/>
                  </a:ext>
                </a:extLst>
              </a:tr>
              <a:tr h="607851">
                <a:tc gridSpan="3">
                  <a:txBody>
                    <a:bodyPr/>
                    <a:lstStyle/>
                    <a:p>
                      <a:pP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 về tâm hồn tác giả: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Qua việc hồi tưởng về những điều có thực trong không gian Hà Nội vào mùa xuân mà mình đã từng trải nghiệm, tác giả đã bộc lộ những cảm nhận tinh tế, tình cảm gắn bó, mến yêu tha thiết với quê hương, gia đình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023" marR="450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36045796"/>
                  </a:ext>
                </a:extLst>
              </a:tr>
            </a:tbl>
          </a:graphicData>
        </a:graphic>
      </p:graphicFrame>
    </p:spTree>
    <p:extLst>
      <p:ext uri="{BB962C8B-B14F-4D97-AF65-F5344CB8AC3E}">
        <p14:creationId xmlns:p14="http://schemas.microsoft.com/office/powerpoint/2010/main" val="245000088"/>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B7B6E3-A6BE-47A7-8D88-FBCBFC01C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1" name="组合 10">
            <a:extLst>
              <a:ext uri="{FF2B5EF4-FFF2-40B4-BE49-F238E27FC236}">
                <a16:creationId xmlns:a16="http://schemas.microsoft.com/office/drawing/2014/main" xmlns="" id="{AE6D6197-B3F5-4EA2-81CD-C1806D04F2D2}"/>
              </a:ext>
            </a:extLst>
          </p:cNvPr>
          <p:cNvGrpSpPr/>
          <p:nvPr/>
        </p:nvGrpSpPr>
        <p:grpSpPr>
          <a:xfrm>
            <a:off x="2536923" y="418109"/>
            <a:ext cx="6451935" cy="3601360"/>
            <a:chOff x="2870033" y="544512"/>
            <a:chExt cx="6451934" cy="3601360"/>
          </a:xfrm>
        </p:grpSpPr>
        <p:sp>
          <p:nvSpPr>
            <p:cNvPr id="5" name="思想气泡: 云 4">
              <a:extLst>
                <a:ext uri="{FF2B5EF4-FFF2-40B4-BE49-F238E27FC236}">
                  <a16:creationId xmlns:a16="http://schemas.microsoft.com/office/drawing/2014/main" xmlns="" id="{D344D562-86E2-4622-B1DC-13C44A859631}"/>
                </a:ext>
              </a:extLst>
            </p:cNvPr>
            <p:cNvSpPr/>
            <p:nvPr/>
          </p:nvSpPr>
          <p:spPr>
            <a:xfrm>
              <a:off x="2870033" y="544512"/>
              <a:ext cx="6451934" cy="3601360"/>
            </a:xfrm>
            <a:prstGeom prst="cloudCallout">
              <a:avLst>
                <a:gd name="adj1" fmla="val 47855"/>
                <a:gd name="adj2" fmla="val 46295"/>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微软雅黑" panose="020B0503020204020204" pitchFamily="34" charset="-122"/>
                <a:sym typeface="Arial"/>
              </a:endParaRPr>
            </a:p>
          </p:txBody>
        </p:sp>
        <p:sp>
          <p:nvSpPr>
            <p:cNvPr id="6" name="文本框 5">
              <a:extLst>
                <a:ext uri="{FF2B5EF4-FFF2-40B4-BE49-F238E27FC236}">
                  <a16:creationId xmlns:a16="http://schemas.microsoft.com/office/drawing/2014/main" xmlns="" id="{B096DC4A-76A3-4991-A656-A9B4E79C86B4}"/>
                </a:ext>
              </a:extLst>
            </p:cNvPr>
            <p:cNvSpPr txBox="1"/>
            <p:nvPr/>
          </p:nvSpPr>
          <p:spPr>
            <a:xfrm>
              <a:off x="5050548" y="565180"/>
              <a:ext cx="3561348" cy="1200329"/>
            </a:xfrm>
            <a:prstGeom prst="rect">
              <a:avLst/>
            </a:prstGeom>
            <a:noFill/>
          </p:spPr>
          <p:txBody>
            <a:bodyPr wrap="square" rtlCol="0">
              <a:spAutoFit/>
            </a:bodyPr>
            <a:lstStyle/>
            <a:p>
              <a:pPr algn="ctr" defTabSz="914377"/>
              <a:r>
                <a:rPr lang="en-US" altLang="zh-CN" sz="7200" b="1">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rPr>
                <a:t>2.</a:t>
              </a:r>
              <a:endParaRPr lang="zh-CN" altLang="en-US" sz="7200" b="1" dirty="0">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endParaRPr>
            </a:p>
          </p:txBody>
        </p:sp>
        <p:sp>
          <p:nvSpPr>
            <p:cNvPr id="8" name="文本框 7">
              <a:extLst>
                <a:ext uri="{FF2B5EF4-FFF2-40B4-BE49-F238E27FC236}">
                  <a16:creationId xmlns:a16="http://schemas.microsoft.com/office/drawing/2014/main" xmlns="" id="{9D89CE9B-3BF6-46A4-B790-0D884AE1CD20}"/>
                </a:ext>
              </a:extLst>
            </p:cNvPr>
            <p:cNvSpPr txBox="1"/>
            <p:nvPr/>
          </p:nvSpPr>
          <p:spPr>
            <a:xfrm>
              <a:off x="3175414" y="1728203"/>
              <a:ext cx="5841170" cy="830997"/>
            </a:xfrm>
            <a:prstGeom prst="rect">
              <a:avLst/>
            </a:prstGeom>
            <a:noFill/>
          </p:spPr>
          <p:txBody>
            <a:bodyPr wrap="square" rtlCol="0">
              <a:spAutoFit/>
            </a:bodyPr>
            <a:lstStyle/>
            <a:p>
              <a:pPr algn="ctr" defTabSz="914377"/>
              <a:r>
                <a:rPr lang="en-US" altLang="zh-CN" sz="4800" b="1">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rPr>
                <a:t>Ngôn ngữ tùy bút</a:t>
              </a:r>
              <a:endParaRPr lang="zh-CN" altLang="en-US" sz="4800" b="1" dirty="0">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endParaRPr>
            </a:p>
          </p:txBody>
        </p:sp>
      </p:grpSp>
      <p:sp>
        <p:nvSpPr>
          <p:cNvPr id="10" name="文本框 9">
            <a:extLst>
              <a:ext uri="{FF2B5EF4-FFF2-40B4-BE49-F238E27FC236}">
                <a16:creationId xmlns:a16="http://schemas.microsoft.com/office/drawing/2014/main" xmlns="" id="{626E16D4-81F0-4B85-8A2A-A102C5E682FE}"/>
              </a:ext>
            </a:extLst>
          </p:cNvPr>
          <p:cNvSpPr txBox="1"/>
          <p:nvPr/>
        </p:nvSpPr>
        <p:spPr>
          <a:xfrm>
            <a:off x="5149851" y="-324854"/>
            <a:ext cx="184731" cy="369332"/>
          </a:xfrm>
          <a:prstGeom prst="rect">
            <a:avLst/>
          </a:prstGeom>
          <a:noFill/>
        </p:spPr>
        <p:txBody>
          <a:bodyPr wrap="none" rtlCol="0">
            <a:spAutoFit/>
          </a:bodyPr>
          <a:lstStyle/>
          <a:p>
            <a:pPr defTabSz="914377"/>
            <a:endParaRPr lang="zh-CN" altLang="en-US" dirty="0">
              <a:solidFill>
                <a:prstClr val="black"/>
              </a:solidFill>
              <a:latin typeface="Calibri"/>
              <a:ea typeface="微软雅黑" panose="020B0503020204020204" pitchFamily="34" charset="-122"/>
              <a:cs typeface="Arial"/>
              <a:sym typeface="Arial"/>
            </a:endParaRPr>
          </a:p>
        </p:txBody>
      </p:sp>
      <p:pic>
        <p:nvPicPr>
          <p:cNvPr id="12" name="图片 1">
            <a:extLst>
              <a:ext uri="{FF2B5EF4-FFF2-40B4-BE49-F238E27FC236}">
                <a16:creationId xmlns:a16="http://schemas.microsoft.com/office/drawing/2014/main" xmlns="" id="{85161BD4-7769-7477-F460-03B5FFD891EF}"/>
              </a:ext>
            </a:extLst>
          </p:cNvPr>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6915307" y="379736"/>
            <a:ext cx="1410547" cy="1114213"/>
          </a:xfrm>
          <a:prstGeom prst="rect">
            <a:avLst/>
          </a:prstGeom>
        </p:spPr>
      </p:pic>
      <p:pic>
        <p:nvPicPr>
          <p:cNvPr id="13" name="图片 2">
            <a:extLst>
              <a:ext uri="{FF2B5EF4-FFF2-40B4-BE49-F238E27FC236}">
                <a16:creationId xmlns:a16="http://schemas.microsoft.com/office/drawing/2014/main" xmlns="" id="{97B4F7BD-25A7-ECA1-1A95-8FD39B646884}"/>
              </a:ext>
            </a:extLst>
          </p:cNvPr>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2457509" y="4127320"/>
            <a:ext cx="894080" cy="706120"/>
          </a:xfrm>
          <a:prstGeom prst="rect">
            <a:avLst/>
          </a:prstGeom>
        </p:spPr>
      </p:pic>
      <p:pic>
        <p:nvPicPr>
          <p:cNvPr id="14" name="图片 6">
            <a:extLst>
              <a:ext uri="{FF2B5EF4-FFF2-40B4-BE49-F238E27FC236}">
                <a16:creationId xmlns:a16="http://schemas.microsoft.com/office/drawing/2014/main" xmlns="" id="{E9551449-0AE9-521B-9980-EED1F746B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87" y="1"/>
            <a:ext cx="3913213" cy="4350327"/>
          </a:xfrm>
          <a:prstGeom prst="rect">
            <a:avLst/>
          </a:prstGeom>
        </p:spPr>
      </p:pic>
      <p:pic>
        <p:nvPicPr>
          <p:cNvPr id="15" name="图片 4">
            <a:extLst>
              <a:ext uri="{FF2B5EF4-FFF2-40B4-BE49-F238E27FC236}">
                <a16:creationId xmlns:a16="http://schemas.microsoft.com/office/drawing/2014/main" xmlns="" id="{DCAD4FEB-5AD0-94A2-E02B-DD85F230C3AB}"/>
              </a:ext>
            </a:extLst>
          </p:cNvPr>
          <p:cNvPicPr>
            <a:picLocks noChangeAspect="1"/>
          </p:cNvPicPr>
          <p:nvPr/>
        </p:nvPicPr>
        <p:blipFill>
          <a:blip r:embed="rId7"/>
          <a:stretch>
            <a:fillRect/>
          </a:stretch>
        </p:blipFill>
        <p:spPr>
          <a:xfrm>
            <a:off x="5836278" y="3063122"/>
            <a:ext cx="3794879" cy="3794879"/>
          </a:xfrm>
          <a:prstGeom prst="rect">
            <a:avLst/>
          </a:prstGeom>
        </p:spPr>
      </p:pic>
    </p:spTree>
    <p:custDataLst>
      <p:tags r:id="rId1"/>
    </p:custDataLst>
    <p:extLst>
      <p:ext uri="{BB962C8B-B14F-4D97-AF65-F5344CB8AC3E}">
        <p14:creationId xmlns:p14="http://schemas.microsoft.com/office/powerpoint/2010/main" val="2033622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44895" y="247128"/>
            <a:ext cx="41168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2. Ngôn ngữ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3" name="图片 9" descr="0c5d450a7306911101ae9ac82e2f0242">
            <a:extLst>
              <a:ext uri="{FF2B5EF4-FFF2-40B4-BE49-F238E27FC236}">
                <a16:creationId xmlns:a16="http://schemas.microsoft.com/office/drawing/2014/main" xmlns="" id="{9CAD6A05-6848-FE49-1FB9-E98DC6D442C7}"/>
              </a:ext>
            </a:extLst>
          </p:cNvPr>
          <p:cNvPicPr>
            <a:picLocks noChangeAspect="1"/>
          </p:cNvPicPr>
          <p:nvPr/>
        </p:nvPicPr>
        <p:blipFill>
          <a:blip r:embed="rId10"/>
          <a:stretch>
            <a:fillRect/>
          </a:stretch>
        </p:blipFill>
        <p:spPr>
          <a:xfrm>
            <a:off x="1338394" y="1900709"/>
            <a:ext cx="3558345" cy="3036776"/>
          </a:xfrm>
          <a:prstGeom prst="rect">
            <a:avLst/>
          </a:prstGeom>
        </p:spPr>
      </p:pic>
      <p:sp>
        <p:nvSpPr>
          <p:cNvPr id="7" name="文本框 15">
            <a:extLst>
              <a:ext uri="{FF2B5EF4-FFF2-40B4-BE49-F238E27FC236}">
                <a16:creationId xmlns:a16="http://schemas.microsoft.com/office/drawing/2014/main" xmlns="" id="{3FBEC185-80A1-0069-D752-8B1E049EB965}"/>
              </a:ext>
            </a:extLst>
          </p:cNvPr>
          <p:cNvSpPr txBox="1"/>
          <p:nvPr/>
        </p:nvSpPr>
        <p:spPr>
          <a:xfrm>
            <a:off x="1880027" y="2634267"/>
            <a:ext cx="2696793" cy="1631216"/>
          </a:xfrm>
          <a:prstGeom prst="rect">
            <a:avLst/>
          </a:prstGeom>
          <a:noFill/>
        </p:spPr>
        <p:txBody>
          <a:bodyPr wrap="square" rtlCol="0">
            <a:spAutoFit/>
          </a:bodyPr>
          <a:lstStyle/>
          <a:p>
            <a:pPr algn="ctr">
              <a:buClr>
                <a:srgbClr val="000000"/>
              </a:buClr>
              <a:buFont typeface="Arial"/>
              <a:buNone/>
            </a:pPr>
            <a:r>
              <a:rPr lang="en-US" i="1" kern="0">
                <a:solidFill>
                  <a:srgbClr val="000000"/>
                </a:solidFill>
                <a:latin typeface="Times New Roman" panose="02020603050405020304" pitchFamily="18" charset="0"/>
                <a:cs typeface="Times New Roman" panose="02020603050405020304" pitchFamily="18" charset="0"/>
                <a:sym typeface="Arial"/>
              </a:rPr>
              <a:t>     </a:t>
            </a:r>
            <a:r>
              <a:rPr lang="en-US" sz="2000" i="1">
                <a:latin typeface="Times New Roman" panose="02020603050405020304" pitchFamily="18" charset="0"/>
                <a:cs typeface="Times New Roman" panose="02020603050405020304" pitchFamily="18" charset="0"/>
              </a:rPr>
              <a:t>Gv phát PHT số 2, Hs thảo luận nhóm 4-6 em để tìm hiểu về cảm xúc trước mùa xuân của đất nước</a:t>
            </a:r>
            <a:r>
              <a:rPr lang="en-US" sz="2000">
                <a:latin typeface="Times New Roman" panose="02020603050405020304" pitchFamily="18" charset="0"/>
                <a:cs typeface="Times New Roman" panose="02020603050405020304" pitchFamily="18" charset="0"/>
              </a:rPr>
              <a:t> </a:t>
            </a:r>
            <a:endParaRPr lang="en-US" sz="3600" kern="0">
              <a:solidFill>
                <a:srgbClr val="000000"/>
              </a:solidFill>
              <a:latin typeface="Times New Roman" panose="02020603050405020304" pitchFamily="18" charset="0"/>
              <a:cs typeface="Times New Roman" panose="02020603050405020304" pitchFamily="18" charset="0"/>
              <a:sym typeface="Arial"/>
            </a:endParaRPr>
          </a:p>
        </p:txBody>
      </p:sp>
      <p:pic>
        <p:nvPicPr>
          <p:cNvPr id="12" name="图片 18" descr="C:\Users\summer\Desktop\PPT\ALL\ALL-素材\卡通\元素及艺术字\5563e3bb41a4c8a1c26a5fd0ce41a95c.png5563e3bb41a4c8a1c26a5fd0ce41a95c">
            <a:extLst>
              <a:ext uri="{FF2B5EF4-FFF2-40B4-BE49-F238E27FC236}">
                <a16:creationId xmlns:a16="http://schemas.microsoft.com/office/drawing/2014/main" xmlns="" id="{CF8A32E6-4E6A-0AA2-8E85-7AECA1266060}"/>
              </a:ext>
            </a:extLst>
          </p:cNvPr>
          <p:cNvPicPr>
            <a:picLocks noChangeAspect="1"/>
          </p:cNvPicPr>
          <p:nvPr/>
        </p:nvPicPr>
        <p:blipFill>
          <a:blip r:embed="rId11"/>
          <a:srcRect/>
          <a:stretch>
            <a:fillRect/>
          </a:stretch>
        </p:blipFill>
        <p:spPr>
          <a:xfrm>
            <a:off x="5411931" y="2877016"/>
            <a:ext cx="5583850" cy="3435229"/>
          </a:xfrm>
          <a:prstGeom prst="rect">
            <a:avLst/>
          </a:prstGeom>
        </p:spPr>
      </p:pic>
    </p:spTree>
    <p:extLst>
      <p:ext uri="{BB962C8B-B14F-4D97-AF65-F5344CB8AC3E}">
        <p14:creationId xmlns:p14="http://schemas.microsoft.com/office/powerpoint/2010/main" val="145972302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par>
                                <p:cTn id="44" presetID="23" presetClass="entr" presetSubtype="16"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par>
                                <p:cTn id="53" presetID="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
            <a:extLst>
              <a:ext uri="{FF2B5EF4-FFF2-40B4-BE49-F238E27FC236}">
                <a16:creationId xmlns:a16="http://schemas.microsoft.com/office/drawing/2014/main" xmlns="" id="{46F5F62C-A474-7393-0EB2-6DB702E21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pic>
        <p:nvPicPr>
          <p:cNvPr id="9" name="图片 4">
            <a:extLst>
              <a:ext uri="{FF2B5EF4-FFF2-40B4-BE49-F238E27FC236}">
                <a16:creationId xmlns:a16="http://schemas.microsoft.com/office/drawing/2014/main" xmlns="" id="{46F5E0B3-9452-47B0-4813-4B28E93E2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817" y="2126441"/>
            <a:ext cx="5907133" cy="4171611"/>
          </a:xfrm>
          <a:prstGeom prst="rect">
            <a:avLst/>
          </a:prstGeom>
        </p:spPr>
      </p:pic>
      <p:pic>
        <p:nvPicPr>
          <p:cNvPr id="10" name="图片 2">
            <a:extLst>
              <a:ext uri="{FF2B5EF4-FFF2-40B4-BE49-F238E27FC236}">
                <a16:creationId xmlns:a16="http://schemas.microsoft.com/office/drawing/2014/main" xmlns="" id="{9DE2D584-4BC2-1411-772D-597AA6C558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0" b="5573"/>
          <a:stretch/>
        </p:blipFill>
        <p:spPr>
          <a:xfrm rot="5400000">
            <a:off x="1928528" y="390702"/>
            <a:ext cx="4779951" cy="5184666"/>
          </a:xfrm>
          <a:prstGeom prst="rect">
            <a:avLst/>
          </a:prstGeom>
        </p:spPr>
      </p:pic>
      <p:sp>
        <p:nvSpPr>
          <p:cNvPr id="11" name="文本框 5">
            <a:extLst>
              <a:ext uri="{FF2B5EF4-FFF2-40B4-BE49-F238E27FC236}">
                <a16:creationId xmlns:a16="http://schemas.microsoft.com/office/drawing/2014/main" xmlns="" id="{50752660-F7FE-E9B6-F0CD-3F2A975EFDA5}"/>
              </a:ext>
            </a:extLst>
          </p:cNvPr>
          <p:cNvSpPr txBox="1"/>
          <p:nvPr/>
        </p:nvSpPr>
        <p:spPr>
          <a:xfrm>
            <a:off x="2723328" y="1590954"/>
            <a:ext cx="3777553" cy="1938992"/>
          </a:xfrm>
          <a:prstGeom prst="rect">
            <a:avLst/>
          </a:prstGeom>
          <a:noFill/>
        </p:spPr>
        <p:txBody>
          <a:bodyPr wrap="square" rtlCol="0">
            <a:spAutoFit/>
          </a:bodyPr>
          <a:lstStyle/>
          <a:p>
            <a:pPr defTabSz="457200"/>
            <a:r>
              <a:rPr lang="en-US" altLang="zh-CN" sz="6000" b="1">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Họat động khởi động</a:t>
            </a:r>
            <a:endParaRPr lang="zh-CN" altLang="en-US" sz="6000" b="1"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21" name="图片 9">
            <a:extLst>
              <a:ext uri="{FF2B5EF4-FFF2-40B4-BE49-F238E27FC236}">
                <a16:creationId xmlns:a16="http://schemas.microsoft.com/office/drawing/2014/main" xmlns="" id="{4910F2AA-DFB7-1DF7-EEC1-EAC6E80C9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82" y="72205"/>
            <a:ext cx="2143256" cy="1513565"/>
          </a:xfrm>
          <a:prstGeom prst="rect">
            <a:avLst/>
          </a:prstGeom>
        </p:spPr>
      </p:pic>
      <p:pic>
        <p:nvPicPr>
          <p:cNvPr id="42" name="图片 10">
            <a:extLst>
              <a:ext uri="{FF2B5EF4-FFF2-40B4-BE49-F238E27FC236}">
                <a16:creationId xmlns:a16="http://schemas.microsoft.com/office/drawing/2014/main" xmlns="" id="{0FE7D9FC-5BFE-9816-523C-9AFB1A857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585" y="4118389"/>
            <a:ext cx="2143256" cy="1513565"/>
          </a:xfrm>
          <a:prstGeom prst="rect">
            <a:avLst/>
          </a:prstGeom>
        </p:spPr>
      </p:pic>
      <p:cxnSp>
        <p:nvCxnSpPr>
          <p:cNvPr id="45" name="Google Shape;2469;p43">
            <a:extLst>
              <a:ext uri="{FF2B5EF4-FFF2-40B4-BE49-F238E27FC236}">
                <a16:creationId xmlns:a16="http://schemas.microsoft.com/office/drawing/2014/main" xmlns="" id="{6FF09CE5-F6FD-8897-66BC-77F8E0D46E1B}"/>
              </a:ext>
            </a:extLst>
          </p:cNvPr>
          <p:cNvCxnSpPr/>
          <p:nvPr/>
        </p:nvCxnSpPr>
        <p:spPr>
          <a:xfrm rot="10800000">
            <a:off x="12424809" y="3429343"/>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cxnSp>
        <p:nvCxnSpPr>
          <p:cNvPr id="46" name="Google Shape;2470;p43">
            <a:extLst>
              <a:ext uri="{FF2B5EF4-FFF2-40B4-BE49-F238E27FC236}">
                <a16:creationId xmlns:a16="http://schemas.microsoft.com/office/drawing/2014/main" xmlns="" id="{BC21FE1D-B24C-336A-92A5-71355C8CCCEF}"/>
              </a:ext>
            </a:extLst>
          </p:cNvPr>
          <p:cNvCxnSpPr/>
          <p:nvPr/>
        </p:nvCxnSpPr>
        <p:spPr>
          <a:xfrm>
            <a:off x="11713587" y="1886850"/>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grpSp>
        <p:nvGrpSpPr>
          <p:cNvPr id="47" name="组合 24">
            <a:extLst>
              <a:ext uri="{FF2B5EF4-FFF2-40B4-BE49-F238E27FC236}">
                <a16:creationId xmlns:a16="http://schemas.microsoft.com/office/drawing/2014/main" xmlns="" id="{0A6FF1FC-1ED0-24A2-EE72-2D314746E4D8}"/>
              </a:ext>
            </a:extLst>
          </p:cNvPr>
          <p:cNvGrpSpPr/>
          <p:nvPr/>
        </p:nvGrpSpPr>
        <p:grpSpPr>
          <a:xfrm>
            <a:off x="0" y="5756594"/>
            <a:ext cx="12199362" cy="1143690"/>
            <a:chOff x="-5961825" y="5740158"/>
            <a:chExt cx="11923650" cy="1117842"/>
          </a:xfrm>
        </p:grpSpPr>
        <p:grpSp>
          <p:nvGrpSpPr>
            <p:cNvPr id="48" name="组合 7">
              <a:extLst>
                <a:ext uri="{FF2B5EF4-FFF2-40B4-BE49-F238E27FC236}">
                  <a16:creationId xmlns:a16="http://schemas.microsoft.com/office/drawing/2014/main" xmlns="" id="{31248266-0180-1033-68D7-0F8D84EFFC55}"/>
                </a:ext>
              </a:extLst>
            </p:cNvPr>
            <p:cNvGrpSpPr/>
            <p:nvPr/>
          </p:nvGrpSpPr>
          <p:grpSpPr>
            <a:xfrm>
              <a:off x="0" y="5740158"/>
              <a:ext cx="5961825" cy="1117842"/>
              <a:chOff x="0" y="4191484"/>
              <a:chExt cx="14221416" cy="2666516"/>
            </a:xfrm>
          </p:grpSpPr>
          <p:pic>
            <p:nvPicPr>
              <p:cNvPr id="53" name="图片 8">
                <a:extLst>
                  <a:ext uri="{FF2B5EF4-FFF2-40B4-BE49-F238E27FC236}">
                    <a16:creationId xmlns:a16="http://schemas.microsoft.com/office/drawing/2014/main" xmlns="" id="{A8DD8B19-AB98-309E-88CE-3FF7B1667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4" name="图片 9">
                <a:extLst>
                  <a:ext uri="{FF2B5EF4-FFF2-40B4-BE49-F238E27FC236}">
                    <a16:creationId xmlns:a16="http://schemas.microsoft.com/office/drawing/2014/main" xmlns="" id="{8F7A65EC-F1D5-65ED-29C3-FF790E8A7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5" name="图片 10">
                <a:extLst>
                  <a:ext uri="{FF2B5EF4-FFF2-40B4-BE49-F238E27FC236}">
                    <a16:creationId xmlns:a16="http://schemas.microsoft.com/office/drawing/2014/main" xmlns="" id="{90BBBE88-BD44-EFE0-1A6D-6D599C792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49" name="组合 20">
              <a:extLst>
                <a:ext uri="{FF2B5EF4-FFF2-40B4-BE49-F238E27FC236}">
                  <a16:creationId xmlns:a16="http://schemas.microsoft.com/office/drawing/2014/main" xmlns="" id="{4ECB3949-D990-5A2D-002A-1E009E19426C}"/>
                </a:ext>
              </a:extLst>
            </p:cNvPr>
            <p:cNvGrpSpPr/>
            <p:nvPr/>
          </p:nvGrpSpPr>
          <p:grpSpPr>
            <a:xfrm flipH="1">
              <a:off x="-5961825" y="5740158"/>
              <a:ext cx="5961825" cy="1117842"/>
              <a:chOff x="0" y="4191484"/>
              <a:chExt cx="14221416" cy="2666516"/>
            </a:xfrm>
          </p:grpSpPr>
          <p:pic>
            <p:nvPicPr>
              <p:cNvPr id="50" name="图片 21">
                <a:extLst>
                  <a:ext uri="{FF2B5EF4-FFF2-40B4-BE49-F238E27FC236}">
                    <a16:creationId xmlns:a16="http://schemas.microsoft.com/office/drawing/2014/main" xmlns="" id="{71A5F5DF-0FBB-39F4-42CE-4810B3CC2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1" name="图片 22">
                <a:extLst>
                  <a:ext uri="{FF2B5EF4-FFF2-40B4-BE49-F238E27FC236}">
                    <a16:creationId xmlns:a16="http://schemas.microsoft.com/office/drawing/2014/main" xmlns="" id="{6250607F-81E2-8DF3-AEB3-F7C2E4C36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2" name="图片 23">
                <a:extLst>
                  <a:ext uri="{FF2B5EF4-FFF2-40B4-BE49-F238E27FC236}">
                    <a16:creationId xmlns:a16="http://schemas.microsoft.com/office/drawing/2014/main" xmlns="" id="{C2C62AEA-CFED-15CD-AD41-F25EAAA89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56" name="图片 2">
            <a:extLst>
              <a:ext uri="{FF2B5EF4-FFF2-40B4-BE49-F238E27FC236}">
                <a16:creationId xmlns:a16="http://schemas.microsoft.com/office/drawing/2014/main" xmlns="" id="{B54B1670-500C-2F0F-7EED-FED180488373}"/>
              </a:ext>
            </a:extLst>
          </p:cNvPr>
          <p:cNvPicPr>
            <a:picLocks noChangeAspect="1"/>
          </p:cNvPicPr>
          <p:nvPr/>
        </p:nvPicPr>
        <p:blipFill>
          <a:blip r:embed="rId7"/>
          <a:stretch>
            <a:fillRect/>
          </a:stretch>
        </p:blipFill>
        <p:spPr>
          <a:xfrm>
            <a:off x="6986633" y="2350464"/>
            <a:ext cx="5132858" cy="4949542"/>
          </a:xfrm>
          <a:prstGeom prst="rect">
            <a:avLst/>
          </a:prstGeom>
        </p:spPr>
      </p:pic>
      <p:pic>
        <p:nvPicPr>
          <p:cNvPr id="57" name="Picture 56">
            <a:extLst>
              <a:ext uri="{FF2B5EF4-FFF2-40B4-BE49-F238E27FC236}">
                <a16:creationId xmlns:a16="http://schemas.microsoft.com/office/drawing/2014/main" xmlns="" id="{DA018B2B-56DA-3200-959B-4A81D710C16A}"/>
              </a:ext>
            </a:extLst>
          </p:cNvPr>
          <p:cNvPicPr>
            <a:picLocks noChangeAspect="1"/>
          </p:cNvPicPr>
          <p:nvPr/>
        </p:nvPicPr>
        <p:blipFill>
          <a:blip r:embed="rId8"/>
          <a:stretch>
            <a:fillRect/>
          </a:stretch>
        </p:blipFill>
        <p:spPr>
          <a:xfrm>
            <a:off x="10538966" y="458291"/>
            <a:ext cx="1017725" cy="1017725"/>
          </a:xfrm>
          <a:prstGeom prst="rect">
            <a:avLst/>
          </a:prstGeom>
        </p:spPr>
      </p:pic>
      <p:grpSp>
        <p:nvGrpSpPr>
          <p:cNvPr id="58" name="Google Shape;1674;p50">
            <a:extLst>
              <a:ext uri="{FF2B5EF4-FFF2-40B4-BE49-F238E27FC236}">
                <a16:creationId xmlns:a16="http://schemas.microsoft.com/office/drawing/2014/main" xmlns="" id="{50F1799B-2749-F1C5-459C-084D5EA39766}"/>
              </a:ext>
            </a:extLst>
          </p:cNvPr>
          <p:cNvGrpSpPr/>
          <p:nvPr/>
        </p:nvGrpSpPr>
        <p:grpSpPr>
          <a:xfrm flipH="1">
            <a:off x="10538966" y="1028623"/>
            <a:ext cx="1049184" cy="323946"/>
            <a:chOff x="3365625" y="629625"/>
            <a:chExt cx="408975" cy="126275"/>
          </a:xfrm>
        </p:grpSpPr>
        <p:sp>
          <p:nvSpPr>
            <p:cNvPr id="59" name="Google Shape;1675;p50">
              <a:extLst>
                <a:ext uri="{FF2B5EF4-FFF2-40B4-BE49-F238E27FC236}">
                  <a16:creationId xmlns:a16="http://schemas.microsoft.com/office/drawing/2014/main" xmlns="" id="{4DB969FD-CFFA-14A7-7E8B-CA44E3C7E357}"/>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76;p50">
              <a:extLst>
                <a:ext uri="{FF2B5EF4-FFF2-40B4-BE49-F238E27FC236}">
                  <a16:creationId xmlns:a16="http://schemas.microsoft.com/office/drawing/2014/main" xmlns="" id="{85523385-CF28-5784-9F1A-5F65519FBD67}"/>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677;p50">
            <a:extLst>
              <a:ext uri="{FF2B5EF4-FFF2-40B4-BE49-F238E27FC236}">
                <a16:creationId xmlns:a16="http://schemas.microsoft.com/office/drawing/2014/main" xmlns="" id="{637C45A2-D181-3C22-3189-ADC1262C9E58}"/>
              </a:ext>
            </a:extLst>
          </p:cNvPr>
          <p:cNvGrpSpPr/>
          <p:nvPr/>
        </p:nvGrpSpPr>
        <p:grpSpPr>
          <a:xfrm flipH="1">
            <a:off x="9661426" y="1511474"/>
            <a:ext cx="1049184" cy="323946"/>
            <a:chOff x="3365625" y="629625"/>
            <a:chExt cx="408975" cy="126275"/>
          </a:xfrm>
        </p:grpSpPr>
        <p:sp>
          <p:nvSpPr>
            <p:cNvPr id="62" name="Google Shape;1678;p50">
              <a:extLst>
                <a:ext uri="{FF2B5EF4-FFF2-40B4-BE49-F238E27FC236}">
                  <a16:creationId xmlns:a16="http://schemas.microsoft.com/office/drawing/2014/main" xmlns="" id="{5DD17C67-C713-0674-7A40-AF7AB3BE5C35}"/>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79;p50">
              <a:extLst>
                <a:ext uri="{FF2B5EF4-FFF2-40B4-BE49-F238E27FC236}">
                  <a16:creationId xmlns:a16="http://schemas.microsoft.com/office/drawing/2014/main" xmlns="" id="{9FF8A495-EE71-705D-4EFC-E5A738D3025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63885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3" name="Google Shape;65;p17">
            <a:extLst>
              <a:ext uri="{FF2B5EF4-FFF2-40B4-BE49-F238E27FC236}">
                <a16:creationId xmlns:a16="http://schemas.microsoft.com/office/drawing/2014/main" xmlns="" id="{BD28FDB7-D9A9-A2B3-7E46-B6455C7BE2C2}"/>
              </a:ext>
            </a:extLst>
          </p:cNvPr>
          <p:cNvGrpSpPr/>
          <p:nvPr/>
        </p:nvGrpSpPr>
        <p:grpSpPr>
          <a:xfrm>
            <a:off x="70390" y="416781"/>
            <a:ext cx="4922302" cy="6024438"/>
            <a:chOff x="407218" y="-95988"/>
            <a:chExt cx="6091125" cy="6982926"/>
          </a:xfrm>
        </p:grpSpPr>
        <p:sp>
          <p:nvSpPr>
            <p:cNvPr id="7" name="Google Shape;66;p17">
              <a:extLst>
                <a:ext uri="{FF2B5EF4-FFF2-40B4-BE49-F238E27FC236}">
                  <a16:creationId xmlns:a16="http://schemas.microsoft.com/office/drawing/2014/main" xmlns="" id="{77DAD73B-5FC4-70F1-6BB1-C657C955BCA9}"/>
                </a:ext>
              </a:extLst>
            </p:cNvPr>
            <p:cNvSpPr/>
            <p:nvPr/>
          </p:nvSpPr>
          <p:spPr>
            <a:xfrm rot="9113820">
              <a:off x="3068562" y="896210"/>
              <a:ext cx="3195137" cy="560267"/>
            </a:xfrm>
            <a:custGeom>
              <a:avLst/>
              <a:gdLst/>
              <a:ahLst/>
              <a:cxnLst/>
              <a:rect l="l" t="t" r="r" b="b"/>
              <a:pathLst>
                <a:path w="62727" h="17916" extrusionOk="0">
                  <a:moveTo>
                    <a:pt x="41234" y="0"/>
                  </a:moveTo>
                  <a:lnTo>
                    <a:pt x="40988" y="0"/>
                  </a:lnTo>
                  <a:cubicBezTo>
                    <a:pt x="29766" y="77"/>
                    <a:pt x="13592" y="3050"/>
                    <a:pt x="179" y="17100"/>
                  </a:cubicBezTo>
                  <a:cubicBezTo>
                    <a:pt x="145" y="17134"/>
                    <a:pt x="111" y="17168"/>
                    <a:pt x="77" y="17245"/>
                  </a:cubicBezTo>
                  <a:cubicBezTo>
                    <a:pt x="0" y="17415"/>
                    <a:pt x="34" y="17627"/>
                    <a:pt x="213" y="17772"/>
                  </a:cubicBezTo>
                  <a:cubicBezTo>
                    <a:pt x="289" y="17882"/>
                    <a:pt x="425" y="17916"/>
                    <a:pt x="535" y="17916"/>
                  </a:cubicBezTo>
                  <a:cubicBezTo>
                    <a:pt x="671" y="17916"/>
                    <a:pt x="782" y="17840"/>
                    <a:pt x="884" y="17772"/>
                  </a:cubicBezTo>
                  <a:cubicBezTo>
                    <a:pt x="14051" y="3967"/>
                    <a:pt x="29945" y="1028"/>
                    <a:pt x="40988" y="994"/>
                  </a:cubicBezTo>
                  <a:lnTo>
                    <a:pt x="41234" y="994"/>
                  </a:lnTo>
                  <a:cubicBezTo>
                    <a:pt x="53093" y="994"/>
                    <a:pt x="61911" y="4214"/>
                    <a:pt x="62013" y="4248"/>
                  </a:cubicBezTo>
                  <a:cubicBezTo>
                    <a:pt x="62089" y="4248"/>
                    <a:pt x="62123" y="4290"/>
                    <a:pt x="62191" y="4290"/>
                  </a:cubicBezTo>
                  <a:cubicBezTo>
                    <a:pt x="62403" y="4290"/>
                    <a:pt x="62582" y="4146"/>
                    <a:pt x="62650" y="3967"/>
                  </a:cubicBezTo>
                  <a:cubicBezTo>
                    <a:pt x="62726" y="3721"/>
                    <a:pt x="62616" y="3441"/>
                    <a:pt x="62370" y="3330"/>
                  </a:cubicBezTo>
                  <a:cubicBezTo>
                    <a:pt x="62259" y="3296"/>
                    <a:pt x="53272" y="0"/>
                    <a:pt x="41234"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67;p17">
              <a:extLst>
                <a:ext uri="{FF2B5EF4-FFF2-40B4-BE49-F238E27FC236}">
                  <a16:creationId xmlns:a16="http://schemas.microsoft.com/office/drawing/2014/main" xmlns="" id="{309AF38C-DDF1-9D65-6168-9A26BC3548F7}"/>
                </a:ext>
              </a:extLst>
            </p:cNvPr>
            <p:cNvGrpSpPr/>
            <p:nvPr/>
          </p:nvGrpSpPr>
          <p:grpSpPr>
            <a:xfrm>
              <a:off x="4955952" y="472040"/>
              <a:ext cx="870105" cy="1052132"/>
              <a:chOff x="5140552" y="344465"/>
              <a:chExt cx="870105" cy="1052132"/>
            </a:xfrm>
          </p:grpSpPr>
          <p:sp>
            <p:nvSpPr>
              <p:cNvPr id="231" name="Google Shape;68;p17">
                <a:extLst>
                  <a:ext uri="{FF2B5EF4-FFF2-40B4-BE49-F238E27FC236}">
                    <a16:creationId xmlns:a16="http://schemas.microsoft.com/office/drawing/2014/main" xmlns="" id="{DAACB10D-4EC5-8825-03B9-2CE0FD7EC189}"/>
                  </a:ext>
                </a:extLst>
              </p:cNvPr>
              <p:cNvSpPr/>
              <p:nvPr/>
            </p:nvSpPr>
            <p:spPr>
              <a:xfrm rot="9113846">
                <a:off x="5352091" y="856047"/>
                <a:ext cx="658566" cy="540550"/>
              </a:xfrm>
              <a:custGeom>
                <a:avLst/>
                <a:gdLst/>
                <a:ahLst/>
                <a:cxnLst/>
                <a:rect l="l" t="t" r="r" b="b"/>
                <a:pathLst>
                  <a:path w="9481" h="7782" extrusionOk="0">
                    <a:moveTo>
                      <a:pt x="382" y="1"/>
                    </a:moveTo>
                    <a:lnTo>
                      <a:pt x="382" y="1"/>
                    </a:lnTo>
                    <a:cubicBezTo>
                      <a:pt x="382" y="1"/>
                      <a:pt x="0" y="2439"/>
                      <a:pt x="2226" y="4885"/>
                    </a:cubicBezTo>
                    <a:cubicBezTo>
                      <a:pt x="4494" y="7357"/>
                      <a:pt x="9480" y="7782"/>
                      <a:pt x="9480" y="7782"/>
                    </a:cubicBezTo>
                    <a:cubicBezTo>
                      <a:pt x="9480" y="7782"/>
                      <a:pt x="7144" y="4036"/>
                      <a:pt x="4350" y="2192"/>
                    </a:cubicBezTo>
                    <a:cubicBezTo>
                      <a:pt x="1555" y="315"/>
                      <a:pt x="382" y="1"/>
                      <a:pt x="382"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69;p17">
                <a:extLst>
                  <a:ext uri="{FF2B5EF4-FFF2-40B4-BE49-F238E27FC236}">
                    <a16:creationId xmlns:a16="http://schemas.microsoft.com/office/drawing/2014/main" xmlns="" id="{36E82F69-7FB7-E155-D3E1-DBB792747225}"/>
                  </a:ext>
                </a:extLst>
              </p:cNvPr>
              <p:cNvSpPr/>
              <p:nvPr/>
            </p:nvSpPr>
            <p:spPr>
              <a:xfrm rot="9113846">
                <a:off x="5327596" y="874842"/>
                <a:ext cx="575351" cy="464490"/>
              </a:xfrm>
              <a:custGeom>
                <a:avLst/>
                <a:gdLst/>
                <a:ahLst/>
                <a:cxnLst/>
                <a:rect l="l" t="t" r="r" b="b"/>
                <a:pathLst>
                  <a:path w="8283" h="6687" extrusionOk="0">
                    <a:moveTo>
                      <a:pt x="102" y="1"/>
                    </a:moveTo>
                    <a:cubicBezTo>
                      <a:pt x="102" y="1"/>
                      <a:pt x="34" y="1"/>
                      <a:pt x="34" y="35"/>
                    </a:cubicBezTo>
                    <a:lnTo>
                      <a:pt x="0" y="69"/>
                    </a:lnTo>
                    <a:cubicBezTo>
                      <a:pt x="0" y="137"/>
                      <a:pt x="0" y="171"/>
                      <a:pt x="34" y="213"/>
                    </a:cubicBezTo>
                    <a:cubicBezTo>
                      <a:pt x="102" y="281"/>
                      <a:pt x="5488" y="4987"/>
                      <a:pt x="8104" y="6652"/>
                    </a:cubicBezTo>
                    <a:cubicBezTo>
                      <a:pt x="8104" y="6686"/>
                      <a:pt x="8138" y="6686"/>
                      <a:pt x="8172" y="6686"/>
                    </a:cubicBezTo>
                    <a:cubicBezTo>
                      <a:pt x="8206" y="6686"/>
                      <a:pt x="8249" y="6652"/>
                      <a:pt x="8283" y="6618"/>
                    </a:cubicBezTo>
                    <a:cubicBezTo>
                      <a:pt x="8283" y="6584"/>
                      <a:pt x="8283" y="6508"/>
                      <a:pt x="8206" y="6474"/>
                    </a:cubicBezTo>
                    <a:cubicBezTo>
                      <a:pt x="5624" y="4775"/>
                      <a:pt x="247" y="69"/>
                      <a:pt x="213" y="35"/>
                    </a:cubicBezTo>
                    <a:cubicBezTo>
                      <a:pt x="179" y="1"/>
                      <a:pt x="136" y="1"/>
                      <a:pt x="102"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70;p17">
                <a:extLst>
                  <a:ext uri="{FF2B5EF4-FFF2-40B4-BE49-F238E27FC236}">
                    <a16:creationId xmlns:a16="http://schemas.microsoft.com/office/drawing/2014/main" xmlns="" id="{95B3FB4C-7A86-D2CD-EC15-98A34C7DEE71}"/>
                  </a:ext>
                </a:extLst>
              </p:cNvPr>
              <p:cNvSpPr/>
              <p:nvPr/>
            </p:nvSpPr>
            <p:spPr>
              <a:xfrm rot="9113846">
                <a:off x="5140552" y="344465"/>
                <a:ext cx="413088" cy="604872"/>
              </a:xfrm>
              <a:custGeom>
                <a:avLst/>
                <a:gdLst/>
                <a:ahLst/>
                <a:cxnLst/>
                <a:rect l="l" t="t" r="r" b="b"/>
                <a:pathLst>
                  <a:path w="5947" h="8708" extrusionOk="0">
                    <a:moveTo>
                      <a:pt x="5946" y="0"/>
                    </a:moveTo>
                    <a:lnTo>
                      <a:pt x="5946" y="0"/>
                    </a:lnTo>
                    <a:cubicBezTo>
                      <a:pt x="5946" y="0"/>
                      <a:pt x="2650" y="1096"/>
                      <a:pt x="1342" y="3500"/>
                    </a:cubicBezTo>
                    <a:cubicBezTo>
                      <a:pt x="0" y="5947"/>
                      <a:pt x="917" y="8707"/>
                      <a:pt x="917" y="8707"/>
                    </a:cubicBezTo>
                    <a:cubicBezTo>
                      <a:pt x="917" y="8707"/>
                      <a:pt x="1521" y="8283"/>
                      <a:pt x="3186" y="5981"/>
                    </a:cubicBezTo>
                    <a:cubicBezTo>
                      <a:pt x="4885" y="3645"/>
                      <a:pt x="5946" y="0"/>
                      <a:pt x="5946"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71;p17">
                <a:extLst>
                  <a:ext uri="{FF2B5EF4-FFF2-40B4-BE49-F238E27FC236}">
                    <a16:creationId xmlns:a16="http://schemas.microsoft.com/office/drawing/2014/main" xmlns="" id="{32A73B39-AAB6-13DF-C273-BE2A70F790B6}"/>
                  </a:ext>
                </a:extLst>
              </p:cNvPr>
              <p:cNvSpPr/>
              <p:nvPr/>
            </p:nvSpPr>
            <p:spPr>
              <a:xfrm rot="9113846">
                <a:off x="5165244" y="470808"/>
                <a:ext cx="324594" cy="506931"/>
              </a:xfrm>
              <a:custGeom>
                <a:avLst/>
                <a:gdLst/>
                <a:ahLst/>
                <a:cxnLst/>
                <a:rect l="l" t="t" r="r" b="b"/>
                <a:pathLst>
                  <a:path w="4673" h="7298" extrusionOk="0">
                    <a:moveTo>
                      <a:pt x="4536" y="1"/>
                    </a:moveTo>
                    <a:cubicBezTo>
                      <a:pt x="4494" y="1"/>
                      <a:pt x="4494" y="35"/>
                      <a:pt x="4460" y="35"/>
                    </a:cubicBezTo>
                    <a:cubicBezTo>
                      <a:pt x="2124" y="2337"/>
                      <a:pt x="816" y="5098"/>
                      <a:pt x="289" y="6372"/>
                    </a:cubicBezTo>
                    <a:cubicBezTo>
                      <a:pt x="111" y="6831"/>
                      <a:pt x="34" y="7120"/>
                      <a:pt x="34" y="7154"/>
                    </a:cubicBezTo>
                    <a:cubicBezTo>
                      <a:pt x="0" y="7187"/>
                      <a:pt x="34" y="7255"/>
                      <a:pt x="111" y="7298"/>
                    </a:cubicBezTo>
                    <a:lnTo>
                      <a:pt x="145" y="7298"/>
                    </a:lnTo>
                    <a:cubicBezTo>
                      <a:pt x="213" y="7298"/>
                      <a:pt x="247" y="7255"/>
                      <a:pt x="247" y="7221"/>
                    </a:cubicBezTo>
                    <a:cubicBezTo>
                      <a:pt x="289" y="7187"/>
                      <a:pt x="1487" y="3297"/>
                      <a:pt x="4638" y="213"/>
                    </a:cubicBezTo>
                    <a:cubicBezTo>
                      <a:pt x="4672" y="179"/>
                      <a:pt x="4672" y="111"/>
                      <a:pt x="4638" y="35"/>
                    </a:cubicBezTo>
                    <a:cubicBezTo>
                      <a:pt x="4604" y="35"/>
                      <a:pt x="4570" y="1"/>
                      <a:pt x="4536"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72;p17">
              <a:extLst>
                <a:ext uri="{FF2B5EF4-FFF2-40B4-BE49-F238E27FC236}">
                  <a16:creationId xmlns:a16="http://schemas.microsoft.com/office/drawing/2014/main" xmlns="" id="{6A25799E-02A5-A3C7-88D3-6755E11D9623}"/>
                </a:ext>
              </a:extLst>
            </p:cNvPr>
            <p:cNvGrpSpPr/>
            <p:nvPr/>
          </p:nvGrpSpPr>
          <p:grpSpPr>
            <a:xfrm>
              <a:off x="4408568" y="911831"/>
              <a:ext cx="627746" cy="1056927"/>
              <a:chOff x="4408568" y="911831"/>
              <a:chExt cx="627746" cy="1056927"/>
            </a:xfrm>
          </p:grpSpPr>
          <p:sp>
            <p:nvSpPr>
              <p:cNvPr id="227" name="Google Shape;73;p17">
                <a:extLst>
                  <a:ext uri="{FF2B5EF4-FFF2-40B4-BE49-F238E27FC236}">
                    <a16:creationId xmlns:a16="http://schemas.microsoft.com/office/drawing/2014/main" xmlns="" id="{83863D55-25EA-A604-DE5C-61D2084D4272}"/>
                  </a:ext>
                </a:extLst>
              </p:cNvPr>
              <p:cNvSpPr/>
              <p:nvPr/>
            </p:nvSpPr>
            <p:spPr>
              <a:xfrm rot="9113872">
                <a:off x="4600349" y="1414972"/>
                <a:ext cx="435965" cy="553786"/>
              </a:xfrm>
              <a:custGeom>
                <a:avLst/>
                <a:gdLst/>
                <a:ahLst/>
                <a:cxnLst/>
                <a:rect l="l" t="t" r="r" b="b"/>
                <a:pathLst>
                  <a:path w="6160" h="7825" extrusionOk="0">
                    <a:moveTo>
                      <a:pt x="256" y="1"/>
                    </a:moveTo>
                    <a:lnTo>
                      <a:pt x="256" y="1"/>
                    </a:lnTo>
                    <a:cubicBezTo>
                      <a:pt x="256" y="1"/>
                      <a:pt x="1" y="2762"/>
                      <a:pt x="1139" y="4707"/>
                    </a:cubicBezTo>
                    <a:cubicBezTo>
                      <a:pt x="2235" y="6618"/>
                      <a:pt x="6160" y="7825"/>
                      <a:pt x="6160" y="7825"/>
                    </a:cubicBezTo>
                    <a:cubicBezTo>
                      <a:pt x="6160" y="7825"/>
                      <a:pt x="5735" y="4817"/>
                      <a:pt x="3509" y="2617"/>
                    </a:cubicBezTo>
                    <a:cubicBezTo>
                      <a:pt x="1241" y="459"/>
                      <a:pt x="256" y="1"/>
                      <a:pt x="256"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74;p17">
                <a:extLst>
                  <a:ext uri="{FF2B5EF4-FFF2-40B4-BE49-F238E27FC236}">
                    <a16:creationId xmlns:a16="http://schemas.microsoft.com/office/drawing/2014/main" xmlns="" id="{579ADF86-EF52-2995-7680-37FF42E49ECA}"/>
                  </a:ext>
                </a:extLst>
              </p:cNvPr>
              <p:cNvSpPr/>
              <p:nvPr/>
            </p:nvSpPr>
            <p:spPr>
              <a:xfrm rot="9113872">
                <a:off x="4408568" y="911831"/>
                <a:ext cx="413742" cy="541118"/>
              </a:xfrm>
              <a:custGeom>
                <a:avLst/>
                <a:gdLst/>
                <a:ahLst/>
                <a:cxnLst/>
                <a:rect l="l" t="t" r="r" b="b"/>
                <a:pathLst>
                  <a:path w="5846" h="7646" extrusionOk="0">
                    <a:moveTo>
                      <a:pt x="5845" y="1"/>
                    </a:moveTo>
                    <a:lnTo>
                      <a:pt x="5845" y="1"/>
                    </a:lnTo>
                    <a:cubicBezTo>
                      <a:pt x="5845" y="1"/>
                      <a:pt x="2660" y="1164"/>
                      <a:pt x="1343" y="3823"/>
                    </a:cubicBezTo>
                    <a:cubicBezTo>
                      <a:pt x="1" y="6474"/>
                      <a:pt x="179" y="7646"/>
                      <a:pt x="179" y="7646"/>
                    </a:cubicBezTo>
                    <a:cubicBezTo>
                      <a:pt x="179" y="7646"/>
                      <a:pt x="2158" y="6550"/>
                      <a:pt x="3543" y="4775"/>
                    </a:cubicBezTo>
                    <a:cubicBezTo>
                      <a:pt x="4919" y="3008"/>
                      <a:pt x="5845" y="1"/>
                      <a:pt x="5845"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75;p17">
                <a:extLst>
                  <a:ext uri="{FF2B5EF4-FFF2-40B4-BE49-F238E27FC236}">
                    <a16:creationId xmlns:a16="http://schemas.microsoft.com/office/drawing/2014/main" xmlns="" id="{51497A57-5C4B-25F4-7EC4-4D274A5A61AC}"/>
                  </a:ext>
                </a:extLst>
              </p:cNvPr>
              <p:cNvSpPr/>
              <p:nvPr/>
            </p:nvSpPr>
            <p:spPr>
              <a:xfrm rot="9113872">
                <a:off x="4564706" y="1446759"/>
                <a:ext cx="333131" cy="415498"/>
              </a:xfrm>
              <a:custGeom>
                <a:avLst/>
                <a:gdLst/>
                <a:ahLst/>
                <a:cxnLst/>
                <a:rect l="l" t="t" r="r" b="b"/>
                <a:pathLst>
                  <a:path w="4707" h="5871" extrusionOk="0">
                    <a:moveTo>
                      <a:pt x="69" y="1"/>
                    </a:moveTo>
                    <a:lnTo>
                      <a:pt x="35" y="1"/>
                    </a:lnTo>
                    <a:cubicBezTo>
                      <a:pt x="35" y="35"/>
                      <a:pt x="1" y="35"/>
                      <a:pt x="1" y="35"/>
                    </a:cubicBezTo>
                    <a:cubicBezTo>
                      <a:pt x="1" y="68"/>
                      <a:pt x="1" y="102"/>
                      <a:pt x="35" y="136"/>
                    </a:cubicBezTo>
                    <a:cubicBezTo>
                      <a:pt x="35" y="170"/>
                      <a:pt x="2728" y="4036"/>
                      <a:pt x="4563" y="5836"/>
                    </a:cubicBezTo>
                    <a:cubicBezTo>
                      <a:pt x="4563" y="5870"/>
                      <a:pt x="4597" y="5870"/>
                      <a:pt x="4597" y="5870"/>
                    </a:cubicBezTo>
                    <a:cubicBezTo>
                      <a:pt x="4639" y="5870"/>
                      <a:pt x="4639" y="5870"/>
                      <a:pt x="4673" y="5836"/>
                    </a:cubicBezTo>
                    <a:cubicBezTo>
                      <a:pt x="4707" y="5803"/>
                      <a:pt x="4707" y="5769"/>
                      <a:pt x="4673" y="5735"/>
                    </a:cubicBezTo>
                    <a:cubicBezTo>
                      <a:pt x="2864" y="3925"/>
                      <a:pt x="179" y="68"/>
                      <a:pt x="137" y="35"/>
                    </a:cubicBezTo>
                    <a:cubicBezTo>
                      <a:pt x="137" y="1"/>
                      <a:pt x="103" y="1"/>
                      <a:pt x="69"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76;p17">
                <a:extLst>
                  <a:ext uri="{FF2B5EF4-FFF2-40B4-BE49-F238E27FC236}">
                    <a16:creationId xmlns:a16="http://schemas.microsoft.com/office/drawing/2014/main" xmlns="" id="{EA689FB1-B995-55CB-B422-ADE898C4CB97}"/>
                  </a:ext>
                </a:extLst>
              </p:cNvPr>
              <p:cNvSpPr/>
              <p:nvPr/>
            </p:nvSpPr>
            <p:spPr>
              <a:xfrm rot="9113872">
                <a:off x="4427536" y="1001471"/>
                <a:ext cx="363210" cy="465958"/>
              </a:xfrm>
              <a:custGeom>
                <a:avLst/>
                <a:gdLst/>
                <a:ahLst/>
                <a:cxnLst/>
                <a:rect l="l" t="t" r="r" b="b"/>
                <a:pathLst>
                  <a:path w="5132" h="6584" extrusionOk="0">
                    <a:moveTo>
                      <a:pt x="5063" y="0"/>
                    </a:moveTo>
                    <a:cubicBezTo>
                      <a:pt x="5021" y="0"/>
                      <a:pt x="5021" y="0"/>
                      <a:pt x="4987" y="43"/>
                    </a:cubicBezTo>
                    <a:cubicBezTo>
                      <a:pt x="4001" y="1172"/>
                      <a:pt x="68" y="6414"/>
                      <a:pt x="34" y="6448"/>
                    </a:cubicBezTo>
                    <a:lnTo>
                      <a:pt x="34" y="6482"/>
                    </a:lnTo>
                    <a:cubicBezTo>
                      <a:pt x="0" y="6516"/>
                      <a:pt x="34" y="6550"/>
                      <a:pt x="68" y="6550"/>
                    </a:cubicBezTo>
                    <a:cubicBezTo>
                      <a:pt x="68" y="6584"/>
                      <a:pt x="68" y="6584"/>
                      <a:pt x="102" y="6584"/>
                    </a:cubicBezTo>
                    <a:cubicBezTo>
                      <a:pt x="136" y="6584"/>
                      <a:pt x="136" y="6584"/>
                      <a:pt x="179" y="6550"/>
                    </a:cubicBezTo>
                    <a:cubicBezTo>
                      <a:pt x="213" y="6516"/>
                      <a:pt x="4137" y="1240"/>
                      <a:pt x="5131" y="144"/>
                    </a:cubicBezTo>
                    <a:lnTo>
                      <a:pt x="5131"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77;p17">
              <a:extLst>
                <a:ext uri="{FF2B5EF4-FFF2-40B4-BE49-F238E27FC236}">
                  <a16:creationId xmlns:a16="http://schemas.microsoft.com/office/drawing/2014/main" xmlns="" id="{FF45A0E1-A826-73E8-939A-AD42841521DC}"/>
                </a:ext>
              </a:extLst>
            </p:cNvPr>
            <p:cNvSpPr/>
            <p:nvPr/>
          </p:nvSpPr>
          <p:spPr>
            <a:xfrm rot="9113820">
              <a:off x="4038567" y="1680987"/>
              <a:ext cx="403991" cy="552383"/>
            </a:xfrm>
            <a:custGeom>
              <a:avLst/>
              <a:gdLst/>
              <a:ahLst/>
              <a:cxnLst/>
              <a:rect l="l" t="t" r="r" b="b"/>
              <a:pathLst>
                <a:path w="6474" h="8852" extrusionOk="0">
                  <a:moveTo>
                    <a:pt x="459" y="0"/>
                  </a:moveTo>
                  <a:cubicBezTo>
                    <a:pt x="391" y="0"/>
                    <a:pt x="357" y="34"/>
                    <a:pt x="357" y="34"/>
                  </a:cubicBezTo>
                  <a:cubicBezTo>
                    <a:pt x="357" y="34"/>
                    <a:pt x="0" y="6159"/>
                    <a:pt x="5097" y="8852"/>
                  </a:cubicBezTo>
                  <a:cubicBezTo>
                    <a:pt x="5097" y="8852"/>
                    <a:pt x="6473" y="4247"/>
                    <a:pt x="3543" y="1911"/>
                  </a:cubicBezTo>
                  <a:cubicBezTo>
                    <a:pt x="1419" y="246"/>
                    <a:pt x="705" y="0"/>
                    <a:pt x="459"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p17">
              <a:extLst>
                <a:ext uri="{FF2B5EF4-FFF2-40B4-BE49-F238E27FC236}">
                  <a16:creationId xmlns:a16="http://schemas.microsoft.com/office/drawing/2014/main" xmlns="" id="{E58774DD-242D-A232-AA26-496DF0D25172}"/>
                </a:ext>
              </a:extLst>
            </p:cNvPr>
            <p:cNvSpPr/>
            <p:nvPr/>
          </p:nvSpPr>
          <p:spPr>
            <a:xfrm rot="9113820">
              <a:off x="4086335" y="1696222"/>
              <a:ext cx="196754" cy="406113"/>
            </a:xfrm>
            <a:custGeom>
              <a:avLst/>
              <a:gdLst/>
              <a:ahLst/>
              <a:cxnLst/>
              <a:rect l="l" t="t" r="r" b="b"/>
              <a:pathLst>
                <a:path w="3153" h="6508" extrusionOk="0">
                  <a:moveTo>
                    <a:pt x="111" y="1"/>
                  </a:moveTo>
                  <a:lnTo>
                    <a:pt x="43" y="1"/>
                  </a:lnTo>
                  <a:lnTo>
                    <a:pt x="43" y="35"/>
                  </a:lnTo>
                  <a:cubicBezTo>
                    <a:pt x="0" y="68"/>
                    <a:pt x="0" y="102"/>
                    <a:pt x="43" y="136"/>
                  </a:cubicBezTo>
                  <a:cubicBezTo>
                    <a:pt x="77" y="170"/>
                    <a:pt x="2481" y="3713"/>
                    <a:pt x="3016" y="6440"/>
                  </a:cubicBezTo>
                  <a:cubicBezTo>
                    <a:pt x="3016" y="6474"/>
                    <a:pt x="3050" y="6508"/>
                    <a:pt x="3084" y="6508"/>
                  </a:cubicBezTo>
                  <a:lnTo>
                    <a:pt x="3084" y="6508"/>
                  </a:lnTo>
                  <a:cubicBezTo>
                    <a:pt x="3152" y="6508"/>
                    <a:pt x="3152" y="6440"/>
                    <a:pt x="3152" y="6406"/>
                  </a:cubicBezTo>
                  <a:cubicBezTo>
                    <a:pt x="2625" y="3645"/>
                    <a:pt x="179" y="68"/>
                    <a:pt x="179" y="35"/>
                  </a:cubicBezTo>
                  <a:cubicBezTo>
                    <a:pt x="145" y="1"/>
                    <a:pt x="111" y="1"/>
                    <a:pt x="111"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9;p17">
              <a:extLst>
                <a:ext uri="{FF2B5EF4-FFF2-40B4-BE49-F238E27FC236}">
                  <a16:creationId xmlns:a16="http://schemas.microsoft.com/office/drawing/2014/main" xmlns="" id="{BC7E964E-71D0-0C63-82FE-D3BAF12AB230}"/>
                </a:ext>
              </a:extLst>
            </p:cNvPr>
            <p:cNvSpPr/>
            <p:nvPr/>
          </p:nvSpPr>
          <p:spPr>
            <a:xfrm rot="9113820">
              <a:off x="3842134" y="1223739"/>
              <a:ext cx="412977" cy="494661"/>
            </a:xfrm>
            <a:custGeom>
              <a:avLst/>
              <a:gdLst/>
              <a:ahLst/>
              <a:cxnLst/>
              <a:rect l="l" t="t" r="r" b="b"/>
              <a:pathLst>
                <a:path w="6618" h="7927" extrusionOk="0">
                  <a:moveTo>
                    <a:pt x="5632" y="1"/>
                  </a:moveTo>
                  <a:cubicBezTo>
                    <a:pt x="5632" y="1"/>
                    <a:pt x="3543" y="103"/>
                    <a:pt x="2336" y="2158"/>
                  </a:cubicBezTo>
                  <a:cubicBezTo>
                    <a:pt x="1096" y="4206"/>
                    <a:pt x="0" y="7926"/>
                    <a:pt x="0" y="7926"/>
                  </a:cubicBezTo>
                  <a:cubicBezTo>
                    <a:pt x="0" y="7926"/>
                    <a:pt x="1385" y="7892"/>
                    <a:pt x="4001" y="5310"/>
                  </a:cubicBezTo>
                  <a:cubicBezTo>
                    <a:pt x="6618" y="2719"/>
                    <a:pt x="5632" y="1"/>
                    <a:pt x="5632"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0;p17">
              <a:extLst>
                <a:ext uri="{FF2B5EF4-FFF2-40B4-BE49-F238E27FC236}">
                  <a16:creationId xmlns:a16="http://schemas.microsoft.com/office/drawing/2014/main" xmlns="" id="{FFB1B2A8-6E3B-3185-3874-542B8AC214FD}"/>
                </a:ext>
              </a:extLst>
            </p:cNvPr>
            <p:cNvSpPr/>
            <p:nvPr/>
          </p:nvSpPr>
          <p:spPr>
            <a:xfrm rot="9113820">
              <a:off x="3924165" y="1326600"/>
              <a:ext cx="263025" cy="399748"/>
            </a:xfrm>
            <a:custGeom>
              <a:avLst/>
              <a:gdLst/>
              <a:ahLst/>
              <a:cxnLst/>
              <a:rect l="l" t="t" r="r" b="b"/>
              <a:pathLst>
                <a:path w="4215" h="6406" extrusionOk="0">
                  <a:moveTo>
                    <a:pt x="4112" y="0"/>
                  </a:moveTo>
                  <a:cubicBezTo>
                    <a:pt x="4070" y="0"/>
                    <a:pt x="4036" y="0"/>
                    <a:pt x="4036" y="34"/>
                  </a:cubicBezTo>
                  <a:cubicBezTo>
                    <a:pt x="2303" y="3645"/>
                    <a:pt x="35" y="6235"/>
                    <a:pt x="1" y="6269"/>
                  </a:cubicBezTo>
                  <a:lnTo>
                    <a:pt x="1" y="6269"/>
                  </a:lnTo>
                  <a:cubicBezTo>
                    <a:pt x="1" y="6303"/>
                    <a:pt x="1" y="6337"/>
                    <a:pt x="35" y="6371"/>
                  </a:cubicBezTo>
                  <a:lnTo>
                    <a:pt x="77" y="6405"/>
                  </a:lnTo>
                  <a:cubicBezTo>
                    <a:pt x="111" y="6405"/>
                    <a:pt x="111" y="6371"/>
                    <a:pt x="145" y="6371"/>
                  </a:cubicBezTo>
                  <a:cubicBezTo>
                    <a:pt x="179" y="6337"/>
                    <a:pt x="2447" y="3721"/>
                    <a:pt x="4180" y="111"/>
                  </a:cubicBezTo>
                  <a:cubicBezTo>
                    <a:pt x="4214" y="77"/>
                    <a:pt x="4180" y="0"/>
                    <a:pt x="4146"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1;p17">
              <a:extLst>
                <a:ext uri="{FF2B5EF4-FFF2-40B4-BE49-F238E27FC236}">
                  <a16:creationId xmlns:a16="http://schemas.microsoft.com/office/drawing/2014/main" xmlns="" id="{0A28A8B2-68F1-BB7B-94EE-BABFE4C514B5}"/>
                </a:ext>
              </a:extLst>
            </p:cNvPr>
            <p:cNvSpPr/>
            <p:nvPr/>
          </p:nvSpPr>
          <p:spPr>
            <a:xfrm rot="-6152688" flipH="1">
              <a:off x="2647042" y="3035637"/>
              <a:ext cx="3920047" cy="3782555"/>
            </a:xfrm>
            <a:custGeom>
              <a:avLst/>
              <a:gdLst/>
              <a:ahLst/>
              <a:cxnLst/>
              <a:rect l="l" t="t" r="r" b="b"/>
              <a:pathLst>
                <a:path w="69591" h="67042" extrusionOk="0">
                  <a:moveTo>
                    <a:pt x="637" y="0"/>
                  </a:moveTo>
                  <a:cubicBezTo>
                    <a:pt x="315" y="0"/>
                    <a:pt x="68" y="246"/>
                    <a:pt x="34" y="527"/>
                  </a:cubicBezTo>
                  <a:cubicBezTo>
                    <a:pt x="0" y="850"/>
                    <a:pt x="247" y="1130"/>
                    <a:pt x="569" y="1164"/>
                  </a:cubicBezTo>
                  <a:cubicBezTo>
                    <a:pt x="1028" y="1206"/>
                    <a:pt x="47181" y="5097"/>
                    <a:pt x="57375" y="23327"/>
                  </a:cubicBezTo>
                  <a:cubicBezTo>
                    <a:pt x="69590" y="45235"/>
                    <a:pt x="58827" y="65980"/>
                    <a:pt x="58717" y="66192"/>
                  </a:cubicBezTo>
                  <a:cubicBezTo>
                    <a:pt x="58581" y="66472"/>
                    <a:pt x="58683" y="66829"/>
                    <a:pt x="58972" y="66965"/>
                  </a:cubicBezTo>
                  <a:cubicBezTo>
                    <a:pt x="59040" y="67041"/>
                    <a:pt x="59142" y="67041"/>
                    <a:pt x="59252" y="67041"/>
                  </a:cubicBezTo>
                  <a:cubicBezTo>
                    <a:pt x="59464" y="67041"/>
                    <a:pt x="59643" y="66931"/>
                    <a:pt x="59745" y="66753"/>
                  </a:cubicBezTo>
                  <a:cubicBezTo>
                    <a:pt x="59889" y="66540"/>
                    <a:pt x="62616" y="61307"/>
                    <a:pt x="63856" y="53271"/>
                  </a:cubicBezTo>
                  <a:cubicBezTo>
                    <a:pt x="64952" y="45838"/>
                    <a:pt x="64952" y="34506"/>
                    <a:pt x="58368" y="22758"/>
                  </a:cubicBezTo>
                  <a:cubicBezTo>
                    <a:pt x="53977" y="14866"/>
                    <a:pt x="42899" y="8639"/>
                    <a:pt x="25485" y="4248"/>
                  </a:cubicBezTo>
                  <a:cubicBezTo>
                    <a:pt x="12564" y="994"/>
                    <a:pt x="782" y="0"/>
                    <a:pt x="671"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2;p17">
              <a:extLst>
                <a:ext uri="{FF2B5EF4-FFF2-40B4-BE49-F238E27FC236}">
                  <a16:creationId xmlns:a16="http://schemas.microsoft.com/office/drawing/2014/main" xmlns="" id="{15B567D7-A6F6-8FCA-4987-5B3B94A2B3DE}"/>
                </a:ext>
              </a:extLst>
            </p:cNvPr>
            <p:cNvSpPr/>
            <p:nvPr/>
          </p:nvSpPr>
          <p:spPr>
            <a:xfrm rot="-6152688" flipH="1">
              <a:off x="2448215" y="4034352"/>
              <a:ext cx="867084" cy="327409"/>
            </a:xfrm>
            <a:custGeom>
              <a:avLst/>
              <a:gdLst/>
              <a:ahLst/>
              <a:cxnLst/>
              <a:rect l="l" t="t" r="r" b="b"/>
              <a:pathLst>
                <a:path w="15393" h="5803" extrusionOk="0">
                  <a:moveTo>
                    <a:pt x="11145" y="0"/>
                  </a:moveTo>
                  <a:cubicBezTo>
                    <a:pt x="8104" y="0"/>
                    <a:pt x="5802" y="1241"/>
                    <a:pt x="4137" y="2761"/>
                  </a:cubicBezTo>
                  <a:cubicBezTo>
                    <a:pt x="1801" y="4953"/>
                    <a:pt x="0" y="5344"/>
                    <a:pt x="0" y="5344"/>
                  </a:cubicBezTo>
                  <a:cubicBezTo>
                    <a:pt x="1096" y="5700"/>
                    <a:pt x="2158" y="5802"/>
                    <a:pt x="3186" y="5802"/>
                  </a:cubicBezTo>
                  <a:cubicBezTo>
                    <a:pt x="6652" y="5802"/>
                    <a:pt x="9735" y="4248"/>
                    <a:pt x="11111" y="2829"/>
                  </a:cubicBezTo>
                  <a:cubicBezTo>
                    <a:pt x="12564" y="1343"/>
                    <a:pt x="14407" y="884"/>
                    <a:pt x="15112" y="740"/>
                  </a:cubicBezTo>
                  <a:cubicBezTo>
                    <a:pt x="15291" y="740"/>
                    <a:pt x="15393" y="706"/>
                    <a:pt x="15393" y="706"/>
                  </a:cubicBezTo>
                  <a:cubicBezTo>
                    <a:pt x="15112" y="638"/>
                    <a:pt x="14832" y="561"/>
                    <a:pt x="14586" y="493"/>
                  </a:cubicBezTo>
                  <a:cubicBezTo>
                    <a:pt x="13345" y="179"/>
                    <a:pt x="12207" y="0"/>
                    <a:pt x="11145"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3;p17">
              <a:extLst>
                <a:ext uri="{FF2B5EF4-FFF2-40B4-BE49-F238E27FC236}">
                  <a16:creationId xmlns:a16="http://schemas.microsoft.com/office/drawing/2014/main" xmlns="" id="{1544BCE4-4CAD-422B-F1EC-9BDF5B2C17CD}"/>
                </a:ext>
              </a:extLst>
            </p:cNvPr>
            <p:cNvSpPr/>
            <p:nvPr/>
          </p:nvSpPr>
          <p:spPr>
            <a:xfrm rot="-6152688" flipH="1">
              <a:off x="2542634" y="4154176"/>
              <a:ext cx="695786" cy="259309"/>
            </a:xfrm>
            <a:custGeom>
              <a:avLst/>
              <a:gdLst/>
              <a:ahLst/>
              <a:cxnLst/>
              <a:rect l="l" t="t" r="r" b="b"/>
              <a:pathLst>
                <a:path w="12352" h="4596" extrusionOk="0">
                  <a:moveTo>
                    <a:pt x="10406" y="0"/>
                  </a:moveTo>
                  <a:cubicBezTo>
                    <a:pt x="8707" y="0"/>
                    <a:pt x="6618" y="425"/>
                    <a:pt x="5174" y="1733"/>
                  </a:cubicBezTo>
                  <a:cubicBezTo>
                    <a:pt x="3262" y="3432"/>
                    <a:pt x="111" y="4426"/>
                    <a:pt x="77" y="4426"/>
                  </a:cubicBezTo>
                  <a:cubicBezTo>
                    <a:pt x="34" y="4426"/>
                    <a:pt x="0" y="4494"/>
                    <a:pt x="0" y="4528"/>
                  </a:cubicBezTo>
                  <a:cubicBezTo>
                    <a:pt x="34" y="4596"/>
                    <a:pt x="77" y="4596"/>
                    <a:pt x="111" y="4596"/>
                  </a:cubicBezTo>
                  <a:lnTo>
                    <a:pt x="145" y="4596"/>
                  </a:lnTo>
                  <a:cubicBezTo>
                    <a:pt x="179" y="4596"/>
                    <a:pt x="3364" y="3610"/>
                    <a:pt x="5276" y="1878"/>
                  </a:cubicBezTo>
                  <a:cubicBezTo>
                    <a:pt x="6728" y="603"/>
                    <a:pt x="8741" y="179"/>
                    <a:pt x="10440" y="179"/>
                  </a:cubicBezTo>
                  <a:cubicBezTo>
                    <a:pt x="11044" y="179"/>
                    <a:pt x="11613" y="247"/>
                    <a:pt x="12071" y="315"/>
                  </a:cubicBezTo>
                  <a:cubicBezTo>
                    <a:pt x="12250" y="315"/>
                    <a:pt x="12352" y="281"/>
                    <a:pt x="12352" y="281"/>
                  </a:cubicBezTo>
                  <a:cubicBezTo>
                    <a:pt x="12071" y="213"/>
                    <a:pt x="11791" y="136"/>
                    <a:pt x="11545" y="68"/>
                  </a:cubicBezTo>
                  <a:cubicBezTo>
                    <a:pt x="11188" y="34"/>
                    <a:pt x="10831" y="0"/>
                    <a:pt x="10406"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4;p17">
              <a:extLst>
                <a:ext uri="{FF2B5EF4-FFF2-40B4-BE49-F238E27FC236}">
                  <a16:creationId xmlns:a16="http://schemas.microsoft.com/office/drawing/2014/main" xmlns="" id="{FB36EC5E-751D-5783-5336-7665C238982D}"/>
                </a:ext>
              </a:extLst>
            </p:cNvPr>
            <p:cNvSpPr/>
            <p:nvPr/>
          </p:nvSpPr>
          <p:spPr>
            <a:xfrm rot="-6152688" flipH="1">
              <a:off x="2026239" y="3982925"/>
              <a:ext cx="765691" cy="742947"/>
            </a:xfrm>
            <a:custGeom>
              <a:avLst/>
              <a:gdLst/>
              <a:ahLst/>
              <a:cxnLst/>
              <a:rect l="l" t="t" r="r" b="b"/>
              <a:pathLst>
                <a:path w="13593" h="13168" extrusionOk="0">
                  <a:moveTo>
                    <a:pt x="1" y="1"/>
                  </a:moveTo>
                  <a:cubicBezTo>
                    <a:pt x="1" y="1"/>
                    <a:pt x="1844" y="3152"/>
                    <a:pt x="2974" y="6125"/>
                  </a:cubicBezTo>
                  <a:cubicBezTo>
                    <a:pt x="3688" y="7969"/>
                    <a:pt x="8708" y="11435"/>
                    <a:pt x="13168" y="13023"/>
                  </a:cubicBezTo>
                  <a:cubicBezTo>
                    <a:pt x="13312" y="13100"/>
                    <a:pt x="13457" y="13134"/>
                    <a:pt x="13593" y="13168"/>
                  </a:cubicBezTo>
                  <a:cubicBezTo>
                    <a:pt x="13593" y="13168"/>
                    <a:pt x="13423" y="13023"/>
                    <a:pt x="13168" y="12811"/>
                  </a:cubicBezTo>
                  <a:lnTo>
                    <a:pt x="13168" y="12811"/>
                  </a:lnTo>
                  <a:cubicBezTo>
                    <a:pt x="12251" y="11961"/>
                    <a:pt x="10059" y="9770"/>
                    <a:pt x="9065" y="7501"/>
                  </a:cubicBezTo>
                  <a:cubicBezTo>
                    <a:pt x="7434" y="3645"/>
                    <a:pt x="4146" y="1453"/>
                    <a:pt x="1"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5;p17">
              <a:extLst>
                <a:ext uri="{FF2B5EF4-FFF2-40B4-BE49-F238E27FC236}">
                  <a16:creationId xmlns:a16="http://schemas.microsoft.com/office/drawing/2014/main" xmlns="" id="{C01A90E8-7D39-83C1-D2E8-9C1B9980B9EB}"/>
                </a:ext>
              </a:extLst>
            </p:cNvPr>
            <p:cNvSpPr/>
            <p:nvPr/>
          </p:nvSpPr>
          <p:spPr>
            <a:xfrm rot="-6152688" flipH="1">
              <a:off x="2169801" y="4098124"/>
              <a:ext cx="625937" cy="623110"/>
            </a:xfrm>
            <a:custGeom>
              <a:avLst/>
              <a:gdLst/>
              <a:ahLst/>
              <a:cxnLst/>
              <a:rect l="l" t="t" r="r" b="b"/>
              <a:pathLst>
                <a:path w="11112" h="11044" extrusionOk="0">
                  <a:moveTo>
                    <a:pt x="111" y="0"/>
                  </a:moveTo>
                  <a:lnTo>
                    <a:pt x="68" y="0"/>
                  </a:lnTo>
                  <a:cubicBezTo>
                    <a:pt x="0" y="34"/>
                    <a:pt x="0" y="111"/>
                    <a:pt x="0" y="145"/>
                  </a:cubicBezTo>
                  <a:cubicBezTo>
                    <a:pt x="34" y="179"/>
                    <a:pt x="1385" y="3254"/>
                    <a:pt x="4248" y="5981"/>
                  </a:cubicBezTo>
                  <a:cubicBezTo>
                    <a:pt x="6584" y="8215"/>
                    <a:pt x="9668" y="10262"/>
                    <a:pt x="10687" y="10899"/>
                  </a:cubicBezTo>
                  <a:cubicBezTo>
                    <a:pt x="10831" y="10976"/>
                    <a:pt x="10976" y="11010"/>
                    <a:pt x="11112" y="11044"/>
                  </a:cubicBezTo>
                  <a:cubicBezTo>
                    <a:pt x="11112" y="11044"/>
                    <a:pt x="10942" y="10899"/>
                    <a:pt x="10687" y="10687"/>
                  </a:cubicBezTo>
                  <a:lnTo>
                    <a:pt x="10687" y="10687"/>
                  </a:lnTo>
                  <a:cubicBezTo>
                    <a:pt x="9591" y="9948"/>
                    <a:pt x="6652" y="8002"/>
                    <a:pt x="4392" y="5845"/>
                  </a:cubicBezTo>
                  <a:cubicBezTo>
                    <a:pt x="1555" y="3152"/>
                    <a:pt x="213" y="111"/>
                    <a:pt x="213" y="68"/>
                  </a:cubicBezTo>
                  <a:cubicBezTo>
                    <a:pt x="179" y="34"/>
                    <a:pt x="145" y="0"/>
                    <a:pt x="111"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6;p17">
              <a:extLst>
                <a:ext uri="{FF2B5EF4-FFF2-40B4-BE49-F238E27FC236}">
                  <a16:creationId xmlns:a16="http://schemas.microsoft.com/office/drawing/2014/main" xmlns="" id="{9E56523A-7869-6BBE-989A-48BEBCBED082}"/>
                </a:ext>
              </a:extLst>
            </p:cNvPr>
            <p:cNvSpPr/>
            <p:nvPr/>
          </p:nvSpPr>
          <p:spPr>
            <a:xfrm rot="-5657334" flipH="1">
              <a:off x="2651651" y="4433884"/>
              <a:ext cx="1001113" cy="343720"/>
            </a:xfrm>
            <a:custGeom>
              <a:avLst/>
              <a:gdLst/>
              <a:ahLst/>
              <a:cxnLst/>
              <a:rect l="l" t="t" r="r" b="b"/>
              <a:pathLst>
                <a:path w="17773" h="6092" extrusionOk="0">
                  <a:moveTo>
                    <a:pt x="11613" y="0"/>
                  </a:moveTo>
                  <a:cubicBezTo>
                    <a:pt x="8785" y="0"/>
                    <a:pt x="6449" y="1207"/>
                    <a:pt x="4851" y="2515"/>
                  </a:cubicBezTo>
                  <a:cubicBezTo>
                    <a:pt x="2235" y="4639"/>
                    <a:pt x="1" y="4851"/>
                    <a:pt x="1" y="4851"/>
                  </a:cubicBezTo>
                  <a:cubicBezTo>
                    <a:pt x="1989" y="5734"/>
                    <a:pt x="3722" y="6091"/>
                    <a:pt x="5242" y="6091"/>
                  </a:cubicBezTo>
                  <a:cubicBezTo>
                    <a:pt x="8785" y="6091"/>
                    <a:pt x="11223" y="4180"/>
                    <a:pt x="13066" y="2795"/>
                  </a:cubicBezTo>
                  <a:cubicBezTo>
                    <a:pt x="14306" y="1878"/>
                    <a:pt x="15436" y="1631"/>
                    <a:pt x="16286" y="1631"/>
                  </a:cubicBezTo>
                  <a:cubicBezTo>
                    <a:pt x="16676" y="1631"/>
                    <a:pt x="17025" y="1699"/>
                    <a:pt x="17279" y="1733"/>
                  </a:cubicBezTo>
                  <a:cubicBezTo>
                    <a:pt x="17560" y="1801"/>
                    <a:pt x="17738" y="1912"/>
                    <a:pt x="17772" y="1912"/>
                  </a:cubicBezTo>
                  <a:cubicBezTo>
                    <a:pt x="17347" y="1665"/>
                    <a:pt x="16923" y="1419"/>
                    <a:pt x="16498" y="1207"/>
                  </a:cubicBezTo>
                  <a:cubicBezTo>
                    <a:pt x="14765" y="357"/>
                    <a:pt x="13100" y="0"/>
                    <a:pt x="11613"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7;p17">
              <a:extLst>
                <a:ext uri="{FF2B5EF4-FFF2-40B4-BE49-F238E27FC236}">
                  <a16:creationId xmlns:a16="http://schemas.microsoft.com/office/drawing/2014/main" xmlns="" id="{76D63CDF-B439-9BA1-C454-E5EDE1E50EAF}"/>
                </a:ext>
              </a:extLst>
            </p:cNvPr>
            <p:cNvSpPr/>
            <p:nvPr/>
          </p:nvSpPr>
          <p:spPr>
            <a:xfrm rot="-5657334" flipH="1">
              <a:off x="2771507" y="4619373"/>
              <a:ext cx="751806" cy="223429"/>
            </a:xfrm>
            <a:custGeom>
              <a:avLst/>
              <a:gdLst/>
              <a:ahLst/>
              <a:cxnLst/>
              <a:rect l="l" t="t" r="r" b="b"/>
              <a:pathLst>
                <a:path w="13347" h="3960" extrusionOk="0">
                  <a:moveTo>
                    <a:pt x="9523" y="1"/>
                  </a:moveTo>
                  <a:cubicBezTo>
                    <a:pt x="7791" y="1"/>
                    <a:pt x="6126" y="494"/>
                    <a:pt x="5064" y="1309"/>
                  </a:cubicBezTo>
                  <a:cubicBezTo>
                    <a:pt x="3186" y="2796"/>
                    <a:pt x="111" y="3747"/>
                    <a:pt x="69" y="3747"/>
                  </a:cubicBezTo>
                  <a:cubicBezTo>
                    <a:pt x="35" y="3790"/>
                    <a:pt x="1" y="3824"/>
                    <a:pt x="1" y="3892"/>
                  </a:cubicBezTo>
                  <a:cubicBezTo>
                    <a:pt x="35" y="3925"/>
                    <a:pt x="69" y="3959"/>
                    <a:pt x="111" y="3959"/>
                  </a:cubicBezTo>
                  <a:lnTo>
                    <a:pt x="145" y="3959"/>
                  </a:lnTo>
                  <a:cubicBezTo>
                    <a:pt x="179" y="3959"/>
                    <a:pt x="3297" y="2974"/>
                    <a:pt x="5208" y="1487"/>
                  </a:cubicBezTo>
                  <a:cubicBezTo>
                    <a:pt x="6227" y="672"/>
                    <a:pt x="7858" y="179"/>
                    <a:pt x="9523" y="179"/>
                  </a:cubicBezTo>
                  <a:cubicBezTo>
                    <a:pt x="10653" y="179"/>
                    <a:pt x="11826" y="426"/>
                    <a:pt x="12853" y="918"/>
                  </a:cubicBezTo>
                  <a:cubicBezTo>
                    <a:pt x="13134" y="986"/>
                    <a:pt x="13312" y="1097"/>
                    <a:pt x="13346" y="1097"/>
                  </a:cubicBezTo>
                  <a:cubicBezTo>
                    <a:pt x="12921" y="850"/>
                    <a:pt x="12497" y="604"/>
                    <a:pt x="12072" y="392"/>
                  </a:cubicBezTo>
                  <a:cubicBezTo>
                    <a:pt x="11256" y="103"/>
                    <a:pt x="10407" y="1"/>
                    <a:pt x="9523"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8;p17">
              <a:extLst>
                <a:ext uri="{FF2B5EF4-FFF2-40B4-BE49-F238E27FC236}">
                  <a16:creationId xmlns:a16="http://schemas.microsoft.com/office/drawing/2014/main" xmlns="" id="{BF93FDE4-3F23-00AB-0766-9E28FE17BFF7}"/>
                </a:ext>
              </a:extLst>
            </p:cNvPr>
            <p:cNvSpPr/>
            <p:nvPr/>
          </p:nvSpPr>
          <p:spPr>
            <a:xfrm rot="-5657334" flipH="1">
              <a:off x="2390829" y="4428767"/>
              <a:ext cx="502500" cy="932761"/>
            </a:xfrm>
            <a:custGeom>
              <a:avLst/>
              <a:gdLst/>
              <a:ahLst/>
              <a:cxnLst/>
              <a:rect l="l" t="t" r="r" b="b"/>
              <a:pathLst>
                <a:path w="8921" h="16532" extrusionOk="0">
                  <a:moveTo>
                    <a:pt x="1" y="1"/>
                  </a:moveTo>
                  <a:cubicBezTo>
                    <a:pt x="1" y="1"/>
                    <a:pt x="1028" y="3399"/>
                    <a:pt x="2371" y="8181"/>
                  </a:cubicBezTo>
                  <a:cubicBezTo>
                    <a:pt x="4180" y="14688"/>
                    <a:pt x="7790" y="16209"/>
                    <a:pt x="8708" y="16498"/>
                  </a:cubicBezTo>
                  <a:cubicBezTo>
                    <a:pt x="8818" y="16532"/>
                    <a:pt x="8920" y="16532"/>
                    <a:pt x="8920" y="16532"/>
                  </a:cubicBezTo>
                  <a:cubicBezTo>
                    <a:pt x="8920" y="16532"/>
                    <a:pt x="8852" y="16464"/>
                    <a:pt x="8818" y="16319"/>
                  </a:cubicBezTo>
                  <a:cubicBezTo>
                    <a:pt x="8495" y="15614"/>
                    <a:pt x="7502" y="13100"/>
                    <a:pt x="7077" y="9625"/>
                  </a:cubicBezTo>
                  <a:cubicBezTo>
                    <a:pt x="6584" y="5454"/>
                    <a:pt x="1" y="1"/>
                    <a:pt x="1"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9;p17">
              <a:extLst>
                <a:ext uri="{FF2B5EF4-FFF2-40B4-BE49-F238E27FC236}">
                  <a16:creationId xmlns:a16="http://schemas.microsoft.com/office/drawing/2014/main" xmlns="" id="{8622E247-D62E-E147-3FAD-74DB7271DA8D}"/>
                </a:ext>
              </a:extLst>
            </p:cNvPr>
            <p:cNvSpPr/>
            <p:nvPr/>
          </p:nvSpPr>
          <p:spPr>
            <a:xfrm rot="-5657334" flipH="1">
              <a:off x="2588541" y="4612377"/>
              <a:ext cx="362751" cy="686876"/>
            </a:xfrm>
            <a:custGeom>
              <a:avLst/>
              <a:gdLst/>
              <a:ahLst/>
              <a:cxnLst/>
              <a:rect l="l" t="t" r="r" b="b"/>
              <a:pathLst>
                <a:path w="6440" h="12174" extrusionOk="0">
                  <a:moveTo>
                    <a:pt x="102" y="1"/>
                  </a:moveTo>
                  <a:cubicBezTo>
                    <a:pt x="102" y="1"/>
                    <a:pt x="68" y="35"/>
                    <a:pt x="34" y="35"/>
                  </a:cubicBezTo>
                  <a:cubicBezTo>
                    <a:pt x="0" y="69"/>
                    <a:pt x="0" y="137"/>
                    <a:pt x="34" y="170"/>
                  </a:cubicBezTo>
                  <a:cubicBezTo>
                    <a:pt x="68" y="213"/>
                    <a:pt x="1453" y="1445"/>
                    <a:pt x="2302" y="4596"/>
                  </a:cubicBezTo>
                  <a:cubicBezTo>
                    <a:pt x="3220" y="7994"/>
                    <a:pt x="4171" y="10330"/>
                    <a:pt x="6227" y="12140"/>
                  </a:cubicBezTo>
                  <a:cubicBezTo>
                    <a:pt x="6337" y="12174"/>
                    <a:pt x="6439" y="12174"/>
                    <a:pt x="6439" y="12174"/>
                  </a:cubicBezTo>
                  <a:cubicBezTo>
                    <a:pt x="6439" y="12174"/>
                    <a:pt x="6371" y="12106"/>
                    <a:pt x="6337" y="11961"/>
                  </a:cubicBezTo>
                  <a:cubicBezTo>
                    <a:pt x="4349" y="10194"/>
                    <a:pt x="3398" y="7892"/>
                    <a:pt x="2515" y="4562"/>
                  </a:cubicBezTo>
                  <a:cubicBezTo>
                    <a:pt x="1623" y="1343"/>
                    <a:pt x="246" y="103"/>
                    <a:pt x="178" y="35"/>
                  </a:cubicBezTo>
                  <a:cubicBezTo>
                    <a:pt x="178" y="35"/>
                    <a:pt x="136" y="1"/>
                    <a:pt x="102"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p17">
              <a:extLst>
                <a:ext uri="{FF2B5EF4-FFF2-40B4-BE49-F238E27FC236}">
                  <a16:creationId xmlns:a16="http://schemas.microsoft.com/office/drawing/2014/main" xmlns="" id="{3A96FA43-F5B2-DB9A-C6D4-BD1D7D2F7D70}"/>
                </a:ext>
              </a:extLst>
            </p:cNvPr>
            <p:cNvSpPr/>
            <p:nvPr/>
          </p:nvSpPr>
          <p:spPr>
            <a:xfrm rot="7985640">
              <a:off x="248484" y="783340"/>
              <a:ext cx="3660835" cy="3343367"/>
            </a:xfrm>
            <a:custGeom>
              <a:avLst/>
              <a:gdLst/>
              <a:ahLst/>
              <a:cxnLst/>
              <a:rect l="l" t="t" r="r" b="b"/>
              <a:pathLst>
                <a:path w="55190" h="50404" extrusionOk="0">
                  <a:moveTo>
                    <a:pt x="19501" y="0"/>
                  </a:moveTo>
                  <a:lnTo>
                    <a:pt x="19501" y="0"/>
                  </a:lnTo>
                  <a:cubicBezTo>
                    <a:pt x="16558" y="8832"/>
                    <a:pt x="20793" y="17386"/>
                    <a:pt x="20793" y="17386"/>
                  </a:cubicBezTo>
                  <a:cubicBezTo>
                    <a:pt x="20793" y="17386"/>
                    <a:pt x="25557" y="20120"/>
                    <a:pt x="21356" y="21736"/>
                  </a:cubicBezTo>
                  <a:cubicBezTo>
                    <a:pt x="20235" y="22170"/>
                    <a:pt x="18478" y="22519"/>
                    <a:pt x="15825" y="22721"/>
                  </a:cubicBezTo>
                  <a:cubicBezTo>
                    <a:pt x="3210" y="23668"/>
                    <a:pt x="1" y="32469"/>
                    <a:pt x="1" y="32469"/>
                  </a:cubicBezTo>
                  <a:cubicBezTo>
                    <a:pt x="3570" y="33921"/>
                    <a:pt x="7246" y="34398"/>
                    <a:pt x="10535" y="34398"/>
                  </a:cubicBezTo>
                  <a:cubicBezTo>
                    <a:pt x="16831" y="34398"/>
                    <a:pt x="21710" y="32651"/>
                    <a:pt x="21710" y="32651"/>
                  </a:cubicBezTo>
                  <a:lnTo>
                    <a:pt x="26584" y="34769"/>
                  </a:lnTo>
                  <a:cubicBezTo>
                    <a:pt x="26626" y="35404"/>
                    <a:pt x="26706" y="36024"/>
                    <a:pt x="26812" y="36617"/>
                  </a:cubicBezTo>
                  <a:cubicBezTo>
                    <a:pt x="28481" y="46012"/>
                    <a:pt x="37347" y="50403"/>
                    <a:pt x="37347" y="50403"/>
                  </a:cubicBezTo>
                  <a:cubicBezTo>
                    <a:pt x="41483" y="43046"/>
                    <a:pt x="37161" y="33021"/>
                    <a:pt x="37161" y="33021"/>
                  </a:cubicBezTo>
                  <a:cubicBezTo>
                    <a:pt x="37161" y="33021"/>
                    <a:pt x="29097" y="26778"/>
                    <a:pt x="40685" y="26314"/>
                  </a:cubicBezTo>
                  <a:cubicBezTo>
                    <a:pt x="41564" y="26279"/>
                    <a:pt x="42392" y="26195"/>
                    <a:pt x="43171" y="26074"/>
                  </a:cubicBezTo>
                  <a:lnTo>
                    <a:pt x="43176" y="26074"/>
                  </a:lnTo>
                  <a:cubicBezTo>
                    <a:pt x="52171" y="24717"/>
                    <a:pt x="54889" y="18307"/>
                    <a:pt x="55167" y="17595"/>
                  </a:cubicBezTo>
                  <a:cubicBezTo>
                    <a:pt x="55182" y="17550"/>
                    <a:pt x="55190" y="17527"/>
                    <a:pt x="55190" y="17527"/>
                  </a:cubicBezTo>
                  <a:cubicBezTo>
                    <a:pt x="51832" y="15996"/>
                    <a:pt x="48268" y="15542"/>
                    <a:pt x="45217" y="15542"/>
                  </a:cubicBezTo>
                  <a:cubicBezTo>
                    <a:pt x="40752" y="15542"/>
                    <a:pt x="37389" y="16516"/>
                    <a:pt x="37389" y="16516"/>
                  </a:cubicBezTo>
                  <a:cubicBezTo>
                    <a:pt x="37389" y="16516"/>
                    <a:pt x="34208" y="20286"/>
                    <a:pt x="31426" y="20286"/>
                  </a:cubicBezTo>
                  <a:cubicBezTo>
                    <a:pt x="30184" y="20286"/>
                    <a:pt x="29022" y="19535"/>
                    <a:pt x="28257" y="17364"/>
                  </a:cubicBezTo>
                  <a:cubicBezTo>
                    <a:pt x="28024" y="16710"/>
                    <a:pt x="27831" y="15923"/>
                    <a:pt x="27682" y="14991"/>
                  </a:cubicBezTo>
                  <a:cubicBezTo>
                    <a:pt x="25926" y="4045"/>
                    <a:pt x="19501" y="0"/>
                    <a:pt x="19501" y="0"/>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Google Shape;91;p17">
              <a:extLst>
                <a:ext uri="{FF2B5EF4-FFF2-40B4-BE49-F238E27FC236}">
                  <a16:creationId xmlns:a16="http://schemas.microsoft.com/office/drawing/2014/main" xmlns="" id="{2C08E750-C374-1079-398F-45EB38B95A7B}"/>
                </a:ext>
              </a:extLst>
            </p:cNvPr>
            <p:cNvGrpSpPr/>
            <p:nvPr/>
          </p:nvGrpSpPr>
          <p:grpSpPr>
            <a:xfrm>
              <a:off x="475930" y="690150"/>
              <a:ext cx="3186445" cy="3426263"/>
              <a:chOff x="628330" y="690150"/>
              <a:chExt cx="3186445" cy="3426263"/>
            </a:xfrm>
          </p:grpSpPr>
          <p:sp>
            <p:nvSpPr>
              <p:cNvPr id="223" name="Google Shape;92;p17">
                <a:extLst>
                  <a:ext uri="{FF2B5EF4-FFF2-40B4-BE49-F238E27FC236}">
                    <a16:creationId xmlns:a16="http://schemas.microsoft.com/office/drawing/2014/main" xmlns="" id="{B5F9EC08-8E4D-C8CD-AC61-06EE3DB7F0BB}"/>
                  </a:ext>
                </a:extLst>
              </p:cNvPr>
              <p:cNvSpPr/>
              <p:nvPr/>
            </p:nvSpPr>
            <p:spPr>
              <a:xfrm rot="7985640">
                <a:off x="942209" y="1319926"/>
                <a:ext cx="698935" cy="1326694"/>
              </a:xfrm>
              <a:custGeom>
                <a:avLst/>
                <a:gdLst/>
                <a:ahLst/>
                <a:cxnLst/>
                <a:rect l="l" t="t" r="r" b="b"/>
                <a:pathLst>
                  <a:path w="10537" h="20001" extrusionOk="0">
                    <a:moveTo>
                      <a:pt x="3673" y="0"/>
                    </a:moveTo>
                    <a:cubicBezTo>
                      <a:pt x="2018" y="0"/>
                      <a:pt x="798" y="3155"/>
                      <a:pt x="1" y="6214"/>
                    </a:cubicBezTo>
                    <a:cubicBezTo>
                      <a:pt x="1670" y="15609"/>
                      <a:pt x="10536" y="20000"/>
                      <a:pt x="10536" y="20000"/>
                    </a:cubicBezTo>
                    <a:cubicBezTo>
                      <a:pt x="10536" y="20000"/>
                      <a:pt x="8867" y="3952"/>
                      <a:pt x="4860" y="519"/>
                    </a:cubicBezTo>
                    <a:cubicBezTo>
                      <a:pt x="4442" y="161"/>
                      <a:pt x="4047" y="0"/>
                      <a:pt x="3673"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93;p17">
                <a:extLst>
                  <a:ext uri="{FF2B5EF4-FFF2-40B4-BE49-F238E27FC236}">
                    <a16:creationId xmlns:a16="http://schemas.microsoft.com/office/drawing/2014/main" xmlns="" id="{398E5507-CC1F-04C7-C477-1858B60C512C}"/>
                  </a:ext>
                </a:extLst>
              </p:cNvPr>
              <p:cNvSpPr/>
              <p:nvPr/>
            </p:nvSpPr>
            <p:spPr>
              <a:xfrm rot="7985640">
                <a:off x="941269" y="3192814"/>
                <a:ext cx="1284708" cy="562490"/>
              </a:xfrm>
              <a:custGeom>
                <a:avLst/>
                <a:gdLst/>
                <a:ahLst/>
                <a:cxnLst/>
                <a:rect l="l" t="t" r="r" b="b"/>
                <a:pathLst>
                  <a:path w="19368" h="8480" extrusionOk="0">
                    <a:moveTo>
                      <a:pt x="19368" y="0"/>
                    </a:moveTo>
                    <a:cubicBezTo>
                      <a:pt x="11076" y="593"/>
                      <a:pt x="1" y="4852"/>
                      <a:pt x="1" y="4852"/>
                    </a:cubicBezTo>
                    <a:lnTo>
                      <a:pt x="7372" y="8479"/>
                    </a:lnTo>
                    <a:lnTo>
                      <a:pt x="7377" y="8479"/>
                    </a:lnTo>
                    <a:cubicBezTo>
                      <a:pt x="16372" y="7122"/>
                      <a:pt x="19090" y="712"/>
                      <a:pt x="19368"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94;p17">
                <a:extLst>
                  <a:ext uri="{FF2B5EF4-FFF2-40B4-BE49-F238E27FC236}">
                    <a16:creationId xmlns:a16="http://schemas.microsoft.com/office/drawing/2014/main" xmlns="" id="{DA1C88B5-FB05-D566-A046-0CA0DA877BA0}"/>
                  </a:ext>
                </a:extLst>
              </p:cNvPr>
              <p:cNvSpPr/>
              <p:nvPr/>
            </p:nvSpPr>
            <p:spPr>
              <a:xfrm rot="7985640">
                <a:off x="2803486" y="2203851"/>
                <a:ext cx="580865" cy="1441712"/>
              </a:xfrm>
              <a:custGeom>
                <a:avLst/>
                <a:gdLst/>
                <a:ahLst/>
                <a:cxnLst/>
                <a:rect l="l" t="t" r="r" b="b"/>
                <a:pathLst>
                  <a:path w="8757" h="21735" extrusionOk="0">
                    <a:moveTo>
                      <a:pt x="0" y="0"/>
                    </a:moveTo>
                    <a:cubicBezTo>
                      <a:pt x="0" y="1"/>
                      <a:pt x="5585" y="15809"/>
                      <a:pt x="5703" y="20831"/>
                    </a:cubicBezTo>
                    <a:cubicBezTo>
                      <a:pt x="5716" y="21460"/>
                      <a:pt x="5834" y="21735"/>
                      <a:pt x="6030" y="21735"/>
                    </a:cubicBezTo>
                    <a:cubicBezTo>
                      <a:pt x="6553" y="21735"/>
                      <a:pt x="7628" y="19783"/>
                      <a:pt x="8756" y="17364"/>
                    </a:cubicBezTo>
                    <a:cubicBezTo>
                      <a:pt x="8523" y="16710"/>
                      <a:pt x="8330" y="15923"/>
                      <a:pt x="8181" y="14991"/>
                    </a:cubicBezTo>
                    <a:cubicBezTo>
                      <a:pt x="6425" y="4045"/>
                      <a:pt x="0" y="0"/>
                      <a:pt x="0"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95;p17">
                <a:extLst>
                  <a:ext uri="{FF2B5EF4-FFF2-40B4-BE49-F238E27FC236}">
                    <a16:creationId xmlns:a16="http://schemas.microsoft.com/office/drawing/2014/main" xmlns="" id="{37F87B27-0724-4160-298B-7A4304FBEF24}"/>
                  </a:ext>
                </a:extLst>
              </p:cNvPr>
              <p:cNvSpPr/>
              <p:nvPr/>
            </p:nvSpPr>
            <p:spPr>
              <a:xfrm rot="7985640">
                <a:off x="1255419" y="1602208"/>
                <a:ext cx="2536052" cy="711935"/>
              </a:xfrm>
              <a:custGeom>
                <a:avLst/>
                <a:gdLst/>
                <a:ahLst/>
                <a:cxnLst/>
                <a:rect l="l" t="t" r="r" b="b"/>
                <a:pathLst>
                  <a:path w="38233" h="10733" extrusionOk="0">
                    <a:moveTo>
                      <a:pt x="21356" y="0"/>
                    </a:moveTo>
                    <a:cubicBezTo>
                      <a:pt x="20235" y="434"/>
                      <a:pt x="18478" y="783"/>
                      <a:pt x="15825" y="985"/>
                    </a:cubicBezTo>
                    <a:cubicBezTo>
                      <a:pt x="3210" y="1932"/>
                      <a:pt x="1" y="10733"/>
                      <a:pt x="1" y="10733"/>
                    </a:cubicBezTo>
                    <a:cubicBezTo>
                      <a:pt x="1" y="10733"/>
                      <a:pt x="15230" y="6003"/>
                      <a:pt x="28561" y="6003"/>
                    </a:cubicBezTo>
                    <a:cubicBezTo>
                      <a:pt x="29468" y="6003"/>
                      <a:pt x="30366" y="6025"/>
                      <a:pt x="31249" y="6072"/>
                    </a:cubicBezTo>
                    <a:cubicBezTo>
                      <a:pt x="31700" y="6096"/>
                      <a:pt x="32097" y="6107"/>
                      <a:pt x="32443" y="6107"/>
                    </a:cubicBezTo>
                    <a:cubicBezTo>
                      <a:pt x="38233" y="6107"/>
                      <a:pt x="29837" y="2856"/>
                      <a:pt x="21356" y="0"/>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96;p17">
              <a:extLst>
                <a:ext uri="{FF2B5EF4-FFF2-40B4-BE49-F238E27FC236}">
                  <a16:creationId xmlns:a16="http://schemas.microsoft.com/office/drawing/2014/main" xmlns="" id="{F10B4EA3-D1F9-94CE-B25A-76A0FCB01292}"/>
                </a:ext>
              </a:extLst>
            </p:cNvPr>
            <p:cNvSpPr/>
            <p:nvPr/>
          </p:nvSpPr>
          <p:spPr>
            <a:xfrm flipH="1">
              <a:off x="635701" y="2730720"/>
              <a:ext cx="66613" cy="32225"/>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p17">
              <a:extLst>
                <a:ext uri="{FF2B5EF4-FFF2-40B4-BE49-F238E27FC236}">
                  <a16:creationId xmlns:a16="http://schemas.microsoft.com/office/drawing/2014/main" xmlns="" id="{2165A6F2-6CA9-F51E-94EE-E2D523BF0114}"/>
                </a:ext>
              </a:extLst>
            </p:cNvPr>
            <p:cNvSpPr/>
            <p:nvPr/>
          </p:nvSpPr>
          <p:spPr>
            <a:xfrm flipH="1">
              <a:off x="1036870" y="997836"/>
              <a:ext cx="1277249" cy="1567351"/>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8;p17">
              <a:extLst>
                <a:ext uri="{FF2B5EF4-FFF2-40B4-BE49-F238E27FC236}">
                  <a16:creationId xmlns:a16="http://schemas.microsoft.com/office/drawing/2014/main" xmlns="" id="{2F299F13-5A9D-B9B4-066C-289E678B1E05}"/>
                </a:ext>
              </a:extLst>
            </p:cNvPr>
            <p:cNvSpPr/>
            <p:nvPr/>
          </p:nvSpPr>
          <p:spPr>
            <a:xfrm flipH="1">
              <a:off x="457449" y="2411500"/>
              <a:ext cx="1637079" cy="1192514"/>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p17">
              <a:extLst>
                <a:ext uri="{FF2B5EF4-FFF2-40B4-BE49-F238E27FC236}">
                  <a16:creationId xmlns:a16="http://schemas.microsoft.com/office/drawing/2014/main" xmlns="" id="{DAD674AF-6B90-0982-798C-99A6738DA923}"/>
                </a:ext>
              </a:extLst>
            </p:cNvPr>
            <p:cNvSpPr/>
            <p:nvPr/>
          </p:nvSpPr>
          <p:spPr>
            <a:xfrm flipH="1">
              <a:off x="1796647" y="2582588"/>
              <a:ext cx="1398520" cy="1329905"/>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0;p17">
              <a:extLst>
                <a:ext uri="{FF2B5EF4-FFF2-40B4-BE49-F238E27FC236}">
                  <a16:creationId xmlns:a16="http://schemas.microsoft.com/office/drawing/2014/main" xmlns="" id="{DBDFC008-DC9A-C411-DB5F-6B89C5DCBE3F}"/>
                </a:ext>
              </a:extLst>
            </p:cNvPr>
            <p:cNvSpPr/>
            <p:nvPr/>
          </p:nvSpPr>
          <p:spPr>
            <a:xfrm flipH="1">
              <a:off x="1885961" y="1515085"/>
              <a:ext cx="1757311" cy="1279315"/>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1;p17">
              <a:extLst>
                <a:ext uri="{FF2B5EF4-FFF2-40B4-BE49-F238E27FC236}">
                  <a16:creationId xmlns:a16="http://schemas.microsoft.com/office/drawing/2014/main" xmlns="" id="{9BCDD8E5-71C6-C24F-D8D7-210105CFA123}"/>
                </a:ext>
              </a:extLst>
            </p:cNvPr>
            <p:cNvSpPr/>
            <p:nvPr/>
          </p:nvSpPr>
          <p:spPr>
            <a:xfrm flipH="1">
              <a:off x="2969687" y="3084937"/>
              <a:ext cx="62108" cy="57088"/>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p17">
              <a:extLst>
                <a:ext uri="{FF2B5EF4-FFF2-40B4-BE49-F238E27FC236}">
                  <a16:creationId xmlns:a16="http://schemas.microsoft.com/office/drawing/2014/main" xmlns="" id="{7E4B1389-C7A8-71BF-6524-F3EF110FE5CE}"/>
                </a:ext>
              </a:extLst>
            </p:cNvPr>
            <p:cNvSpPr/>
            <p:nvPr/>
          </p:nvSpPr>
          <p:spPr>
            <a:xfrm flipH="1">
              <a:off x="2940235" y="3144450"/>
              <a:ext cx="51281" cy="48685"/>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p17">
              <a:extLst>
                <a:ext uri="{FF2B5EF4-FFF2-40B4-BE49-F238E27FC236}">
                  <a16:creationId xmlns:a16="http://schemas.microsoft.com/office/drawing/2014/main" xmlns="" id="{9BBA7104-0D9D-1871-F3C2-E4AB229B1175}"/>
                </a:ext>
              </a:extLst>
            </p:cNvPr>
            <p:cNvSpPr/>
            <p:nvPr/>
          </p:nvSpPr>
          <p:spPr>
            <a:xfrm flipH="1">
              <a:off x="2788644" y="2963227"/>
              <a:ext cx="62282" cy="40628"/>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4;p17">
              <a:extLst>
                <a:ext uri="{FF2B5EF4-FFF2-40B4-BE49-F238E27FC236}">
                  <a16:creationId xmlns:a16="http://schemas.microsoft.com/office/drawing/2014/main" xmlns="" id="{B860D5AB-556F-90A0-1169-18DE2791F542}"/>
                </a:ext>
              </a:extLst>
            </p:cNvPr>
            <p:cNvSpPr/>
            <p:nvPr/>
          </p:nvSpPr>
          <p:spPr>
            <a:xfrm flipH="1">
              <a:off x="2794274" y="3025165"/>
              <a:ext cx="63754" cy="45046"/>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5;p17">
              <a:extLst>
                <a:ext uri="{FF2B5EF4-FFF2-40B4-BE49-F238E27FC236}">
                  <a16:creationId xmlns:a16="http://schemas.microsoft.com/office/drawing/2014/main" xmlns="" id="{D7AEC339-933D-5685-080B-6E0CCA1C2475}"/>
                </a:ext>
              </a:extLst>
            </p:cNvPr>
            <p:cNvSpPr/>
            <p:nvPr/>
          </p:nvSpPr>
          <p:spPr>
            <a:xfrm flipH="1">
              <a:off x="2815757" y="3138733"/>
              <a:ext cx="62455" cy="48425"/>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6;p17">
              <a:extLst>
                <a:ext uri="{FF2B5EF4-FFF2-40B4-BE49-F238E27FC236}">
                  <a16:creationId xmlns:a16="http://schemas.microsoft.com/office/drawing/2014/main" xmlns="" id="{D7FBB707-0A68-C837-4497-38CC9E42884B}"/>
                </a:ext>
              </a:extLst>
            </p:cNvPr>
            <p:cNvSpPr/>
            <p:nvPr/>
          </p:nvSpPr>
          <p:spPr>
            <a:xfrm flipH="1">
              <a:off x="2754774" y="3248229"/>
              <a:ext cx="61935" cy="54835"/>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7;p17">
              <a:extLst>
                <a:ext uri="{FF2B5EF4-FFF2-40B4-BE49-F238E27FC236}">
                  <a16:creationId xmlns:a16="http://schemas.microsoft.com/office/drawing/2014/main" xmlns="" id="{E50D7C5A-DBCA-07A5-CAD0-3F386C7E6242}"/>
                </a:ext>
              </a:extLst>
            </p:cNvPr>
            <p:cNvSpPr/>
            <p:nvPr/>
          </p:nvSpPr>
          <p:spPr>
            <a:xfrm flipH="1">
              <a:off x="2666331" y="3349929"/>
              <a:ext cx="60289" cy="56741"/>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8;p17">
              <a:extLst>
                <a:ext uri="{FF2B5EF4-FFF2-40B4-BE49-F238E27FC236}">
                  <a16:creationId xmlns:a16="http://schemas.microsoft.com/office/drawing/2014/main" xmlns="" id="{02F73100-E7FC-B043-B158-2BFB7F8ACC34}"/>
                </a:ext>
              </a:extLst>
            </p:cNvPr>
            <p:cNvSpPr/>
            <p:nvPr/>
          </p:nvSpPr>
          <p:spPr>
            <a:xfrm flipH="1">
              <a:off x="2630209" y="3254380"/>
              <a:ext cx="59510" cy="54922"/>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9;p17">
              <a:extLst>
                <a:ext uri="{FF2B5EF4-FFF2-40B4-BE49-F238E27FC236}">
                  <a16:creationId xmlns:a16="http://schemas.microsoft.com/office/drawing/2014/main" xmlns="" id="{12438386-770B-5317-384B-64F4B6567696}"/>
                </a:ext>
              </a:extLst>
            </p:cNvPr>
            <p:cNvSpPr/>
            <p:nvPr/>
          </p:nvSpPr>
          <p:spPr>
            <a:xfrm flipH="1">
              <a:off x="2671009" y="2890720"/>
              <a:ext cx="55698" cy="34218"/>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0;p17">
              <a:extLst>
                <a:ext uri="{FF2B5EF4-FFF2-40B4-BE49-F238E27FC236}">
                  <a16:creationId xmlns:a16="http://schemas.microsoft.com/office/drawing/2014/main" xmlns="" id="{93C1F6D6-696A-1023-6AB6-3341E378BF5B}"/>
                </a:ext>
              </a:extLst>
            </p:cNvPr>
            <p:cNvSpPr/>
            <p:nvPr/>
          </p:nvSpPr>
          <p:spPr>
            <a:xfrm flipH="1">
              <a:off x="2900908" y="3396621"/>
              <a:ext cx="55438" cy="58647"/>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1;p17">
              <a:extLst>
                <a:ext uri="{FF2B5EF4-FFF2-40B4-BE49-F238E27FC236}">
                  <a16:creationId xmlns:a16="http://schemas.microsoft.com/office/drawing/2014/main" xmlns="" id="{AFD1739A-67DC-57F5-D0E2-1AB93841A833}"/>
                </a:ext>
              </a:extLst>
            </p:cNvPr>
            <p:cNvSpPr/>
            <p:nvPr/>
          </p:nvSpPr>
          <p:spPr>
            <a:xfrm flipH="1">
              <a:off x="2946992" y="3358678"/>
              <a:ext cx="42618" cy="37596"/>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2;p17">
              <a:extLst>
                <a:ext uri="{FF2B5EF4-FFF2-40B4-BE49-F238E27FC236}">
                  <a16:creationId xmlns:a16="http://schemas.microsoft.com/office/drawing/2014/main" xmlns="" id="{50F7AD3A-BE6A-7905-7F73-335B262BECCE}"/>
                </a:ext>
              </a:extLst>
            </p:cNvPr>
            <p:cNvSpPr/>
            <p:nvPr/>
          </p:nvSpPr>
          <p:spPr>
            <a:xfrm flipH="1">
              <a:off x="2988657" y="3293622"/>
              <a:ext cx="43138" cy="26508"/>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3;p17">
              <a:extLst>
                <a:ext uri="{FF2B5EF4-FFF2-40B4-BE49-F238E27FC236}">
                  <a16:creationId xmlns:a16="http://schemas.microsoft.com/office/drawing/2014/main" xmlns="" id="{9B7A9B24-C5A5-E831-43D4-3A069F31B90C}"/>
                </a:ext>
              </a:extLst>
            </p:cNvPr>
            <p:cNvSpPr/>
            <p:nvPr/>
          </p:nvSpPr>
          <p:spPr>
            <a:xfrm flipH="1">
              <a:off x="2777903" y="3404937"/>
              <a:ext cx="75795" cy="60986"/>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4;p17">
              <a:extLst>
                <a:ext uri="{FF2B5EF4-FFF2-40B4-BE49-F238E27FC236}">
                  <a16:creationId xmlns:a16="http://schemas.microsoft.com/office/drawing/2014/main" xmlns="" id="{76C25DF8-FD42-BC2F-4C2E-5810A7783240}"/>
                </a:ext>
              </a:extLst>
            </p:cNvPr>
            <p:cNvSpPr/>
            <p:nvPr/>
          </p:nvSpPr>
          <p:spPr>
            <a:xfrm flipH="1">
              <a:off x="2873708" y="3298473"/>
              <a:ext cx="55612" cy="44700"/>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5;p17">
              <a:extLst>
                <a:ext uri="{FF2B5EF4-FFF2-40B4-BE49-F238E27FC236}">
                  <a16:creationId xmlns:a16="http://schemas.microsoft.com/office/drawing/2014/main" xmlns="" id="{962C503B-2278-6C0C-E148-2081ADE397B6}"/>
                </a:ext>
              </a:extLst>
            </p:cNvPr>
            <p:cNvSpPr/>
            <p:nvPr/>
          </p:nvSpPr>
          <p:spPr>
            <a:xfrm flipH="1">
              <a:off x="2859762" y="3541028"/>
              <a:ext cx="57604" cy="52843"/>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6;p17">
              <a:extLst>
                <a:ext uri="{FF2B5EF4-FFF2-40B4-BE49-F238E27FC236}">
                  <a16:creationId xmlns:a16="http://schemas.microsoft.com/office/drawing/2014/main" xmlns="" id="{54EE712E-537A-F59B-AE4F-F4AAC98AF52E}"/>
                </a:ext>
              </a:extLst>
            </p:cNvPr>
            <p:cNvSpPr/>
            <p:nvPr/>
          </p:nvSpPr>
          <p:spPr>
            <a:xfrm flipH="1">
              <a:off x="2821821" y="3574466"/>
              <a:ext cx="50847" cy="53276"/>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7;p17">
              <a:extLst>
                <a:ext uri="{FF2B5EF4-FFF2-40B4-BE49-F238E27FC236}">
                  <a16:creationId xmlns:a16="http://schemas.microsoft.com/office/drawing/2014/main" xmlns="" id="{0D211A20-ED0E-2B4C-8D35-1185374080D3}"/>
                </a:ext>
              </a:extLst>
            </p:cNvPr>
            <p:cNvSpPr/>
            <p:nvPr/>
          </p:nvSpPr>
          <p:spPr>
            <a:xfrm flipH="1">
              <a:off x="2651865" y="3475538"/>
              <a:ext cx="52233" cy="47992"/>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8;p17">
              <a:extLst>
                <a:ext uri="{FF2B5EF4-FFF2-40B4-BE49-F238E27FC236}">
                  <a16:creationId xmlns:a16="http://schemas.microsoft.com/office/drawing/2014/main" xmlns="" id="{83C1651F-AA89-28B4-7FA1-B4B29E8507C5}"/>
                </a:ext>
              </a:extLst>
            </p:cNvPr>
            <p:cNvSpPr/>
            <p:nvPr/>
          </p:nvSpPr>
          <p:spPr>
            <a:xfrm flipH="1">
              <a:off x="2622933" y="3556361"/>
              <a:ext cx="53100" cy="61852"/>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9;p17">
              <a:extLst>
                <a:ext uri="{FF2B5EF4-FFF2-40B4-BE49-F238E27FC236}">
                  <a16:creationId xmlns:a16="http://schemas.microsoft.com/office/drawing/2014/main" xmlns="" id="{9191D505-AE29-9C5E-0C19-711AD6F10729}"/>
                </a:ext>
              </a:extLst>
            </p:cNvPr>
            <p:cNvSpPr/>
            <p:nvPr/>
          </p:nvSpPr>
          <p:spPr>
            <a:xfrm flipH="1">
              <a:off x="2531805" y="3423389"/>
              <a:ext cx="38894" cy="44180"/>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0;p17">
              <a:extLst>
                <a:ext uri="{FF2B5EF4-FFF2-40B4-BE49-F238E27FC236}">
                  <a16:creationId xmlns:a16="http://schemas.microsoft.com/office/drawing/2014/main" xmlns="" id="{7A3EBBB0-F06B-4D83-0283-F67C2565DFE4}"/>
                </a:ext>
              </a:extLst>
            </p:cNvPr>
            <p:cNvSpPr/>
            <p:nvPr/>
          </p:nvSpPr>
          <p:spPr>
            <a:xfrm flipH="1">
              <a:off x="2531025" y="3328186"/>
              <a:ext cx="39673" cy="40888"/>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1;p17">
              <a:extLst>
                <a:ext uri="{FF2B5EF4-FFF2-40B4-BE49-F238E27FC236}">
                  <a16:creationId xmlns:a16="http://schemas.microsoft.com/office/drawing/2014/main" xmlns="" id="{2401092F-3277-158F-FA6D-322717939F20}"/>
                </a:ext>
              </a:extLst>
            </p:cNvPr>
            <p:cNvSpPr/>
            <p:nvPr/>
          </p:nvSpPr>
          <p:spPr>
            <a:xfrm flipH="1">
              <a:off x="2486154" y="3244937"/>
              <a:ext cx="49288" cy="43314"/>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2;p17">
              <a:extLst>
                <a:ext uri="{FF2B5EF4-FFF2-40B4-BE49-F238E27FC236}">
                  <a16:creationId xmlns:a16="http://schemas.microsoft.com/office/drawing/2014/main" xmlns="" id="{D5F54679-490C-D831-D01F-D7635609312B}"/>
                </a:ext>
              </a:extLst>
            </p:cNvPr>
            <p:cNvSpPr/>
            <p:nvPr/>
          </p:nvSpPr>
          <p:spPr>
            <a:xfrm flipH="1">
              <a:off x="2377441" y="3462804"/>
              <a:ext cx="47902" cy="67569"/>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3;p17">
              <a:extLst>
                <a:ext uri="{FF2B5EF4-FFF2-40B4-BE49-F238E27FC236}">
                  <a16:creationId xmlns:a16="http://schemas.microsoft.com/office/drawing/2014/main" xmlns="" id="{2DAA69EE-F561-A872-63D9-112C94ACAC79}"/>
                </a:ext>
              </a:extLst>
            </p:cNvPr>
            <p:cNvSpPr/>
            <p:nvPr/>
          </p:nvSpPr>
          <p:spPr>
            <a:xfrm flipH="1">
              <a:off x="2460687" y="3572040"/>
              <a:ext cx="54659" cy="82036"/>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p17">
              <a:extLst>
                <a:ext uri="{FF2B5EF4-FFF2-40B4-BE49-F238E27FC236}">
                  <a16:creationId xmlns:a16="http://schemas.microsoft.com/office/drawing/2014/main" xmlns="" id="{B59759C0-87AF-58F2-F62A-0FBC35340AD8}"/>
                </a:ext>
              </a:extLst>
            </p:cNvPr>
            <p:cNvSpPr/>
            <p:nvPr/>
          </p:nvSpPr>
          <p:spPr>
            <a:xfrm flipH="1">
              <a:off x="2459821" y="3686648"/>
              <a:ext cx="59250" cy="81690"/>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5;p17">
              <a:extLst>
                <a:ext uri="{FF2B5EF4-FFF2-40B4-BE49-F238E27FC236}">
                  <a16:creationId xmlns:a16="http://schemas.microsoft.com/office/drawing/2014/main" xmlns="" id="{FBE04BE8-DBC2-88C0-6FF0-BE644C8AA3F1}"/>
                </a:ext>
              </a:extLst>
            </p:cNvPr>
            <p:cNvSpPr/>
            <p:nvPr/>
          </p:nvSpPr>
          <p:spPr>
            <a:xfrm flipH="1">
              <a:off x="2339674" y="3638656"/>
              <a:ext cx="54139" cy="67569"/>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6;p17">
              <a:extLst>
                <a:ext uri="{FF2B5EF4-FFF2-40B4-BE49-F238E27FC236}">
                  <a16:creationId xmlns:a16="http://schemas.microsoft.com/office/drawing/2014/main" xmlns="" id="{2950B544-3FC8-6475-3D4F-523B0A14144C}"/>
                </a:ext>
              </a:extLst>
            </p:cNvPr>
            <p:cNvSpPr/>
            <p:nvPr/>
          </p:nvSpPr>
          <p:spPr>
            <a:xfrm flipH="1">
              <a:off x="2303725" y="3530286"/>
              <a:ext cx="48595" cy="45306"/>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7;p17">
              <a:extLst>
                <a:ext uri="{FF2B5EF4-FFF2-40B4-BE49-F238E27FC236}">
                  <a16:creationId xmlns:a16="http://schemas.microsoft.com/office/drawing/2014/main" xmlns="" id="{C86BAF03-C75A-98CA-CF62-4B4F5987F7CF}"/>
                </a:ext>
              </a:extLst>
            </p:cNvPr>
            <p:cNvSpPr/>
            <p:nvPr/>
          </p:nvSpPr>
          <p:spPr>
            <a:xfrm flipH="1">
              <a:off x="2263791" y="3766344"/>
              <a:ext cx="44784" cy="58474"/>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8;p17">
              <a:extLst>
                <a:ext uri="{FF2B5EF4-FFF2-40B4-BE49-F238E27FC236}">
                  <a16:creationId xmlns:a16="http://schemas.microsoft.com/office/drawing/2014/main" xmlns="" id="{897D0D51-2C76-FDBD-D001-9DB04E93D6E0}"/>
                </a:ext>
              </a:extLst>
            </p:cNvPr>
            <p:cNvSpPr/>
            <p:nvPr/>
          </p:nvSpPr>
          <p:spPr>
            <a:xfrm flipH="1">
              <a:off x="2172750" y="3748932"/>
              <a:ext cx="30404" cy="62545"/>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9;p17">
              <a:extLst>
                <a:ext uri="{FF2B5EF4-FFF2-40B4-BE49-F238E27FC236}">
                  <a16:creationId xmlns:a16="http://schemas.microsoft.com/office/drawing/2014/main" xmlns="" id="{7A16E8A1-117F-F6E0-195C-E9A7FB28785B}"/>
                </a:ext>
              </a:extLst>
            </p:cNvPr>
            <p:cNvSpPr/>
            <p:nvPr/>
          </p:nvSpPr>
          <p:spPr>
            <a:xfrm flipH="1">
              <a:off x="2062824" y="3686388"/>
              <a:ext cx="25727" cy="60119"/>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30;p17">
              <a:extLst>
                <a:ext uri="{FF2B5EF4-FFF2-40B4-BE49-F238E27FC236}">
                  <a16:creationId xmlns:a16="http://schemas.microsoft.com/office/drawing/2014/main" xmlns="" id="{F0B442F3-6D77-9175-017D-5CC826A9628E}"/>
                </a:ext>
              </a:extLst>
            </p:cNvPr>
            <p:cNvSpPr/>
            <p:nvPr/>
          </p:nvSpPr>
          <p:spPr>
            <a:xfrm flipH="1">
              <a:off x="1995604" y="3604439"/>
              <a:ext cx="38894" cy="64191"/>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31;p17">
              <a:extLst>
                <a:ext uri="{FF2B5EF4-FFF2-40B4-BE49-F238E27FC236}">
                  <a16:creationId xmlns:a16="http://schemas.microsoft.com/office/drawing/2014/main" xmlns="" id="{973EBC62-3DA8-3584-A861-E4B27DDCA498}"/>
                </a:ext>
              </a:extLst>
            </p:cNvPr>
            <p:cNvSpPr/>
            <p:nvPr/>
          </p:nvSpPr>
          <p:spPr>
            <a:xfrm flipH="1">
              <a:off x="2106309" y="3510189"/>
              <a:ext cx="30664" cy="62025"/>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32;p17">
              <a:extLst>
                <a:ext uri="{FF2B5EF4-FFF2-40B4-BE49-F238E27FC236}">
                  <a16:creationId xmlns:a16="http://schemas.microsoft.com/office/drawing/2014/main" xmlns="" id="{7B36DA4F-4467-D76D-703E-544AAEB2E3F7}"/>
                </a:ext>
              </a:extLst>
            </p:cNvPr>
            <p:cNvSpPr/>
            <p:nvPr/>
          </p:nvSpPr>
          <p:spPr>
            <a:xfrm flipH="1">
              <a:off x="2176734" y="3596729"/>
              <a:ext cx="41579" cy="73980"/>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33;p17">
              <a:extLst>
                <a:ext uri="{FF2B5EF4-FFF2-40B4-BE49-F238E27FC236}">
                  <a16:creationId xmlns:a16="http://schemas.microsoft.com/office/drawing/2014/main" xmlns="" id="{F8C3196C-AD59-51E3-A733-AA1BC8463D6A}"/>
                </a:ext>
              </a:extLst>
            </p:cNvPr>
            <p:cNvSpPr/>
            <p:nvPr/>
          </p:nvSpPr>
          <p:spPr>
            <a:xfrm flipH="1">
              <a:off x="2116011" y="3399133"/>
              <a:ext cx="46343" cy="64364"/>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34;p17">
              <a:extLst>
                <a:ext uri="{FF2B5EF4-FFF2-40B4-BE49-F238E27FC236}">
                  <a16:creationId xmlns:a16="http://schemas.microsoft.com/office/drawing/2014/main" xmlns="" id="{1C857E81-2BF5-EB94-B25B-1EFADE5A2B8E}"/>
                </a:ext>
              </a:extLst>
            </p:cNvPr>
            <p:cNvSpPr/>
            <p:nvPr/>
          </p:nvSpPr>
          <p:spPr>
            <a:xfrm flipH="1">
              <a:off x="2191634" y="3395755"/>
              <a:ext cx="37594" cy="55961"/>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35;p17">
              <a:extLst>
                <a:ext uri="{FF2B5EF4-FFF2-40B4-BE49-F238E27FC236}">
                  <a16:creationId xmlns:a16="http://schemas.microsoft.com/office/drawing/2014/main" xmlns="" id="{951A3282-BBBC-0C5B-E28D-DD0CAD516066}"/>
                </a:ext>
              </a:extLst>
            </p:cNvPr>
            <p:cNvSpPr/>
            <p:nvPr/>
          </p:nvSpPr>
          <p:spPr>
            <a:xfrm flipH="1">
              <a:off x="2032419" y="3241386"/>
              <a:ext cx="26160" cy="64104"/>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36;p17">
              <a:extLst>
                <a:ext uri="{FF2B5EF4-FFF2-40B4-BE49-F238E27FC236}">
                  <a16:creationId xmlns:a16="http://schemas.microsoft.com/office/drawing/2014/main" xmlns="" id="{EC26B0BA-3A76-D757-FFC4-4871E710B6E0}"/>
                </a:ext>
              </a:extLst>
            </p:cNvPr>
            <p:cNvSpPr/>
            <p:nvPr/>
          </p:nvSpPr>
          <p:spPr>
            <a:xfrm flipH="1">
              <a:off x="1988934" y="3400606"/>
              <a:ext cx="27199" cy="64364"/>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37;p17">
              <a:extLst>
                <a:ext uri="{FF2B5EF4-FFF2-40B4-BE49-F238E27FC236}">
                  <a16:creationId xmlns:a16="http://schemas.microsoft.com/office/drawing/2014/main" xmlns="" id="{EC10A190-9620-5D81-817D-2218BFF9E8D1}"/>
                </a:ext>
              </a:extLst>
            </p:cNvPr>
            <p:cNvSpPr/>
            <p:nvPr/>
          </p:nvSpPr>
          <p:spPr>
            <a:xfrm flipH="1">
              <a:off x="1902311" y="3383367"/>
              <a:ext cx="31704" cy="57347"/>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38;p17">
              <a:extLst>
                <a:ext uri="{FF2B5EF4-FFF2-40B4-BE49-F238E27FC236}">
                  <a16:creationId xmlns:a16="http://schemas.microsoft.com/office/drawing/2014/main" xmlns="" id="{0D69FEAC-3EC4-5BCC-E124-BF895FF394D5}"/>
                </a:ext>
              </a:extLst>
            </p:cNvPr>
            <p:cNvSpPr/>
            <p:nvPr/>
          </p:nvSpPr>
          <p:spPr>
            <a:xfrm flipH="1">
              <a:off x="1854581" y="3211759"/>
              <a:ext cx="37594" cy="63844"/>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39;p17">
              <a:extLst>
                <a:ext uri="{FF2B5EF4-FFF2-40B4-BE49-F238E27FC236}">
                  <a16:creationId xmlns:a16="http://schemas.microsoft.com/office/drawing/2014/main" xmlns="" id="{7E2EC9BC-5371-4EEB-3A80-3F5FCD1BC579}"/>
                </a:ext>
              </a:extLst>
            </p:cNvPr>
            <p:cNvSpPr/>
            <p:nvPr/>
          </p:nvSpPr>
          <p:spPr>
            <a:xfrm flipH="1">
              <a:off x="1923793" y="3139772"/>
              <a:ext cx="24514" cy="64971"/>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0;p17">
              <a:extLst>
                <a:ext uri="{FF2B5EF4-FFF2-40B4-BE49-F238E27FC236}">
                  <a16:creationId xmlns:a16="http://schemas.microsoft.com/office/drawing/2014/main" xmlns="" id="{BB493B0E-E87C-CED1-F810-80CD2905A830}"/>
                </a:ext>
              </a:extLst>
            </p:cNvPr>
            <p:cNvSpPr/>
            <p:nvPr/>
          </p:nvSpPr>
          <p:spPr>
            <a:xfrm flipH="1">
              <a:off x="1885246" y="3023432"/>
              <a:ext cx="31444" cy="48338"/>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p17">
              <a:extLst>
                <a:ext uri="{FF2B5EF4-FFF2-40B4-BE49-F238E27FC236}">
                  <a16:creationId xmlns:a16="http://schemas.microsoft.com/office/drawing/2014/main" xmlns="" id="{AEEAA239-51BF-79D9-37ED-7F261850599D}"/>
                </a:ext>
              </a:extLst>
            </p:cNvPr>
            <p:cNvSpPr/>
            <p:nvPr/>
          </p:nvSpPr>
          <p:spPr>
            <a:xfrm flipH="1">
              <a:off x="1934361" y="2936112"/>
              <a:ext cx="32310" cy="6029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2;p17">
              <a:extLst>
                <a:ext uri="{FF2B5EF4-FFF2-40B4-BE49-F238E27FC236}">
                  <a16:creationId xmlns:a16="http://schemas.microsoft.com/office/drawing/2014/main" xmlns="" id="{7A3A1902-5B0A-8A15-B140-8366DF1DDB43}"/>
                </a:ext>
              </a:extLst>
            </p:cNvPr>
            <p:cNvSpPr/>
            <p:nvPr/>
          </p:nvSpPr>
          <p:spPr>
            <a:xfrm flipH="1">
              <a:off x="2011716" y="2997184"/>
              <a:ext cx="28412" cy="77012"/>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3;p17">
              <a:extLst>
                <a:ext uri="{FF2B5EF4-FFF2-40B4-BE49-F238E27FC236}">
                  <a16:creationId xmlns:a16="http://schemas.microsoft.com/office/drawing/2014/main" xmlns="" id="{977440D8-3EA0-1D3A-0FE7-8093AB8FD087}"/>
                </a:ext>
              </a:extLst>
            </p:cNvPr>
            <p:cNvSpPr/>
            <p:nvPr/>
          </p:nvSpPr>
          <p:spPr>
            <a:xfrm flipH="1">
              <a:off x="2054075" y="3159610"/>
              <a:ext cx="27546" cy="53796"/>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4;p17">
              <a:extLst>
                <a:ext uri="{FF2B5EF4-FFF2-40B4-BE49-F238E27FC236}">
                  <a16:creationId xmlns:a16="http://schemas.microsoft.com/office/drawing/2014/main" xmlns="" id="{FEC23AEC-22AB-A08B-6255-05E711859D24}"/>
                </a:ext>
              </a:extLst>
            </p:cNvPr>
            <p:cNvSpPr/>
            <p:nvPr/>
          </p:nvSpPr>
          <p:spPr>
            <a:xfrm flipH="1">
              <a:off x="2727661" y="2678917"/>
              <a:ext cx="99962" cy="33092"/>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5;p17">
              <a:extLst>
                <a:ext uri="{FF2B5EF4-FFF2-40B4-BE49-F238E27FC236}">
                  <a16:creationId xmlns:a16="http://schemas.microsoft.com/office/drawing/2014/main" xmlns="" id="{0754C905-BFE4-8FA0-CD1D-ACF8B69DF4BD}"/>
                </a:ext>
              </a:extLst>
            </p:cNvPr>
            <p:cNvSpPr/>
            <p:nvPr/>
          </p:nvSpPr>
          <p:spPr>
            <a:xfrm flipH="1">
              <a:off x="2572258" y="2686800"/>
              <a:ext cx="74582" cy="25642"/>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6;p17">
              <a:extLst>
                <a:ext uri="{FF2B5EF4-FFF2-40B4-BE49-F238E27FC236}">
                  <a16:creationId xmlns:a16="http://schemas.microsoft.com/office/drawing/2014/main" xmlns="" id="{827F905F-7B6E-6270-FAAE-00D008C62F58}"/>
                </a:ext>
              </a:extLst>
            </p:cNvPr>
            <p:cNvSpPr/>
            <p:nvPr/>
          </p:nvSpPr>
          <p:spPr>
            <a:xfrm flipH="1">
              <a:off x="2649007" y="2617672"/>
              <a:ext cx="88355" cy="28154"/>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7;p17">
              <a:extLst>
                <a:ext uri="{FF2B5EF4-FFF2-40B4-BE49-F238E27FC236}">
                  <a16:creationId xmlns:a16="http://schemas.microsoft.com/office/drawing/2014/main" xmlns="" id="{73C0FC43-8C7E-710B-0DEA-0B14AF9F57C9}"/>
                </a:ext>
              </a:extLst>
            </p:cNvPr>
            <p:cNvSpPr/>
            <p:nvPr/>
          </p:nvSpPr>
          <p:spPr>
            <a:xfrm flipH="1">
              <a:off x="2441197" y="2660206"/>
              <a:ext cx="69471" cy="25555"/>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8;p17">
              <a:extLst>
                <a:ext uri="{FF2B5EF4-FFF2-40B4-BE49-F238E27FC236}">
                  <a16:creationId xmlns:a16="http://schemas.microsoft.com/office/drawing/2014/main" xmlns="" id="{D71D2364-9483-5B62-73AE-F723E6168AEB}"/>
                </a:ext>
              </a:extLst>
            </p:cNvPr>
            <p:cNvSpPr/>
            <p:nvPr/>
          </p:nvSpPr>
          <p:spPr>
            <a:xfrm flipH="1">
              <a:off x="2924643" y="2628414"/>
              <a:ext cx="57084" cy="21830"/>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9;p17">
              <a:extLst>
                <a:ext uri="{FF2B5EF4-FFF2-40B4-BE49-F238E27FC236}">
                  <a16:creationId xmlns:a16="http://schemas.microsoft.com/office/drawing/2014/main" xmlns="" id="{5ED4DE82-8D41-2416-2B96-064216E71572}"/>
                </a:ext>
              </a:extLst>
            </p:cNvPr>
            <p:cNvSpPr/>
            <p:nvPr/>
          </p:nvSpPr>
          <p:spPr>
            <a:xfrm flipH="1">
              <a:off x="2933478" y="2561365"/>
              <a:ext cx="866" cy="433"/>
            </a:xfrm>
            <a:custGeom>
              <a:avLst/>
              <a:gdLst/>
              <a:ahLst/>
              <a:cxnLst/>
              <a:rect l="l" t="t" r="r" b="b"/>
              <a:pathLst>
                <a:path w="10" h="5" extrusionOk="0">
                  <a:moveTo>
                    <a:pt x="5" y="1"/>
                  </a:moveTo>
                  <a:cubicBezTo>
                    <a:pt x="1" y="1"/>
                    <a:pt x="1" y="4"/>
                    <a:pt x="5" y="4"/>
                  </a:cubicBezTo>
                  <a:cubicBezTo>
                    <a:pt x="9" y="4"/>
                    <a:pt x="9" y="1"/>
                    <a:pt x="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0;p17">
              <a:extLst>
                <a:ext uri="{FF2B5EF4-FFF2-40B4-BE49-F238E27FC236}">
                  <a16:creationId xmlns:a16="http://schemas.microsoft.com/office/drawing/2014/main" xmlns="" id="{1118B84A-4F71-D815-2F41-ACB8CBB26F5D}"/>
                </a:ext>
              </a:extLst>
            </p:cNvPr>
            <p:cNvSpPr/>
            <p:nvPr/>
          </p:nvSpPr>
          <p:spPr>
            <a:xfrm flipH="1">
              <a:off x="3061682" y="2539881"/>
              <a:ext cx="72157" cy="24169"/>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1;p17">
              <a:extLst>
                <a:ext uri="{FF2B5EF4-FFF2-40B4-BE49-F238E27FC236}">
                  <a16:creationId xmlns:a16="http://schemas.microsoft.com/office/drawing/2014/main" xmlns="" id="{2DBC2FAD-803B-EC58-E54E-1F0173C60CED}"/>
                </a:ext>
              </a:extLst>
            </p:cNvPr>
            <p:cNvSpPr/>
            <p:nvPr/>
          </p:nvSpPr>
          <p:spPr>
            <a:xfrm flipH="1">
              <a:off x="2990477" y="2452821"/>
              <a:ext cx="79173" cy="34218"/>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2;p17">
              <a:extLst>
                <a:ext uri="{FF2B5EF4-FFF2-40B4-BE49-F238E27FC236}">
                  <a16:creationId xmlns:a16="http://schemas.microsoft.com/office/drawing/2014/main" xmlns="" id="{3B4AA3E9-39DF-C744-2A77-5276DEFE2BD0}"/>
                </a:ext>
              </a:extLst>
            </p:cNvPr>
            <p:cNvSpPr/>
            <p:nvPr/>
          </p:nvSpPr>
          <p:spPr>
            <a:xfrm flipH="1">
              <a:off x="3035001" y="2207667"/>
              <a:ext cx="68952" cy="35691"/>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3;p17">
              <a:extLst>
                <a:ext uri="{FF2B5EF4-FFF2-40B4-BE49-F238E27FC236}">
                  <a16:creationId xmlns:a16="http://schemas.microsoft.com/office/drawing/2014/main" xmlns="" id="{726B207D-5C01-2C7E-496D-F705BEE90BF8}"/>
                </a:ext>
              </a:extLst>
            </p:cNvPr>
            <p:cNvSpPr/>
            <p:nvPr/>
          </p:nvSpPr>
          <p:spPr>
            <a:xfrm flipH="1">
              <a:off x="3061942" y="2277835"/>
              <a:ext cx="77181" cy="34911"/>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4;p17">
              <a:extLst>
                <a:ext uri="{FF2B5EF4-FFF2-40B4-BE49-F238E27FC236}">
                  <a16:creationId xmlns:a16="http://schemas.microsoft.com/office/drawing/2014/main" xmlns="" id="{3FA69827-5FA2-870B-14A8-4C833990E90F}"/>
                </a:ext>
              </a:extLst>
            </p:cNvPr>
            <p:cNvSpPr/>
            <p:nvPr/>
          </p:nvSpPr>
          <p:spPr>
            <a:xfrm flipH="1">
              <a:off x="3118593" y="2365241"/>
              <a:ext cx="83937" cy="37163"/>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55;p17">
              <a:extLst>
                <a:ext uri="{FF2B5EF4-FFF2-40B4-BE49-F238E27FC236}">
                  <a16:creationId xmlns:a16="http://schemas.microsoft.com/office/drawing/2014/main" xmlns="" id="{03694EF9-0CD6-3A05-F9B3-332F2CA35164}"/>
                </a:ext>
              </a:extLst>
            </p:cNvPr>
            <p:cNvSpPr/>
            <p:nvPr/>
          </p:nvSpPr>
          <p:spPr>
            <a:xfrm flipH="1">
              <a:off x="2952362" y="2136806"/>
              <a:ext cx="59683" cy="33265"/>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56;p17">
              <a:extLst>
                <a:ext uri="{FF2B5EF4-FFF2-40B4-BE49-F238E27FC236}">
                  <a16:creationId xmlns:a16="http://schemas.microsoft.com/office/drawing/2014/main" xmlns="" id="{35DD7419-DE78-CC63-764C-D76734412618}"/>
                </a:ext>
              </a:extLst>
            </p:cNvPr>
            <p:cNvSpPr/>
            <p:nvPr/>
          </p:nvSpPr>
          <p:spPr>
            <a:xfrm flipH="1">
              <a:off x="3083337" y="2041950"/>
              <a:ext cx="59077" cy="32139"/>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57;p17">
              <a:extLst>
                <a:ext uri="{FF2B5EF4-FFF2-40B4-BE49-F238E27FC236}">
                  <a16:creationId xmlns:a16="http://schemas.microsoft.com/office/drawing/2014/main" xmlns="" id="{C779736B-FE4B-DC44-0D54-8C4B03EB34E0}"/>
                </a:ext>
              </a:extLst>
            </p:cNvPr>
            <p:cNvSpPr/>
            <p:nvPr/>
          </p:nvSpPr>
          <p:spPr>
            <a:xfrm flipH="1">
              <a:off x="3174119" y="2062567"/>
              <a:ext cx="76228" cy="38549"/>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58;p17">
              <a:extLst>
                <a:ext uri="{FF2B5EF4-FFF2-40B4-BE49-F238E27FC236}">
                  <a16:creationId xmlns:a16="http://schemas.microsoft.com/office/drawing/2014/main" xmlns="" id="{39ECF993-A8AA-1948-7040-7BEC2A31480B}"/>
                </a:ext>
              </a:extLst>
            </p:cNvPr>
            <p:cNvSpPr/>
            <p:nvPr/>
          </p:nvSpPr>
          <p:spPr>
            <a:xfrm flipH="1">
              <a:off x="3249048" y="2131609"/>
              <a:ext cx="64187" cy="36384"/>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59;p17">
              <a:extLst>
                <a:ext uri="{FF2B5EF4-FFF2-40B4-BE49-F238E27FC236}">
                  <a16:creationId xmlns:a16="http://schemas.microsoft.com/office/drawing/2014/main" xmlns="" id="{22E642E7-54CA-735C-AFCB-0F35D74F171D}"/>
                </a:ext>
              </a:extLst>
            </p:cNvPr>
            <p:cNvSpPr/>
            <p:nvPr/>
          </p:nvSpPr>
          <p:spPr>
            <a:xfrm flipH="1">
              <a:off x="3160432" y="2222480"/>
              <a:ext cx="55438" cy="32745"/>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p17">
              <a:extLst>
                <a:ext uri="{FF2B5EF4-FFF2-40B4-BE49-F238E27FC236}">
                  <a16:creationId xmlns:a16="http://schemas.microsoft.com/office/drawing/2014/main" xmlns="" id="{A54B83D6-FD44-DC76-6FF9-DF7C6D52651A}"/>
                </a:ext>
              </a:extLst>
            </p:cNvPr>
            <p:cNvSpPr/>
            <p:nvPr/>
          </p:nvSpPr>
          <p:spPr>
            <a:xfrm flipH="1">
              <a:off x="3254939" y="2346617"/>
              <a:ext cx="78480" cy="40368"/>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1;p17">
              <a:extLst>
                <a:ext uri="{FF2B5EF4-FFF2-40B4-BE49-F238E27FC236}">
                  <a16:creationId xmlns:a16="http://schemas.microsoft.com/office/drawing/2014/main" xmlns="" id="{5B42F5EE-5420-D9E1-F93B-C3E95C54933A}"/>
                </a:ext>
              </a:extLst>
            </p:cNvPr>
            <p:cNvSpPr/>
            <p:nvPr/>
          </p:nvSpPr>
          <p:spPr>
            <a:xfrm flipH="1">
              <a:off x="3214832" y="2437661"/>
              <a:ext cx="74842" cy="42447"/>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2;p17">
              <a:extLst>
                <a:ext uri="{FF2B5EF4-FFF2-40B4-BE49-F238E27FC236}">
                  <a16:creationId xmlns:a16="http://schemas.microsoft.com/office/drawing/2014/main" xmlns="" id="{6E8A16D3-E434-BEE4-6C75-AAEA32150F08}"/>
                </a:ext>
              </a:extLst>
            </p:cNvPr>
            <p:cNvSpPr/>
            <p:nvPr/>
          </p:nvSpPr>
          <p:spPr>
            <a:xfrm flipH="1">
              <a:off x="3193090" y="1900142"/>
              <a:ext cx="66266" cy="43487"/>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3;p17">
              <a:extLst>
                <a:ext uri="{FF2B5EF4-FFF2-40B4-BE49-F238E27FC236}">
                  <a16:creationId xmlns:a16="http://schemas.microsoft.com/office/drawing/2014/main" xmlns="" id="{7D477984-3AEF-ED35-0C91-7ECCDFA35395}"/>
                </a:ext>
              </a:extLst>
            </p:cNvPr>
            <p:cNvSpPr/>
            <p:nvPr/>
          </p:nvSpPr>
          <p:spPr>
            <a:xfrm flipH="1">
              <a:off x="3219510" y="1822437"/>
              <a:ext cx="72157" cy="46086"/>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4;p17">
              <a:extLst>
                <a:ext uri="{FF2B5EF4-FFF2-40B4-BE49-F238E27FC236}">
                  <a16:creationId xmlns:a16="http://schemas.microsoft.com/office/drawing/2014/main" xmlns="" id="{F1AE9BCA-814C-1B19-18A0-3D888195C09C}"/>
                </a:ext>
              </a:extLst>
            </p:cNvPr>
            <p:cNvSpPr/>
            <p:nvPr/>
          </p:nvSpPr>
          <p:spPr>
            <a:xfrm flipH="1">
              <a:off x="3195255" y="1686606"/>
              <a:ext cx="82638" cy="48252"/>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5;p17">
              <a:extLst>
                <a:ext uri="{FF2B5EF4-FFF2-40B4-BE49-F238E27FC236}">
                  <a16:creationId xmlns:a16="http://schemas.microsoft.com/office/drawing/2014/main" xmlns="" id="{88C92AFC-A671-86A2-2EF8-7EC01578A212}"/>
                </a:ext>
              </a:extLst>
            </p:cNvPr>
            <p:cNvSpPr/>
            <p:nvPr/>
          </p:nvSpPr>
          <p:spPr>
            <a:xfrm flipH="1">
              <a:off x="3142415" y="1625621"/>
              <a:ext cx="83937" cy="53016"/>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6;p17">
              <a:extLst>
                <a:ext uri="{FF2B5EF4-FFF2-40B4-BE49-F238E27FC236}">
                  <a16:creationId xmlns:a16="http://schemas.microsoft.com/office/drawing/2014/main" xmlns="" id="{4807014A-09F0-CB7A-CA72-D7BEC960B7CF}"/>
                </a:ext>
              </a:extLst>
            </p:cNvPr>
            <p:cNvSpPr/>
            <p:nvPr/>
          </p:nvSpPr>
          <p:spPr>
            <a:xfrm flipH="1">
              <a:off x="3040372" y="1590884"/>
              <a:ext cx="91127" cy="57694"/>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7;p17">
              <a:extLst>
                <a:ext uri="{FF2B5EF4-FFF2-40B4-BE49-F238E27FC236}">
                  <a16:creationId xmlns:a16="http://schemas.microsoft.com/office/drawing/2014/main" xmlns="" id="{7D8443E1-4C70-7DC5-4AD0-445C519402FA}"/>
                </a:ext>
              </a:extLst>
            </p:cNvPr>
            <p:cNvSpPr/>
            <p:nvPr/>
          </p:nvSpPr>
          <p:spPr>
            <a:xfrm flipH="1">
              <a:off x="3019842" y="1768729"/>
              <a:ext cx="68085" cy="43834"/>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8;p17">
              <a:extLst>
                <a:ext uri="{FF2B5EF4-FFF2-40B4-BE49-F238E27FC236}">
                  <a16:creationId xmlns:a16="http://schemas.microsoft.com/office/drawing/2014/main" xmlns="" id="{850FDCBA-EE29-F7D6-3A26-8831C45C5E7B}"/>
                </a:ext>
              </a:extLst>
            </p:cNvPr>
            <p:cNvSpPr/>
            <p:nvPr/>
          </p:nvSpPr>
          <p:spPr>
            <a:xfrm flipH="1">
              <a:off x="3008062" y="1839849"/>
              <a:ext cx="71897" cy="54056"/>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9;p17">
              <a:extLst>
                <a:ext uri="{FF2B5EF4-FFF2-40B4-BE49-F238E27FC236}">
                  <a16:creationId xmlns:a16="http://schemas.microsoft.com/office/drawing/2014/main" xmlns="" id="{90A610EB-10F0-6CD2-66EF-D4CC78B3EA27}"/>
                </a:ext>
              </a:extLst>
            </p:cNvPr>
            <p:cNvSpPr/>
            <p:nvPr/>
          </p:nvSpPr>
          <p:spPr>
            <a:xfrm flipH="1">
              <a:off x="2919705" y="1693537"/>
              <a:ext cx="72850" cy="46692"/>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70;p17">
              <a:extLst>
                <a:ext uri="{FF2B5EF4-FFF2-40B4-BE49-F238E27FC236}">
                  <a16:creationId xmlns:a16="http://schemas.microsoft.com/office/drawing/2014/main" xmlns="" id="{E03F0DEC-022B-FDCE-9B46-14A9D47FEC00}"/>
                </a:ext>
              </a:extLst>
            </p:cNvPr>
            <p:cNvSpPr/>
            <p:nvPr/>
          </p:nvSpPr>
          <p:spPr>
            <a:xfrm flipH="1">
              <a:off x="2886442" y="1954197"/>
              <a:ext cx="55179" cy="33265"/>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71;p17">
              <a:extLst>
                <a:ext uri="{FF2B5EF4-FFF2-40B4-BE49-F238E27FC236}">
                  <a16:creationId xmlns:a16="http://schemas.microsoft.com/office/drawing/2014/main" xmlns="" id="{A5C84473-F28D-5B91-234D-E09CEF688735}"/>
                </a:ext>
              </a:extLst>
            </p:cNvPr>
            <p:cNvSpPr/>
            <p:nvPr/>
          </p:nvSpPr>
          <p:spPr>
            <a:xfrm flipH="1">
              <a:off x="2900822" y="2024971"/>
              <a:ext cx="72763" cy="43660"/>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72;p17">
              <a:extLst>
                <a:ext uri="{FF2B5EF4-FFF2-40B4-BE49-F238E27FC236}">
                  <a16:creationId xmlns:a16="http://schemas.microsoft.com/office/drawing/2014/main" xmlns="" id="{7951AEA0-8A3D-5461-5AF1-F39DE6278692}"/>
                </a:ext>
              </a:extLst>
            </p:cNvPr>
            <p:cNvSpPr/>
            <p:nvPr/>
          </p:nvSpPr>
          <p:spPr>
            <a:xfrm flipH="1">
              <a:off x="2794534" y="1842015"/>
              <a:ext cx="71117" cy="43834"/>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73;p17">
              <a:extLst>
                <a:ext uri="{FF2B5EF4-FFF2-40B4-BE49-F238E27FC236}">
                  <a16:creationId xmlns:a16="http://schemas.microsoft.com/office/drawing/2014/main" xmlns="" id="{77007A37-6936-C41B-49F3-98A2AD00A377}"/>
                </a:ext>
              </a:extLst>
            </p:cNvPr>
            <p:cNvSpPr/>
            <p:nvPr/>
          </p:nvSpPr>
          <p:spPr>
            <a:xfrm flipH="1">
              <a:off x="2773485" y="1745599"/>
              <a:ext cx="79779" cy="52496"/>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74;p17">
              <a:extLst>
                <a:ext uri="{FF2B5EF4-FFF2-40B4-BE49-F238E27FC236}">
                  <a16:creationId xmlns:a16="http://schemas.microsoft.com/office/drawing/2014/main" xmlns="" id="{8E166BA1-5FF3-47B2-ED97-81A5C70282EE}"/>
                </a:ext>
              </a:extLst>
            </p:cNvPr>
            <p:cNvSpPr/>
            <p:nvPr/>
          </p:nvSpPr>
          <p:spPr>
            <a:xfrm flipH="1">
              <a:off x="2871976" y="1614793"/>
              <a:ext cx="58124" cy="42621"/>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75;p17">
              <a:extLst>
                <a:ext uri="{FF2B5EF4-FFF2-40B4-BE49-F238E27FC236}">
                  <a16:creationId xmlns:a16="http://schemas.microsoft.com/office/drawing/2014/main" xmlns="" id="{4751071D-17AE-1D8C-AC69-5E4BE8A0252F}"/>
                </a:ext>
              </a:extLst>
            </p:cNvPr>
            <p:cNvSpPr/>
            <p:nvPr/>
          </p:nvSpPr>
          <p:spPr>
            <a:xfrm flipH="1">
              <a:off x="2669017" y="1648144"/>
              <a:ext cx="77960" cy="60639"/>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76;p17">
              <a:extLst>
                <a:ext uri="{FF2B5EF4-FFF2-40B4-BE49-F238E27FC236}">
                  <a16:creationId xmlns:a16="http://schemas.microsoft.com/office/drawing/2014/main" xmlns="" id="{CF57672A-1BCE-7417-BE67-46E8B26B4888}"/>
                </a:ext>
              </a:extLst>
            </p:cNvPr>
            <p:cNvSpPr/>
            <p:nvPr/>
          </p:nvSpPr>
          <p:spPr>
            <a:xfrm flipH="1">
              <a:off x="2623626" y="1801907"/>
              <a:ext cx="48855" cy="40715"/>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77;p17">
              <a:extLst>
                <a:ext uri="{FF2B5EF4-FFF2-40B4-BE49-F238E27FC236}">
                  <a16:creationId xmlns:a16="http://schemas.microsoft.com/office/drawing/2014/main" xmlns="" id="{582A69D7-7FEB-1DC8-3866-89190B717C1D}"/>
                </a:ext>
              </a:extLst>
            </p:cNvPr>
            <p:cNvSpPr/>
            <p:nvPr/>
          </p:nvSpPr>
          <p:spPr>
            <a:xfrm flipH="1">
              <a:off x="2649959" y="1912703"/>
              <a:ext cx="59683" cy="38896"/>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78;p17">
              <a:extLst>
                <a:ext uri="{FF2B5EF4-FFF2-40B4-BE49-F238E27FC236}">
                  <a16:creationId xmlns:a16="http://schemas.microsoft.com/office/drawing/2014/main" xmlns="" id="{1156D563-F036-EDE5-0C05-E546653C9E00}"/>
                </a:ext>
              </a:extLst>
            </p:cNvPr>
            <p:cNvSpPr/>
            <p:nvPr/>
          </p:nvSpPr>
          <p:spPr>
            <a:xfrm flipH="1">
              <a:off x="2843823" y="2179167"/>
              <a:ext cx="71983" cy="43834"/>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79;p17">
              <a:extLst>
                <a:ext uri="{FF2B5EF4-FFF2-40B4-BE49-F238E27FC236}">
                  <a16:creationId xmlns:a16="http://schemas.microsoft.com/office/drawing/2014/main" xmlns="" id="{30DD75B0-E960-5DF9-632E-BA8E15927DB6}"/>
                </a:ext>
              </a:extLst>
            </p:cNvPr>
            <p:cNvSpPr/>
            <p:nvPr/>
          </p:nvSpPr>
          <p:spPr>
            <a:xfrm flipH="1">
              <a:off x="2491352" y="1893038"/>
              <a:ext cx="58297" cy="40802"/>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80;p17">
              <a:extLst>
                <a:ext uri="{FF2B5EF4-FFF2-40B4-BE49-F238E27FC236}">
                  <a16:creationId xmlns:a16="http://schemas.microsoft.com/office/drawing/2014/main" xmlns="" id="{8C39A4FA-EBF1-8E5E-5BCE-E1E3A5F4F2CD}"/>
                </a:ext>
              </a:extLst>
            </p:cNvPr>
            <p:cNvSpPr/>
            <p:nvPr/>
          </p:nvSpPr>
          <p:spPr>
            <a:xfrm flipH="1">
              <a:off x="2455057" y="1804765"/>
              <a:ext cx="80299" cy="50850"/>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81;p17">
              <a:extLst>
                <a:ext uri="{FF2B5EF4-FFF2-40B4-BE49-F238E27FC236}">
                  <a16:creationId xmlns:a16="http://schemas.microsoft.com/office/drawing/2014/main" xmlns="" id="{221B7093-FF9F-8142-48C0-DE9D6C82B493}"/>
                </a:ext>
              </a:extLst>
            </p:cNvPr>
            <p:cNvSpPr/>
            <p:nvPr/>
          </p:nvSpPr>
          <p:spPr>
            <a:xfrm flipH="1">
              <a:off x="2406287" y="2002708"/>
              <a:ext cx="49981" cy="42101"/>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82;p17">
              <a:extLst>
                <a:ext uri="{FF2B5EF4-FFF2-40B4-BE49-F238E27FC236}">
                  <a16:creationId xmlns:a16="http://schemas.microsoft.com/office/drawing/2014/main" xmlns="" id="{96FC2BAA-501A-4B5F-F242-8D33285C4C8E}"/>
                </a:ext>
              </a:extLst>
            </p:cNvPr>
            <p:cNvSpPr/>
            <p:nvPr/>
          </p:nvSpPr>
          <p:spPr>
            <a:xfrm flipH="1">
              <a:off x="2356912" y="1916687"/>
              <a:ext cx="59336" cy="59513"/>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83;p17">
              <a:extLst>
                <a:ext uri="{FF2B5EF4-FFF2-40B4-BE49-F238E27FC236}">
                  <a16:creationId xmlns:a16="http://schemas.microsoft.com/office/drawing/2014/main" xmlns="" id="{2B35EAF8-4066-E7A1-AE52-A43ED6DA28AB}"/>
                </a:ext>
              </a:extLst>
            </p:cNvPr>
            <p:cNvSpPr/>
            <p:nvPr/>
          </p:nvSpPr>
          <p:spPr>
            <a:xfrm flipH="1">
              <a:off x="2272107" y="2107093"/>
              <a:ext cx="60463" cy="47212"/>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84;p17">
              <a:extLst>
                <a:ext uri="{FF2B5EF4-FFF2-40B4-BE49-F238E27FC236}">
                  <a16:creationId xmlns:a16="http://schemas.microsoft.com/office/drawing/2014/main" xmlns="" id="{04044604-84DD-EE9C-6397-FA020E11EF52}"/>
                </a:ext>
              </a:extLst>
            </p:cNvPr>
            <p:cNvSpPr/>
            <p:nvPr/>
          </p:nvSpPr>
          <p:spPr>
            <a:xfrm flipH="1">
              <a:off x="2239623" y="2022199"/>
              <a:ext cx="55092" cy="55788"/>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85;p17">
              <a:extLst>
                <a:ext uri="{FF2B5EF4-FFF2-40B4-BE49-F238E27FC236}">
                  <a16:creationId xmlns:a16="http://schemas.microsoft.com/office/drawing/2014/main" xmlns="" id="{8F0D56EF-7E1E-8CEB-2768-A223F384C2D0}"/>
                </a:ext>
              </a:extLst>
            </p:cNvPr>
            <p:cNvSpPr/>
            <p:nvPr/>
          </p:nvSpPr>
          <p:spPr>
            <a:xfrm flipH="1">
              <a:off x="2178034" y="2159762"/>
              <a:ext cx="50154" cy="41754"/>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86;p17">
              <a:extLst>
                <a:ext uri="{FF2B5EF4-FFF2-40B4-BE49-F238E27FC236}">
                  <a16:creationId xmlns:a16="http://schemas.microsoft.com/office/drawing/2014/main" xmlns="" id="{C77962C3-4655-5550-D4D9-339BCA3DF91C}"/>
                </a:ext>
              </a:extLst>
            </p:cNvPr>
            <p:cNvSpPr/>
            <p:nvPr/>
          </p:nvSpPr>
          <p:spPr>
            <a:xfrm flipH="1">
              <a:off x="2127619" y="1981484"/>
              <a:ext cx="24168" cy="43920"/>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87;p17">
              <a:extLst>
                <a:ext uri="{FF2B5EF4-FFF2-40B4-BE49-F238E27FC236}">
                  <a16:creationId xmlns:a16="http://schemas.microsoft.com/office/drawing/2014/main" xmlns="" id="{1A743149-25CC-4DBB-9705-AD0E40AA3AA1}"/>
                </a:ext>
              </a:extLst>
            </p:cNvPr>
            <p:cNvSpPr/>
            <p:nvPr/>
          </p:nvSpPr>
          <p:spPr>
            <a:xfrm flipH="1">
              <a:off x="2155685" y="1898236"/>
              <a:ext cx="31964" cy="51543"/>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88;p17">
              <a:extLst>
                <a:ext uri="{FF2B5EF4-FFF2-40B4-BE49-F238E27FC236}">
                  <a16:creationId xmlns:a16="http://schemas.microsoft.com/office/drawing/2014/main" xmlns="" id="{73D9E0E5-0369-C1DB-D938-9379599E6B45}"/>
                </a:ext>
              </a:extLst>
            </p:cNvPr>
            <p:cNvSpPr/>
            <p:nvPr/>
          </p:nvSpPr>
          <p:spPr>
            <a:xfrm flipH="1">
              <a:off x="2039696" y="1741614"/>
              <a:ext cx="31790" cy="36817"/>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89;p17">
              <a:extLst>
                <a:ext uri="{FF2B5EF4-FFF2-40B4-BE49-F238E27FC236}">
                  <a16:creationId xmlns:a16="http://schemas.microsoft.com/office/drawing/2014/main" xmlns="" id="{C3B8658E-8B7A-5CE1-6233-99C74ABD5792}"/>
                </a:ext>
              </a:extLst>
            </p:cNvPr>
            <p:cNvSpPr/>
            <p:nvPr/>
          </p:nvSpPr>
          <p:spPr>
            <a:xfrm flipH="1">
              <a:off x="2127792" y="1679850"/>
              <a:ext cx="39846" cy="63065"/>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90;p17">
              <a:extLst>
                <a:ext uri="{FF2B5EF4-FFF2-40B4-BE49-F238E27FC236}">
                  <a16:creationId xmlns:a16="http://schemas.microsoft.com/office/drawing/2014/main" xmlns="" id="{551C9F5F-54B3-AE89-F962-F2EF2490A3BF}"/>
                </a:ext>
              </a:extLst>
            </p:cNvPr>
            <p:cNvSpPr/>
            <p:nvPr/>
          </p:nvSpPr>
          <p:spPr>
            <a:xfrm flipH="1">
              <a:off x="2075298" y="1578669"/>
              <a:ext cx="31704" cy="47472"/>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91;p17">
              <a:extLst>
                <a:ext uri="{FF2B5EF4-FFF2-40B4-BE49-F238E27FC236}">
                  <a16:creationId xmlns:a16="http://schemas.microsoft.com/office/drawing/2014/main" xmlns="" id="{22020918-3D2D-80DE-1FEC-73DFED99D9FA}"/>
                </a:ext>
              </a:extLst>
            </p:cNvPr>
            <p:cNvSpPr/>
            <p:nvPr/>
          </p:nvSpPr>
          <p:spPr>
            <a:xfrm flipH="1">
              <a:off x="1949434" y="1550342"/>
              <a:ext cx="47556" cy="68869"/>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92;p17">
              <a:extLst>
                <a:ext uri="{FF2B5EF4-FFF2-40B4-BE49-F238E27FC236}">
                  <a16:creationId xmlns:a16="http://schemas.microsoft.com/office/drawing/2014/main" xmlns="" id="{028FC94A-50E2-6935-D8DF-DAB5EABA13D7}"/>
                </a:ext>
              </a:extLst>
            </p:cNvPr>
            <p:cNvSpPr/>
            <p:nvPr/>
          </p:nvSpPr>
          <p:spPr>
            <a:xfrm flipH="1">
              <a:off x="1861771" y="1580922"/>
              <a:ext cx="44004" cy="62025"/>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93;p17">
              <a:extLst>
                <a:ext uri="{FF2B5EF4-FFF2-40B4-BE49-F238E27FC236}">
                  <a16:creationId xmlns:a16="http://schemas.microsoft.com/office/drawing/2014/main" xmlns="" id="{E51A4E29-63B2-3655-E089-A5E168CFEBBD}"/>
                </a:ext>
              </a:extLst>
            </p:cNvPr>
            <p:cNvSpPr/>
            <p:nvPr/>
          </p:nvSpPr>
          <p:spPr>
            <a:xfrm flipH="1">
              <a:off x="1770470" y="1644246"/>
              <a:ext cx="38114" cy="57521"/>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94;p17">
              <a:extLst>
                <a:ext uri="{FF2B5EF4-FFF2-40B4-BE49-F238E27FC236}">
                  <a16:creationId xmlns:a16="http://schemas.microsoft.com/office/drawing/2014/main" xmlns="" id="{3D5328A0-0318-6BEE-C1E1-E883E5D54F35}"/>
                </a:ext>
              </a:extLst>
            </p:cNvPr>
            <p:cNvSpPr/>
            <p:nvPr/>
          </p:nvSpPr>
          <p:spPr>
            <a:xfrm flipH="1">
              <a:off x="1728111" y="1499319"/>
              <a:ext cx="45217" cy="50677"/>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95;p17">
              <a:extLst>
                <a:ext uri="{FF2B5EF4-FFF2-40B4-BE49-F238E27FC236}">
                  <a16:creationId xmlns:a16="http://schemas.microsoft.com/office/drawing/2014/main" xmlns="" id="{140AA4F2-67A1-217C-6FF1-ED1EE5D927F1}"/>
                </a:ext>
              </a:extLst>
            </p:cNvPr>
            <p:cNvSpPr/>
            <p:nvPr/>
          </p:nvSpPr>
          <p:spPr>
            <a:xfrm flipH="1">
              <a:off x="1820971" y="1409747"/>
              <a:ext cx="35688" cy="65577"/>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96;p17">
              <a:extLst>
                <a:ext uri="{FF2B5EF4-FFF2-40B4-BE49-F238E27FC236}">
                  <a16:creationId xmlns:a16="http://schemas.microsoft.com/office/drawing/2014/main" xmlns="" id="{11734A56-583B-70F3-AA92-C572DFAA26B4}"/>
                </a:ext>
              </a:extLst>
            </p:cNvPr>
            <p:cNvSpPr/>
            <p:nvPr/>
          </p:nvSpPr>
          <p:spPr>
            <a:xfrm flipH="1">
              <a:off x="1935661" y="1419362"/>
              <a:ext cx="40193" cy="61246"/>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97;p17">
              <a:extLst>
                <a:ext uri="{FF2B5EF4-FFF2-40B4-BE49-F238E27FC236}">
                  <a16:creationId xmlns:a16="http://schemas.microsoft.com/office/drawing/2014/main" xmlns="" id="{8D510F08-F9E7-E370-A079-857BD83A429F}"/>
                </a:ext>
              </a:extLst>
            </p:cNvPr>
            <p:cNvSpPr/>
            <p:nvPr/>
          </p:nvSpPr>
          <p:spPr>
            <a:xfrm flipH="1">
              <a:off x="2057540" y="1422914"/>
              <a:ext cx="35342" cy="59253"/>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98;p17">
              <a:extLst>
                <a:ext uri="{FF2B5EF4-FFF2-40B4-BE49-F238E27FC236}">
                  <a16:creationId xmlns:a16="http://schemas.microsoft.com/office/drawing/2014/main" xmlns="" id="{34250E76-893A-4E9B-5B50-3710F0E55C4D}"/>
                </a:ext>
              </a:extLst>
            </p:cNvPr>
            <p:cNvSpPr/>
            <p:nvPr/>
          </p:nvSpPr>
          <p:spPr>
            <a:xfrm flipH="1">
              <a:off x="2116184" y="1366433"/>
              <a:ext cx="29971" cy="73807"/>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99;p17">
              <a:extLst>
                <a:ext uri="{FF2B5EF4-FFF2-40B4-BE49-F238E27FC236}">
                  <a16:creationId xmlns:a16="http://schemas.microsoft.com/office/drawing/2014/main" xmlns="" id="{103EE764-7668-8532-3400-32C32D4C7F86}"/>
                </a:ext>
              </a:extLst>
            </p:cNvPr>
            <p:cNvSpPr/>
            <p:nvPr/>
          </p:nvSpPr>
          <p:spPr>
            <a:xfrm flipH="1">
              <a:off x="1982697" y="1192227"/>
              <a:ext cx="41492" cy="76059"/>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00;p17">
              <a:extLst>
                <a:ext uri="{FF2B5EF4-FFF2-40B4-BE49-F238E27FC236}">
                  <a16:creationId xmlns:a16="http://schemas.microsoft.com/office/drawing/2014/main" xmlns="" id="{0B87D30B-C1EC-929D-A27F-89183736FCD0}"/>
                </a:ext>
              </a:extLst>
            </p:cNvPr>
            <p:cNvSpPr/>
            <p:nvPr/>
          </p:nvSpPr>
          <p:spPr>
            <a:xfrm flipH="1">
              <a:off x="1923793" y="1278680"/>
              <a:ext cx="41232" cy="67829"/>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01;p17">
              <a:extLst>
                <a:ext uri="{FF2B5EF4-FFF2-40B4-BE49-F238E27FC236}">
                  <a16:creationId xmlns:a16="http://schemas.microsoft.com/office/drawing/2014/main" xmlns="" id="{75BF4BCA-FFC0-4792-9D1D-25BE50F17826}"/>
                </a:ext>
              </a:extLst>
            </p:cNvPr>
            <p:cNvSpPr/>
            <p:nvPr/>
          </p:nvSpPr>
          <p:spPr>
            <a:xfrm flipH="1">
              <a:off x="1791086" y="1279893"/>
              <a:ext cx="46949" cy="75106"/>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02;p17">
              <a:extLst>
                <a:ext uri="{FF2B5EF4-FFF2-40B4-BE49-F238E27FC236}">
                  <a16:creationId xmlns:a16="http://schemas.microsoft.com/office/drawing/2014/main" xmlns="" id="{4FD4456E-7F5F-7F1F-EA34-40D0AEA7C6B3}"/>
                </a:ext>
              </a:extLst>
            </p:cNvPr>
            <p:cNvSpPr/>
            <p:nvPr/>
          </p:nvSpPr>
          <p:spPr>
            <a:xfrm flipH="1">
              <a:off x="1800961" y="1139298"/>
              <a:ext cx="40193" cy="62025"/>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03;p17">
              <a:extLst>
                <a:ext uri="{FF2B5EF4-FFF2-40B4-BE49-F238E27FC236}">
                  <a16:creationId xmlns:a16="http://schemas.microsoft.com/office/drawing/2014/main" xmlns="" id="{568778E4-01CE-E0D1-3AE9-26F1E30A346A}"/>
                </a:ext>
              </a:extLst>
            </p:cNvPr>
            <p:cNvSpPr/>
            <p:nvPr/>
          </p:nvSpPr>
          <p:spPr>
            <a:xfrm flipH="1">
              <a:off x="1833099" y="1071122"/>
              <a:ext cx="44957" cy="52496"/>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04;p17">
              <a:extLst>
                <a:ext uri="{FF2B5EF4-FFF2-40B4-BE49-F238E27FC236}">
                  <a16:creationId xmlns:a16="http://schemas.microsoft.com/office/drawing/2014/main" xmlns="" id="{5EE62D4D-1BA3-0068-D4E7-AE108638C45F}"/>
                </a:ext>
              </a:extLst>
            </p:cNvPr>
            <p:cNvSpPr/>
            <p:nvPr/>
          </p:nvSpPr>
          <p:spPr>
            <a:xfrm flipH="1">
              <a:off x="1663663" y="1182958"/>
              <a:ext cx="30058" cy="64104"/>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05;p17">
              <a:extLst>
                <a:ext uri="{FF2B5EF4-FFF2-40B4-BE49-F238E27FC236}">
                  <a16:creationId xmlns:a16="http://schemas.microsoft.com/office/drawing/2014/main" xmlns="" id="{384E672D-0A70-7997-6D95-E58D7A8831DA}"/>
                </a:ext>
              </a:extLst>
            </p:cNvPr>
            <p:cNvSpPr/>
            <p:nvPr/>
          </p:nvSpPr>
          <p:spPr>
            <a:xfrm flipH="1">
              <a:off x="1631612" y="1342698"/>
              <a:ext cx="36122" cy="54835"/>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06;p17">
              <a:extLst>
                <a:ext uri="{FF2B5EF4-FFF2-40B4-BE49-F238E27FC236}">
                  <a16:creationId xmlns:a16="http://schemas.microsoft.com/office/drawing/2014/main" xmlns="" id="{F73D168F-481F-8B70-E960-3F56627DF9CD}"/>
                </a:ext>
              </a:extLst>
            </p:cNvPr>
            <p:cNvSpPr/>
            <p:nvPr/>
          </p:nvSpPr>
          <p:spPr>
            <a:xfrm flipH="1">
              <a:off x="1738332" y="1803466"/>
              <a:ext cx="38634" cy="73287"/>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07;p17">
              <a:extLst>
                <a:ext uri="{FF2B5EF4-FFF2-40B4-BE49-F238E27FC236}">
                  <a16:creationId xmlns:a16="http://schemas.microsoft.com/office/drawing/2014/main" xmlns="" id="{5010292A-A720-AA78-BE9B-09E8019A2FD6}"/>
                </a:ext>
              </a:extLst>
            </p:cNvPr>
            <p:cNvSpPr/>
            <p:nvPr/>
          </p:nvSpPr>
          <p:spPr>
            <a:xfrm flipH="1">
              <a:off x="1651968" y="1762318"/>
              <a:ext cx="38201" cy="60553"/>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08;p17">
              <a:extLst>
                <a:ext uri="{FF2B5EF4-FFF2-40B4-BE49-F238E27FC236}">
                  <a16:creationId xmlns:a16="http://schemas.microsoft.com/office/drawing/2014/main" xmlns="" id="{443B8745-E6A4-30A5-225C-9FE8D477C23F}"/>
                </a:ext>
              </a:extLst>
            </p:cNvPr>
            <p:cNvSpPr/>
            <p:nvPr/>
          </p:nvSpPr>
          <p:spPr>
            <a:xfrm flipH="1">
              <a:off x="1658812" y="1641301"/>
              <a:ext cx="35862" cy="51024"/>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09;p17">
              <a:extLst>
                <a:ext uri="{FF2B5EF4-FFF2-40B4-BE49-F238E27FC236}">
                  <a16:creationId xmlns:a16="http://schemas.microsoft.com/office/drawing/2014/main" xmlns="" id="{729A9850-45B0-0FA0-4087-03AF37CE142A}"/>
                </a:ext>
              </a:extLst>
            </p:cNvPr>
            <p:cNvSpPr/>
            <p:nvPr/>
          </p:nvSpPr>
          <p:spPr>
            <a:xfrm flipH="1">
              <a:off x="1549666" y="1744733"/>
              <a:ext cx="33696" cy="50331"/>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10;p17">
              <a:extLst>
                <a:ext uri="{FF2B5EF4-FFF2-40B4-BE49-F238E27FC236}">
                  <a16:creationId xmlns:a16="http://schemas.microsoft.com/office/drawing/2014/main" xmlns="" id="{81949FC8-47C2-66FC-087F-CD19BB726BE0}"/>
                </a:ext>
              </a:extLst>
            </p:cNvPr>
            <p:cNvSpPr/>
            <p:nvPr/>
          </p:nvSpPr>
          <p:spPr>
            <a:xfrm flipH="1">
              <a:off x="1434716" y="1636536"/>
              <a:ext cx="39933" cy="60639"/>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11;p17">
              <a:extLst>
                <a:ext uri="{FF2B5EF4-FFF2-40B4-BE49-F238E27FC236}">
                  <a16:creationId xmlns:a16="http://schemas.microsoft.com/office/drawing/2014/main" xmlns="" id="{770542A6-8B41-F01D-C39E-526E76D8B37F}"/>
                </a:ext>
              </a:extLst>
            </p:cNvPr>
            <p:cNvSpPr/>
            <p:nvPr/>
          </p:nvSpPr>
          <p:spPr>
            <a:xfrm flipH="1">
              <a:off x="1501936" y="1557099"/>
              <a:ext cx="39846" cy="70342"/>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12;p17">
              <a:extLst>
                <a:ext uri="{FF2B5EF4-FFF2-40B4-BE49-F238E27FC236}">
                  <a16:creationId xmlns:a16="http://schemas.microsoft.com/office/drawing/2014/main" xmlns="" id="{F9E9CA25-23B1-A65E-ECAE-205E11C128E6}"/>
                </a:ext>
              </a:extLst>
            </p:cNvPr>
            <p:cNvSpPr/>
            <p:nvPr/>
          </p:nvSpPr>
          <p:spPr>
            <a:xfrm flipH="1">
              <a:off x="1513977" y="1462156"/>
              <a:ext cx="37767" cy="55615"/>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13;p17">
              <a:extLst>
                <a:ext uri="{FF2B5EF4-FFF2-40B4-BE49-F238E27FC236}">
                  <a16:creationId xmlns:a16="http://schemas.microsoft.com/office/drawing/2014/main" xmlns="" id="{E99F7235-7182-4B2D-8632-26BA3FF030FD}"/>
                </a:ext>
              </a:extLst>
            </p:cNvPr>
            <p:cNvSpPr/>
            <p:nvPr/>
          </p:nvSpPr>
          <p:spPr>
            <a:xfrm flipH="1">
              <a:off x="1353637" y="1313245"/>
              <a:ext cx="38374" cy="68869"/>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14;p17">
              <a:extLst>
                <a:ext uri="{FF2B5EF4-FFF2-40B4-BE49-F238E27FC236}">
                  <a16:creationId xmlns:a16="http://schemas.microsoft.com/office/drawing/2014/main" xmlns="" id="{ED2152A6-DDE6-F2BD-27C4-7A371D79BA01}"/>
                </a:ext>
              </a:extLst>
            </p:cNvPr>
            <p:cNvSpPr/>
            <p:nvPr/>
          </p:nvSpPr>
          <p:spPr>
            <a:xfrm flipH="1">
              <a:off x="1374773" y="1473504"/>
              <a:ext cx="26766" cy="46346"/>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15;p17">
              <a:extLst>
                <a:ext uri="{FF2B5EF4-FFF2-40B4-BE49-F238E27FC236}">
                  <a16:creationId xmlns:a16="http://schemas.microsoft.com/office/drawing/2014/main" xmlns="" id="{B2929BD4-94E4-1F87-1943-D90BA0823021}"/>
                </a:ext>
              </a:extLst>
            </p:cNvPr>
            <p:cNvSpPr/>
            <p:nvPr/>
          </p:nvSpPr>
          <p:spPr>
            <a:xfrm flipH="1">
              <a:off x="1261123" y="1433309"/>
              <a:ext cx="41319" cy="7553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16;p17">
              <a:extLst>
                <a:ext uri="{FF2B5EF4-FFF2-40B4-BE49-F238E27FC236}">
                  <a16:creationId xmlns:a16="http://schemas.microsoft.com/office/drawing/2014/main" xmlns="" id="{0E6D48C5-319E-39B6-F3FF-E31F61C1AB66}"/>
                </a:ext>
              </a:extLst>
            </p:cNvPr>
            <p:cNvSpPr/>
            <p:nvPr/>
          </p:nvSpPr>
          <p:spPr>
            <a:xfrm flipH="1">
              <a:off x="1234876" y="1301117"/>
              <a:ext cx="42532" cy="44093"/>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17;p17">
              <a:extLst>
                <a:ext uri="{FF2B5EF4-FFF2-40B4-BE49-F238E27FC236}">
                  <a16:creationId xmlns:a16="http://schemas.microsoft.com/office/drawing/2014/main" xmlns="" id="{46CE697A-66BE-80C1-1E9F-A7C91159944E}"/>
                </a:ext>
              </a:extLst>
            </p:cNvPr>
            <p:cNvSpPr/>
            <p:nvPr/>
          </p:nvSpPr>
          <p:spPr>
            <a:xfrm flipH="1">
              <a:off x="1142622" y="1615139"/>
              <a:ext cx="33696" cy="51630"/>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18;p17">
              <a:extLst>
                <a:ext uri="{FF2B5EF4-FFF2-40B4-BE49-F238E27FC236}">
                  <a16:creationId xmlns:a16="http://schemas.microsoft.com/office/drawing/2014/main" xmlns="" id="{2F468119-E3AB-D076-CF39-442AD23459AE}"/>
                </a:ext>
              </a:extLst>
            </p:cNvPr>
            <p:cNvSpPr/>
            <p:nvPr/>
          </p:nvSpPr>
          <p:spPr>
            <a:xfrm flipH="1">
              <a:off x="1239380" y="1620250"/>
              <a:ext cx="50934" cy="65924"/>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19;p17">
              <a:extLst>
                <a:ext uri="{FF2B5EF4-FFF2-40B4-BE49-F238E27FC236}">
                  <a16:creationId xmlns:a16="http://schemas.microsoft.com/office/drawing/2014/main" xmlns="" id="{C33CF382-0840-573D-87B4-E06D04DDBDAD}"/>
                </a:ext>
              </a:extLst>
            </p:cNvPr>
            <p:cNvSpPr/>
            <p:nvPr/>
          </p:nvSpPr>
          <p:spPr>
            <a:xfrm flipH="1">
              <a:off x="1315869" y="1805632"/>
              <a:ext cx="51281" cy="67569"/>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0;p17">
              <a:extLst>
                <a:ext uri="{FF2B5EF4-FFF2-40B4-BE49-F238E27FC236}">
                  <a16:creationId xmlns:a16="http://schemas.microsoft.com/office/drawing/2014/main" xmlns="" id="{5E92AD6E-4257-7B41-F6E7-5AD64B925BCE}"/>
                </a:ext>
              </a:extLst>
            </p:cNvPr>
            <p:cNvSpPr/>
            <p:nvPr/>
          </p:nvSpPr>
          <p:spPr>
            <a:xfrm flipH="1">
              <a:off x="1181949" y="1789606"/>
              <a:ext cx="56218" cy="67396"/>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1;p17">
              <a:extLst>
                <a:ext uri="{FF2B5EF4-FFF2-40B4-BE49-F238E27FC236}">
                  <a16:creationId xmlns:a16="http://schemas.microsoft.com/office/drawing/2014/main" xmlns="" id="{AB758DF1-E0F9-CF8B-55A8-D9F613BF6167}"/>
                </a:ext>
              </a:extLst>
            </p:cNvPr>
            <p:cNvSpPr/>
            <p:nvPr/>
          </p:nvSpPr>
          <p:spPr>
            <a:xfrm flipH="1">
              <a:off x="1437055" y="1795756"/>
              <a:ext cx="35948" cy="45653"/>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2;p17">
              <a:extLst>
                <a:ext uri="{FF2B5EF4-FFF2-40B4-BE49-F238E27FC236}">
                  <a16:creationId xmlns:a16="http://schemas.microsoft.com/office/drawing/2014/main" xmlns="" id="{0923B0FB-3BE5-3226-0B37-2CA661AFFD1F}"/>
                </a:ext>
              </a:extLst>
            </p:cNvPr>
            <p:cNvSpPr/>
            <p:nvPr/>
          </p:nvSpPr>
          <p:spPr>
            <a:xfrm flipH="1">
              <a:off x="1458105" y="1996817"/>
              <a:ext cx="36988" cy="40368"/>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23;p17">
              <a:extLst>
                <a:ext uri="{FF2B5EF4-FFF2-40B4-BE49-F238E27FC236}">
                  <a16:creationId xmlns:a16="http://schemas.microsoft.com/office/drawing/2014/main" xmlns="" id="{99E66E4F-0530-4771-0965-1733E3FA3840}"/>
                </a:ext>
              </a:extLst>
            </p:cNvPr>
            <p:cNvSpPr/>
            <p:nvPr/>
          </p:nvSpPr>
          <p:spPr>
            <a:xfrm flipH="1">
              <a:off x="1328429" y="1953331"/>
              <a:ext cx="45997" cy="77358"/>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24;p17">
              <a:extLst>
                <a:ext uri="{FF2B5EF4-FFF2-40B4-BE49-F238E27FC236}">
                  <a16:creationId xmlns:a16="http://schemas.microsoft.com/office/drawing/2014/main" xmlns="" id="{66A1FF98-27DE-A323-BD1D-2C76A8B05A1F}"/>
                </a:ext>
              </a:extLst>
            </p:cNvPr>
            <p:cNvSpPr/>
            <p:nvPr/>
          </p:nvSpPr>
          <p:spPr>
            <a:xfrm flipH="1">
              <a:off x="1399461" y="2084917"/>
              <a:ext cx="57604" cy="68696"/>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5;p17">
              <a:extLst>
                <a:ext uri="{FF2B5EF4-FFF2-40B4-BE49-F238E27FC236}">
                  <a16:creationId xmlns:a16="http://schemas.microsoft.com/office/drawing/2014/main" xmlns="" id="{887B0FAB-6293-26DA-7A76-9484C89C30DD}"/>
                </a:ext>
              </a:extLst>
            </p:cNvPr>
            <p:cNvSpPr/>
            <p:nvPr/>
          </p:nvSpPr>
          <p:spPr>
            <a:xfrm flipH="1">
              <a:off x="1519002" y="2198831"/>
              <a:ext cx="67566" cy="71814"/>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6;p17">
              <a:extLst>
                <a:ext uri="{FF2B5EF4-FFF2-40B4-BE49-F238E27FC236}">
                  <a16:creationId xmlns:a16="http://schemas.microsoft.com/office/drawing/2014/main" xmlns="" id="{D20B14F4-6CE2-F408-0290-571208B86797}"/>
                </a:ext>
              </a:extLst>
            </p:cNvPr>
            <p:cNvSpPr/>
            <p:nvPr/>
          </p:nvSpPr>
          <p:spPr>
            <a:xfrm flipH="1">
              <a:off x="1637936" y="2456026"/>
              <a:ext cx="84717" cy="31359"/>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7;p17">
              <a:extLst>
                <a:ext uri="{FF2B5EF4-FFF2-40B4-BE49-F238E27FC236}">
                  <a16:creationId xmlns:a16="http://schemas.microsoft.com/office/drawing/2014/main" xmlns="" id="{FE6075B5-B191-1ED1-380B-B2158BF9F4F1}"/>
                </a:ext>
              </a:extLst>
            </p:cNvPr>
            <p:cNvSpPr/>
            <p:nvPr/>
          </p:nvSpPr>
          <p:spPr>
            <a:xfrm flipH="1">
              <a:off x="1482446" y="2437575"/>
              <a:ext cx="69904" cy="26855"/>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8;p17">
              <a:extLst>
                <a:ext uri="{FF2B5EF4-FFF2-40B4-BE49-F238E27FC236}">
                  <a16:creationId xmlns:a16="http://schemas.microsoft.com/office/drawing/2014/main" xmlns="" id="{A8C816AA-4F60-C8DB-1A9F-9B9E8FE7F823}"/>
                </a:ext>
              </a:extLst>
            </p:cNvPr>
            <p:cNvSpPr/>
            <p:nvPr/>
          </p:nvSpPr>
          <p:spPr>
            <a:xfrm flipH="1">
              <a:off x="1600428" y="2316644"/>
              <a:ext cx="53533" cy="42621"/>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9;p17">
              <a:extLst>
                <a:ext uri="{FF2B5EF4-FFF2-40B4-BE49-F238E27FC236}">
                  <a16:creationId xmlns:a16="http://schemas.microsoft.com/office/drawing/2014/main" xmlns="" id="{3FDBB209-CAC0-0104-091C-C7C0754348A8}"/>
                </a:ext>
              </a:extLst>
            </p:cNvPr>
            <p:cNvSpPr/>
            <p:nvPr/>
          </p:nvSpPr>
          <p:spPr>
            <a:xfrm flipH="1">
              <a:off x="1410029" y="2514240"/>
              <a:ext cx="76921" cy="36817"/>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0;p17">
              <a:extLst>
                <a:ext uri="{FF2B5EF4-FFF2-40B4-BE49-F238E27FC236}">
                  <a16:creationId xmlns:a16="http://schemas.microsoft.com/office/drawing/2014/main" xmlns="" id="{72195AD1-F609-93E3-0C71-1E07B944B2C7}"/>
                </a:ext>
              </a:extLst>
            </p:cNvPr>
            <p:cNvSpPr/>
            <p:nvPr/>
          </p:nvSpPr>
          <p:spPr>
            <a:xfrm flipH="1">
              <a:off x="1223962" y="2488511"/>
              <a:ext cx="88442" cy="40888"/>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1;p17">
              <a:extLst>
                <a:ext uri="{FF2B5EF4-FFF2-40B4-BE49-F238E27FC236}">
                  <a16:creationId xmlns:a16="http://schemas.microsoft.com/office/drawing/2014/main" xmlns="" id="{E262E8DF-0062-1CA9-0261-D9D5306BE49D}"/>
                </a:ext>
              </a:extLst>
            </p:cNvPr>
            <p:cNvSpPr/>
            <p:nvPr/>
          </p:nvSpPr>
          <p:spPr>
            <a:xfrm flipH="1">
              <a:off x="1247956" y="2576005"/>
              <a:ext cx="61242" cy="31446"/>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32;p17">
              <a:extLst>
                <a:ext uri="{FF2B5EF4-FFF2-40B4-BE49-F238E27FC236}">
                  <a16:creationId xmlns:a16="http://schemas.microsoft.com/office/drawing/2014/main" xmlns="" id="{1A9BD2A1-01E1-865E-F070-73189EE41A64}"/>
                </a:ext>
              </a:extLst>
            </p:cNvPr>
            <p:cNvSpPr/>
            <p:nvPr/>
          </p:nvSpPr>
          <p:spPr>
            <a:xfrm flipH="1">
              <a:off x="1005930" y="2532778"/>
              <a:ext cx="85583" cy="47558"/>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33;p17">
              <a:extLst>
                <a:ext uri="{FF2B5EF4-FFF2-40B4-BE49-F238E27FC236}">
                  <a16:creationId xmlns:a16="http://schemas.microsoft.com/office/drawing/2014/main" xmlns="" id="{34A3B4E5-F4EB-487F-A551-0C4FC6B8D572}"/>
                </a:ext>
              </a:extLst>
            </p:cNvPr>
            <p:cNvSpPr/>
            <p:nvPr/>
          </p:nvSpPr>
          <p:spPr>
            <a:xfrm flipH="1">
              <a:off x="1074362" y="2639675"/>
              <a:ext cx="58037" cy="36643"/>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34;p17">
              <a:extLst>
                <a:ext uri="{FF2B5EF4-FFF2-40B4-BE49-F238E27FC236}">
                  <a16:creationId xmlns:a16="http://schemas.microsoft.com/office/drawing/2014/main" xmlns="" id="{E4D18517-D003-4399-9879-7A4086013FD2}"/>
                </a:ext>
              </a:extLst>
            </p:cNvPr>
            <p:cNvSpPr/>
            <p:nvPr/>
          </p:nvSpPr>
          <p:spPr>
            <a:xfrm flipH="1">
              <a:off x="1125124" y="2703346"/>
              <a:ext cx="52233" cy="38636"/>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35;p17">
              <a:extLst>
                <a:ext uri="{FF2B5EF4-FFF2-40B4-BE49-F238E27FC236}">
                  <a16:creationId xmlns:a16="http://schemas.microsoft.com/office/drawing/2014/main" xmlns="" id="{F1061A76-B5FB-845B-76F0-2962D56F53E6}"/>
                </a:ext>
              </a:extLst>
            </p:cNvPr>
            <p:cNvSpPr/>
            <p:nvPr/>
          </p:nvSpPr>
          <p:spPr>
            <a:xfrm flipH="1">
              <a:off x="1130754" y="2556167"/>
              <a:ext cx="46863" cy="25988"/>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36;p17">
              <a:extLst>
                <a:ext uri="{FF2B5EF4-FFF2-40B4-BE49-F238E27FC236}">
                  <a16:creationId xmlns:a16="http://schemas.microsoft.com/office/drawing/2014/main" xmlns="" id="{2EEA795B-61C2-EAFF-9D53-73D5E8078095}"/>
                </a:ext>
              </a:extLst>
            </p:cNvPr>
            <p:cNvSpPr/>
            <p:nvPr/>
          </p:nvSpPr>
          <p:spPr>
            <a:xfrm flipH="1">
              <a:off x="1081033" y="2806952"/>
              <a:ext cx="74149" cy="40455"/>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37;p17">
              <a:extLst>
                <a:ext uri="{FF2B5EF4-FFF2-40B4-BE49-F238E27FC236}">
                  <a16:creationId xmlns:a16="http://schemas.microsoft.com/office/drawing/2014/main" xmlns="" id="{A63A1C10-6B7E-C565-C8E0-D1A8DC05D7D4}"/>
                </a:ext>
              </a:extLst>
            </p:cNvPr>
            <p:cNvSpPr/>
            <p:nvPr/>
          </p:nvSpPr>
          <p:spPr>
            <a:xfrm flipH="1">
              <a:off x="1180477" y="2867417"/>
              <a:ext cx="67566" cy="45046"/>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38;p17">
              <a:extLst>
                <a:ext uri="{FF2B5EF4-FFF2-40B4-BE49-F238E27FC236}">
                  <a16:creationId xmlns:a16="http://schemas.microsoft.com/office/drawing/2014/main" xmlns="" id="{9BAD615C-82B0-EC00-5B7C-828CF96D8804}"/>
                </a:ext>
              </a:extLst>
            </p:cNvPr>
            <p:cNvSpPr/>
            <p:nvPr/>
          </p:nvSpPr>
          <p:spPr>
            <a:xfrm flipH="1">
              <a:off x="1293434" y="2931608"/>
              <a:ext cx="54832" cy="33092"/>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39;p17">
              <a:extLst>
                <a:ext uri="{FF2B5EF4-FFF2-40B4-BE49-F238E27FC236}">
                  <a16:creationId xmlns:a16="http://schemas.microsoft.com/office/drawing/2014/main" xmlns="" id="{6DD042A0-C07B-3208-E4CD-285696A5BD6C}"/>
                </a:ext>
              </a:extLst>
            </p:cNvPr>
            <p:cNvSpPr/>
            <p:nvPr/>
          </p:nvSpPr>
          <p:spPr>
            <a:xfrm flipH="1">
              <a:off x="1308593" y="3037466"/>
              <a:ext cx="63321" cy="35257"/>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40;p17">
              <a:extLst>
                <a:ext uri="{FF2B5EF4-FFF2-40B4-BE49-F238E27FC236}">
                  <a16:creationId xmlns:a16="http://schemas.microsoft.com/office/drawing/2014/main" xmlns="" id="{B6189AFB-8733-4D83-A8EA-F513B3D1F0B3}"/>
                </a:ext>
              </a:extLst>
            </p:cNvPr>
            <p:cNvSpPr/>
            <p:nvPr/>
          </p:nvSpPr>
          <p:spPr>
            <a:xfrm flipH="1">
              <a:off x="1161333" y="2987569"/>
              <a:ext cx="58990" cy="36557"/>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41;p17">
              <a:extLst>
                <a:ext uri="{FF2B5EF4-FFF2-40B4-BE49-F238E27FC236}">
                  <a16:creationId xmlns:a16="http://schemas.microsoft.com/office/drawing/2014/main" xmlns="" id="{1C023849-4821-16DD-28AA-4963DB09E502}"/>
                </a:ext>
              </a:extLst>
            </p:cNvPr>
            <p:cNvSpPr/>
            <p:nvPr/>
          </p:nvSpPr>
          <p:spPr>
            <a:xfrm flipH="1">
              <a:off x="1000040" y="2954477"/>
              <a:ext cx="84717" cy="43314"/>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42;p17">
              <a:extLst>
                <a:ext uri="{FF2B5EF4-FFF2-40B4-BE49-F238E27FC236}">
                  <a16:creationId xmlns:a16="http://schemas.microsoft.com/office/drawing/2014/main" xmlns="" id="{A0325386-0D46-1F3B-2886-4B3798A30D76}"/>
                </a:ext>
              </a:extLst>
            </p:cNvPr>
            <p:cNvSpPr/>
            <p:nvPr/>
          </p:nvSpPr>
          <p:spPr>
            <a:xfrm flipH="1">
              <a:off x="901202" y="2879112"/>
              <a:ext cx="60116" cy="37163"/>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43;p17">
              <a:extLst>
                <a:ext uri="{FF2B5EF4-FFF2-40B4-BE49-F238E27FC236}">
                  <a16:creationId xmlns:a16="http://schemas.microsoft.com/office/drawing/2014/main" xmlns="" id="{0E3446A7-5890-B87C-32D0-B80936E3F978}"/>
                </a:ext>
              </a:extLst>
            </p:cNvPr>
            <p:cNvSpPr/>
            <p:nvPr/>
          </p:nvSpPr>
          <p:spPr>
            <a:xfrm flipH="1">
              <a:off x="941049" y="2805046"/>
              <a:ext cx="89221" cy="42621"/>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44;p17">
              <a:extLst>
                <a:ext uri="{FF2B5EF4-FFF2-40B4-BE49-F238E27FC236}">
                  <a16:creationId xmlns:a16="http://schemas.microsoft.com/office/drawing/2014/main" xmlns="" id="{A24771EB-7ED7-9F1F-E665-982237F3630F}"/>
                </a:ext>
              </a:extLst>
            </p:cNvPr>
            <p:cNvSpPr/>
            <p:nvPr/>
          </p:nvSpPr>
          <p:spPr>
            <a:xfrm flipH="1">
              <a:off x="984188" y="2715387"/>
              <a:ext cx="82811" cy="43920"/>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45;p17">
              <a:extLst>
                <a:ext uri="{FF2B5EF4-FFF2-40B4-BE49-F238E27FC236}">
                  <a16:creationId xmlns:a16="http://schemas.microsoft.com/office/drawing/2014/main" xmlns="" id="{8C5E7029-905A-CBFB-C608-2640E0C346BE}"/>
                </a:ext>
              </a:extLst>
            </p:cNvPr>
            <p:cNvSpPr/>
            <p:nvPr/>
          </p:nvSpPr>
          <p:spPr>
            <a:xfrm flipH="1">
              <a:off x="826446" y="2737217"/>
              <a:ext cx="87835" cy="48685"/>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46;p17">
              <a:extLst>
                <a:ext uri="{FF2B5EF4-FFF2-40B4-BE49-F238E27FC236}">
                  <a16:creationId xmlns:a16="http://schemas.microsoft.com/office/drawing/2014/main" xmlns="" id="{805BD291-4660-786A-A7A1-8554AE393AE0}"/>
                </a:ext>
              </a:extLst>
            </p:cNvPr>
            <p:cNvSpPr/>
            <p:nvPr/>
          </p:nvSpPr>
          <p:spPr>
            <a:xfrm flipH="1">
              <a:off x="832683" y="2633438"/>
              <a:ext cx="80992" cy="26162"/>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47;p17">
              <a:extLst>
                <a:ext uri="{FF2B5EF4-FFF2-40B4-BE49-F238E27FC236}">
                  <a16:creationId xmlns:a16="http://schemas.microsoft.com/office/drawing/2014/main" xmlns="" id="{95D2C160-AADE-1416-B2B6-6505F6964C92}"/>
                </a:ext>
              </a:extLst>
            </p:cNvPr>
            <p:cNvSpPr/>
            <p:nvPr/>
          </p:nvSpPr>
          <p:spPr>
            <a:xfrm flipH="1">
              <a:off x="753682" y="2805999"/>
              <a:ext cx="51627" cy="33525"/>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48;p17">
              <a:extLst>
                <a:ext uri="{FF2B5EF4-FFF2-40B4-BE49-F238E27FC236}">
                  <a16:creationId xmlns:a16="http://schemas.microsoft.com/office/drawing/2014/main" xmlns="" id="{BFCB5B38-C9CB-232C-E6C4-D4C3342AF190}"/>
                </a:ext>
              </a:extLst>
            </p:cNvPr>
            <p:cNvSpPr/>
            <p:nvPr/>
          </p:nvSpPr>
          <p:spPr>
            <a:xfrm flipH="1">
              <a:off x="668964" y="2859101"/>
              <a:ext cx="61675" cy="33178"/>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49;p17">
              <a:extLst>
                <a:ext uri="{FF2B5EF4-FFF2-40B4-BE49-F238E27FC236}">
                  <a16:creationId xmlns:a16="http://schemas.microsoft.com/office/drawing/2014/main" xmlns="" id="{1CD9EE48-A739-620B-3515-7E74637C6701}"/>
                </a:ext>
              </a:extLst>
            </p:cNvPr>
            <p:cNvSpPr/>
            <p:nvPr/>
          </p:nvSpPr>
          <p:spPr>
            <a:xfrm flipH="1">
              <a:off x="723017" y="2957683"/>
              <a:ext cx="58990" cy="31706"/>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50;p17">
              <a:extLst>
                <a:ext uri="{FF2B5EF4-FFF2-40B4-BE49-F238E27FC236}">
                  <a16:creationId xmlns:a16="http://schemas.microsoft.com/office/drawing/2014/main" xmlns="" id="{F6A43666-2B19-D4D1-08A0-CBBEF36C408E}"/>
                </a:ext>
              </a:extLst>
            </p:cNvPr>
            <p:cNvSpPr/>
            <p:nvPr/>
          </p:nvSpPr>
          <p:spPr>
            <a:xfrm flipH="1">
              <a:off x="776031" y="2877033"/>
              <a:ext cx="52233" cy="28847"/>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51;p17">
              <a:extLst>
                <a:ext uri="{FF2B5EF4-FFF2-40B4-BE49-F238E27FC236}">
                  <a16:creationId xmlns:a16="http://schemas.microsoft.com/office/drawing/2014/main" xmlns="" id="{A3E1091E-74AE-800E-D0DF-1D3EAB9DAF57}"/>
                </a:ext>
              </a:extLst>
            </p:cNvPr>
            <p:cNvSpPr/>
            <p:nvPr/>
          </p:nvSpPr>
          <p:spPr>
            <a:xfrm flipH="1">
              <a:off x="904840" y="3031229"/>
              <a:ext cx="65227" cy="28500"/>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52;p17">
              <a:extLst>
                <a:ext uri="{FF2B5EF4-FFF2-40B4-BE49-F238E27FC236}">
                  <a16:creationId xmlns:a16="http://schemas.microsoft.com/office/drawing/2014/main" xmlns="" id="{BCE9B1A0-B89B-0ED8-11D4-CF8667054917}"/>
                </a:ext>
              </a:extLst>
            </p:cNvPr>
            <p:cNvSpPr/>
            <p:nvPr/>
          </p:nvSpPr>
          <p:spPr>
            <a:xfrm flipH="1">
              <a:off x="961145" y="3164981"/>
              <a:ext cx="58037" cy="30580"/>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53;p17">
              <a:extLst>
                <a:ext uri="{FF2B5EF4-FFF2-40B4-BE49-F238E27FC236}">
                  <a16:creationId xmlns:a16="http://schemas.microsoft.com/office/drawing/2014/main" xmlns="" id="{08BFE874-2181-9BBF-4386-23C24261593D}"/>
                </a:ext>
              </a:extLst>
            </p:cNvPr>
            <p:cNvSpPr/>
            <p:nvPr/>
          </p:nvSpPr>
          <p:spPr>
            <a:xfrm flipH="1">
              <a:off x="1073756" y="3097412"/>
              <a:ext cx="49202" cy="30580"/>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54;p17">
              <a:extLst>
                <a:ext uri="{FF2B5EF4-FFF2-40B4-BE49-F238E27FC236}">
                  <a16:creationId xmlns:a16="http://schemas.microsoft.com/office/drawing/2014/main" xmlns="" id="{357DE043-1644-FADE-1ED0-5569C721F933}"/>
                </a:ext>
              </a:extLst>
            </p:cNvPr>
            <p:cNvSpPr/>
            <p:nvPr/>
          </p:nvSpPr>
          <p:spPr>
            <a:xfrm flipH="1">
              <a:off x="1079647" y="3216177"/>
              <a:ext cx="60376" cy="39502"/>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55;p17">
              <a:extLst>
                <a:ext uri="{FF2B5EF4-FFF2-40B4-BE49-F238E27FC236}">
                  <a16:creationId xmlns:a16="http://schemas.microsoft.com/office/drawing/2014/main" xmlns="" id="{F7FCA0DC-82B9-2131-C5C9-E19625F148C9}"/>
                </a:ext>
              </a:extLst>
            </p:cNvPr>
            <p:cNvSpPr/>
            <p:nvPr/>
          </p:nvSpPr>
          <p:spPr>
            <a:xfrm flipH="1">
              <a:off x="1180130" y="3174683"/>
              <a:ext cx="51021" cy="33005"/>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56;p17">
              <a:extLst>
                <a:ext uri="{FF2B5EF4-FFF2-40B4-BE49-F238E27FC236}">
                  <a16:creationId xmlns:a16="http://schemas.microsoft.com/office/drawing/2014/main" xmlns="" id="{6EDA86B7-F080-E5E2-4367-3929FAB1B799}"/>
                </a:ext>
              </a:extLst>
            </p:cNvPr>
            <p:cNvSpPr/>
            <p:nvPr/>
          </p:nvSpPr>
          <p:spPr>
            <a:xfrm flipH="1">
              <a:off x="1482273" y="3269799"/>
              <a:ext cx="67132" cy="52670"/>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7;p17">
              <a:extLst>
                <a:ext uri="{FF2B5EF4-FFF2-40B4-BE49-F238E27FC236}">
                  <a16:creationId xmlns:a16="http://schemas.microsoft.com/office/drawing/2014/main" xmlns="" id="{535DA79F-62DA-506F-FCFB-2F239112CEB6}"/>
                </a:ext>
              </a:extLst>
            </p:cNvPr>
            <p:cNvSpPr/>
            <p:nvPr/>
          </p:nvSpPr>
          <p:spPr>
            <a:xfrm flipH="1">
              <a:off x="1572362" y="3155192"/>
              <a:ext cx="60289" cy="53103"/>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8;p17">
              <a:extLst>
                <a:ext uri="{FF2B5EF4-FFF2-40B4-BE49-F238E27FC236}">
                  <a16:creationId xmlns:a16="http://schemas.microsoft.com/office/drawing/2014/main" xmlns="" id="{FB6DE757-7E51-A8C5-D4CE-D35625BFF01B}"/>
                </a:ext>
              </a:extLst>
            </p:cNvPr>
            <p:cNvSpPr/>
            <p:nvPr/>
          </p:nvSpPr>
          <p:spPr>
            <a:xfrm flipH="1">
              <a:off x="1437316" y="3181786"/>
              <a:ext cx="68778" cy="55528"/>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9;p17">
              <a:extLst>
                <a:ext uri="{FF2B5EF4-FFF2-40B4-BE49-F238E27FC236}">
                  <a16:creationId xmlns:a16="http://schemas.microsoft.com/office/drawing/2014/main" xmlns="" id="{1D351829-F0EC-F248-362B-7055AFF2EA51}"/>
                </a:ext>
              </a:extLst>
            </p:cNvPr>
            <p:cNvSpPr/>
            <p:nvPr/>
          </p:nvSpPr>
          <p:spPr>
            <a:xfrm flipH="1">
              <a:off x="1271691" y="3228998"/>
              <a:ext cx="74062" cy="63498"/>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60;p17">
              <a:extLst>
                <a:ext uri="{FF2B5EF4-FFF2-40B4-BE49-F238E27FC236}">
                  <a16:creationId xmlns:a16="http://schemas.microsoft.com/office/drawing/2014/main" xmlns="" id="{B655FDCE-903E-3218-EC97-A383922D4876}"/>
                </a:ext>
              </a:extLst>
            </p:cNvPr>
            <p:cNvSpPr/>
            <p:nvPr/>
          </p:nvSpPr>
          <p:spPr>
            <a:xfrm flipH="1">
              <a:off x="1700824" y="3083551"/>
              <a:ext cx="34995" cy="37077"/>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61;p17">
              <a:extLst>
                <a:ext uri="{FF2B5EF4-FFF2-40B4-BE49-F238E27FC236}">
                  <a16:creationId xmlns:a16="http://schemas.microsoft.com/office/drawing/2014/main" xmlns="" id="{604CB0B4-F42A-E699-CBFA-27DDFBDE7FB9}"/>
                </a:ext>
              </a:extLst>
            </p:cNvPr>
            <p:cNvSpPr/>
            <p:nvPr/>
          </p:nvSpPr>
          <p:spPr>
            <a:xfrm flipH="1">
              <a:off x="1295080" y="3434564"/>
              <a:ext cx="62108" cy="44613"/>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62;p17">
              <a:extLst>
                <a:ext uri="{FF2B5EF4-FFF2-40B4-BE49-F238E27FC236}">
                  <a16:creationId xmlns:a16="http://schemas.microsoft.com/office/drawing/2014/main" xmlns="" id="{516D2D82-B3ED-4BFC-A9A1-7289CED9EAC6}"/>
                </a:ext>
              </a:extLst>
            </p:cNvPr>
            <p:cNvSpPr/>
            <p:nvPr/>
          </p:nvSpPr>
          <p:spPr>
            <a:xfrm flipH="1">
              <a:off x="1211142" y="3389518"/>
              <a:ext cx="83591" cy="54662"/>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63;p17">
              <a:extLst>
                <a:ext uri="{FF2B5EF4-FFF2-40B4-BE49-F238E27FC236}">
                  <a16:creationId xmlns:a16="http://schemas.microsoft.com/office/drawing/2014/main" xmlns="" id="{6954B680-4D49-0453-7363-AE1EFF86993E}"/>
                </a:ext>
              </a:extLst>
            </p:cNvPr>
            <p:cNvSpPr/>
            <p:nvPr/>
          </p:nvSpPr>
          <p:spPr>
            <a:xfrm flipH="1">
              <a:off x="1036508" y="3508803"/>
              <a:ext cx="73889" cy="43487"/>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64;p17">
              <a:extLst>
                <a:ext uri="{FF2B5EF4-FFF2-40B4-BE49-F238E27FC236}">
                  <a16:creationId xmlns:a16="http://schemas.microsoft.com/office/drawing/2014/main" xmlns="" id="{25F60393-7001-2BA4-9FC2-FA79764C2C69}"/>
                </a:ext>
              </a:extLst>
            </p:cNvPr>
            <p:cNvSpPr/>
            <p:nvPr/>
          </p:nvSpPr>
          <p:spPr>
            <a:xfrm flipH="1">
              <a:off x="1093680" y="3368381"/>
              <a:ext cx="69471" cy="44527"/>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65;p17">
              <a:extLst>
                <a:ext uri="{FF2B5EF4-FFF2-40B4-BE49-F238E27FC236}">
                  <a16:creationId xmlns:a16="http://schemas.microsoft.com/office/drawing/2014/main" xmlns="" id="{BE4A7C34-7C78-F3CF-40D3-ACC7C8E83C7A}"/>
                </a:ext>
              </a:extLst>
            </p:cNvPr>
            <p:cNvSpPr/>
            <p:nvPr/>
          </p:nvSpPr>
          <p:spPr>
            <a:xfrm flipH="1">
              <a:off x="937757" y="3462804"/>
              <a:ext cx="52320" cy="30060"/>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66;p17">
              <a:extLst>
                <a:ext uri="{FF2B5EF4-FFF2-40B4-BE49-F238E27FC236}">
                  <a16:creationId xmlns:a16="http://schemas.microsoft.com/office/drawing/2014/main" xmlns="" id="{0471D90A-7FCB-C496-1D44-C604C8B9D4D4}"/>
                </a:ext>
              </a:extLst>
            </p:cNvPr>
            <p:cNvSpPr/>
            <p:nvPr/>
          </p:nvSpPr>
          <p:spPr>
            <a:xfrm flipH="1">
              <a:off x="942695" y="3315278"/>
              <a:ext cx="106459" cy="50157"/>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rgbClr val="FAD9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67;p17">
              <a:extLst>
                <a:ext uri="{FF2B5EF4-FFF2-40B4-BE49-F238E27FC236}">
                  <a16:creationId xmlns:a16="http://schemas.microsoft.com/office/drawing/2014/main" xmlns="" id="{596EDE38-F60E-8392-73BA-4ABF22010DF1}"/>
                </a:ext>
              </a:extLst>
            </p:cNvPr>
            <p:cNvSpPr/>
            <p:nvPr/>
          </p:nvSpPr>
          <p:spPr>
            <a:xfrm flipH="1">
              <a:off x="1246679" y="1767776"/>
              <a:ext cx="1777147" cy="1667233"/>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rgbClr val="FFE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68;p17">
              <a:extLst>
                <a:ext uri="{FF2B5EF4-FFF2-40B4-BE49-F238E27FC236}">
                  <a16:creationId xmlns:a16="http://schemas.microsoft.com/office/drawing/2014/main" xmlns="" id="{1AFF932F-9640-53D3-A70B-1C6742A179B4}"/>
                </a:ext>
              </a:extLst>
            </p:cNvPr>
            <p:cNvSpPr/>
            <p:nvPr/>
          </p:nvSpPr>
          <p:spPr>
            <a:xfrm flipH="1">
              <a:off x="1767701" y="2120261"/>
              <a:ext cx="321543" cy="478097"/>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69;p17">
              <a:extLst>
                <a:ext uri="{FF2B5EF4-FFF2-40B4-BE49-F238E27FC236}">
                  <a16:creationId xmlns:a16="http://schemas.microsoft.com/office/drawing/2014/main" xmlns="" id="{236AD33A-887D-942D-89D0-BD5D92C53464}"/>
                </a:ext>
              </a:extLst>
            </p:cNvPr>
            <p:cNvSpPr/>
            <p:nvPr/>
          </p:nvSpPr>
          <p:spPr>
            <a:xfrm flipH="1">
              <a:off x="2116885" y="2287191"/>
              <a:ext cx="618485" cy="32147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70;p17">
              <a:extLst>
                <a:ext uri="{FF2B5EF4-FFF2-40B4-BE49-F238E27FC236}">
                  <a16:creationId xmlns:a16="http://schemas.microsoft.com/office/drawing/2014/main" xmlns="" id="{EDFDB50B-C3A0-B43F-C5EE-121E253A987D}"/>
                </a:ext>
              </a:extLst>
            </p:cNvPr>
            <p:cNvSpPr/>
            <p:nvPr/>
          </p:nvSpPr>
          <p:spPr>
            <a:xfrm flipH="1">
              <a:off x="2066987" y="2633005"/>
              <a:ext cx="440129" cy="440154"/>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71;p17">
              <a:extLst>
                <a:ext uri="{FF2B5EF4-FFF2-40B4-BE49-F238E27FC236}">
                  <a16:creationId xmlns:a16="http://schemas.microsoft.com/office/drawing/2014/main" xmlns="" id="{1C01CB74-126C-10FB-5464-F7754F9663ED}"/>
                </a:ext>
              </a:extLst>
            </p:cNvPr>
            <p:cNvSpPr/>
            <p:nvPr/>
          </p:nvSpPr>
          <p:spPr>
            <a:xfrm flipH="1">
              <a:off x="1522646" y="2574272"/>
              <a:ext cx="544163" cy="363142"/>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72;p17">
              <a:extLst>
                <a:ext uri="{FF2B5EF4-FFF2-40B4-BE49-F238E27FC236}">
                  <a16:creationId xmlns:a16="http://schemas.microsoft.com/office/drawing/2014/main" xmlns="" id="{F80C49C7-6416-1186-1861-4FD74A2D6566}"/>
                </a:ext>
              </a:extLst>
            </p:cNvPr>
            <p:cNvSpPr/>
            <p:nvPr/>
          </p:nvSpPr>
          <p:spPr>
            <a:xfrm flipH="1">
              <a:off x="1927695" y="2424754"/>
              <a:ext cx="307077" cy="307008"/>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73;p17">
              <a:extLst>
                <a:ext uri="{FF2B5EF4-FFF2-40B4-BE49-F238E27FC236}">
                  <a16:creationId xmlns:a16="http://schemas.microsoft.com/office/drawing/2014/main" xmlns="" id="{EB551CDD-EF32-097C-5704-6712E577EC46}"/>
                </a:ext>
              </a:extLst>
            </p:cNvPr>
            <p:cNvSpPr/>
            <p:nvPr/>
          </p:nvSpPr>
          <p:spPr>
            <a:xfrm flipH="1">
              <a:off x="1835876" y="2332496"/>
              <a:ext cx="490803" cy="491178"/>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74;p17">
              <a:extLst>
                <a:ext uri="{FF2B5EF4-FFF2-40B4-BE49-F238E27FC236}">
                  <a16:creationId xmlns:a16="http://schemas.microsoft.com/office/drawing/2014/main" xmlns="" id="{4708BE77-ECDF-E6FF-C545-05B63978117F}"/>
                </a:ext>
              </a:extLst>
            </p:cNvPr>
            <p:cNvGrpSpPr/>
            <p:nvPr/>
          </p:nvGrpSpPr>
          <p:grpSpPr>
            <a:xfrm rot="-690462">
              <a:off x="5554350" y="-95988"/>
              <a:ext cx="627747" cy="1056929"/>
              <a:chOff x="4408568" y="911831"/>
              <a:chExt cx="627746" cy="1056927"/>
            </a:xfrm>
          </p:grpSpPr>
          <p:sp>
            <p:nvSpPr>
              <p:cNvPr id="219" name="Google Shape;275;p17">
                <a:extLst>
                  <a:ext uri="{FF2B5EF4-FFF2-40B4-BE49-F238E27FC236}">
                    <a16:creationId xmlns:a16="http://schemas.microsoft.com/office/drawing/2014/main" xmlns="" id="{D071E0FD-CCEE-534B-167C-DC8143E5D65C}"/>
                  </a:ext>
                </a:extLst>
              </p:cNvPr>
              <p:cNvSpPr/>
              <p:nvPr/>
            </p:nvSpPr>
            <p:spPr>
              <a:xfrm rot="9113872">
                <a:off x="4600349" y="1414972"/>
                <a:ext cx="435965" cy="553786"/>
              </a:xfrm>
              <a:custGeom>
                <a:avLst/>
                <a:gdLst/>
                <a:ahLst/>
                <a:cxnLst/>
                <a:rect l="l" t="t" r="r" b="b"/>
                <a:pathLst>
                  <a:path w="6160" h="7825" extrusionOk="0">
                    <a:moveTo>
                      <a:pt x="256" y="1"/>
                    </a:moveTo>
                    <a:lnTo>
                      <a:pt x="256" y="1"/>
                    </a:lnTo>
                    <a:cubicBezTo>
                      <a:pt x="256" y="1"/>
                      <a:pt x="1" y="2762"/>
                      <a:pt x="1139" y="4707"/>
                    </a:cubicBezTo>
                    <a:cubicBezTo>
                      <a:pt x="2235" y="6618"/>
                      <a:pt x="6160" y="7825"/>
                      <a:pt x="6160" y="7825"/>
                    </a:cubicBezTo>
                    <a:cubicBezTo>
                      <a:pt x="6160" y="7825"/>
                      <a:pt x="5735" y="4817"/>
                      <a:pt x="3509" y="2617"/>
                    </a:cubicBezTo>
                    <a:cubicBezTo>
                      <a:pt x="1241" y="459"/>
                      <a:pt x="256" y="1"/>
                      <a:pt x="256"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76;p17">
                <a:extLst>
                  <a:ext uri="{FF2B5EF4-FFF2-40B4-BE49-F238E27FC236}">
                    <a16:creationId xmlns:a16="http://schemas.microsoft.com/office/drawing/2014/main" xmlns="" id="{F05E9C23-242D-2E59-D34E-C86B53621F70}"/>
                  </a:ext>
                </a:extLst>
              </p:cNvPr>
              <p:cNvSpPr/>
              <p:nvPr/>
            </p:nvSpPr>
            <p:spPr>
              <a:xfrm rot="9113872">
                <a:off x="4408568" y="911831"/>
                <a:ext cx="413742" cy="541118"/>
              </a:xfrm>
              <a:custGeom>
                <a:avLst/>
                <a:gdLst/>
                <a:ahLst/>
                <a:cxnLst/>
                <a:rect l="l" t="t" r="r" b="b"/>
                <a:pathLst>
                  <a:path w="5846" h="7646" extrusionOk="0">
                    <a:moveTo>
                      <a:pt x="5845" y="1"/>
                    </a:moveTo>
                    <a:lnTo>
                      <a:pt x="5845" y="1"/>
                    </a:lnTo>
                    <a:cubicBezTo>
                      <a:pt x="5845" y="1"/>
                      <a:pt x="2660" y="1164"/>
                      <a:pt x="1343" y="3823"/>
                    </a:cubicBezTo>
                    <a:cubicBezTo>
                      <a:pt x="1" y="6474"/>
                      <a:pt x="179" y="7646"/>
                      <a:pt x="179" y="7646"/>
                    </a:cubicBezTo>
                    <a:cubicBezTo>
                      <a:pt x="179" y="7646"/>
                      <a:pt x="2158" y="6550"/>
                      <a:pt x="3543" y="4775"/>
                    </a:cubicBezTo>
                    <a:cubicBezTo>
                      <a:pt x="4919" y="3008"/>
                      <a:pt x="5845" y="1"/>
                      <a:pt x="5845" y="1"/>
                    </a:cubicBezTo>
                    <a:close/>
                  </a:path>
                </a:pathLst>
              </a:cu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77;p17">
                <a:extLst>
                  <a:ext uri="{FF2B5EF4-FFF2-40B4-BE49-F238E27FC236}">
                    <a16:creationId xmlns:a16="http://schemas.microsoft.com/office/drawing/2014/main" xmlns="" id="{0F140EF6-0431-0883-42AE-AD949D1CBC9B}"/>
                  </a:ext>
                </a:extLst>
              </p:cNvPr>
              <p:cNvSpPr/>
              <p:nvPr/>
            </p:nvSpPr>
            <p:spPr>
              <a:xfrm rot="9113872">
                <a:off x="4564706" y="1446759"/>
                <a:ext cx="333131" cy="415498"/>
              </a:xfrm>
              <a:custGeom>
                <a:avLst/>
                <a:gdLst/>
                <a:ahLst/>
                <a:cxnLst/>
                <a:rect l="l" t="t" r="r" b="b"/>
                <a:pathLst>
                  <a:path w="4707" h="5871" extrusionOk="0">
                    <a:moveTo>
                      <a:pt x="69" y="1"/>
                    </a:moveTo>
                    <a:lnTo>
                      <a:pt x="35" y="1"/>
                    </a:lnTo>
                    <a:cubicBezTo>
                      <a:pt x="35" y="35"/>
                      <a:pt x="1" y="35"/>
                      <a:pt x="1" y="35"/>
                    </a:cubicBezTo>
                    <a:cubicBezTo>
                      <a:pt x="1" y="68"/>
                      <a:pt x="1" y="102"/>
                      <a:pt x="35" y="136"/>
                    </a:cubicBezTo>
                    <a:cubicBezTo>
                      <a:pt x="35" y="170"/>
                      <a:pt x="2728" y="4036"/>
                      <a:pt x="4563" y="5836"/>
                    </a:cubicBezTo>
                    <a:cubicBezTo>
                      <a:pt x="4563" y="5870"/>
                      <a:pt x="4597" y="5870"/>
                      <a:pt x="4597" y="5870"/>
                    </a:cubicBezTo>
                    <a:cubicBezTo>
                      <a:pt x="4639" y="5870"/>
                      <a:pt x="4639" y="5870"/>
                      <a:pt x="4673" y="5836"/>
                    </a:cubicBezTo>
                    <a:cubicBezTo>
                      <a:pt x="4707" y="5803"/>
                      <a:pt x="4707" y="5769"/>
                      <a:pt x="4673" y="5735"/>
                    </a:cubicBezTo>
                    <a:cubicBezTo>
                      <a:pt x="2864" y="3925"/>
                      <a:pt x="179" y="68"/>
                      <a:pt x="137" y="35"/>
                    </a:cubicBezTo>
                    <a:cubicBezTo>
                      <a:pt x="137" y="1"/>
                      <a:pt x="103" y="1"/>
                      <a:pt x="69" y="1"/>
                    </a:cubicBez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78;p17">
                <a:extLst>
                  <a:ext uri="{FF2B5EF4-FFF2-40B4-BE49-F238E27FC236}">
                    <a16:creationId xmlns:a16="http://schemas.microsoft.com/office/drawing/2014/main" xmlns="" id="{AA958C23-EDDB-D6D4-BA2D-C1CC5D1464C4}"/>
                  </a:ext>
                </a:extLst>
              </p:cNvPr>
              <p:cNvSpPr/>
              <p:nvPr/>
            </p:nvSpPr>
            <p:spPr>
              <a:xfrm rot="9113872">
                <a:off x="4427536" y="1001471"/>
                <a:ext cx="363210" cy="465958"/>
              </a:xfrm>
              <a:custGeom>
                <a:avLst/>
                <a:gdLst/>
                <a:ahLst/>
                <a:cxnLst/>
                <a:rect l="l" t="t" r="r" b="b"/>
                <a:pathLst>
                  <a:path w="5132" h="6584" extrusionOk="0">
                    <a:moveTo>
                      <a:pt x="5063" y="0"/>
                    </a:moveTo>
                    <a:cubicBezTo>
                      <a:pt x="5021" y="0"/>
                      <a:pt x="5021" y="0"/>
                      <a:pt x="4987" y="43"/>
                    </a:cubicBezTo>
                    <a:cubicBezTo>
                      <a:pt x="4001" y="1172"/>
                      <a:pt x="68" y="6414"/>
                      <a:pt x="34" y="6448"/>
                    </a:cubicBezTo>
                    <a:lnTo>
                      <a:pt x="34" y="6482"/>
                    </a:lnTo>
                    <a:cubicBezTo>
                      <a:pt x="0" y="6516"/>
                      <a:pt x="34" y="6550"/>
                      <a:pt x="68" y="6550"/>
                    </a:cubicBezTo>
                    <a:cubicBezTo>
                      <a:pt x="68" y="6584"/>
                      <a:pt x="68" y="6584"/>
                      <a:pt x="102" y="6584"/>
                    </a:cubicBezTo>
                    <a:cubicBezTo>
                      <a:pt x="136" y="6584"/>
                      <a:pt x="136" y="6584"/>
                      <a:pt x="179" y="6550"/>
                    </a:cubicBezTo>
                    <a:cubicBezTo>
                      <a:pt x="213" y="6516"/>
                      <a:pt x="4137" y="1240"/>
                      <a:pt x="5131" y="144"/>
                    </a:cubicBezTo>
                    <a:lnTo>
                      <a:pt x="5131"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a:extLst>
              <a:ext uri="{FF2B5EF4-FFF2-40B4-BE49-F238E27FC236}">
                <a16:creationId xmlns:a16="http://schemas.microsoft.com/office/drawing/2014/main" xmlns="" id="{BD0B095C-6AC8-140F-EA48-8B8875F2AE0A}"/>
              </a:ext>
            </a:extLst>
          </p:cNvPr>
          <p:cNvGraphicFramePr>
            <a:graphicFrameLocks noGrp="1"/>
          </p:cNvGraphicFramePr>
          <p:nvPr>
            <p:extLst>
              <p:ext uri="{D42A27DB-BD31-4B8C-83A1-F6EECF244321}">
                <p14:modId xmlns:p14="http://schemas.microsoft.com/office/powerpoint/2010/main" val="3285672492"/>
              </p:ext>
            </p:extLst>
          </p:nvPr>
        </p:nvGraphicFramePr>
        <p:xfrm>
          <a:off x="3616055" y="1528173"/>
          <a:ext cx="7714085" cy="4311994"/>
        </p:xfrm>
        <a:graphic>
          <a:graphicData uri="http://schemas.openxmlformats.org/drawingml/2006/table">
            <a:tbl>
              <a:tblPr firstRow="1" firstCol="1" bandRow="1"/>
              <a:tblGrid>
                <a:gridCol w="1953087">
                  <a:extLst>
                    <a:ext uri="{9D8B030D-6E8A-4147-A177-3AD203B41FA5}">
                      <a16:colId xmlns:a16="http://schemas.microsoft.com/office/drawing/2014/main" xmlns="" val="382648726"/>
                    </a:ext>
                  </a:extLst>
                </a:gridCol>
                <a:gridCol w="749502">
                  <a:extLst>
                    <a:ext uri="{9D8B030D-6E8A-4147-A177-3AD203B41FA5}">
                      <a16:colId xmlns:a16="http://schemas.microsoft.com/office/drawing/2014/main" xmlns="" val="3816639417"/>
                    </a:ext>
                  </a:extLst>
                </a:gridCol>
                <a:gridCol w="2013244">
                  <a:extLst>
                    <a:ext uri="{9D8B030D-6E8A-4147-A177-3AD203B41FA5}">
                      <a16:colId xmlns:a16="http://schemas.microsoft.com/office/drawing/2014/main" xmlns="" val="2532818715"/>
                    </a:ext>
                  </a:extLst>
                </a:gridCol>
                <a:gridCol w="805597">
                  <a:extLst>
                    <a:ext uri="{9D8B030D-6E8A-4147-A177-3AD203B41FA5}">
                      <a16:colId xmlns:a16="http://schemas.microsoft.com/office/drawing/2014/main" xmlns="" val="280335573"/>
                    </a:ext>
                  </a:extLst>
                </a:gridCol>
                <a:gridCol w="1266867">
                  <a:extLst>
                    <a:ext uri="{9D8B030D-6E8A-4147-A177-3AD203B41FA5}">
                      <a16:colId xmlns:a16="http://schemas.microsoft.com/office/drawing/2014/main" xmlns="" val="2789326493"/>
                    </a:ext>
                  </a:extLst>
                </a:gridCol>
                <a:gridCol w="925788">
                  <a:extLst>
                    <a:ext uri="{9D8B030D-6E8A-4147-A177-3AD203B41FA5}">
                      <a16:colId xmlns:a16="http://schemas.microsoft.com/office/drawing/2014/main" xmlns="" val="3982737256"/>
                    </a:ext>
                  </a:extLst>
                </a:gridCol>
              </a:tblGrid>
              <a:tr h="201707">
                <a:tc gridSpan="2">
                  <a:txBody>
                    <a:bodyPr/>
                    <a:lstStyle/>
                    <a:p>
                      <a:pPr algn="ctr">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Sức sống thiên nhiên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Sức sống con người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2463459720"/>
                  </a:ext>
                </a:extLst>
              </a:tr>
              <a:tr h="605121">
                <a:tc>
                  <a:txBody>
                    <a:bodyPr/>
                    <a:lstStyle/>
                    <a:p>
                      <a:pPr algn="just">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Chi tiết diễn tả</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Chi tiết diễn tả</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về cách diễn tả cảm giác của tác giả</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Ngôn ngữ tùy bút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878642413"/>
                  </a:ext>
                </a:extLst>
              </a:tr>
              <a:tr h="2940394">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37531280"/>
                  </a:ext>
                </a:extLst>
              </a:tr>
            </a:tbl>
          </a:graphicData>
        </a:graphic>
      </p:graphicFrame>
      <p:sp>
        <p:nvSpPr>
          <p:cNvPr id="26" name="文本框 25">
            <a:extLst>
              <a:ext uri="{FF2B5EF4-FFF2-40B4-BE49-F238E27FC236}">
                <a16:creationId xmlns:a16="http://schemas.microsoft.com/office/drawing/2014/main" xmlns="" id="{5C2EB9A5-72E6-4B50-8080-6DF51AC1DA53}"/>
              </a:ext>
            </a:extLst>
          </p:cNvPr>
          <p:cNvSpPr txBox="1"/>
          <p:nvPr/>
        </p:nvSpPr>
        <p:spPr>
          <a:xfrm>
            <a:off x="1016613" y="221548"/>
            <a:ext cx="41168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2. Ngôn ngữ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578663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44895" y="247128"/>
            <a:ext cx="41168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2. Ngôn ngữ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aphicFrame>
        <p:nvGraphicFramePr>
          <p:cNvPr id="2" name="Table 1">
            <a:extLst>
              <a:ext uri="{FF2B5EF4-FFF2-40B4-BE49-F238E27FC236}">
                <a16:creationId xmlns:a16="http://schemas.microsoft.com/office/drawing/2014/main" xmlns="" id="{BD0B095C-6AC8-140F-EA48-8B8875F2AE0A}"/>
              </a:ext>
            </a:extLst>
          </p:cNvPr>
          <p:cNvGraphicFramePr>
            <a:graphicFrameLocks noGrp="1"/>
          </p:cNvGraphicFramePr>
          <p:nvPr>
            <p:extLst>
              <p:ext uri="{D42A27DB-BD31-4B8C-83A1-F6EECF244321}">
                <p14:modId xmlns:p14="http://schemas.microsoft.com/office/powerpoint/2010/main" val="3737931478"/>
              </p:ext>
            </p:extLst>
          </p:nvPr>
        </p:nvGraphicFramePr>
        <p:xfrm>
          <a:off x="1142671" y="1282921"/>
          <a:ext cx="9179450" cy="4529948"/>
        </p:xfrm>
        <a:graphic>
          <a:graphicData uri="http://schemas.openxmlformats.org/drawingml/2006/table">
            <a:tbl>
              <a:tblPr firstRow="1" firstCol="1" bandRow="1"/>
              <a:tblGrid>
                <a:gridCol w="2324095">
                  <a:extLst>
                    <a:ext uri="{9D8B030D-6E8A-4147-A177-3AD203B41FA5}">
                      <a16:colId xmlns:a16="http://schemas.microsoft.com/office/drawing/2014/main" xmlns="" val="382648726"/>
                    </a:ext>
                  </a:extLst>
                </a:gridCol>
                <a:gridCol w="917075">
                  <a:extLst>
                    <a:ext uri="{9D8B030D-6E8A-4147-A177-3AD203B41FA5}">
                      <a16:colId xmlns:a16="http://schemas.microsoft.com/office/drawing/2014/main" xmlns="" val="3816639417"/>
                    </a:ext>
                  </a:extLst>
                </a:gridCol>
                <a:gridCol w="2370481">
                  <a:extLst>
                    <a:ext uri="{9D8B030D-6E8A-4147-A177-3AD203B41FA5}">
                      <a16:colId xmlns:a16="http://schemas.microsoft.com/office/drawing/2014/main" xmlns="" val="2532818715"/>
                    </a:ext>
                  </a:extLst>
                </a:gridCol>
                <a:gridCol w="958628">
                  <a:extLst>
                    <a:ext uri="{9D8B030D-6E8A-4147-A177-3AD203B41FA5}">
                      <a16:colId xmlns:a16="http://schemas.microsoft.com/office/drawing/2014/main" xmlns="" val="280335573"/>
                    </a:ext>
                  </a:extLst>
                </a:gridCol>
                <a:gridCol w="1507521">
                  <a:extLst>
                    <a:ext uri="{9D8B030D-6E8A-4147-A177-3AD203B41FA5}">
                      <a16:colId xmlns:a16="http://schemas.microsoft.com/office/drawing/2014/main" xmlns="" val="2789326493"/>
                    </a:ext>
                  </a:extLst>
                </a:gridCol>
                <a:gridCol w="1101650">
                  <a:extLst>
                    <a:ext uri="{9D8B030D-6E8A-4147-A177-3AD203B41FA5}">
                      <a16:colId xmlns:a16="http://schemas.microsoft.com/office/drawing/2014/main" xmlns="" val="3982737256"/>
                    </a:ext>
                  </a:extLst>
                </a:gridCol>
              </a:tblGrid>
              <a:tr h="187961">
                <a:tc gridSpan="2">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Sức sống thiên nhiên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Sức sống con người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2463459720"/>
                  </a:ext>
                </a:extLst>
              </a:tr>
              <a:tr h="608789">
                <a:tc>
                  <a:txBody>
                    <a:bodyPr/>
                    <a:lstStyle/>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Chi tiết diễn tả</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Chi tiết diễn tả</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về cách diễn tả cảm giác của tác giả</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Ngôn ngữ tùy bút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878642413"/>
                  </a:ext>
                </a:extLst>
              </a:tr>
              <a:tr h="3554588">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rạo rực nhựa sống trong cành mai, gốc đào, chồi mận ở ngoài vườn; đồi núi chuyển mình, sông hồ rung động; sông xanh, núi tím; máu cũng căng lên trong lộc của loài nai; mầm non của cây cối, nằm im mãi không chịu được, phải trỗi ra thành những cái lá nhỏ;…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Thiên nhiên căng tràn sức sống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nghe như lòng mình say sưa một cái gì đó – có lẽ là sự sống; nhựa sống ở trong người căng lên; tim người ta dường như cũng trẻ hơn ra, đập mạnh hơn; “sống” lại và thèm khát yêu thương, thấy ai cũng muốn yêu thương; trong lòng như có không biết bao nhiêu là hoa mới nở, bướm ra ràng mở hội liên hoan; cảm thấy rạo rực một niềm vui sáng sủa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Con người cũng tràn đầy sự tươi mới, tràn đầy sức sống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Tác giả diễn tả cảm giác thông qua các hình ảnh sinh động, hấp dẫn giàu sức gợi; bằng những so sánh dễ hình dung; bằng cách diễn đạt trực tiếp tình cảm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Giàu hình ảnh, giàu chất thơ, sử dụng nhiều biện pháp tu từ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604" marR="5260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37531280"/>
                  </a:ext>
                </a:extLst>
              </a:tr>
            </a:tbl>
          </a:graphicData>
        </a:graphic>
      </p:graphicFrame>
      <p:pic>
        <p:nvPicPr>
          <p:cNvPr id="277" name="Google Shape;516;p33">
            <a:extLst>
              <a:ext uri="{FF2B5EF4-FFF2-40B4-BE49-F238E27FC236}">
                <a16:creationId xmlns:a16="http://schemas.microsoft.com/office/drawing/2014/main" xmlns="" id="{3F5F7DA2-FD5C-1385-05B1-5DB6E0AAC6B6}"/>
              </a:ext>
            </a:extLst>
          </p:cNvPr>
          <p:cNvPicPr preferRelativeResize="0"/>
          <p:nvPr/>
        </p:nvPicPr>
        <p:blipFill>
          <a:blip r:embed="rId10">
            <a:alphaModFix/>
          </a:blip>
          <a:stretch>
            <a:fillRect/>
          </a:stretch>
        </p:blipFill>
        <p:spPr>
          <a:xfrm>
            <a:off x="10433620" y="3085964"/>
            <a:ext cx="1751018" cy="3495178"/>
          </a:xfrm>
          <a:prstGeom prst="rect">
            <a:avLst/>
          </a:prstGeom>
          <a:noFill/>
          <a:ln>
            <a:noFill/>
          </a:ln>
        </p:spPr>
      </p:pic>
      <p:pic>
        <p:nvPicPr>
          <p:cNvPr id="278" name="Google Shape;517;p33">
            <a:extLst>
              <a:ext uri="{FF2B5EF4-FFF2-40B4-BE49-F238E27FC236}">
                <a16:creationId xmlns:a16="http://schemas.microsoft.com/office/drawing/2014/main" xmlns="" id="{1001BB31-7185-A898-335E-C6A3C22B38F5}"/>
              </a:ext>
            </a:extLst>
          </p:cNvPr>
          <p:cNvPicPr preferRelativeResize="0"/>
          <p:nvPr/>
        </p:nvPicPr>
        <p:blipFill>
          <a:blip r:embed="rId11">
            <a:alphaModFix/>
          </a:blip>
          <a:stretch>
            <a:fillRect/>
          </a:stretch>
        </p:blipFill>
        <p:spPr>
          <a:xfrm>
            <a:off x="8722171" y="4609872"/>
            <a:ext cx="1509268" cy="1150375"/>
          </a:xfrm>
          <a:prstGeom prst="rect">
            <a:avLst/>
          </a:prstGeom>
          <a:noFill/>
          <a:ln>
            <a:noFill/>
          </a:ln>
        </p:spPr>
      </p:pic>
    </p:spTree>
    <p:extLst>
      <p:ext uri="{BB962C8B-B14F-4D97-AF65-F5344CB8AC3E}">
        <p14:creationId xmlns:p14="http://schemas.microsoft.com/office/powerpoint/2010/main" val="71380908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7"/>
                                        </p:tgtEl>
                                        <p:attrNameLst>
                                          <p:attrName>style.visibility</p:attrName>
                                        </p:attrNameLst>
                                      </p:cBhvr>
                                      <p:to>
                                        <p:strVal val="visible"/>
                                      </p:to>
                                    </p:set>
                                    <p:animEffect transition="in" filter="wipe(down)">
                                      <p:cBhvr>
                                        <p:cTn id="48" dur="500"/>
                                        <p:tgtEl>
                                          <p:spTgt spid="277"/>
                                        </p:tgtEl>
                                      </p:cBhvr>
                                    </p:animEffect>
                                  </p:childTnLst>
                                </p:cTn>
                              </p:par>
                              <p:par>
                                <p:cTn id="49" presetID="22" presetClass="entr" presetSubtype="4" fill="hold" nodeType="withEffect">
                                  <p:stCondLst>
                                    <p:cond delay="0"/>
                                  </p:stCondLst>
                                  <p:childTnLst>
                                    <p:set>
                                      <p:cBhvr>
                                        <p:cTn id="50" dur="1" fill="hold">
                                          <p:stCondLst>
                                            <p:cond delay="0"/>
                                          </p:stCondLst>
                                        </p:cTn>
                                        <p:tgtEl>
                                          <p:spTgt spid="278"/>
                                        </p:tgtEl>
                                        <p:attrNameLst>
                                          <p:attrName>style.visibility</p:attrName>
                                        </p:attrNameLst>
                                      </p:cBhvr>
                                      <p:to>
                                        <p:strVal val="visible"/>
                                      </p:to>
                                    </p:set>
                                    <p:animEffect transition="in" filter="wipe(down)">
                                      <p:cBhvr>
                                        <p:cTn id="51" dur="500"/>
                                        <p:tgtEl>
                                          <p:spTgt spid="278"/>
                                        </p:tgtEl>
                                      </p:cBhvr>
                                    </p:animEffect>
                                  </p:childTnLst>
                                </p:cTn>
                              </p:par>
                              <p:par>
                                <p:cTn id="52" presetID="22" presetClass="entr" presetSubtype="4"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B7B6E3-A6BE-47A7-8D88-FBCBFC01C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1" name="组合 10">
            <a:extLst>
              <a:ext uri="{FF2B5EF4-FFF2-40B4-BE49-F238E27FC236}">
                <a16:creationId xmlns:a16="http://schemas.microsoft.com/office/drawing/2014/main" xmlns="" id="{AE6D6197-B3F5-4EA2-81CD-C1806D04F2D2}"/>
              </a:ext>
            </a:extLst>
          </p:cNvPr>
          <p:cNvGrpSpPr/>
          <p:nvPr/>
        </p:nvGrpSpPr>
        <p:grpSpPr>
          <a:xfrm>
            <a:off x="2536923" y="418109"/>
            <a:ext cx="6451935" cy="3601360"/>
            <a:chOff x="2870033" y="544512"/>
            <a:chExt cx="6451934" cy="3601360"/>
          </a:xfrm>
        </p:grpSpPr>
        <p:sp>
          <p:nvSpPr>
            <p:cNvPr id="5" name="思想气泡: 云 4">
              <a:extLst>
                <a:ext uri="{FF2B5EF4-FFF2-40B4-BE49-F238E27FC236}">
                  <a16:creationId xmlns:a16="http://schemas.microsoft.com/office/drawing/2014/main" xmlns="" id="{D344D562-86E2-4622-B1DC-13C44A859631}"/>
                </a:ext>
              </a:extLst>
            </p:cNvPr>
            <p:cNvSpPr/>
            <p:nvPr/>
          </p:nvSpPr>
          <p:spPr>
            <a:xfrm>
              <a:off x="2870033" y="544512"/>
              <a:ext cx="6451934" cy="3601360"/>
            </a:xfrm>
            <a:prstGeom prst="cloudCallout">
              <a:avLst>
                <a:gd name="adj1" fmla="val 47855"/>
                <a:gd name="adj2" fmla="val 46295"/>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微软雅黑" panose="020B0503020204020204" pitchFamily="34" charset="-122"/>
                <a:sym typeface="Arial"/>
              </a:endParaRPr>
            </a:p>
          </p:txBody>
        </p:sp>
        <p:sp>
          <p:nvSpPr>
            <p:cNvPr id="6" name="文本框 5">
              <a:extLst>
                <a:ext uri="{FF2B5EF4-FFF2-40B4-BE49-F238E27FC236}">
                  <a16:creationId xmlns:a16="http://schemas.microsoft.com/office/drawing/2014/main" xmlns="" id="{B096DC4A-76A3-4991-A656-A9B4E79C86B4}"/>
                </a:ext>
              </a:extLst>
            </p:cNvPr>
            <p:cNvSpPr txBox="1"/>
            <p:nvPr/>
          </p:nvSpPr>
          <p:spPr>
            <a:xfrm>
              <a:off x="5050548" y="565180"/>
              <a:ext cx="3561348" cy="1200329"/>
            </a:xfrm>
            <a:prstGeom prst="rect">
              <a:avLst/>
            </a:prstGeom>
            <a:noFill/>
          </p:spPr>
          <p:txBody>
            <a:bodyPr wrap="square" rtlCol="0">
              <a:spAutoFit/>
            </a:bodyPr>
            <a:lstStyle/>
            <a:p>
              <a:pPr algn="ctr" defTabSz="914377"/>
              <a:r>
                <a:rPr lang="en-US" altLang="zh-CN" sz="7200" b="1">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rPr>
                <a:t>3.</a:t>
              </a:r>
              <a:endParaRPr lang="zh-CN" altLang="en-US" sz="7200" b="1" dirty="0">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endParaRPr>
            </a:p>
          </p:txBody>
        </p:sp>
        <p:sp>
          <p:nvSpPr>
            <p:cNvPr id="8" name="文本框 7">
              <a:extLst>
                <a:ext uri="{FF2B5EF4-FFF2-40B4-BE49-F238E27FC236}">
                  <a16:creationId xmlns:a16="http://schemas.microsoft.com/office/drawing/2014/main" xmlns="" id="{9D89CE9B-3BF6-46A4-B790-0D884AE1CD20}"/>
                </a:ext>
              </a:extLst>
            </p:cNvPr>
            <p:cNvSpPr txBox="1"/>
            <p:nvPr/>
          </p:nvSpPr>
          <p:spPr>
            <a:xfrm>
              <a:off x="3175414" y="1978958"/>
              <a:ext cx="5841170" cy="923330"/>
            </a:xfrm>
            <a:prstGeom prst="rect">
              <a:avLst/>
            </a:prstGeom>
            <a:noFill/>
          </p:spPr>
          <p:txBody>
            <a:bodyPr wrap="square" rtlCol="0">
              <a:spAutoFit/>
            </a:bodyPr>
            <a:lstStyle/>
            <a:p>
              <a:pPr algn="ctr" defTabSz="914377"/>
              <a:r>
                <a:rPr lang="en-US" altLang="zh-CN" sz="5400" b="1">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rPr>
                <a:t>Chủ đề tùy bút</a:t>
              </a:r>
              <a:endParaRPr lang="zh-CN" altLang="en-US" sz="5400" b="1" dirty="0">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endParaRPr>
            </a:p>
          </p:txBody>
        </p:sp>
      </p:grpSp>
      <p:sp>
        <p:nvSpPr>
          <p:cNvPr id="10" name="文本框 9">
            <a:extLst>
              <a:ext uri="{FF2B5EF4-FFF2-40B4-BE49-F238E27FC236}">
                <a16:creationId xmlns:a16="http://schemas.microsoft.com/office/drawing/2014/main" xmlns="" id="{626E16D4-81F0-4B85-8A2A-A102C5E682FE}"/>
              </a:ext>
            </a:extLst>
          </p:cNvPr>
          <p:cNvSpPr txBox="1"/>
          <p:nvPr/>
        </p:nvSpPr>
        <p:spPr>
          <a:xfrm>
            <a:off x="5149851" y="-324854"/>
            <a:ext cx="184731" cy="369332"/>
          </a:xfrm>
          <a:prstGeom prst="rect">
            <a:avLst/>
          </a:prstGeom>
          <a:noFill/>
        </p:spPr>
        <p:txBody>
          <a:bodyPr wrap="none" rtlCol="0">
            <a:spAutoFit/>
          </a:bodyPr>
          <a:lstStyle/>
          <a:p>
            <a:pPr defTabSz="914377"/>
            <a:endParaRPr lang="zh-CN" altLang="en-US" dirty="0">
              <a:solidFill>
                <a:prstClr val="black"/>
              </a:solidFill>
              <a:latin typeface="Calibri"/>
              <a:ea typeface="微软雅黑" panose="020B0503020204020204" pitchFamily="34" charset="-122"/>
              <a:cs typeface="Arial"/>
              <a:sym typeface="Arial"/>
            </a:endParaRPr>
          </a:p>
        </p:txBody>
      </p:sp>
      <p:pic>
        <p:nvPicPr>
          <p:cNvPr id="12" name="图片 1">
            <a:extLst>
              <a:ext uri="{FF2B5EF4-FFF2-40B4-BE49-F238E27FC236}">
                <a16:creationId xmlns:a16="http://schemas.microsoft.com/office/drawing/2014/main" xmlns="" id="{85161BD4-7769-7477-F460-03B5FFD891EF}"/>
              </a:ext>
            </a:extLst>
          </p:cNvPr>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6915307" y="379736"/>
            <a:ext cx="1410547" cy="1114213"/>
          </a:xfrm>
          <a:prstGeom prst="rect">
            <a:avLst/>
          </a:prstGeom>
        </p:spPr>
      </p:pic>
      <p:pic>
        <p:nvPicPr>
          <p:cNvPr id="13" name="图片 2">
            <a:extLst>
              <a:ext uri="{FF2B5EF4-FFF2-40B4-BE49-F238E27FC236}">
                <a16:creationId xmlns:a16="http://schemas.microsoft.com/office/drawing/2014/main" xmlns="" id="{97B4F7BD-25A7-ECA1-1A95-8FD39B646884}"/>
              </a:ext>
            </a:extLst>
          </p:cNvPr>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2457509" y="4127320"/>
            <a:ext cx="894080" cy="706120"/>
          </a:xfrm>
          <a:prstGeom prst="rect">
            <a:avLst/>
          </a:prstGeom>
        </p:spPr>
      </p:pic>
      <p:pic>
        <p:nvPicPr>
          <p:cNvPr id="14" name="图片 6">
            <a:extLst>
              <a:ext uri="{FF2B5EF4-FFF2-40B4-BE49-F238E27FC236}">
                <a16:creationId xmlns:a16="http://schemas.microsoft.com/office/drawing/2014/main" xmlns="" id="{E9551449-0AE9-521B-9980-EED1F746B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87" y="1"/>
            <a:ext cx="3913213" cy="4350327"/>
          </a:xfrm>
          <a:prstGeom prst="rect">
            <a:avLst/>
          </a:prstGeom>
        </p:spPr>
      </p:pic>
      <p:pic>
        <p:nvPicPr>
          <p:cNvPr id="15" name="图片 4">
            <a:extLst>
              <a:ext uri="{FF2B5EF4-FFF2-40B4-BE49-F238E27FC236}">
                <a16:creationId xmlns:a16="http://schemas.microsoft.com/office/drawing/2014/main" xmlns="" id="{DCAD4FEB-5AD0-94A2-E02B-DD85F230C3AB}"/>
              </a:ext>
            </a:extLst>
          </p:cNvPr>
          <p:cNvPicPr>
            <a:picLocks noChangeAspect="1"/>
          </p:cNvPicPr>
          <p:nvPr/>
        </p:nvPicPr>
        <p:blipFill>
          <a:blip r:embed="rId7"/>
          <a:stretch>
            <a:fillRect/>
          </a:stretch>
        </p:blipFill>
        <p:spPr>
          <a:xfrm>
            <a:off x="5836278" y="3063122"/>
            <a:ext cx="3794879" cy="3794879"/>
          </a:xfrm>
          <a:prstGeom prst="rect">
            <a:avLst/>
          </a:prstGeom>
        </p:spPr>
      </p:pic>
    </p:spTree>
    <p:custDataLst>
      <p:tags r:id="rId1"/>
    </p:custDataLst>
    <p:extLst>
      <p:ext uri="{BB962C8B-B14F-4D97-AF65-F5344CB8AC3E}">
        <p14:creationId xmlns:p14="http://schemas.microsoft.com/office/powerpoint/2010/main" val="161806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298974" y="247128"/>
            <a:ext cx="36086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3. Chủ đề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2" name="Google Shape;3455;p80">
            <a:extLst>
              <a:ext uri="{FF2B5EF4-FFF2-40B4-BE49-F238E27FC236}">
                <a16:creationId xmlns:a16="http://schemas.microsoft.com/office/drawing/2014/main" xmlns="" id="{E9AB7C7D-DD3E-E365-D855-83ECB8E1F03D}"/>
              </a:ext>
            </a:extLst>
          </p:cNvPr>
          <p:cNvGrpSpPr/>
          <p:nvPr/>
        </p:nvGrpSpPr>
        <p:grpSpPr>
          <a:xfrm>
            <a:off x="5228161" y="3944145"/>
            <a:ext cx="1626456" cy="2374589"/>
            <a:chOff x="5253675" y="433100"/>
            <a:chExt cx="2128825" cy="3286400"/>
          </a:xfrm>
        </p:grpSpPr>
        <p:sp>
          <p:nvSpPr>
            <p:cNvPr id="150" name="Google Shape;3456;p80">
              <a:extLst>
                <a:ext uri="{FF2B5EF4-FFF2-40B4-BE49-F238E27FC236}">
                  <a16:creationId xmlns:a16="http://schemas.microsoft.com/office/drawing/2014/main" xmlns="" id="{F3C97081-31B0-98AA-56A3-155AD6F6027C}"/>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457;p80">
              <a:extLst>
                <a:ext uri="{FF2B5EF4-FFF2-40B4-BE49-F238E27FC236}">
                  <a16:creationId xmlns:a16="http://schemas.microsoft.com/office/drawing/2014/main" xmlns="" id="{34633344-8906-DC24-B8D4-29701AD7807F}"/>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458;p80">
              <a:extLst>
                <a:ext uri="{FF2B5EF4-FFF2-40B4-BE49-F238E27FC236}">
                  <a16:creationId xmlns:a16="http://schemas.microsoft.com/office/drawing/2014/main" xmlns="" id="{589B87E8-4F82-B354-131A-91ADE18551BD}"/>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459;p80">
              <a:extLst>
                <a:ext uri="{FF2B5EF4-FFF2-40B4-BE49-F238E27FC236}">
                  <a16:creationId xmlns:a16="http://schemas.microsoft.com/office/drawing/2014/main" xmlns="" id="{72A9DBCD-9106-78C9-C94F-0768161F628D}"/>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460;p80">
              <a:extLst>
                <a:ext uri="{FF2B5EF4-FFF2-40B4-BE49-F238E27FC236}">
                  <a16:creationId xmlns:a16="http://schemas.microsoft.com/office/drawing/2014/main" xmlns="" id="{DCDB89B2-AE05-B9D4-FECD-956616A9817F}"/>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461;p80">
              <a:extLst>
                <a:ext uri="{FF2B5EF4-FFF2-40B4-BE49-F238E27FC236}">
                  <a16:creationId xmlns:a16="http://schemas.microsoft.com/office/drawing/2014/main" xmlns="" id="{0FAB719A-1AD1-29CF-0886-FB99E2C4763F}"/>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462;p80">
              <a:extLst>
                <a:ext uri="{FF2B5EF4-FFF2-40B4-BE49-F238E27FC236}">
                  <a16:creationId xmlns:a16="http://schemas.microsoft.com/office/drawing/2014/main" xmlns="" id="{FFCD9D05-E0AD-9211-32FC-19BC97171CDD}"/>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463;p80">
              <a:extLst>
                <a:ext uri="{FF2B5EF4-FFF2-40B4-BE49-F238E27FC236}">
                  <a16:creationId xmlns:a16="http://schemas.microsoft.com/office/drawing/2014/main" xmlns="" id="{9AE5F0EC-4A35-4EA6-487D-1BAB0AA023BE}"/>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464;p80">
              <a:extLst>
                <a:ext uri="{FF2B5EF4-FFF2-40B4-BE49-F238E27FC236}">
                  <a16:creationId xmlns:a16="http://schemas.microsoft.com/office/drawing/2014/main" xmlns="" id="{0BD503A1-492E-4BED-C75F-85468A32C86E}"/>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465;p80">
              <a:extLst>
                <a:ext uri="{FF2B5EF4-FFF2-40B4-BE49-F238E27FC236}">
                  <a16:creationId xmlns:a16="http://schemas.microsoft.com/office/drawing/2014/main" xmlns="" id="{6CF69A1F-817A-7325-FB2A-678696E627BE}"/>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466;p80">
              <a:extLst>
                <a:ext uri="{FF2B5EF4-FFF2-40B4-BE49-F238E27FC236}">
                  <a16:creationId xmlns:a16="http://schemas.microsoft.com/office/drawing/2014/main" xmlns="" id="{2CA8819F-C8DB-F72F-542D-B58373725577}"/>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467;p80">
              <a:extLst>
                <a:ext uri="{FF2B5EF4-FFF2-40B4-BE49-F238E27FC236}">
                  <a16:creationId xmlns:a16="http://schemas.microsoft.com/office/drawing/2014/main" xmlns="" id="{A4A0CDE6-05A6-0677-A75B-9856C394F36C}"/>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468;p80">
              <a:extLst>
                <a:ext uri="{FF2B5EF4-FFF2-40B4-BE49-F238E27FC236}">
                  <a16:creationId xmlns:a16="http://schemas.microsoft.com/office/drawing/2014/main" xmlns="" id="{F8798375-1DFB-622B-FB6E-1865D1689505}"/>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469;p80">
              <a:extLst>
                <a:ext uri="{FF2B5EF4-FFF2-40B4-BE49-F238E27FC236}">
                  <a16:creationId xmlns:a16="http://schemas.microsoft.com/office/drawing/2014/main" xmlns="" id="{227896A1-E3F1-3D0D-59E0-E8F95D68F5D0}"/>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470;p80">
              <a:extLst>
                <a:ext uri="{FF2B5EF4-FFF2-40B4-BE49-F238E27FC236}">
                  <a16:creationId xmlns:a16="http://schemas.microsoft.com/office/drawing/2014/main" xmlns="" id="{B541C46B-77E2-28B5-F70F-D27823E7CF7A}"/>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471;p80">
              <a:extLst>
                <a:ext uri="{FF2B5EF4-FFF2-40B4-BE49-F238E27FC236}">
                  <a16:creationId xmlns:a16="http://schemas.microsoft.com/office/drawing/2014/main" xmlns="" id="{13FF1F43-BCB3-1B8C-721C-89D2A0BAE099}"/>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472;p80">
              <a:extLst>
                <a:ext uri="{FF2B5EF4-FFF2-40B4-BE49-F238E27FC236}">
                  <a16:creationId xmlns:a16="http://schemas.microsoft.com/office/drawing/2014/main" xmlns="" id="{1981EA22-80DE-9374-5E8B-13A52C1FA2AF}"/>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473;p80">
              <a:extLst>
                <a:ext uri="{FF2B5EF4-FFF2-40B4-BE49-F238E27FC236}">
                  <a16:creationId xmlns:a16="http://schemas.microsoft.com/office/drawing/2014/main" xmlns="" id="{1C1D988A-191B-9960-7DE7-2516AB778BED}"/>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474;p80">
              <a:extLst>
                <a:ext uri="{FF2B5EF4-FFF2-40B4-BE49-F238E27FC236}">
                  <a16:creationId xmlns:a16="http://schemas.microsoft.com/office/drawing/2014/main" xmlns="" id="{251557FE-83E6-0722-A4AD-F5774A3AFD74}"/>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475;p80">
              <a:extLst>
                <a:ext uri="{FF2B5EF4-FFF2-40B4-BE49-F238E27FC236}">
                  <a16:creationId xmlns:a16="http://schemas.microsoft.com/office/drawing/2014/main" xmlns="" id="{BF948040-904F-017B-7312-40DFA9F9221A}"/>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476;p80">
              <a:extLst>
                <a:ext uri="{FF2B5EF4-FFF2-40B4-BE49-F238E27FC236}">
                  <a16:creationId xmlns:a16="http://schemas.microsoft.com/office/drawing/2014/main" xmlns="" id="{A87863EB-023F-775B-FD47-D1936BB2EC24}"/>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477;p80">
              <a:extLst>
                <a:ext uri="{FF2B5EF4-FFF2-40B4-BE49-F238E27FC236}">
                  <a16:creationId xmlns:a16="http://schemas.microsoft.com/office/drawing/2014/main" xmlns="" id="{2A8FDB0A-9BFA-007C-0D7F-E0766A2643C7}"/>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478;p80">
              <a:extLst>
                <a:ext uri="{FF2B5EF4-FFF2-40B4-BE49-F238E27FC236}">
                  <a16:creationId xmlns:a16="http://schemas.microsoft.com/office/drawing/2014/main" xmlns="" id="{0712E439-ECF6-1117-965F-31C880432763}"/>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479;p80">
              <a:extLst>
                <a:ext uri="{FF2B5EF4-FFF2-40B4-BE49-F238E27FC236}">
                  <a16:creationId xmlns:a16="http://schemas.microsoft.com/office/drawing/2014/main" xmlns="" id="{C7F44237-8EB4-3005-800F-0C5728C79ECB}"/>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480;p80">
              <a:extLst>
                <a:ext uri="{FF2B5EF4-FFF2-40B4-BE49-F238E27FC236}">
                  <a16:creationId xmlns:a16="http://schemas.microsoft.com/office/drawing/2014/main" xmlns="" id="{FCC79B0A-887D-B4F3-ACC7-ABB02D0CDF6F}"/>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481;p80">
              <a:extLst>
                <a:ext uri="{FF2B5EF4-FFF2-40B4-BE49-F238E27FC236}">
                  <a16:creationId xmlns:a16="http://schemas.microsoft.com/office/drawing/2014/main" xmlns="" id="{B7A72ADA-5BBF-220B-D305-17489E576C12}"/>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482;p80">
              <a:extLst>
                <a:ext uri="{FF2B5EF4-FFF2-40B4-BE49-F238E27FC236}">
                  <a16:creationId xmlns:a16="http://schemas.microsoft.com/office/drawing/2014/main" xmlns="" id="{9100DA45-675C-8299-04E0-D6899CE17F6D}"/>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483;p80">
              <a:extLst>
                <a:ext uri="{FF2B5EF4-FFF2-40B4-BE49-F238E27FC236}">
                  <a16:creationId xmlns:a16="http://schemas.microsoft.com/office/drawing/2014/main" xmlns="" id="{91BBC3EC-CDC0-129E-61E4-9A065F554F69}"/>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484;p80">
              <a:extLst>
                <a:ext uri="{FF2B5EF4-FFF2-40B4-BE49-F238E27FC236}">
                  <a16:creationId xmlns:a16="http://schemas.microsoft.com/office/drawing/2014/main" xmlns="" id="{B7B262FE-36EE-071D-C2B6-2304A5B9CF29}"/>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485;p80">
              <a:extLst>
                <a:ext uri="{FF2B5EF4-FFF2-40B4-BE49-F238E27FC236}">
                  <a16:creationId xmlns:a16="http://schemas.microsoft.com/office/drawing/2014/main" xmlns="" id="{A8057064-2CDA-2764-3359-A89B47537F8A}"/>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486;p80">
              <a:extLst>
                <a:ext uri="{FF2B5EF4-FFF2-40B4-BE49-F238E27FC236}">
                  <a16:creationId xmlns:a16="http://schemas.microsoft.com/office/drawing/2014/main" xmlns="" id="{232839F1-4116-4CE1-AE9D-97D2CAB2765D}"/>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3487;p80">
              <a:extLst>
                <a:ext uri="{FF2B5EF4-FFF2-40B4-BE49-F238E27FC236}">
                  <a16:creationId xmlns:a16="http://schemas.microsoft.com/office/drawing/2014/main" xmlns="" id="{FCFDED1D-2BE5-C891-6053-490A08DAF0D1}"/>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3488;p80">
              <a:extLst>
                <a:ext uri="{FF2B5EF4-FFF2-40B4-BE49-F238E27FC236}">
                  <a16:creationId xmlns:a16="http://schemas.microsoft.com/office/drawing/2014/main" xmlns="" id="{2E109FB3-02F5-2D4C-713A-C8D904FAD3C1}"/>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3489;p80">
              <a:extLst>
                <a:ext uri="{FF2B5EF4-FFF2-40B4-BE49-F238E27FC236}">
                  <a16:creationId xmlns:a16="http://schemas.microsoft.com/office/drawing/2014/main" xmlns="" id="{36B339B1-5F28-6E90-2D48-4470CDB9DFBE}"/>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3490;p80">
              <a:extLst>
                <a:ext uri="{FF2B5EF4-FFF2-40B4-BE49-F238E27FC236}">
                  <a16:creationId xmlns:a16="http://schemas.microsoft.com/office/drawing/2014/main" xmlns="" id="{0D5FADED-052F-4B83-5127-29905F72CF57}"/>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3491;p80">
              <a:extLst>
                <a:ext uri="{FF2B5EF4-FFF2-40B4-BE49-F238E27FC236}">
                  <a16:creationId xmlns:a16="http://schemas.microsoft.com/office/drawing/2014/main" xmlns="" id="{D4EA6D24-81EA-3AF7-D0D9-F7434DD6F3B2}"/>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3492;p80">
              <a:extLst>
                <a:ext uri="{FF2B5EF4-FFF2-40B4-BE49-F238E27FC236}">
                  <a16:creationId xmlns:a16="http://schemas.microsoft.com/office/drawing/2014/main" xmlns="" id="{45F1B0C9-10A9-8B37-16D3-4A0196DDCA7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3493;p80">
              <a:extLst>
                <a:ext uri="{FF2B5EF4-FFF2-40B4-BE49-F238E27FC236}">
                  <a16:creationId xmlns:a16="http://schemas.microsoft.com/office/drawing/2014/main" xmlns="" id="{5933D4C0-60AB-CF9E-4CDD-3786E1B50FB0}"/>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3494;p80">
              <a:extLst>
                <a:ext uri="{FF2B5EF4-FFF2-40B4-BE49-F238E27FC236}">
                  <a16:creationId xmlns:a16="http://schemas.microsoft.com/office/drawing/2014/main" xmlns="" id="{9ADB00E0-4A50-8BEE-57B6-65313357D103}"/>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3495;p80">
              <a:extLst>
                <a:ext uri="{FF2B5EF4-FFF2-40B4-BE49-F238E27FC236}">
                  <a16:creationId xmlns:a16="http://schemas.microsoft.com/office/drawing/2014/main" xmlns="" id="{69E9FF43-F8E7-9973-7BB1-879A117DE7EC}"/>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3496;p80">
              <a:extLst>
                <a:ext uri="{FF2B5EF4-FFF2-40B4-BE49-F238E27FC236}">
                  <a16:creationId xmlns:a16="http://schemas.microsoft.com/office/drawing/2014/main" xmlns="" id="{F79E94E5-8CB3-75EC-80C6-9A912E37C8B7}"/>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3497;p80">
              <a:extLst>
                <a:ext uri="{FF2B5EF4-FFF2-40B4-BE49-F238E27FC236}">
                  <a16:creationId xmlns:a16="http://schemas.microsoft.com/office/drawing/2014/main" xmlns="" id="{0D191274-57B1-968A-2D32-7AD1A1C02B8B}"/>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498;p80">
              <a:extLst>
                <a:ext uri="{FF2B5EF4-FFF2-40B4-BE49-F238E27FC236}">
                  <a16:creationId xmlns:a16="http://schemas.microsoft.com/office/drawing/2014/main" xmlns="" id="{22124DF8-F7C6-B533-1874-DA1203104DB3}"/>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499;p80">
              <a:extLst>
                <a:ext uri="{FF2B5EF4-FFF2-40B4-BE49-F238E27FC236}">
                  <a16:creationId xmlns:a16="http://schemas.microsoft.com/office/drawing/2014/main" xmlns="" id="{A945B876-42CD-9C42-92E2-18F1CFBC7612}"/>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500;p80">
              <a:extLst>
                <a:ext uri="{FF2B5EF4-FFF2-40B4-BE49-F238E27FC236}">
                  <a16:creationId xmlns:a16="http://schemas.microsoft.com/office/drawing/2014/main" xmlns="" id="{7EC3F456-C4A4-FB11-E3A7-8717C4721783}"/>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501;p80">
              <a:extLst>
                <a:ext uri="{FF2B5EF4-FFF2-40B4-BE49-F238E27FC236}">
                  <a16:creationId xmlns:a16="http://schemas.microsoft.com/office/drawing/2014/main" xmlns="" id="{30056873-7C0C-E5AA-7917-43F6734C319B}"/>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502;p80">
              <a:extLst>
                <a:ext uri="{FF2B5EF4-FFF2-40B4-BE49-F238E27FC236}">
                  <a16:creationId xmlns:a16="http://schemas.microsoft.com/office/drawing/2014/main" xmlns="" id="{4A42AFA8-6503-FBCA-7BA7-EB515E4179D6}"/>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503;p80">
              <a:extLst>
                <a:ext uri="{FF2B5EF4-FFF2-40B4-BE49-F238E27FC236}">
                  <a16:creationId xmlns:a16="http://schemas.microsoft.com/office/drawing/2014/main" xmlns="" id="{1590CF21-482F-3B29-05B7-B8768D7278E6}"/>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3504;p80">
            <a:extLst>
              <a:ext uri="{FF2B5EF4-FFF2-40B4-BE49-F238E27FC236}">
                <a16:creationId xmlns:a16="http://schemas.microsoft.com/office/drawing/2014/main" xmlns="" id="{994CEA73-B580-A202-31FF-CC384D7B3052}"/>
              </a:ext>
            </a:extLst>
          </p:cNvPr>
          <p:cNvGrpSpPr/>
          <p:nvPr/>
        </p:nvGrpSpPr>
        <p:grpSpPr>
          <a:xfrm>
            <a:off x="3070336" y="3771426"/>
            <a:ext cx="1428663" cy="2215882"/>
            <a:chOff x="2892225" y="535525"/>
            <a:chExt cx="1747200" cy="2865450"/>
          </a:xfrm>
        </p:grpSpPr>
        <p:sp>
          <p:nvSpPr>
            <p:cNvPr id="111" name="Google Shape;3505;p80">
              <a:extLst>
                <a:ext uri="{FF2B5EF4-FFF2-40B4-BE49-F238E27FC236}">
                  <a16:creationId xmlns:a16="http://schemas.microsoft.com/office/drawing/2014/main" xmlns="" id="{780697F3-5888-B9B9-B05D-166E67DB85C8}"/>
                </a:ext>
              </a:extLst>
            </p:cNvPr>
            <p:cNvSpPr/>
            <p:nvPr/>
          </p:nvSpPr>
          <p:spPr>
            <a:xfrm>
              <a:off x="3149225" y="2150050"/>
              <a:ext cx="422900" cy="467575"/>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506;p80">
              <a:extLst>
                <a:ext uri="{FF2B5EF4-FFF2-40B4-BE49-F238E27FC236}">
                  <a16:creationId xmlns:a16="http://schemas.microsoft.com/office/drawing/2014/main" xmlns="" id="{D81DBF84-FD13-E0AC-DCFB-4EC9BD0C2239}"/>
                </a:ext>
              </a:extLst>
            </p:cNvPr>
            <p:cNvSpPr/>
            <p:nvPr/>
          </p:nvSpPr>
          <p:spPr>
            <a:xfrm>
              <a:off x="3399175" y="1900125"/>
              <a:ext cx="759225" cy="909700"/>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507;p80">
              <a:extLst>
                <a:ext uri="{FF2B5EF4-FFF2-40B4-BE49-F238E27FC236}">
                  <a16:creationId xmlns:a16="http://schemas.microsoft.com/office/drawing/2014/main" xmlns="" id="{AC2C89D9-D025-B23E-5311-40B13D5EC16A}"/>
                </a:ext>
              </a:extLst>
            </p:cNvPr>
            <p:cNvSpPr/>
            <p:nvPr/>
          </p:nvSpPr>
          <p:spPr>
            <a:xfrm>
              <a:off x="3784400" y="1864250"/>
              <a:ext cx="795525" cy="985475"/>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508;p80">
              <a:extLst>
                <a:ext uri="{FF2B5EF4-FFF2-40B4-BE49-F238E27FC236}">
                  <a16:creationId xmlns:a16="http://schemas.microsoft.com/office/drawing/2014/main" xmlns="" id="{18F8C9D0-05FB-7DD5-84F9-632C24EC2DFF}"/>
                </a:ext>
              </a:extLst>
            </p:cNvPr>
            <p:cNvSpPr/>
            <p:nvPr/>
          </p:nvSpPr>
          <p:spPr>
            <a:xfrm>
              <a:off x="3969225" y="2769650"/>
              <a:ext cx="458400" cy="378600"/>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509;p80">
              <a:extLst>
                <a:ext uri="{FF2B5EF4-FFF2-40B4-BE49-F238E27FC236}">
                  <a16:creationId xmlns:a16="http://schemas.microsoft.com/office/drawing/2014/main" xmlns="" id="{5B5FFEA4-8724-B7FB-0D2B-1C309AD69302}"/>
                </a:ext>
              </a:extLst>
            </p:cNvPr>
            <p:cNvSpPr/>
            <p:nvPr/>
          </p:nvSpPr>
          <p:spPr>
            <a:xfrm>
              <a:off x="3883800" y="3001275"/>
              <a:ext cx="549675" cy="399700"/>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510;p80">
              <a:extLst>
                <a:ext uri="{FF2B5EF4-FFF2-40B4-BE49-F238E27FC236}">
                  <a16:creationId xmlns:a16="http://schemas.microsoft.com/office/drawing/2014/main" xmlns="" id="{03697A1B-AC11-4880-AD6E-36CD3C414F88}"/>
                </a:ext>
              </a:extLst>
            </p:cNvPr>
            <p:cNvSpPr/>
            <p:nvPr/>
          </p:nvSpPr>
          <p:spPr>
            <a:xfrm>
              <a:off x="3883800" y="3170050"/>
              <a:ext cx="530650" cy="230925"/>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511;p80">
              <a:extLst>
                <a:ext uri="{FF2B5EF4-FFF2-40B4-BE49-F238E27FC236}">
                  <a16:creationId xmlns:a16="http://schemas.microsoft.com/office/drawing/2014/main" xmlns="" id="{420D3954-16C8-4C21-24B5-DAABDC7B111A}"/>
                </a:ext>
              </a:extLst>
            </p:cNvPr>
            <p:cNvSpPr/>
            <p:nvPr/>
          </p:nvSpPr>
          <p:spPr>
            <a:xfrm>
              <a:off x="4289100" y="3231600"/>
              <a:ext cx="102225" cy="107750"/>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512;p80">
              <a:extLst>
                <a:ext uri="{FF2B5EF4-FFF2-40B4-BE49-F238E27FC236}">
                  <a16:creationId xmlns:a16="http://schemas.microsoft.com/office/drawing/2014/main" xmlns="" id="{9656217B-B1B6-9B1E-D6D0-AA01FA75740F}"/>
                </a:ext>
              </a:extLst>
            </p:cNvPr>
            <p:cNvSpPr/>
            <p:nvPr/>
          </p:nvSpPr>
          <p:spPr>
            <a:xfrm>
              <a:off x="3949775" y="3066825"/>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513;p80">
              <a:extLst>
                <a:ext uri="{FF2B5EF4-FFF2-40B4-BE49-F238E27FC236}">
                  <a16:creationId xmlns:a16="http://schemas.microsoft.com/office/drawing/2014/main" xmlns="" id="{EF06060E-40C4-FCF9-2AB1-E553ABE7B306}"/>
                </a:ext>
              </a:extLst>
            </p:cNvPr>
            <p:cNvSpPr/>
            <p:nvPr/>
          </p:nvSpPr>
          <p:spPr>
            <a:xfrm>
              <a:off x="2892225" y="2023125"/>
              <a:ext cx="468350" cy="511625"/>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514;p80">
              <a:extLst>
                <a:ext uri="{FF2B5EF4-FFF2-40B4-BE49-F238E27FC236}">
                  <a16:creationId xmlns:a16="http://schemas.microsoft.com/office/drawing/2014/main" xmlns="" id="{1041B80E-426F-6103-7B98-8DAF14F3804C}"/>
                </a:ext>
              </a:extLst>
            </p:cNvPr>
            <p:cNvSpPr/>
            <p:nvPr/>
          </p:nvSpPr>
          <p:spPr>
            <a:xfrm>
              <a:off x="2892225" y="2023125"/>
              <a:ext cx="311950" cy="503450"/>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515;p80">
              <a:extLst>
                <a:ext uri="{FF2B5EF4-FFF2-40B4-BE49-F238E27FC236}">
                  <a16:creationId xmlns:a16="http://schemas.microsoft.com/office/drawing/2014/main" xmlns="" id="{1F5BB9DC-4356-7236-F1B7-E88D905E70F1}"/>
                </a:ext>
              </a:extLst>
            </p:cNvPr>
            <p:cNvSpPr/>
            <p:nvPr/>
          </p:nvSpPr>
          <p:spPr>
            <a:xfrm>
              <a:off x="3110675" y="2120825"/>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516;p80">
              <a:extLst>
                <a:ext uri="{FF2B5EF4-FFF2-40B4-BE49-F238E27FC236}">
                  <a16:creationId xmlns:a16="http://schemas.microsoft.com/office/drawing/2014/main" xmlns="" id="{917417FD-CB88-CF52-5BDC-FCB08A31CF6F}"/>
                </a:ext>
              </a:extLst>
            </p:cNvPr>
            <p:cNvSpPr/>
            <p:nvPr/>
          </p:nvSpPr>
          <p:spPr>
            <a:xfrm>
              <a:off x="2970725" y="2409800"/>
              <a:ext cx="93825" cy="114550"/>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517;p80">
              <a:extLst>
                <a:ext uri="{FF2B5EF4-FFF2-40B4-BE49-F238E27FC236}">
                  <a16:creationId xmlns:a16="http://schemas.microsoft.com/office/drawing/2014/main" xmlns="" id="{C1437306-2209-92CE-2D0D-21F5A845EE97}"/>
                </a:ext>
              </a:extLst>
            </p:cNvPr>
            <p:cNvSpPr/>
            <p:nvPr/>
          </p:nvSpPr>
          <p:spPr>
            <a:xfrm>
              <a:off x="3270300" y="1164825"/>
              <a:ext cx="1099350" cy="620750"/>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518;p80">
              <a:extLst>
                <a:ext uri="{FF2B5EF4-FFF2-40B4-BE49-F238E27FC236}">
                  <a16:creationId xmlns:a16="http://schemas.microsoft.com/office/drawing/2014/main" xmlns="" id="{DC2016DA-9B3D-62D9-B33A-A183CB519675}"/>
                </a:ext>
              </a:extLst>
            </p:cNvPr>
            <p:cNvSpPr/>
            <p:nvPr/>
          </p:nvSpPr>
          <p:spPr>
            <a:xfrm>
              <a:off x="3346575" y="1291950"/>
              <a:ext cx="690825" cy="428200"/>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519;p80">
              <a:extLst>
                <a:ext uri="{FF2B5EF4-FFF2-40B4-BE49-F238E27FC236}">
                  <a16:creationId xmlns:a16="http://schemas.microsoft.com/office/drawing/2014/main" xmlns="" id="{11A2D5CE-CE54-3AB1-601A-761C74645279}"/>
                </a:ext>
              </a:extLst>
            </p:cNvPr>
            <p:cNvSpPr/>
            <p:nvPr/>
          </p:nvSpPr>
          <p:spPr>
            <a:xfrm>
              <a:off x="4296950" y="1090025"/>
              <a:ext cx="342475" cy="326575"/>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520;p80">
              <a:extLst>
                <a:ext uri="{FF2B5EF4-FFF2-40B4-BE49-F238E27FC236}">
                  <a16:creationId xmlns:a16="http://schemas.microsoft.com/office/drawing/2014/main" xmlns="" id="{C7FCC22D-C9C2-31E0-673B-78CF67A3F619}"/>
                </a:ext>
              </a:extLst>
            </p:cNvPr>
            <p:cNvSpPr/>
            <p:nvPr/>
          </p:nvSpPr>
          <p:spPr>
            <a:xfrm>
              <a:off x="3924975" y="1334900"/>
              <a:ext cx="668200" cy="596000"/>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521;p80">
              <a:extLst>
                <a:ext uri="{FF2B5EF4-FFF2-40B4-BE49-F238E27FC236}">
                  <a16:creationId xmlns:a16="http://schemas.microsoft.com/office/drawing/2014/main" xmlns="" id="{0CD8FA76-6197-9F14-A319-FD72CDB4C620}"/>
                </a:ext>
              </a:extLst>
            </p:cNvPr>
            <p:cNvSpPr/>
            <p:nvPr/>
          </p:nvSpPr>
          <p:spPr>
            <a:xfrm>
              <a:off x="3689800" y="1916100"/>
              <a:ext cx="800925" cy="471775"/>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522;p80">
              <a:extLst>
                <a:ext uri="{FF2B5EF4-FFF2-40B4-BE49-F238E27FC236}">
                  <a16:creationId xmlns:a16="http://schemas.microsoft.com/office/drawing/2014/main" xmlns="" id="{064E9C27-991D-D3B7-501F-D1C9B1506230}"/>
                </a:ext>
              </a:extLst>
            </p:cNvPr>
            <p:cNvSpPr/>
            <p:nvPr/>
          </p:nvSpPr>
          <p:spPr>
            <a:xfrm>
              <a:off x="3630325" y="1537025"/>
              <a:ext cx="642000" cy="569050"/>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523;p80">
              <a:extLst>
                <a:ext uri="{FF2B5EF4-FFF2-40B4-BE49-F238E27FC236}">
                  <a16:creationId xmlns:a16="http://schemas.microsoft.com/office/drawing/2014/main" xmlns="" id="{7F650565-1F45-4CDE-0560-65D984BB0B96}"/>
                </a:ext>
              </a:extLst>
            </p:cNvPr>
            <p:cNvSpPr/>
            <p:nvPr/>
          </p:nvSpPr>
          <p:spPr>
            <a:xfrm>
              <a:off x="3743450" y="2085350"/>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524;p80">
              <a:extLst>
                <a:ext uri="{FF2B5EF4-FFF2-40B4-BE49-F238E27FC236}">
                  <a16:creationId xmlns:a16="http://schemas.microsoft.com/office/drawing/2014/main" xmlns="" id="{BF8B76B7-8AE0-2F8C-E2F8-518B915170BC}"/>
                </a:ext>
              </a:extLst>
            </p:cNvPr>
            <p:cNvSpPr/>
            <p:nvPr/>
          </p:nvSpPr>
          <p:spPr>
            <a:xfrm>
              <a:off x="3865725" y="2069150"/>
              <a:ext cx="95100" cy="324700"/>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525;p80">
              <a:extLst>
                <a:ext uri="{FF2B5EF4-FFF2-40B4-BE49-F238E27FC236}">
                  <a16:creationId xmlns:a16="http://schemas.microsoft.com/office/drawing/2014/main" xmlns="" id="{EAFFC61A-B779-EAF2-7F45-2D20884BD2E5}"/>
                </a:ext>
              </a:extLst>
            </p:cNvPr>
            <p:cNvSpPr/>
            <p:nvPr/>
          </p:nvSpPr>
          <p:spPr>
            <a:xfrm>
              <a:off x="3990575" y="2041400"/>
              <a:ext cx="136525" cy="321225"/>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526;p80">
              <a:extLst>
                <a:ext uri="{FF2B5EF4-FFF2-40B4-BE49-F238E27FC236}">
                  <a16:creationId xmlns:a16="http://schemas.microsoft.com/office/drawing/2014/main" xmlns="" id="{323CAD5E-3120-9745-5434-E52FAEAC342F}"/>
                </a:ext>
              </a:extLst>
            </p:cNvPr>
            <p:cNvSpPr/>
            <p:nvPr/>
          </p:nvSpPr>
          <p:spPr>
            <a:xfrm>
              <a:off x="4114150" y="1987800"/>
              <a:ext cx="161950" cy="320150"/>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527;p80">
              <a:extLst>
                <a:ext uri="{FF2B5EF4-FFF2-40B4-BE49-F238E27FC236}">
                  <a16:creationId xmlns:a16="http://schemas.microsoft.com/office/drawing/2014/main" xmlns="" id="{CF8F0937-2E4C-DF7F-3591-DD79E2BA80D4}"/>
                </a:ext>
              </a:extLst>
            </p:cNvPr>
            <p:cNvSpPr/>
            <p:nvPr/>
          </p:nvSpPr>
          <p:spPr>
            <a:xfrm>
              <a:off x="4220675" y="1938825"/>
              <a:ext cx="194750" cy="275025"/>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528;p80">
              <a:extLst>
                <a:ext uri="{FF2B5EF4-FFF2-40B4-BE49-F238E27FC236}">
                  <a16:creationId xmlns:a16="http://schemas.microsoft.com/office/drawing/2014/main" xmlns="" id="{93AFC3AB-C9FA-4C08-417B-0186E9FB706A}"/>
                </a:ext>
              </a:extLst>
            </p:cNvPr>
            <p:cNvSpPr/>
            <p:nvPr/>
          </p:nvSpPr>
          <p:spPr>
            <a:xfrm>
              <a:off x="3649600" y="736400"/>
              <a:ext cx="761250" cy="762575"/>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529;p80">
              <a:extLst>
                <a:ext uri="{FF2B5EF4-FFF2-40B4-BE49-F238E27FC236}">
                  <a16:creationId xmlns:a16="http://schemas.microsoft.com/office/drawing/2014/main" xmlns="" id="{0A631E9C-601B-A6B7-18B1-42D265993212}"/>
                </a:ext>
              </a:extLst>
            </p:cNvPr>
            <p:cNvSpPr/>
            <p:nvPr/>
          </p:nvSpPr>
          <p:spPr>
            <a:xfrm>
              <a:off x="3779025" y="1161175"/>
              <a:ext cx="146700" cy="139500"/>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530;p80">
              <a:extLst>
                <a:ext uri="{FF2B5EF4-FFF2-40B4-BE49-F238E27FC236}">
                  <a16:creationId xmlns:a16="http://schemas.microsoft.com/office/drawing/2014/main" xmlns="" id="{2B686649-8820-AEC5-92E2-B716C2B3A55F}"/>
                </a:ext>
              </a:extLst>
            </p:cNvPr>
            <p:cNvSpPr/>
            <p:nvPr/>
          </p:nvSpPr>
          <p:spPr>
            <a:xfrm>
              <a:off x="4186875" y="1206700"/>
              <a:ext cx="146725" cy="139750"/>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531;p80">
              <a:extLst>
                <a:ext uri="{FF2B5EF4-FFF2-40B4-BE49-F238E27FC236}">
                  <a16:creationId xmlns:a16="http://schemas.microsoft.com/office/drawing/2014/main" xmlns="" id="{22A81896-CD86-C784-DB2E-C8A2B35427AD}"/>
                </a:ext>
              </a:extLst>
            </p:cNvPr>
            <p:cNvSpPr/>
            <p:nvPr/>
          </p:nvSpPr>
          <p:spPr>
            <a:xfrm>
              <a:off x="3899525" y="1484950"/>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532;p80">
              <a:extLst>
                <a:ext uri="{FF2B5EF4-FFF2-40B4-BE49-F238E27FC236}">
                  <a16:creationId xmlns:a16="http://schemas.microsoft.com/office/drawing/2014/main" xmlns="" id="{4EC63F76-22CE-7ABC-CF37-A85C1FB48E7B}"/>
                </a:ext>
              </a:extLst>
            </p:cNvPr>
            <p:cNvSpPr/>
            <p:nvPr/>
          </p:nvSpPr>
          <p:spPr>
            <a:xfrm>
              <a:off x="3920650" y="1484950"/>
              <a:ext cx="171375"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533;p80">
              <a:extLst>
                <a:ext uri="{FF2B5EF4-FFF2-40B4-BE49-F238E27FC236}">
                  <a16:creationId xmlns:a16="http://schemas.microsoft.com/office/drawing/2014/main" xmlns="" id="{6864F5D1-9403-DA18-9F03-281904EF784B}"/>
                </a:ext>
              </a:extLst>
            </p:cNvPr>
            <p:cNvSpPr/>
            <p:nvPr/>
          </p:nvSpPr>
          <p:spPr>
            <a:xfrm>
              <a:off x="3866775" y="962675"/>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534;p80">
              <a:extLst>
                <a:ext uri="{FF2B5EF4-FFF2-40B4-BE49-F238E27FC236}">
                  <a16:creationId xmlns:a16="http://schemas.microsoft.com/office/drawing/2014/main" xmlns="" id="{0B4BB5BE-3CA1-9CBB-1712-71E640762BC9}"/>
                </a:ext>
              </a:extLst>
            </p:cNvPr>
            <p:cNvSpPr/>
            <p:nvPr/>
          </p:nvSpPr>
          <p:spPr>
            <a:xfrm>
              <a:off x="3546175" y="998800"/>
              <a:ext cx="176975" cy="279925"/>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535;p80">
              <a:extLst>
                <a:ext uri="{FF2B5EF4-FFF2-40B4-BE49-F238E27FC236}">
                  <a16:creationId xmlns:a16="http://schemas.microsoft.com/office/drawing/2014/main" xmlns="" id="{F849266B-4953-1039-6CA9-03FB8A0DDCCA}"/>
                </a:ext>
              </a:extLst>
            </p:cNvPr>
            <p:cNvSpPr/>
            <p:nvPr/>
          </p:nvSpPr>
          <p:spPr>
            <a:xfrm>
              <a:off x="4225500" y="976525"/>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536;p80">
              <a:extLst>
                <a:ext uri="{FF2B5EF4-FFF2-40B4-BE49-F238E27FC236}">
                  <a16:creationId xmlns:a16="http://schemas.microsoft.com/office/drawing/2014/main" xmlns="" id="{FDB5AAA7-7D2D-4053-E8C1-DC1BF6BCF26C}"/>
                </a:ext>
              </a:extLst>
            </p:cNvPr>
            <p:cNvSpPr/>
            <p:nvPr/>
          </p:nvSpPr>
          <p:spPr>
            <a:xfrm>
              <a:off x="3959025" y="1244400"/>
              <a:ext cx="178750" cy="122150"/>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537;p80">
              <a:extLst>
                <a:ext uri="{FF2B5EF4-FFF2-40B4-BE49-F238E27FC236}">
                  <a16:creationId xmlns:a16="http://schemas.microsoft.com/office/drawing/2014/main" xmlns="" id="{89049417-3642-43C4-232F-F08D7F107D7C}"/>
                </a:ext>
              </a:extLst>
            </p:cNvPr>
            <p:cNvSpPr/>
            <p:nvPr/>
          </p:nvSpPr>
          <p:spPr>
            <a:xfrm>
              <a:off x="3482575" y="535525"/>
              <a:ext cx="934675" cy="630300"/>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538;p80">
              <a:extLst>
                <a:ext uri="{FF2B5EF4-FFF2-40B4-BE49-F238E27FC236}">
                  <a16:creationId xmlns:a16="http://schemas.microsoft.com/office/drawing/2014/main" xmlns="" id="{056F472E-8610-9538-F3B1-93AA404E088E}"/>
                </a:ext>
              </a:extLst>
            </p:cNvPr>
            <p:cNvSpPr/>
            <p:nvPr/>
          </p:nvSpPr>
          <p:spPr>
            <a:xfrm>
              <a:off x="3646850" y="659575"/>
              <a:ext cx="653425" cy="217450"/>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539;p80">
              <a:extLst>
                <a:ext uri="{FF2B5EF4-FFF2-40B4-BE49-F238E27FC236}">
                  <a16:creationId xmlns:a16="http://schemas.microsoft.com/office/drawing/2014/main" xmlns="" id="{085DEDCE-9A8A-4516-E950-780F5C8913CA}"/>
                </a:ext>
              </a:extLst>
            </p:cNvPr>
            <p:cNvSpPr/>
            <p:nvPr/>
          </p:nvSpPr>
          <p:spPr>
            <a:xfrm>
              <a:off x="2999250" y="767175"/>
              <a:ext cx="355950" cy="329700"/>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540;p80">
              <a:extLst>
                <a:ext uri="{FF2B5EF4-FFF2-40B4-BE49-F238E27FC236}">
                  <a16:creationId xmlns:a16="http://schemas.microsoft.com/office/drawing/2014/main" xmlns="" id="{597DC2F2-F18E-44FE-A75C-D433A7A45C40}"/>
                </a:ext>
              </a:extLst>
            </p:cNvPr>
            <p:cNvSpPr/>
            <p:nvPr/>
          </p:nvSpPr>
          <p:spPr>
            <a:xfrm>
              <a:off x="3102500" y="962925"/>
              <a:ext cx="842825" cy="842050"/>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541;p80">
              <a:extLst>
                <a:ext uri="{FF2B5EF4-FFF2-40B4-BE49-F238E27FC236}">
                  <a16:creationId xmlns:a16="http://schemas.microsoft.com/office/drawing/2014/main" xmlns="" id="{3213C8FF-2D38-D836-43D9-32082293E501}"/>
                </a:ext>
              </a:extLst>
            </p:cNvPr>
            <p:cNvSpPr/>
            <p:nvPr/>
          </p:nvSpPr>
          <p:spPr>
            <a:xfrm>
              <a:off x="4047175" y="1093075"/>
              <a:ext cx="139425" cy="107975"/>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542;p80">
              <a:extLst>
                <a:ext uri="{FF2B5EF4-FFF2-40B4-BE49-F238E27FC236}">
                  <a16:creationId xmlns:a16="http://schemas.microsoft.com/office/drawing/2014/main" xmlns="" id="{4B54363C-044E-1746-9E2E-4B657E114380}"/>
                </a:ext>
              </a:extLst>
            </p:cNvPr>
            <p:cNvSpPr/>
            <p:nvPr/>
          </p:nvSpPr>
          <p:spPr>
            <a:xfrm>
              <a:off x="4202625" y="1074125"/>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543;p80">
              <a:extLst>
                <a:ext uri="{FF2B5EF4-FFF2-40B4-BE49-F238E27FC236}">
                  <a16:creationId xmlns:a16="http://schemas.microsoft.com/office/drawing/2014/main" xmlns="" id="{3275D3D8-3D5E-0807-04B6-32F8D7A723EC}"/>
                </a:ext>
              </a:extLst>
            </p:cNvPr>
            <p:cNvSpPr/>
            <p:nvPr/>
          </p:nvSpPr>
          <p:spPr>
            <a:xfrm>
              <a:off x="3930600" y="1060675"/>
              <a:ext cx="84175" cy="75675"/>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oogle Shape;3544;p80">
            <a:extLst>
              <a:ext uri="{FF2B5EF4-FFF2-40B4-BE49-F238E27FC236}">
                <a16:creationId xmlns:a16="http://schemas.microsoft.com/office/drawing/2014/main" xmlns="" id="{A29C6022-784C-E3F6-27B0-D1F213F23CB1}"/>
              </a:ext>
            </a:extLst>
          </p:cNvPr>
          <p:cNvGrpSpPr/>
          <p:nvPr/>
        </p:nvGrpSpPr>
        <p:grpSpPr>
          <a:xfrm>
            <a:off x="645756" y="3944145"/>
            <a:ext cx="2033226" cy="2405169"/>
            <a:chOff x="238125" y="551075"/>
            <a:chExt cx="2486550" cy="3110225"/>
          </a:xfrm>
        </p:grpSpPr>
        <p:sp>
          <p:nvSpPr>
            <p:cNvPr id="67" name="Google Shape;3545;p80">
              <a:extLst>
                <a:ext uri="{FF2B5EF4-FFF2-40B4-BE49-F238E27FC236}">
                  <a16:creationId xmlns:a16="http://schemas.microsoft.com/office/drawing/2014/main" xmlns="" id="{E0A59B3C-35F5-B07C-2EBA-8749B544B27E}"/>
                </a:ext>
              </a:extLst>
            </p:cNvPr>
            <p:cNvSpPr/>
            <p:nvPr/>
          </p:nvSpPr>
          <p:spPr>
            <a:xfrm>
              <a:off x="728050" y="785225"/>
              <a:ext cx="541075" cy="535000"/>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46;p80">
              <a:extLst>
                <a:ext uri="{FF2B5EF4-FFF2-40B4-BE49-F238E27FC236}">
                  <a16:creationId xmlns:a16="http://schemas.microsoft.com/office/drawing/2014/main" xmlns="" id="{9192BD3D-88D1-69A6-2B47-EC85AF469A27}"/>
                </a:ext>
              </a:extLst>
            </p:cNvPr>
            <p:cNvSpPr/>
            <p:nvPr/>
          </p:nvSpPr>
          <p:spPr>
            <a:xfrm>
              <a:off x="852650" y="1252275"/>
              <a:ext cx="635900" cy="602050"/>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47;p80">
              <a:extLst>
                <a:ext uri="{FF2B5EF4-FFF2-40B4-BE49-F238E27FC236}">
                  <a16:creationId xmlns:a16="http://schemas.microsoft.com/office/drawing/2014/main" xmlns="" id="{2C968F01-D107-02DA-483D-0EDE9C1D7F3D}"/>
                </a:ext>
              </a:extLst>
            </p:cNvPr>
            <p:cNvSpPr/>
            <p:nvPr/>
          </p:nvSpPr>
          <p:spPr>
            <a:xfrm>
              <a:off x="1340800" y="2023925"/>
              <a:ext cx="625475" cy="1378025"/>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48;p80">
              <a:extLst>
                <a:ext uri="{FF2B5EF4-FFF2-40B4-BE49-F238E27FC236}">
                  <a16:creationId xmlns:a16="http://schemas.microsoft.com/office/drawing/2014/main" xmlns="" id="{2678EF6E-DAF0-977D-1F89-2DCDA36D8047}"/>
                </a:ext>
              </a:extLst>
            </p:cNvPr>
            <p:cNvSpPr/>
            <p:nvPr/>
          </p:nvSpPr>
          <p:spPr>
            <a:xfrm>
              <a:off x="493125" y="1957050"/>
              <a:ext cx="1039900" cy="1296700"/>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49;p80">
              <a:extLst>
                <a:ext uri="{FF2B5EF4-FFF2-40B4-BE49-F238E27FC236}">
                  <a16:creationId xmlns:a16="http://schemas.microsoft.com/office/drawing/2014/main" xmlns="" id="{2F95D5F1-1B65-27C8-85D7-62DB82E7AF07}"/>
                </a:ext>
              </a:extLst>
            </p:cNvPr>
            <p:cNvSpPr/>
            <p:nvPr/>
          </p:nvSpPr>
          <p:spPr>
            <a:xfrm>
              <a:off x="1350200" y="2393350"/>
              <a:ext cx="390800" cy="376575"/>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50;p80">
              <a:extLst>
                <a:ext uri="{FF2B5EF4-FFF2-40B4-BE49-F238E27FC236}">
                  <a16:creationId xmlns:a16="http://schemas.microsoft.com/office/drawing/2014/main" xmlns="" id="{6A1A950E-8440-A64D-F663-618F7431E6E1}"/>
                </a:ext>
              </a:extLst>
            </p:cNvPr>
            <p:cNvSpPr/>
            <p:nvPr/>
          </p:nvSpPr>
          <p:spPr>
            <a:xfrm>
              <a:off x="761600" y="2231875"/>
              <a:ext cx="632625" cy="352975"/>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51;p80">
              <a:extLst>
                <a:ext uri="{FF2B5EF4-FFF2-40B4-BE49-F238E27FC236}">
                  <a16:creationId xmlns:a16="http://schemas.microsoft.com/office/drawing/2014/main" xmlns="" id="{2D07DE0C-BF22-C8DD-8454-552251DBC26B}"/>
                </a:ext>
              </a:extLst>
            </p:cNvPr>
            <p:cNvSpPr/>
            <p:nvPr/>
          </p:nvSpPr>
          <p:spPr>
            <a:xfrm>
              <a:off x="1507325" y="3247625"/>
              <a:ext cx="551200" cy="413675"/>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52;p80">
              <a:extLst>
                <a:ext uri="{FF2B5EF4-FFF2-40B4-BE49-F238E27FC236}">
                  <a16:creationId xmlns:a16="http://schemas.microsoft.com/office/drawing/2014/main" xmlns="" id="{1B8EE997-02BD-83F7-D287-94345A23A282}"/>
                </a:ext>
              </a:extLst>
            </p:cNvPr>
            <p:cNvSpPr/>
            <p:nvPr/>
          </p:nvSpPr>
          <p:spPr>
            <a:xfrm>
              <a:off x="1531975" y="3414375"/>
              <a:ext cx="526550" cy="246925"/>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53;p80">
              <a:extLst>
                <a:ext uri="{FF2B5EF4-FFF2-40B4-BE49-F238E27FC236}">
                  <a16:creationId xmlns:a16="http://schemas.microsoft.com/office/drawing/2014/main" xmlns="" id="{B5217B0E-3177-E71A-DA40-7FABA5DC5118}"/>
                </a:ext>
              </a:extLst>
            </p:cNvPr>
            <p:cNvSpPr/>
            <p:nvPr/>
          </p:nvSpPr>
          <p:spPr>
            <a:xfrm>
              <a:off x="1550875" y="3491125"/>
              <a:ext cx="105450" cy="104725"/>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54;p80">
              <a:extLst>
                <a:ext uri="{FF2B5EF4-FFF2-40B4-BE49-F238E27FC236}">
                  <a16:creationId xmlns:a16="http://schemas.microsoft.com/office/drawing/2014/main" xmlns="" id="{81022313-F5C0-EC56-A9E7-21215543F9F7}"/>
                </a:ext>
              </a:extLst>
            </p:cNvPr>
            <p:cNvSpPr/>
            <p:nvPr/>
          </p:nvSpPr>
          <p:spPr>
            <a:xfrm>
              <a:off x="1919700" y="3312525"/>
              <a:ext cx="67025"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55;p80">
              <a:extLst>
                <a:ext uri="{FF2B5EF4-FFF2-40B4-BE49-F238E27FC236}">
                  <a16:creationId xmlns:a16="http://schemas.microsoft.com/office/drawing/2014/main" xmlns="" id="{6BE66D20-8C0F-460C-5986-E957C6226833}"/>
                </a:ext>
              </a:extLst>
            </p:cNvPr>
            <p:cNvSpPr/>
            <p:nvPr/>
          </p:nvSpPr>
          <p:spPr>
            <a:xfrm>
              <a:off x="238125" y="3101700"/>
              <a:ext cx="593425" cy="390500"/>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56;p80">
              <a:extLst>
                <a:ext uri="{FF2B5EF4-FFF2-40B4-BE49-F238E27FC236}">
                  <a16:creationId xmlns:a16="http://schemas.microsoft.com/office/drawing/2014/main" xmlns="" id="{177D0F22-D2F6-775B-2030-BD19B0F3D3D0}"/>
                </a:ext>
              </a:extLst>
            </p:cNvPr>
            <p:cNvSpPr/>
            <p:nvPr/>
          </p:nvSpPr>
          <p:spPr>
            <a:xfrm>
              <a:off x="238125" y="3193175"/>
              <a:ext cx="513625" cy="299025"/>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57;p80">
              <a:extLst>
                <a:ext uri="{FF2B5EF4-FFF2-40B4-BE49-F238E27FC236}">
                  <a16:creationId xmlns:a16="http://schemas.microsoft.com/office/drawing/2014/main" xmlns="" id="{130C6D36-B23A-29EE-B73D-5A9C5DC948D6}"/>
                </a:ext>
              </a:extLst>
            </p:cNvPr>
            <p:cNvSpPr/>
            <p:nvPr/>
          </p:nvSpPr>
          <p:spPr>
            <a:xfrm>
              <a:off x="623275" y="3307875"/>
              <a:ext cx="175175" cy="84725"/>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58;p80">
              <a:extLst>
                <a:ext uri="{FF2B5EF4-FFF2-40B4-BE49-F238E27FC236}">
                  <a16:creationId xmlns:a16="http://schemas.microsoft.com/office/drawing/2014/main" xmlns="" id="{84609C40-4450-AC9D-DA1D-76B3BAC73F99}"/>
                </a:ext>
              </a:extLst>
            </p:cNvPr>
            <p:cNvSpPr/>
            <p:nvPr/>
          </p:nvSpPr>
          <p:spPr>
            <a:xfrm>
              <a:off x="361725" y="3116500"/>
              <a:ext cx="34325"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59;p80">
              <a:extLst>
                <a:ext uri="{FF2B5EF4-FFF2-40B4-BE49-F238E27FC236}">
                  <a16:creationId xmlns:a16="http://schemas.microsoft.com/office/drawing/2014/main" xmlns="" id="{ECE568A7-3CB6-B778-9EB9-7C8FAC4D442F}"/>
                </a:ext>
              </a:extLst>
            </p:cNvPr>
            <p:cNvSpPr/>
            <p:nvPr/>
          </p:nvSpPr>
          <p:spPr>
            <a:xfrm>
              <a:off x="854900" y="1499350"/>
              <a:ext cx="1054450" cy="1052350"/>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60;p80">
              <a:extLst>
                <a:ext uri="{FF2B5EF4-FFF2-40B4-BE49-F238E27FC236}">
                  <a16:creationId xmlns:a16="http://schemas.microsoft.com/office/drawing/2014/main" xmlns="" id="{C8D91470-DC9C-BC32-BE35-45FA61245161}"/>
                </a:ext>
              </a:extLst>
            </p:cNvPr>
            <p:cNvSpPr/>
            <p:nvPr/>
          </p:nvSpPr>
          <p:spPr>
            <a:xfrm>
              <a:off x="1413525" y="1519000"/>
              <a:ext cx="301775"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561;p80">
              <a:extLst>
                <a:ext uri="{FF2B5EF4-FFF2-40B4-BE49-F238E27FC236}">
                  <a16:creationId xmlns:a16="http://schemas.microsoft.com/office/drawing/2014/main" xmlns="" id="{F2A7E9A1-1708-9DDB-9E6D-D34998C75C4C}"/>
                </a:ext>
              </a:extLst>
            </p:cNvPr>
            <p:cNvSpPr/>
            <p:nvPr/>
          </p:nvSpPr>
          <p:spPr>
            <a:xfrm>
              <a:off x="1382275" y="1668250"/>
              <a:ext cx="122050" cy="91025"/>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562;p80">
              <a:extLst>
                <a:ext uri="{FF2B5EF4-FFF2-40B4-BE49-F238E27FC236}">
                  <a16:creationId xmlns:a16="http://schemas.microsoft.com/office/drawing/2014/main" xmlns="" id="{97DD701B-E33F-3959-3329-64A1288CDC2D}"/>
                </a:ext>
              </a:extLst>
            </p:cNvPr>
            <p:cNvSpPr/>
            <p:nvPr/>
          </p:nvSpPr>
          <p:spPr>
            <a:xfrm>
              <a:off x="1337475" y="1869125"/>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563;p80">
              <a:extLst>
                <a:ext uri="{FF2B5EF4-FFF2-40B4-BE49-F238E27FC236}">
                  <a16:creationId xmlns:a16="http://schemas.microsoft.com/office/drawing/2014/main" xmlns="" id="{005ED413-FF87-70D1-4F18-9521018DD468}"/>
                </a:ext>
              </a:extLst>
            </p:cNvPr>
            <p:cNvSpPr/>
            <p:nvPr/>
          </p:nvSpPr>
          <p:spPr>
            <a:xfrm>
              <a:off x="1256850" y="2068400"/>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564;p80">
              <a:extLst>
                <a:ext uri="{FF2B5EF4-FFF2-40B4-BE49-F238E27FC236}">
                  <a16:creationId xmlns:a16="http://schemas.microsoft.com/office/drawing/2014/main" xmlns="" id="{26D04B1F-51EC-D8A7-E1B4-2DF0F56E15F4}"/>
                </a:ext>
              </a:extLst>
            </p:cNvPr>
            <p:cNvSpPr/>
            <p:nvPr/>
          </p:nvSpPr>
          <p:spPr>
            <a:xfrm>
              <a:off x="1188450" y="2254775"/>
              <a:ext cx="122150" cy="91050"/>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565;p80">
              <a:extLst>
                <a:ext uri="{FF2B5EF4-FFF2-40B4-BE49-F238E27FC236}">
                  <a16:creationId xmlns:a16="http://schemas.microsoft.com/office/drawing/2014/main" xmlns="" id="{93FFDBAF-59BC-DA3E-10D6-C2B3065E6D2D}"/>
                </a:ext>
              </a:extLst>
            </p:cNvPr>
            <p:cNvSpPr/>
            <p:nvPr/>
          </p:nvSpPr>
          <p:spPr>
            <a:xfrm>
              <a:off x="1633200" y="866150"/>
              <a:ext cx="569275" cy="728275"/>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566;p80">
              <a:extLst>
                <a:ext uri="{FF2B5EF4-FFF2-40B4-BE49-F238E27FC236}">
                  <a16:creationId xmlns:a16="http://schemas.microsoft.com/office/drawing/2014/main" xmlns="" id="{1DE7D89B-B86C-7D83-F0DA-11CD945B8091}"/>
                </a:ext>
              </a:extLst>
            </p:cNvPr>
            <p:cNvSpPr/>
            <p:nvPr/>
          </p:nvSpPr>
          <p:spPr>
            <a:xfrm>
              <a:off x="1160550" y="666050"/>
              <a:ext cx="805225" cy="801250"/>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567;p80">
              <a:extLst>
                <a:ext uri="{FF2B5EF4-FFF2-40B4-BE49-F238E27FC236}">
                  <a16:creationId xmlns:a16="http://schemas.microsoft.com/office/drawing/2014/main" xmlns="" id="{A868B8C4-A5EC-6B9C-4BF2-9DF71805F632}"/>
                </a:ext>
              </a:extLst>
            </p:cNvPr>
            <p:cNvSpPr/>
            <p:nvPr/>
          </p:nvSpPr>
          <p:spPr>
            <a:xfrm>
              <a:off x="956125" y="551075"/>
              <a:ext cx="1065075" cy="986750"/>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568;p80">
              <a:extLst>
                <a:ext uri="{FF2B5EF4-FFF2-40B4-BE49-F238E27FC236}">
                  <a16:creationId xmlns:a16="http://schemas.microsoft.com/office/drawing/2014/main" xmlns="" id="{D1294937-C77C-11B3-34A8-4958DAC10AC5}"/>
                </a:ext>
              </a:extLst>
            </p:cNvPr>
            <p:cNvSpPr/>
            <p:nvPr/>
          </p:nvSpPr>
          <p:spPr>
            <a:xfrm>
              <a:off x="1660350" y="1135550"/>
              <a:ext cx="156175" cy="147100"/>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569;p80">
              <a:extLst>
                <a:ext uri="{FF2B5EF4-FFF2-40B4-BE49-F238E27FC236}">
                  <a16:creationId xmlns:a16="http://schemas.microsoft.com/office/drawing/2014/main" xmlns="" id="{0F159022-0F55-3E5A-6C6D-B15631CC6808}"/>
                </a:ext>
              </a:extLst>
            </p:cNvPr>
            <p:cNvSpPr/>
            <p:nvPr/>
          </p:nvSpPr>
          <p:spPr>
            <a:xfrm>
              <a:off x="1196600" y="1124325"/>
              <a:ext cx="156175" cy="147100"/>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570;p80">
              <a:extLst>
                <a:ext uri="{FF2B5EF4-FFF2-40B4-BE49-F238E27FC236}">
                  <a16:creationId xmlns:a16="http://schemas.microsoft.com/office/drawing/2014/main" xmlns="" id="{D9C13939-00C5-D69B-FAD5-6694FFD96C7D}"/>
                </a:ext>
              </a:extLst>
            </p:cNvPr>
            <p:cNvSpPr/>
            <p:nvPr/>
          </p:nvSpPr>
          <p:spPr>
            <a:xfrm>
              <a:off x="1444525" y="1456925"/>
              <a:ext cx="202675"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571;p80">
              <a:extLst>
                <a:ext uri="{FF2B5EF4-FFF2-40B4-BE49-F238E27FC236}">
                  <a16:creationId xmlns:a16="http://schemas.microsoft.com/office/drawing/2014/main" xmlns="" id="{632F5BBA-F5E3-8B6A-E779-9E479335193C}"/>
                </a:ext>
              </a:extLst>
            </p:cNvPr>
            <p:cNvSpPr/>
            <p:nvPr/>
          </p:nvSpPr>
          <p:spPr>
            <a:xfrm>
              <a:off x="1444525" y="1456925"/>
              <a:ext cx="188700" cy="69100"/>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572;p80">
              <a:extLst>
                <a:ext uri="{FF2B5EF4-FFF2-40B4-BE49-F238E27FC236}">
                  <a16:creationId xmlns:a16="http://schemas.microsoft.com/office/drawing/2014/main" xmlns="" id="{EE5BD6A9-4B67-4A2A-96ED-7E78D2B1FF66}"/>
                </a:ext>
              </a:extLst>
            </p:cNvPr>
            <p:cNvSpPr/>
            <p:nvPr/>
          </p:nvSpPr>
          <p:spPr>
            <a:xfrm>
              <a:off x="1632900" y="915925"/>
              <a:ext cx="122375" cy="61525"/>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573;p80">
              <a:extLst>
                <a:ext uri="{FF2B5EF4-FFF2-40B4-BE49-F238E27FC236}">
                  <a16:creationId xmlns:a16="http://schemas.microsoft.com/office/drawing/2014/main" xmlns="" id="{92FE0842-4FE8-866F-06A6-06C182FD19D5}"/>
                </a:ext>
              </a:extLst>
            </p:cNvPr>
            <p:cNvSpPr/>
            <p:nvPr/>
          </p:nvSpPr>
          <p:spPr>
            <a:xfrm>
              <a:off x="1890475" y="993525"/>
              <a:ext cx="180575" cy="289900"/>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574;p80">
              <a:extLst>
                <a:ext uri="{FF2B5EF4-FFF2-40B4-BE49-F238E27FC236}">
                  <a16:creationId xmlns:a16="http://schemas.microsoft.com/office/drawing/2014/main" xmlns="" id="{99D4B6C5-F51C-0456-C07E-CCA1A80D17F8}"/>
                </a:ext>
              </a:extLst>
            </p:cNvPr>
            <p:cNvSpPr/>
            <p:nvPr/>
          </p:nvSpPr>
          <p:spPr>
            <a:xfrm>
              <a:off x="1768175" y="645625"/>
              <a:ext cx="212550" cy="345175"/>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575;p80">
              <a:extLst>
                <a:ext uri="{FF2B5EF4-FFF2-40B4-BE49-F238E27FC236}">
                  <a16:creationId xmlns:a16="http://schemas.microsoft.com/office/drawing/2014/main" xmlns="" id="{37F54558-B4E7-C866-CC82-93FB6AD08692}"/>
                </a:ext>
              </a:extLst>
            </p:cNvPr>
            <p:cNvSpPr/>
            <p:nvPr/>
          </p:nvSpPr>
          <p:spPr>
            <a:xfrm>
              <a:off x="1869350" y="745375"/>
              <a:ext cx="122625" cy="103475"/>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576;p80">
              <a:extLst>
                <a:ext uri="{FF2B5EF4-FFF2-40B4-BE49-F238E27FC236}">
                  <a16:creationId xmlns:a16="http://schemas.microsoft.com/office/drawing/2014/main" xmlns="" id="{0C8DBB6B-0DD2-5D21-13CB-E52EF151DCCA}"/>
                </a:ext>
              </a:extLst>
            </p:cNvPr>
            <p:cNvSpPr/>
            <p:nvPr/>
          </p:nvSpPr>
          <p:spPr>
            <a:xfrm>
              <a:off x="1266300" y="616950"/>
              <a:ext cx="446975" cy="226200"/>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577;p80">
              <a:extLst>
                <a:ext uri="{FF2B5EF4-FFF2-40B4-BE49-F238E27FC236}">
                  <a16:creationId xmlns:a16="http://schemas.microsoft.com/office/drawing/2014/main" xmlns="" id="{6F829D0C-1AA4-124F-5E3F-D5BCCDDA9991}"/>
                </a:ext>
              </a:extLst>
            </p:cNvPr>
            <p:cNvSpPr/>
            <p:nvPr/>
          </p:nvSpPr>
          <p:spPr>
            <a:xfrm>
              <a:off x="1021975" y="856975"/>
              <a:ext cx="225800" cy="575350"/>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578;p80">
              <a:extLst>
                <a:ext uri="{FF2B5EF4-FFF2-40B4-BE49-F238E27FC236}">
                  <a16:creationId xmlns:a16="http://schemas.microsoft.com/office/drawing/2014/main" xmlns="" id="{C9C55DD7-C3F2-75E7-044F-C7D6017DFF9A}"/>
                </a:ext>
              </a:extLst>
            </p:cNvPr>
            <p:cNvSpPr/>
            <p:nvPr/>
          </p:nvSpPr>
          <p:spPr>
            <a:xfrm>
              <a:off x="1516475" y="807625"/>
              <a:ext cx="389500" cy="217625"/>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579;p80">
              <a:extLst>
                <a:ext uri="{FF2B5EF4-FFF2-40B4-BE49-F238E27FC236}">
                  <a16:creationId xmlns:a16="http://schemas.microsoft.com/office/drawing/2014/main" xmlns="" id="{0111CD6E-77A7-461C-941B-4823667D64D3}"/>
                </a:ext>
              </a:extLst>
            </p:cNvPr>
            <p:cNvSpPr/>
            <p:nvPr/>
          </p:nvSpPr>
          <p:spPr>
            <a:xfrm>
              <a:off x="1206075" y="839900"/>
              <a:ext cx="240000"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580;p80">
              <a:extLst>
                <a:ext uri="{FF2B5EF4-FFF2-40B4-BE49-F238E27FC236}">
                  <a16:creationId xmlns:a16="http://schemas.microsoft.com/office/drawing/2014/main" xmlns="" id="{78481351-766D-60AB-3D53-A5F30BE303AF}"/>
                </a:ext>
              </a:extLst>
            </p:cNvPr>
            <p:cNvSpPr/>
            <p:nvPr/>
          </p:nvSpPr>
          <p:spPr>
            <a:xfrm>
              <a:off x="1437400" y="839900"/>
              <a:ext cx="8675" cy="20600"/>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581;p80">
              <a:extLst>
                <a:ext uri="{FF2B5EF4-FFF2-40B4-BE49-F238E27FC236}">
                  <a16:creationId xmlns:a16="http://schemas.microsoft.com/office/drawing/2014/main" xmlns="" id="{1001E06C-BCC3-50EF-6E62-0B3A24052848}"/>
                </a:ext>
              </a:extLst>
            </p:cNvPr>
            <p:cNvSpPr/>
            <p:nvPr/>
          </p:nvSpPr>
          <p:spPr>
            <a:xfrm>
              <a:off x="1256650" y="888850"/>
              <a:ext cx="123025" cy="48350"/>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582;p80">
              <a:extLst>
                <a:ext uri="{FF2B5EF4-FFF2-40B4-BE49-F238E27FC236}">
                  <a16:creationId xmlns:a16="http://schemas.microsoft.com/office/drawing/2014/main" xmlns="" id="{9BA744E7-F93F-2F15-1605-1E695D262A15}"/>
                </a:ext>
              </a:extLst>
            </p:cNvPr>
            <p:cNvSpPr/>
            <p:nvPr/>
          </p:nvSpPr>
          <p:spPr>
            <a:xfrm>
              <a:off x="1434900" y="1217425"/>
              <a:ext cx="159400"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583;p80">
              <a:extLst>
                <a:ext uri="{FF2B5EF4-FFF2-40B4-BE49-F238E27FC236}">
                  <a16:creationId xmlns:a16="http://schemas.microsoft.com/office/drawing/2014/main" xmlns="" id="{4C9CBB01-352B-D264-BE4D-A357DFAABDEB}"/>
                </a:ext>
              </a:extLst>
            </p:cNvPr>
            <p:cNvSpPr/>
            <p:nvPr/>
          </p:nvSpPr>
          <p:spPr>
            <a:xfrm>
              <a:off x="2502175" y="858350"/>
              <a:ext cx="222500" cy="339525"/>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584;p80">
              <a:extLst>
                <a:ext uri="{FF2B5EF4-FFF2-40B4-BE49-F238E27FC236}">
                  <a16:creationId xmlns:a16="http://schemas.microsoft.com/office/drawing/2014/main" xmlns="" id="{D1FAB519-89A8-5DCB-239D-1F58D0B1E2C9}"/>
                </a:ext>
              </a:extLst>
            </p:cNvPr>
            <p:cNvSpPr/>
            <p:nvPr/>
          </p:nvSpPr>
          <p:spPr>
            <a:xfrm>
              <a:off x="2343050" y="891750"/>
              <a:ext cx="250200" cy="318375"/>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585;p80">
              <a:extLst>
                <a:ext uri="{FF2B5EF4-FFF2-40B4-BE49-F238E27FC236}">
                  <a16:creationId xmlns:a16="http://schemas.microsoft.com/office/drawing/2014/main" xmlns="" id="{29014218-7BFE-96C9-6508-7E7704C3C506}"/>
                </a:ext>
              </a:extLst>
            </p:cNvPr>
            <p:cNvSpPr/>
            <p:nvPr/>
          </p:nvSpPr>
          <p:spPr>
            <a:xfrm>
              <a:off x="1589200" y="1044800"/>
              <a:ext cx="950650" cy="726625"/>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586;p80">
              <a:extLst>
                <a:ext uri="{FF2B5EF4-FFF2-40B4-BE49-F238E27FC236}">
                  <a16:creationId xmlns:a16="http://schemas.microsoft.com/office/drawing/2014/main" xmlns="" id="{5A2050FC-342C-F268-5439-51E94CB0CB6B}"/>
                </a:ext>
              </a:extLst>
            </p:cNvPr>
            <p:cNvSpPr/>
            <p:nvPr/>
          </p:nvSpPr>
          <p:spPr>
            <a:xfrm>
              <a:off x="1414500" y="1089325"/>
              <a:ext cx="80400" cy="77750"/>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587;p80">
              <a:extLst>
                <a:ext uri="{FF2B5EF4-FFF2-40B4-BE49-F238E27FC236}">
                  <a16:creationId xmlns:a16="http://schemas.microsoft.com/office/drawing/2014/main" xmlns="" id="{977554C5-3E2F-D7D0-E68E-E38D588948AD}"/>
                </a:ext>
              </a:extLst>
            </p:cNvPr>
            <p:cNvSpPr/>
            <p:nvPr/>
          </p:nvSpPr>
          <p:spPr>
            <a:xfrm>
              <a:off x="1568450" y="1021175"/>
              <a:ext cx="179600" cy="91425"/>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588;p80">
              <a:extLst>
                <a:ext uri="{FF2B5EF4-FFF2-40B4-BE49-F238E27FC236}">
                  <a16:creationId xmlns:a16="http://schemas.microsoft.com/office/drawing/2014/main" xmlns="" id="{A82CF270-BBE4-A9AE-820C-C4D1FB5A3163}"/>
                </a:ext>
              </a:extLst>
            </p:cNvPr>
            <p:cNvSpPr/>
            <p:nvPr/>
          </p:nvSpPr>
          <p:spPr>
            <a:xfrm>
              <a:off x="1229900" y="1000025"/>
              <a:ext cx="180925" cy="85700"/>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3589;p80">
            <a:extLst>
              <a:ext uri="{FF2B5EF4-FFF2-40B4-BE49-F238E27FC236}">
                <a16:creationId xmlns:a16="http://schemas.microsoft.com/office/drawing/2014/main" xmlns="" id="{809209D1-6FB9-F2ED-6FB2-FC3C3223678C}"/>
              </a:ext>
            </a:extLst>
          </p:cNvPr>
          <p:cNvGrpSpPr/>
          <p:nvPr/>
        </p:nvGrpSpPr>
        <p:grpSpPr>
          <a:xfrm>
            <a:off x="3877871" y="2216848"/>
            <a:ext cx="777314" cy="762665"/>
            <a:chOff x="3144175" y="4147900"/>
            <a:chExt cx="855575" cy="887625"/>
          </a:xfrm>
        </p:grpSpPr>
        <p:sp>
          <p:nvSpPr>
            <p:cNvPr id="59" name="Google Shape;3590;p80">
              <a:extLst>
                <a:ext uri="{FF2B5EF4-FFF2-40B4-BE49-F238E27FC236}">
                  <a16:creationId xmlns:a16="http://schemas.microsoft.com/office/drawing/2014/main" xmlns="" id="{911AB715-F491-CC7E-0144-971A3D3D4597}"/>
                </a:ext>
              </a:extLst>
            </p:cNvPr>
            <p:cNvSpPr/>
            <p:nvPr/>
          </p:nvSpPr>
          <p:spPr>
            <a:xfrm>
              <a:off x="3166025" y="4260550"/>
              <a:ext cx="833725" cy="774975"/>
            </a:xfrm>
            <a:custGeom>
              <a:avLst/>
              <a:gdLst/>
              <a:ahLst/>
              <a:cxnLst/>
              <a:rect l="l" t="t" r="r" b="b"/>
              <a:pathLst>
                <a:path w="33349" h="30999" extrusionOk="0">
                  <a:moveTo>
                    <a:pt x="16681" y="0"/>
                  </a:moveTo>
                  <a:cubicBezTo>
                    <a:pt x="7467" y="0"/>
                    <a:pt x="0" y="6937"/>
                    <a:pt x="0" y="15499"/>
                  </a:cubicBezTo>
                  <a:cubicBezTo>
                    <a:pt x="0" y="24061"/>
                    <a:pt x="7467" y="30998"/>
                    <a:pt x="16681" y="30998"/>
                  </a:cubicBezTo>
                  <a:cubicBezTo>
                    <a:pt x="25885" y="30998"/>
                    <a:pt x="33349" y="24061"/>
                    <a:pt x="33349" y="15499"/>
                  </a:cubicBezTo>
                  <a:cubicBezTo>
                    <a:pt x="33349" y="6937"/>
                    <a:pt x="25885" y="0"/>
                    <a:pt x="16681"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591;p80">
              <a:extLst>
                <a:ext uri="{FF2B5EF4-FFF2-40B4-BE49-F238E27FC236}">
                  <a16:creationId xmlns:a16="http://schemas.microsoft.com/office/drawing/2014/main" xmlns="" id="{8EA377BC-FD64-29EB-7600-BE66E5D9B20E}"/>
                </a:ext>
              </a:extLst>
            </p:cNvPr>
            <p:cNvSpPr/>
            <p:nvPr/>
          </p:nvSpPr>
          <p:spPr>
            <a:xfrm>
              <a:off x="3144175" y="4147900"/>
              <a:ext cx="826600" cy="826600"/>
            </a:xfrm>
            <a:custGeom>
              <a:avLst/>
              <a:gdLst/>
              <a:ahLst/>
              <a:cxnLst/>
              <a:rect l="l" t="t" r="r" b="b"/>
              <a:pathLst>
                <a:path w="33064" h="33064" extrusionOk="0">
                  <a:moveTo>
                    <a:pt x="16537" y="0"/>
                  </a:moveTo>
                  <a:cubicBezTo>
                    <a:pt x="7403" y="0"/>
                    <a:pt x="0" y="7406"/>
                    <a:pt x="0" y="16537"/>
                  </a:cubicBezTo>
                  <a:cubicBezTo>
                    <a:pt x="0" y="17218"/>
                    <a:pt x="42" y="17889"/>
                    <a:pt x="122" y="18550"/>
                  </a:cubicBezTo>
                  <a:cubicBezTo>
                    <a:pt x="447" y="21277"/>
                    <a:pt x="1445" y="23798"/>
                    <a:pt x="2939" y="25944"/>
                  </a:cubicBezTo>
                  <a:cubicBezTo>
                    <a:pt x="5258" y="29280"/>
                    <a:pt x="8768" y="31731"/>
                    <a:pt x="12866" y="32656"/>
                  </a:cubicBezTo>
                  <a:cubicBezTo>
                    <a:pt x="14045" y="32922"/>
                    <a:pt x="15275" y="33063"/>
                    <a:pt x="16537" y="33063"/>
                  </a:cubicBezTo>
                  <a:cubicBezTo>
                    <a:pt x="17950" y="33063"/>
                    <a:pt x="19324" y="32890"/>
                    <a:pt x="20635" y="32556"/>
                  </a:cubicBezTo>
                  <a:cubicBezTo>
                    <a:pt x="24042" y="31679"/>
                    <a:pt x="27042" y="29749"/>
                    <a:pt x="29229" y="27125"/>
                  </a:cubicBezTo>
                  <a:cubicBezTo>
                    <a:pt x="30928" y="25089"/>
                    <a:pt x="32158" y="22629"/>
                    <a:pt x="32717" y="19934"/>
                  </a:cubicBezTo>
                  <a:cubicBezTo>
                    <a:pt x="32951" y="18836"/>
                    <a:pt x="33063" y="17696"/>
                    <a:pt x="33063" y="16537"/>
                  </a:cubicBezTo>
                  <a:cubicBezTo>
                    <a:pt x="33063" y="7406"/>
                    <a:pt x="25660" y="0"/>
                    <a:pt x="16537"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592;p80">
              <a:extLst>
                <a:ext uri="{FF2B5EF4-FFF2-40B4-BE49-F238E27FC236}">
                  <a16:creationId xmlns:a16="http://schemas.microsoft.com/office/drawing/2014/main" xmlns="" id="{00E0C53E-C7DE-1009-6620-7588BC992BF2}"/>
                </a:ext>
              </a:extLst>
            </p:cNvPr>
            <p:cNvSpPr/>
            <p:nvPr/>
          </p:nvSpPr>
          <p:spPr>
            <a:xfrm>
              <a:off x="3316550" y="4236375"/>
              <a:ext cx="201150" cy="200900"/>
            </a:xfrm>
            <a:custGeom>
              <a:avLst/>
              <a:gdLst/>
              <a:ahLst/>
              <a:cxnLst/>
              <a:rect l="l" t="t" r="r" b="b"/>
              <a:pathLst>
                <a:path w="8046" h="8036" extrusionOk="0">
                  <a:moveTo>
                    <a:pt x="4018" y="1"/>
                  </a:moveTo>
                  <a:cubicBezTo>
                    <a:pt x="1802" y="1"/>
                    <a:pt x="1" y="1802"/>
                    <a:pt x="1" y="4018"/>
                  </a:cubicBezTo>
                  <a:cubicBezTo>
                    <a:pt x="1" y="6234"/>
                    <a:pt x="1802" y="8036"/>
                    <a:pt x="4018" y="8036"/>
                  </a:cubicBezTo>
                  <a:cubicBezTo>
                    <a:pt x="6244" y="8036"/>
                    <a:pt x="8045" y="6234"/>
                    <a:pt x="8045" y="4018"/>
                  </a:cubicBezTo>
                  <a:cubicBezTo>
                    <a:pt x="8045" y="1802"/>
                    <a:pt x="6244" y="1"/>
                    <a:pt x="4018"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593;p80">
              <a:extLst>
                <a:ext uri="{FF2B5EF4-FFF2-40B4-BE49-F238E27FC236}">
                  <a16:creationId xmlns:a16="http://schemas.microsoft.com/office/drawing/2014/main" xmlns="" id="{EF72FA05-912E-C6EB-FBEF-7DDE32F8CCC7}"/>
                </a:ext>
              </a:extLst>
            </p:cNvPr>
            <p:cNvSpPr/>
            <p:nvPr/>
          </p:nvSpPr>
          <p:spPr>
            <a:xfrm>
              <a:off x="3660025" y="4267675"/>
              <a:ext cx="200900" cy="200850"/>
            </a:xfrm>
            <a:custGeom>
              <a:avLst/>
              <a:gdLst/>
              <a:ahLst/>
              <a:cxnLst/>
              <a:rect l="l" t="t" r="r" b="b"/>
              <a:pathLst>
                <a:path w="8036" h="8034" extrusionOk="0">
                  <a:moveTo>
                    <a:pt x="4018" y="1"/>
                  </a:moveTo>
                  <a:cubicBezTo>
                    <a:pt x="1792" y="1"/>
                    <a:pt x="1" y="1800"/>
                    <a:pt x="1" y="4018"/>
                  </a:cubicBezTo>
                  <a:cubicBezTo>
                    <a:pt x="1" y="6235"/>
                    <a:pt x="1792" y="8033"/>
                    <a:pt x="4018" y="8033"/>
                  </a:cubicBezTo>
                  <a:cubicBezTo>
                    <a:pt x="6235" y="8033"/>
                    <a:pt x="8036" y="6235"/>
                    <a:pt x="8036" y="4018"/>
                  </a:cubicBezTo>
                  <a:cubicBezTo>
                    <a:pt x="8036" y="1800"/>
                    <a:pt x="6235" y="1"/>
                    <a:pt x="4018"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594;p80">
              <a:extLst>
                <a:ext uri="{FF2B5EF4-FFF2-40B4-BE49-F238E27FC236}">
                  <a16:creationId xmlns:a16="http://schemas.microsoft.com/office/drawing/2014/main" xmlns="" id="{7ADF4711-D8C4-1F7B-5674-AFF18EBCB5AB}"/>
                </a:ext>
              </a:extLst>
            </p:cNvPr>
            <p:cNvSpPr/>
            <p:nvPr/>
          </p:nvSpPr>
          <p:spPr>
            <a:xfrm>
              <a:off x="3457150" y="4547575"/>
              <a:ext cx="200900" cy="200900"/>
            </a:xfrm>
            <a:custGeom>
              <a:avLst/>
              <a:gdLst/>
              <a:ahLst/>
              <a:cxnLst/>
              <a:rect l="l" t="t" r="r" b="b"/>
              <a:pathLst>
                <a:path w="8036" h="8036" extrusionOk="0">
                  <a:moveTo>
                    <a:pt x="4018" y="1"/>
                  </a:moveTo>
                  <a:cubicBezTo>
                    <a:pt x="1792" y="1"/>
                    <a:pt x="0" y="1802"/>
                    <a:pt x="0" y="4018"/>
                  </a:cubicBezTo>
                  <a:cubicBezTo>
                    <a:pt x="0" y="6234"/>
                    <a:pt x="1792" y="8036"/>
                    <a:pt x="4018" y="8036"/>
                  </a:cubicBezTo>
                  <a:cubicBezTo>
                    <a:pt x="6234" y="8036"/>
                    <a:pt x="8035" y="6234"/>
                    <a:pt x="8035" y="4018"/>
                  </a:cubicBezTo>
                  <a:cubicBezTo>
                    <a:pt x="8035" y="1802"/>
                    <a:pt x="6234" y="1"/>
                    <a:pt x="4018" y="1"/>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95;p80">
              <a:extLst>
                <a:ext uri="{FF2B5EF4-FFF2-40B4-BE49-F238E27FC236}">
                  <a16:creationId xmlns:a16="http://schemas.microsoft.com/office/drawing/2014/main" xmlns="" id="{66B988A5-AD27-E42F-C552-0F18472885BE}"/>
                </a:ext>
              </a:extLst>
            </p:cNvPr>
            <p:cNvSpPr/>
            <p:nvPr/>
          </p:nvSpPr>
          <p:spPr>
            <a:xfrm>
              <a:off x="3465800" y="4888550"/>
              <a:ext cx="194250" cy="85950"/>
            </a:xfrm>
            <a:custGeom>
              <a:avLst/>
              <a:gdLst/>
              <a:ahLst/>
              <a:cxnLst/>
              <a:rect l="l" t="t" r="r" b="b"/>
              <a:pathLst>
                <a:path w="7770" h="3438" extrusionOk="0">
                  <a:moveTo>
                    <a:pt x="3896" y="1"/>
                  </a:moveTo>
                  <a:cubicBezTo>
                    <a:pt x="2014" y="1"/>
                    <a:pt x="438" y="1292"/>
                    <a:pt x="1" y="3030"/>
                  </a:cubicBezTo>
                  <a:cubicBezTo>
                    <a:pt x="1180" y="3296"/>
                    <a:pt x="2410" y="3437"/>
                    <a:pt x="3672" y="3437"/>
                  </a:cubicBezTo>
                  <a:cubicBezTo>
                    <a:pt x="5085" y="3437"/>
                    <a:pt x="6459" y="3264"/>
                    <a:pt x="7770" y="2930"/>
                  </a:cubicBezTo>
                  <a:cubicBezTo>
                    <a:pt x="7291" y="1231"/>
                    <a:pt x="5737" y="1"/>
                    <a:pt x="3896"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96;p80">
              <a:extLst>
                <a:ext uri="{FF2B5EF4-FFF2-40B4-BE49-F238E27FC236}">
                  <a16:creationId xmlns:a16="http://schemas.microsoft.com/office/drawing/2014/main" xmlns="" id="{300D8909-3053-7D57-A498-89689A77CC71}"/>
                </a:ext>
              </a:extLst>
            </p:cNvPr>
            <p:cNvSpPr/>
            <p:nvPr/>
          </p:nvSpPr>
          <p:spPr>
            <a:xfrm>
              <a:off x="3147225" y="4597675"/>
              <a:ext cx="151850" cy="198825"/>
            </a:xfrm>
            <a:custGeom>
              <a:avLst/>
              <a:gdLst/>
              <a:ahLst/>
              <a:cxnLst/>
              <a:rect l="l" t="t" r="r" b="b"/>
              <a:pathLst>
                <a:path w="6074" h="7953" extrusionOk="0">
                  <a:moveTo>
                    <a:pt x="2056" y="0"/>
                  </a:moveTo>
                  <a:cubicBezTo>
                    <a:pt x="1301" y="0"/>
                    <a:pt x="601" y="203"/>
                    <a:pt x="0" y="559"/>
                  </a:cubicBezTo>
                  <a:cubicBezTo>
                    <a:pt x="337" y="3286"/>
                    <a:pt x="1333" y="5807"/>
                    <a:pt x="2817" y="7953"/>
                  </a:cubicBezTo>
                  <a:cubicBezTo>
                    <a:pt x="4679" y="7599"/>
                    <a:pt x="6073" y="5971"/>
                    <a:pt x="6073" y="4018"/>
                  </a:cubicBezTo>
                  <a:cubicBezTo>
                    <a:pt x="6073" y="1790"/>
                    <a:pt x="4272" y="0"/>
                    <a:pt x="205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97;p80">
              <a:extLst>
                <a:ext uri="{FF2B5EF4-FFF2-40B4-BE49-F238E27FC236}">
                  <a16:creationId xmlns:a16="http://schemas.microsoft.com/office/drawing/2014/main" xmlns="" id="{66E5B241-9032-B12A-5053-BF455022CC7E}"/>
                </a:ext>
              </a:extLst>
            </p:cNvPr>
            <p:cNvSpPr/>
            <p:nvPr/>
          </p:nvSpPr>
          <p:spPr>
            <a:xfrm>
              <a:off x="3827825" y="4640400"/>
              <a:ext cx="134275" cy="185625"/>
            </a:xfrm>
            <a:custGeom>
              <a:avLst/>
              <a:gdLst/>
              <a:ahLst/>
              <a:cxnLst/>
              <a:rect l="l" t="t" r="r" b="b"/>
              <a:pathLst>
                <a:path w="5371" h="7425" extrusionOk="0">
                  <a:moveTo>
                    <a:pt x="4028" y="0"/>
                  </a:moveTo>
                  <a:cubicBezTo>
                    <a:pt x="1802" y="0"/>
                    <a:pt x="1" y="1801"/>
                    <a:pt x="1" y="4027"/>
                  </a:cubicBezTo>
                  <a:cubicBezTo>
                    <a:pt x="1" y="5450"/>
                    <a:pt x="755" y="6712"/>
                    <a:pt x="1883" y="7425"/>
                  </a:cubicBezTo>
                  <a:cubicBezTo>
                    <a:pt x="3591" y="5389"/>
                    <a:pt x="4812" y="2929"/>
                    <a:pt x="5371" y="234"/>
                  </a:cubicBezTo>
                  <a:cubicBezTo>
                    <a:pt x="4953" y="81"/>
                    <a:pt x="4497" y="0"/>
                    <a:pt x="4028" y="0"/>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3598;p80">
            <a:extLst>
              <a:ext uri="{FF2B5EF4-FFF2-40B4-BE49-F238E27FC236}">
                <a16:creationId xmlns:a16="http://schemas.microsoft.com/office/drawing/2014/main" xmlns="" id="{9CEB6C4E-E72A-96E2-3A84-8C905483CE42}"/>
              </a:ext>
            </a:extLst>
          </p:cNvPr>
          <p:cNvGrpSpPr/>
          <p:nvPr/>
        </p:nvGrpSpPr>
        <p:grpSpPr>
          <a:xfrm>
            <a:off x="2250475" y="2117804"/>
            <a:ext cx="959315" cy="926583"/>
            <a:chOff x="981025" y="4084100"/>
            <a:chExt cx="1055900" cy="1078400"/>
          </a:xfrm>
        </p:grpSpPr>
        <p:sp>
          <p:nvSpPr>
            <p:cNvPr id="43" name="Google Shape;3599;p80">
              <a:extLst>
                <a:ext uri="{FF2B5EF4-FFF2-40B4-BE49-F238E27FC236}">
                  <a16:creationId xmlns:a16="http://schemas.microsoft.com/office/drawing/2014/main" xmlns="" id="{1C013EDA-60CF-5F5B-AB3E-6D92A6953678}"/>
                </a:ext>
              </a:extLst>
            </p:cNvPr>
            <p:cNvSpPr/>
            <p:nvPr/>
          </p:nvSpPr>
          <p:spPr>
            <a:xfrm>
              <a:off x="1077375" y="4263075"/>
              <a:ext cx="911300" cy="898975"/>
            </a:xfrm>
            <a:custGeom>
              <a:avLst/>
              <a:gdLst/>
              <a:ahLst/>
              <a:cxnLst/>
              <a:rect l="l" t="t" r="r" b="b"/>
              <a:pathLst>
                <a:path w="36452" h="35959" extrusionOk="0">
                  <a:moveTo>
                    <a:pt x="10451" y="0"/>
                  </a:moveTo>
                  <a:cubicBezTo>
                    <a:pt x="8919" y="0"/>
                    <a:pt x="7375" y="297"/>
                    <a:pt x="5951" y="856"/>
                  </a:cubicBezTo>
                  <a:cubicBezTo>
                    <a:pt x="1" y="3184"/>
                    <a:pt x="938" y="10780"/>
                    <a:pt x="4558" y="14849"/>
                  </a:cubicBezTo>
                  <a:cubicBezTo>
                    <a:pt x="4709" y="15022"/>
                    <a:pt x="4882" y="15205"/>
                    <a:pt x="4914" y="15440"/>
                  </a:cubicBezTo>
                  <a:cubicBezTo>
                    <a:pt x="4965" y="15806"/>
                    <a:pt x="4660" y="16121"/>
                    <a:pt x="4384" y="16384"/>
                  </a:cubicBezTo>
                  <a:cubicBezTo>
                    <a:pt x="3093" y="17595"/>
                    <a:pt x="1963" y="18979"/>
                    <a:pt x="1060" y="20504"/>
                  </a:cubicBezTo>
                  <a:cubicBezTo>
                    <a:pt x="662" y="21175"/>
                    <a:pt x="296" y="21886"/>
                    <a:pt x="215" y="22659"/>
                  </a:cubicBezTo>
                  <a:cubicBezTo>
                    <a:pt x="132" y="23433"/>
                    <a:pt x="389" y="24287"/>
                    <a:pt x="1018" y="24734"/>
                  </a:cubicBezTo>
                  <a:cubicBezTo>
                    <a:pt x="1468" y="25047"/>
                    <a:pt x="2029" y="25128"/>
                    <a:pt x="2580" y="25128"/>
                  </a:cubicBezTo>
                  <a:cubicBezTo>
                    <a:pt x="2691" y="25128"/>
                    <a:pt x="2801" y="25125"/>
                    <a:pt x="2910" y="25120"/>
                  </a:cubicBezTo>
                  <a:cubicBezTo>
                    <a:pt x="6876" y="24949"/>
                    <a:pt x="10445" y="22823"/>
                    <a:pt x="13842" y="20758"/>
                  </a:cubicBezTo>
                  <a:cubicBezTo>
                    <a:pt x="14899" y="23616"/>
                    <a:pt x="15644" y="26584"/>
                    <a:pt x="16049" y="29606"/>
                  </a:cubicBezTo>
                  <a:cubicBezTo>
                    <a:pt x="16354" y="31803"/>
                    <a:pt x="16681" y="34356"/>
                    <a:pt x="18592" y="35483"/>
                  </a:cubicBezTo>
                  <a:cubicBezTo>
                    <a:pt x="19139" y="35809"/>
                    <a:pt x="19762" y="35958"/>
                    <a:pt x="20394" y="35958"/>
                  </a:cubicBezTo>
                  <a:cubicBezTo>
                    <a:pt x="21383" y="35958"/>
                    <a:pt x="22393" y="35593"/>
                    <a:pt x="23168" y="34966"/>
                  </a:cubicBezTo>
                  <a:cubicBezTo>
                    <a:pt x="24440" y="33938"/>
                    <a:pt x="25141" y="32320"/>
                    <a:pt x="25375" y="30704"/>
                  </a:cubicBezTo>
                  <a:cubicBezTo>
                    <a:pt x="25600" y="29076"/>
                    <a:pt x="25416" y="27429"/>
                    <a:pt x="25182" y="25813"/>
                  </a:cubicBezTo>
                  <a:cubicBezTo>
                    <a:pt x="25060" y="24917"/>
                    <a:pt x="25041" y="23768"/>
                    <a:pt x="25853" y="23382"/>
                  </a:cubicBezTo>
                  <a:cubicBezTo>
                    <a:pt x="27552" y="24978"/>
                    <a:pt x="29839" y="25925"/>
                    <a:pt x="32168" y="25986"/>
                  </a:cubicBezTo>
                  <a:cubicBezTo>
                    <a:pt x="32246" y="25989"/>
                    <a:pt x="32324" y="25990"/>
                    <a:pt x="32403" y="25990"/>
                  </a:cubicBezTo>
                  <a:cubicBezTo>
                    <a:pt x="33348" y="25990"/>
                    <a:pt x="34318" y="25819"/>
                    <a:pt x="35087" y="25274"/>
                  </a:cubicBezTo>
                  <a:cubicBezTo>
                    <a:pt x="35931" y="24683"/>
                    <a:pt x="36451" y="23575"/>
                    <a:pt x="36124" y="22608"/>
                  </a:cubicBezTo>
                  <a:cubicBezTo>
                    <a:pt x="35922" y="22030"/>
                    <a:pt x="35463" y="21581"/>
                    <a:pt x="34975" y="21205"/>
                  </a:cubicBezTo>
                  <a:cubicBezTo>
                    <a:pt x="33510" y="20055"/>
                    <a:pt x="31741" y="19335"/>
                    <a:pt x="30186" y="18298"/>
                  </a:cubicBezTo>
                  <a:cubicBezTo>
                    <a:pt x="27257" y="16345"/>
                    <a:pt x="25192" y="13355"/>
                    <a:pt x="23210" y="10446"/>
                  </a:cubicBezTo>
                  <a:lnTo>
                    <a:pt x="23210" y="10446"/>
                  </a:lnTo>
                  <a:cubicBezTo>
                    <a:pt x="23432" y="10608"/>
                    <a:pt x="23686" y="10674"/>
                    <a:pt x="23954" y="10674"/>
                  </a:cubicBezTo>
                  <a:cubicBezTo>
                    <a:pt x="24458" y="10674"/>
                    <a:pt x="25008" y="10441"/>
                    <a:pt x="25468" y="10182"/>
                  </a:cubicBezTo>
                  <a:cubicBezTo>
                    <a:pt x="28558" y="8422"/>
                    <a:pt x="31069" y="5655"/>
                    <a:pt x="32524" y="2401"/>
                  </a:cubicBezTo>
                  <a:cubicBezTo>
                    <a:pt x="32749" y="1884"/>
                    <a:pt x="32941" y="1232"/>
                    <a:pt x="32595" y="785"/>
                  </a:cubicBezTo>
                  <a:cubicBezTo>
                    <a:pt x="32373" y="503"/>
                    <a:pt x="32027" y="412"/>
                    <a:pt x="31657" y="412"/>
                  </a:cubicBezTo>
                  <a:cubicBezTo>
                    <a:pt x="31400" y="412"/>
                    <a:pt x="31132" y="455"/>
                    <a:pt x="30886" y="509"/>
                  </a:cubicBezTo>
                  <a:cubicBezTo>
                    <a:pt x="26444" y="1486"/>
                    <a:pt x="22141" y="3053"/>
                    <a:pt x="18114" y="5166"/>
                  </a:cubicBezTo>
                  <a:cubicBezTo>
                    <a:pt x="18377" y="3653"/>
                    <a:pt x="17179" y="2250"/>
                    <a:pt x="15856" y="1444"/>
                  </a:cubicBezTo>
                  <a:cubicBezTo>
                    <a:pt x="14239" y="459"/>
                    <a:pt x="12354" y="0"/>
                    <a:pt x="10451"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00;p80">
              <a:extLst>
                <a:ext uri="{FF2B5EF4-FFF2-40B4-BE49-F238E27FC236}">
                  <a16:creationId xmlns:a16="http://schemas.microsoft.com/office/drawing/2014/main" xmlns="" id="{637EC359-9A3B-2ED3-4CF2-C9EE206E0951}"/>
                </a:ext>
              </a:extLst>
            </p:cNvPr>
            <p:cNvSpPr/>
            <p:nvPr/>
          </p:nvSpPr>
          <p:spPr>
            <a:xfrm>
              <a:off x="1296325" y="4084100"/>
              <a:ext cx="168550" cy="184550"/>
            </a:xfrm>
            <a:custGeom>
              <a:avLst/>
              <a:gdLst/>
              <a:ahLst/>
              <a:cxnLst/>
              <a:rect l="l" t="t" r="r" b="b"/>
              <a:pathLst>
                <a:path w="6742" h="7382" extrusionOk="0">
                  <a:moveTo>
                    <a:pt x="3254" y="1"/>
                  </a:moveTo>
                  <a:cubicBezTo>
                    <a:pt x="3143" y="1"/>
                    <a:pt x="3032" y="7"/>
                    <a:pt x="2919" y="21"/>
                  </a:cubicBezTo>
                  <a:cubicBezTo>
                    <a:pt x="1199" y="234"/>
                    <a:pt x="0" y="2045"/>
                    <a:pt x="254" y="4068"/>
                  </a:cubicBezTo>
                  <a:cubicBezTo>
                    <a:pt x="483" y="5975"/>
                    <a:pt x="1910" y="7382"/>
                    <a:pt x="3504" y="7382"/>
                  </a:cubicBezTo>
                  <a:cubicBezTo>
                    <a:pt x="3610" y="7382"/>
                    <a:pt x="3716" y="7376"/>
                    <a:pt x="3822" y="7363"/>
                  </a:cubicBezTo>
                  <a:cubicBezTo>
                    <a:pt x="5553" y="7151"/>
                    <a:pt x="6742" y="5330"/>
                    <a:pt x="6497" y="3307"/>
                  </a:cubicBezTo>
                  <a:cubicBezTo>
                    <a:pt x="6260" y="1413"/>
                    <a:pt x="4849" y="1"/>
                    <a:pt x="3254" y="1"/>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01;p80">
              <a:extLst>
                <a:ext uri="{FF2B5EF4-FFF2-40B4-BE49-F238E27FC236}">
                  <a16:creationId xmlns:a16="http://schemas.microsoft.com/office/drawing/2014/main" xmlns="" id="{9AC511E4-1661-CDA1-35A8-969DB3DFC107}"/>
                </a:ext>
              </a:extLst>
            </p:cNvPr>
            <p:cNvSpPr/>
            <p:nvPr/>
          </p:nvSpPr>
          <p:spPr>
            <a:xfrm>
              <a:off x="1039475" y="4283600"/>
              <a:ext cx="203725" cy="160925"/>
            </a:xfrm>
            <a:custGeom>
              <a:avLst/>
              <a:gdLst/>
              <a:ahLst/>
              <a:cxnLst/>
              <a:rect l="l" t="t" r="r" b="b"/>
              <a:pathLst>
                <a:path w="8149" h="6437" extrusionOk="0">
                  <a:moveTo>
                    <a:pt x="3688" y="0"/>
                  </a:moveTo>
                  <a:cubicBezTo>
                    <a:pt x="2305" y="0"/>
                    <a:pt x="1074" y="712"/>
                    <a:pt x="623" y="1905"/>
                  </a:cubicBezTo>
                  <a:cubicBezTo>
                    <a:pt x="1" y="3533"/>
                    <a:pt x="1050" y="5434"/>
                    <a:pt x="2962" y="6156"/>
                  </a:cubicBezTo>
                  <a:cubicBezTo>
                    <a:pt x="3464" y="6346"/>
                    <a:pt x="3976" y="6436"/>
                    <a:pt x="4468" y="6436"/>
                  </a:cubicBezTo>
                  <a:cubicBezTo>
                    <a:pt x="5850" y="6436"/>
                    <a:pt x="7081" y="5728"/>
                    <a:pt x="7538" y="4528"/>
                  </a:cubicBezTo>
                  <a:cubicBezTo>
                    <a:pt x="8148" y="2913"/>
                    <a:pt x="7101" y="1002"/>
                    <a:pt x="5187" y="279"/>
                  </a:cubicBezTo>
                  <a:cubicBezTo>
                    <a:pt x="4687" y="90"/>
                    <a:pt x="4178" y="0"/>
                    <a:pt x="3688"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02;p80">
              <a:extLst>
                <a:ext uri="{FF2B5EF4-FFF2-40B4-BE49-F238E27FC236}">
                  <a16:creationId xmlns:a16="http://schemas.microsoft.com/office/drawing/2014/main" xmlns="" id="{350AC5BF-8561-FD44-0A46-BBDD02456DF4}"/>
                </a:ext>
              </a:extLst>
            </p:cNvPr>
            <p:cNvSpPr/>
            <p:nvPr/>
          </p:nvSpPr>
          <p:spPr>
            <a:xfrm>
              <a:off x="981025" y="4175425"/>
              <a:ext cx="1055900" cy="987075"/>
            </a:xfrm>
            <a:custGeom>
              <a:avLst/>
              <a:gdLst/>
              <a:ahLst/>
              <a:cxnLst/>
              <a:rect l="l" t="t" r="r" b="b"/>
              <a:pathLst>
                <a:path w="42236" h="39483" extrusionOk="0">
                  <a:moveTo>
                    <a:pt x="15384" y="1"/>
                  </a:moveTo>
                  <a:cubicBezTo>
                    <a:pt x="13735" y="1"/>
                    <a:pt x="11912" y="490"/>
                    <a:pt x="9966" y="1777"/>
                  </a:cubicBezTo>
                  <a:cubicBezTo>
                    <a:pt x="2461" y="7940"/>
                    <a:pt x="8797" y="16158"/>
                    <a:pt x="8797" y="16158"/>
                  </a:cubicBezTo>
                  <a:cubicBezTo>
                    <a:pt x="8797" y="16158"/>
                    <a:pt x="1" y="23725"/>
                    <a:pt x="3103" y="26959"/>
                  </a:cubicBezTo>
                  <a:cubicBezTo>
                    <a:pt x="3690" y="27573"/>
                    <a:pt x="4421" y="27822"/>
                    <a:pt x="5220" y="27822"/>
                  </a:cubicBezTo>
                  <a:cubicBezTo>
                    <a:pt x="8641" y="27822"/>
                    <a:pt x="13313" y="23256"/>
                    <a:pt x="13313" y="23256"/>
                  </a:cubicBezTo>
                  <a:cubicBezTo>
                    <a:pt x="13313" y="23256"/>
                    <a:pt x="16617" y="25555"/>
                    <a:pt x="18001" y="29441"/>
                  </a:cubicBezTo>
                  <a:cubicBezTo>
                    <a:pt x="19385" y="33315"/>
                    <a:pt x="19912" y="37525"/>
                    <a:pt x="21043" y="38604"/>
                  </a:cubicBezTo>
                  <a:cubicBezTo>
                    <a:pt x="21377" y="38928"/>
                    <a:pt x="21948" y="39214"/>
                    <a:pt x="22619" y="39365"/>
                  </a:cubicBezTo>
                  <a:cubicBezTo>
                    <a:pt x="22761" y="39407"/>
                    <a:pt x="22915" y="39426"/>
                    <a:pt x="23066" y="39448"/>
                  </a:cubicBezTo>
                  <a:cubicBezTo>
                    <a:pt x="23243" y="39471"/>
                    <a:pt x="23425" y="39483"/>
                    <a:pt x="23610" y="39483"/>
                  </a:cubicBezTo>
                  <a:cubicBezTo>
                    <a:pt x="24008" y="39483"/>
                    <a:pt x="24419" y="39426"/>
                    <a:pt x="24816" y="39294"/>
                  </a:cubicBezTo>
                  <a:cubicBezTo>
                    <a:pt x="24938" y="39255"/>
                    <a:pt x="25070" y="39204"/>
                    <a:pt x="25192" y="39153"/>
                  </a:cubicBezTo>
                  <a:cubicBezTo>
                    <a:pt x="26036" y="38767"/>
                    <a:pt x="26798" y="38023"/>
                    <a:pt x="27257" y="36722"/>
                  </a:cubicBezTo>
                  <a:cubicBezTo>
                    <a:pt x="28558" y="33041"/>
                    <a:pt x="26075" y="27132"/>
                    <a:pt x="26075" y="27132"/>
                  </a:cubicBezTo>
                  <a:cubicBezTo>
                    <a:pt x="26075" y="27132"/>
                    <a:pt x="27013" y="26959"/>
                    <a:pt x="28040" y="26165"/>
                  </a:cubicBezTo>
                  <a:cubicBezTo>
                    <a:pt x="29065" y="25382"/>
                    <a:pt x="29463" y="24620"/>
                    <a:pt x="29463" y="24620"/>
                  </a:cubicBezTo>
                  <a:cubicBezTo>
                    <a:pt x="29463" y="24620"/>
                    <a:pt x="34196" y="28570"/>
                    <a:pt x="38062" y="28570"/>
                  </a:cubicBezTo>
                  <a:cubicBezTo>
                    <a:pt x="38139" y="28570"/>
                    <a:pt x="38215" y="28568"/>
                    <a:pt x="38292" y="28565"/>
                  </a:cubicBezTo>
                  <a:cubicBezTo>
                    <a:pt x="39673" y="28516"/>
                    <a:pt x="40610" y="28006"/>
                    <a:pt x="41230" y="27296"/>
                  </a:cubicBezTo>
                  <a:cubicBezTo>
                    <a:pt x="41311" y="27193"/>
                    <a:pt x="41391" y="27091"/>
                    <a:pt x="41474" y="26978"/>
                  </a:cubicBezTo>
                  <a:cubicBezTo>
                    <a:pt x="41819" y="26480"/>
                    <a:pt x="42033" y="25902"/>
                    <a:pt x="42124" y="25343"/>
                  </a:cubicBezTo>
                  <a:cubicBezTo>
                    <a:pt x="42155" y="25189"/>
                    <a:pt x="42165" y="25048"/>
                    <a:pt x="42185" y="24904"/>
                  </a:cubicBezTo>
                  <a:lnTo>
                    <a:pt x="42185" y="24894"/>
                  </a:lnTo>
                  <a:cubicBezTo>
                    <a:pt x="42236" y="24213"/>
                    <a:pt x="42124" y="23593"/>
                    <a:pt x="41921" y="23185"/>
                  </a:cubicBezTo>
                  <a:cubicBezTo>
                    <a:pt x="41208" y="21782"/>
                    <a:pt x="37345" y="20044"/>
                    <a:pt x="34040" y="17581"/>
                  </a:cubicBezTo>
                  <a:cubicBezTo>
                    <a:pt x="30735" y="15121"/>
                    <a:pt x="29515" y="11286"/>
                    <a:pt x="29515" y="11286"/>
                  </a:cubicBezTo>
                  <a:cubicBezTo>
                    <a:pt x="29515" y="11286"/>
                    <a:pt x="38240" y="6537"/>
                    <a:pt x="36053" y="2612"/>
                  </a:cubicBezTo>
                  <a:cubicBezTo>
                    <a:pt x="35530" y="1672"/>
                    <a:pt x="34566" y="1314"/>
                    <a:pt x="33403" y="1314"/>
                  </a:cubicBezTo>
                  <a:cubicBezTo>
                    <a:pt x="29724" y="1314"/>
                    <a:pt x="24052" y="4889"/>
                    <a:pt x="24052" y="4889"/>
                  </a:cubicBezTo>
                  <a:cubicBezTo>
                    <a:pt x="24052" y="4889"/>
                    <a:pt x="20595" y="1"/>
                    <a:pt x="15384" y="1"/>
                  </a:cubicBezTo>
                  <a:close/>
                </a:path>
              </a:pathLst>
            </a:custGeom>
            <a:solidFill>
              <a:srgbClr val="8F3F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03;p80">
              <a:extLst>
                <a:ext uri="{FF2B5EF4-FFF2-40B4-BE49-F238E27FC236}">
                  <a16:creationId xmlns:a16="http://schemas.microsoft.com/office/drawing/2014/main" xmlns="" id="{F74709AD-954B-190A-DD97-7291B2560E17}"/>
                </a:ext>
              </a:extLst>
            </p:cNvPr>
            <p:cNvSpPr/>
            <p:nvPr/>
          </p:nvSpPr>
          <p:spPr>
            <a:xfrm>
              <a:off x="1536550" y="5062525"/>
              <a:ext cx="21125" cy="99125"/>
            </a:xfrm>
            <a:custGeom>
              <a:avLst/>
              <a:gdLst/>
              <a:ahLst/>
              <a:cxnLst/>
              <a:rect l="l" t="t" r="r" b="b"/>
              <a:pathLst>
                <a:path w="845" h="3965" extrusionOk="0">
                  <a:moveTo>
                    <a:pt x="224" y="0"/>
                  </a:moveTo>
                  <a:cubicBezTo>
                    <a:pt x="126" y="0"/>
                    <a:pt x="27" y="64"/>
                    <a:pt x="22" y="191"/>
                  </a:cubicBezTo>
                  <a:cubicBezTo>
                    <a:pt x="0" y="1421"/>
                    <a:pt x="52" y="2702"/>
                    <a:pt x="398" y="3881"/>
                  </a:cubicBezTo>
                  <a:cubicBezTo>
                    <a:pt x="540" y="3923"/>
                    <a:pt x="694" y="3942"/>
                    <a:pt x="845" y="3964"/>
                  </a:cubicBezTo>
                  <a:cubicBezTo>
                    <a:pt x="450" y="2763"/>
                    <a:pt x="398" y="1453"/>
                    <a:pt x="418" y="191"/>
                  </a:cubicBezTo>
                  <a:cubicBezTo>
                    <a:pt x="418" y="64"/>
                    <a:pt x="321" y="0"/>
                    <a:pt x="224"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04;p80">
              <a:extLst>
                <a:ext uri="{FF2B5EF4-FFF2-40B4-BE49-F238E27FC236}">
                  <a16:creationId xmlns:a16="http://schemas.microsoft.com/office/drawing/2014/main" xmlns="" id="{B130F6FF-C911-87DF-0299-DAD2F0DE30CE}"/>
                </a:ext>
              </a:extLst>
            </p:cNvPr>
            <p:cNvSpPr/>
            <p:nvPr/>
          </p:nvSpPr>
          <p:spPr>
            <a:xfrm>
              <a:off x="1587125" y="5048000"/>
              <a:ext cx="23700" cy="109800"/>
            </a:xfrm>
            <a:custGeom>
              <a:avLst/>
              <a:gdLst/>
              <a:ahLst/>
              <a:cxnLst/>
              <a:rect l="l" t="t" r="r" b="b"/>
              <a:pathLst>
                <a:path w="948" h="4392" extrusionOk="0">
                  <a:moveTo>
                    <a:pt x="230" y="0"/>
                  </a:moveTo>
                  <a:cubicBezTo>
                    <a:pt x="131" y="0"/>
                    <a:pt x="33" y="64"/>
                    <a:pt x="33" y="191"/>
                  </a:cubicBezTo>
                  <a:cubicBezTo>
                    <a:pt x="1" y="1594"/>
                    <a:pt x="84" y="3071"/>
                    <a:pt x="572" y="4391"/>
                  </a:cubicBezTo>
                  <a:cubicBezTo>
                    <a:pt x="694" y="4352"/>
                    <a:pt x="826" y="4301"/>
                    <a:pt x="948" y="4250"/>
                  </a:cubicBezTo>
                  <a:cubicBezTo>
                    <a:pt x="470" y="2978"/>
                    <a:pt x="399" y="1555"/>
                    <a:pt x="428" y="191"/>
                  </a:cubicBezTo>
                  <a:cubicBezTo>
                    <a:pt x="428" y="64"/>
                    <a:pt x="329" y="0"/>
                    <a:pt x="230"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05;p80">
              <a:extLst>
                <a:ext uri="{FF2B5EF4-FFF2-40B4-BE49-F238E27FC236}">
                  <a16:creationId xmlns:a16="http://schemas.microsoft.com/office/drawing/2014/main" xmlns="" id="{A90B252C-22D9-DF5F-A24F-DC5F41A28BE6}"/>
                </a:ext>
              </a:extLst>
            </p:cNvPr>
            <p:cNvSpPr/>
            <p:nvPr/>
          </p:nvSpPr>
          <p:spPr>
            <a:xfrm>
              <a:off x="1943625" y="4762200"/>
              <a:ext cx="92025" cy="46800"/>
            </a:xfrm>
            <a:custGeom>
              <a:avLst/>
              <a:gdLst/>
              <a:ahLst/>
              <a:cxnLst/>
              <a:rect l="l" t="t" r="r" b="b"/>
              <a:pathLst>
                <a:path w="3681" h="1872" extrusionOk="0">
                  <a:moveTo>
                    <a:pt x="279" y="1"/>
                  </a:moveTo>
                  <a:cubicBezTo>
                    <a:pt x="76" y="1"/>
                    <a:pt x="1" y="330"/>
                    <a:pt x="224" y="385"/>
                  </a:cubicBezTo>
                  <a:cubicBezTo>
                    <a:pt x="1403" y="742"/>
                    <a:pt x="2604" y="1169"/>
                    <a:pt x="3620" y="1872"/>
                  </a:cubicBezTo>
                  <a:cubicBezTo>
                    <a:pt x="3651" y="1718"/>
                    <a:pt x="3661" y="1577"/>
                    <a:pt x="3681" y="1433"/>
                  </a:cubicBezTo>
                  <a:lnTo>
                    <a:pt x="3681" y="1423"/>
                  </a:lnTo>
                  <a:cubicBezTo>
                    <a:pt x="2665" y="774"/>
                    <a:pt x="1484" y="356"/>
                    <a:pt x="337" y="10"/>
                  </a:cubicBezTo>
                  <a:cubicBezTo>
                    <a:pt x="316" y="4"/>
                    <a:pt x="297" y="1"/>
                    <a:pt x="279" y="1"/>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06;p80">
              <a:extLst>
                <a:ext uri="{FF2B5EF4-FFF2-40B4-BE49-F238E27FC236}">
                  <a16:creationId xmlns:a16="http://schemas.microsoft.com/office/drawing/2014/main" xmlns="" id="{E0B14386-A7C9-9FA4-F8FC-A6FF51C2BAC8}"/>
                </a:ext>
              </a:extLst>
            </p:cNvPr>
            <p:cNvSpPr/>
            <p:nvPr/>
          </p:nvSpPr>
          <p:spPr>
            <a:xfrm>
              <a:off x="1914650" y="4806450"/>
              <a:ext cx="103250" cy="51375"/>
            </a:xfrm>
            <a:custGeom>
              <a:avLst/>
              <a:gdLst/>
              <a:ahLst/>
              <a:cxnLst/>
              <a:rect l="l" t="t" r="r" b="b"/>
              <a:pathLst>
                <a:path w="4130" h="2055" extrusionOk="0">
                  <a:moveTo>
                    <a:pt x="284" y="0"/>
                  </a:moveTo>
                  <a:cubicBezTo>
                    <a:pt x="76" y="0"/>
                    <a:pt x="1" y="320"/>
                    <a:pt x="224" y="385"/>
                  </a:cubicBezTo>
                  <a:cubicBezTo>
                    <a:pt x="1506" y="761"/>
                    <a:pt x="2816" y="1239"/>
                    <a:pt x="3885" y="2055"/>
                  </a:cubicBezTo>
                  <a:cubicBezTo>
                    <a:pt x="3966" y="1952"/>
                    <a:pt x="4046" y="1850"/>
                    <a:pt x="4129" y="1737"/>
                  </a:cubicBezTo>
                  <a:cubicBezTo>
                    <a:pt x="3031" y="895"/>
                    <a:pt x="1667" y="395"/>
                    <a:pt x="346" y="9"/>
                  </a:cubicBezTo>
                  <a:cubicBezTo>
                    <a:pt x="324" y="3"/>
                    <a:pt x="304" y="0"/>
                    <a:pt x="284"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07;p80">
              <a:extLst>
                <a:ext uri="{FF2B5EF4-FFF2-40B4-BE49-F238E27FC236}">
                  <a16:creationId xmlns:a16="http://schemas.microsoft.com/office/drawing/2014/main" xmlns="" id="{C704359B-2713-5C43-034D-5E02B61D5362}"/>
                </a:ext>
              </a:extLst>
            </p:cNvPr>
            <p:cNvSpPr/>
            <p:nvPr/>
          </p:nvSpPr>
          <p:spPr>
            <a:xfrm>
              <a:off x="1388575" y="4508175"/>
              <a:ext cx="351125" cy="329575"/>
            </a:xfrm>
            <a:custGeom>
              <a:avLst/>
              <a:gdLst/>
              <a:ahLst/>
              <a:cxnLst/>
              <a:rect l="l" t="t" r="r" b="b"/>
              <a:pathLst>
                <a:path w="14045" h="13183" extrusionOk="0">
                  <a:moveTo>
                    <a:pt x="6042" y="0"/>
                  </a:moveTo>
                  <a:cubicBezTo>
                    <a:pt x="4903" y="0"/>
                    <a:pt x="3799" y="332"/>
                    <a:pt x="2868" y="1027"/>
                  </a:cubicBezTo>
                  <a:cubicBezTo>
                    <a:pt x="254" y="2980"/>
                    <a:pt x="1" y="7049"/>
                    <a:pt x="2290" y="10119"/>
                  </a:cubicBezTo>
                  <a:cubicBezTo>
                    <a:pt x="3769" y="12098"/>
                    <a:pt x="5945" y="13182"/>
                    <a:pt x="8004" y="13182"/>
                  </a:cubicBezTo>
                  <a:cubicBezTo>
                    <a:pt x="9143" y="13182"/>
                    <a:pt x="10247" y="12850"/>
                    <a:pt x="11177" y="12155"/>
                  </a:cubicBezTo>
                  <a:cubicBezTo>
                    <a:pt x="13781" y="10212"/>
                    <a:pt x="14045" y="6134"/>
                    <a:pt x="11748" y="3063"/>
                  </a:cubicBezTo>
                  <a:cubicBezTo>
                    <a:pt x="10274" y="1084"/>
                    <a:pt x="8101" y="0"/>
                    <a:pt x="6042"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08;p80">
              <a:extLst>
                <a:ext uri="{FF2B5EF4-FFF2-40B4-BE49-F238E27FC236}">
                  <a16:creationId xmlns:a16="http://schemas.microsoft.com/office/drawing/2014/main" xmlns="" id="{C64FF59A-ED1A-DFD5-DB24-82D1D26E7F42}"/>
                </a:ext>
              </a:extLst>
            </p:cNvPr>
            <p:cNvSpPr/>
            <p:nvPr/>
          </p:nvSpPr>
          <p:spPr>
            <a:xfrm>
              <a:off x="1268600" y="4325050"/>
              <a:ext cx="215375" cy="192275"/>
            </a:xfrm>
            <a:custGeom>
              <a:avLst/>
              <a:gdLst/>
              <a:ahLst/>
              <a:cxnLst/>
              <a:rect l="l" t="t" r="r" b="b"/>
              <a:pathLst>
                <a:path w="8615" h="7691" extrusionOk="0">
                  <a:moveTo>
                    <a:pt x="4194" y="1"/>
                  </a:moveTo>
                  <a:cubicBezTo>
                    <a:pt x="3419" y="1"/>
                    <a:pt x="2644" y="239"/>
                    <a:pt x="1983" y="735"/>
                  </a:cubicBezTo>
                  <a:cubicBezTo>
                    <a:pt x="306" y="1977"/>
                    <a:pt x="1" y="4386"/>
                    <a:pt x="1282" y="6104"/>
                  </a:cubicBezTo>
                  <a:cubicBezTo>
                    <a:pt x="2055" y="7142"/>
                    <a:pt x="3230" y="7690"/>
                    <a:pt x="4407" y="7690"/>
                  </a:cubicBezTo>
                  <a:cubicBezTo>
                    <a:pt x="5182" y="7690"/>
                    <a:pt x="5958" y="7452"/>
                    <a:pt x="6620" y="6959"/>
                  </a:cubicBezTo>
                  <a:cubicBezTo>
                    <a:pt x="8300" y="5709"/>
                    <a:pt x="8615" y="3310"/>
                    <a:pt x="7323" y="1589"/>
                  </a:cubicBezTo>
                  <a:cubicBezTo>
                    <a:pt x="6550" y="552"/>
                    <a:pt x="5373" y="1"/>
                    <a:pt x="4194" y="1"/>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09;p80">
              <a:extLst>
                <a:ext uri="{FF2B5EF4-FFF2-40B4-BE49-F238E27FC236}">
                  <a16:creationId xmlns:a16="http://schemas.microsoft.com/office/drawing/2014/main" xmlns="" id="{F4F77B45-164C-0AC4-8436-3B7E9D342C0C}"/>
                </a:ext>
              </a:extLst>
            </p:cNvPr>
            <p:cNvSpPr/>
            <p:nvPr/>
          </p:nvSpPr>
          <p:spPr>
            <a:xfrm>
              <a:off x="1333325" y="4393125"/>
              <a:ext cx="93975" cy="75200"/>
            </a:xfrm>
            <a:custGeom>
              <a:avLst/>
              <a:gdLst/>
              <a:ahLst/>
              <a:cxnLst/>
              <a:rect l="l" t="t" r="r" b="b"/>
              <a:pathLst>
                <a:path w="3759" h="3008" extrusionOk="0">
                  <a:moveTo>
                    <a:pt x="3460" y="1"/>
                  </a:moveTo>
                  <a:cubicBezTo>
                    <a:pt x="3351" y="1"/>
                    <a:pt x="3242" y="76"/>
                    <a:pt x="3258" y="208"/>
                  </a:cubicBezTo>
                  <a:cubicBezTo>
                    <a:pt x="3341" y="911"/>
                    <a:pt x="3126" y="1634"/>
                    <a:pt x="2618" y="2122"/>
                  </a:cubicBezTo>
                  <a:cubicBezTo>
                    <a:pt x="2181" y="1512"/>
                    <a:pt x="1754" y="892"/>
                    <a:pt x="1356" y="250"/>
                  </a:cubicBezTo>
                  <a:cubicBezTo>
                    <a:pt x="1326" y="197"/>
                    <a:pt x="1265" y="171"/>
                    <a:pt x="1203" y="171"/>
                  </a:cubicBezTo>
                  <a:cubicBezTo>
                    <a:pt x="1159" y="171"/>
                    <a:pt x="1116" y="183"/>
                    <a:pt x="1083" y="208"/>
                  </a:cubicBezTo>
                  <a:cubicBezTo>
                    <a:pt x="990" y="282"/>
                    <a:pt x="990" y="392"/>
                    <a:pt x="1041" y="484"/>
                  </a:cubicBezTo>
                  <a:cubicBezTo>
                    <a:pt x="1439" y="1124"/>
                    <a:pt x="1866" y="1756"/>
                    <a:pt x="2303" y="2356"/>
                  </a:cubicBezTo>
                  <a:cubicBezTo>
                    <a:pt x="2030" y="2526"/>
                    <a:pt x="1718" y="2614"/>
                    <a:pt x="1408" y="2614"/>
                  </a:cubicBezTo>
                  <a:cubicBezTo>
                    <a:pt x="1048" y="2614"/>
                    <a:pt x="691" y="2495"/>
                    <a:pt x="402" y="2244"/>
                  </a:cubicBezTo>
                  <a:cubicBezTo>
                    <a:pt x="362" y="2212"/>
                    <a:pt x="320" y="2198"/>
                    <a:pt x="281" y="2198"/>
                  </a:cubicBezTo>
                  <a:cubicBezTo>
                    <a:pt x="121" y="2198"/>
                    <a:pt x="1" y="2427"/>
                    <a:pt x="158" y="2559"/>
                  </a:cubicBezTo>
                  <a:cubicBezTo>
                    <a:pt x="514" y="2864"/>
                    <a:pt x="960" y="3008"/>
                    <a:pt x="1410" y="3008"/>
                  </a:cubicBezTo>
                  <a:cubicBezTo>
                    <a:pt x="1833" y="3008"/>
                    <a:pt x="2259" y="2881"/>
                    <a:pt x="2618" y="2639"/>
                  </a:cubicBezTo>
                  <a:cubicBezTo>
                    <a:pt x="3411" y="2090"/>
                    <a:pt x="3758" y="1104"/>
                    <a:pt x="3656" y="169"/>
                  </a:cubicBezTo>
                  <a:cubicBezTo>
                    <a:pt x="3641" y="54"/>
                    <a:pt x="3551" y="1"/>
                    <a:pt x="3460"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610;p80">
              <a:extLst>
                <a:ext uri="{FF2B5EF4-FFF2-40B4-BE49-F238E27FC236}">
                  <a16:creationId xmlns:a16="http://schemas.microsoft.com/office/drawing/2014/main" xmlns="" id="{8C17C585-6DCE-10E4-22C5-0D23EE3A98B9}"/>
                </a:ext>
              </a:extLst>
            </p:cNvPr>
            <p:cNvSpPr/>
            <p:nvPr/>
          </p:nvSpPr>
          <p:spPr>
            <a:xfrm>
              <a:off x="1360625" y="4240150"/>
              <a:ext cx="62575" cy="55875"/>
            </a:xfrm>
            <a:custGeom>
              <a:avLst/>
              <a:gdLst/>
              <a:ahLst/>
              <a:cxnLst/>
              <a:rect l="l" t="t" r="r" b="b"/>
              <a:pathLst>
                <a:path w="2503" h="2235" extrusionOk="0">
                  <a:moveTo>
                    <a:pt x="1222" y="0"/>
                  </a:moveTo>
                  <a:cubicBezTo>
                    <a:pt x="996" y="0"/>
                    <a:pt x="770" y="70"/>
                    <a:pt x="579" y="216"/>
                  </a:cubicBezTo>
                  <a:cubicBezTo>
                    <a:pt x="91" y="572"/>
                    <a:pt x="1" y="1275"/>
                    <a:pt x="377" y="1773"/>
                  </a:cubicBezTo>
                  <a:cubicBezTo>
                    <a:pt x="598" y="2075"/>
                    <a:pt x="944" y="2235"/>
                    <a:pt x="1288" y="2235"/>
                  </a:cubicBezTo>
                  <a:cubicBezTo>
                    <a:pt x="1511" y="2235"/>
                    <a:pt x="1734" y="2167"/>
                    <a:pt x="1922" y="2027"/>
                  </a:cubicBezTo>
                  <a:cubicBezTo>
                    <a:pt x="2410" y="1661"/>
                    <a:pt x="2502" y="958"/>
                    <a:pt x="2136" y="460"/>
                  </a:cubicBezTo>
                  <a:cubicBezTo>
                    <a:pt x="1910" y="160"/>
                    <a:pt x="1565" y="0"/>
                    <a:pt x="1222"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611;p80">
              <a:extLst>
                <a:ext uri="{FF2B5EF4-FFF2-40B4-BE49-F238E27FC236}">
                  <a16:creationId xmlns:a16="http://schemas.microsoft.com/office/drawing/2014/main" xmlns="" id="{9361FBEF-93EA-AF30-7D66-C8860CD1B550}"/>
                </a:ext>
              </a:extLst>
            </p:cNvPr>
            <p:cNvSpPr/>
            <p:nvPr/>
          </p:nvSpPr>
          <p:spPr>
            <a:xfrm>
              <a:off x="1313100" y="4358850"/>
              <a:ext cx="80075" cy="62800"/>
            </a:xfrm>
            <a:custGeom>
              <a:avLst/>
              <a:gdLst/>
              <a:ahLst/>
              <a:cxnLst/>
              <a:rect l="l" t="t" r="r" b="b"/>
              <a:pathLst>
                <a:path w="3203" h="2512" extrusionOk="0">
                  <a:moveTo>
                    <a:pt x="2037" y="0"/>
                  </a:moveTo>
                  <a:cubicBezTo>
                    <a:pt x="1700" y="0"/>
                    <a:pt x="1321" y="119"/>
                    <a:pt x="977" y="359"/>
                  </a:cubicBezTo>
                  <a:cubicBezTo>
                    <a:pt x="283" y="837"/>
                    <a:pt x="0" y="1631"/>
                    <a:pt x="335" y="2129"/>
                  </a:cubicBezTo>
                  <a:cubicBezTo>
                    <a:pt x="512" y="2384"/>
                    <a:pt x="818" y="2512"/>
                    <a:pt x="1170" y="2512"/>
                  </a:cubicBezTo>
                  <a:cubicBezTo>
                    <a:pt x="1506" y="2512"/>
                    <a:pt x="1883" y="2394"/>
                    <a:pt x="2226" y="2160"/>
                  </a:cubicBezTo>
                  <a:cubicBezTo>
                    <a:pt x="2919" y="1682"/>
                    <a:pt x="3203" y="879"/>
                    <a:pt x="2868" y="381"/>
                  </a:cubicBezTo>
                  <a:cubicBezTo>
                    <a:pt x="2692" y="128"/>
                    <a:pt x="2387" y="0"/>
                    <a:pt x="2037"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612;p80">
              <a:extLst>
                <a:ext uri="{FF2B5EF4-FFF2-40B4-BE49-F238E27FC236}">
                  <a16:creationId xmlns:a16="http://schemas.microsoft.com/office/drawing/2014/main" xmlns="" id="{08C332D5-0158-E895-FFD4-07E5D4609774}"/>
                </a:ext>
              </a:extLst>
            </p:cNvPr>
            <p:cNvSpPr/>
            <p:nvPr/>
          </p:nvSpPr>
          <p:spPr>
            <a:xfrm>
              <a:off x="1186225" y="4366025"/>
              <a:ext cx="62825" cy="55775"/>
            </a:xfrm>
            <a:custGeom>
              <a:avLst/>
              <a:gdLst/>
              <a:ahLst/>
              <a:cxnLst/>
              <a:rect l="l" t="t" r="r" b="b"/>
              <a:pathLst>
                <a:path w="2513" h="2231" extrusionOk="0">
                  <a:moveTo>
                    <a:pt x="1226" y="0"/>
                  </a:moveTo>
                  <a:cubicBezTo>
                    <a:pt x="1000" y="0"/>
                    <a:pt x="774" y="70"/>
                    <a:pt x="579" y="216"/>
                  </a:cubicBezTo>
                  <a:cubicBezTo>
                    <a:pt x="91" y="572"/>
                    <a:pt x="1" y="1273"/>
                    <a:pt x="377" y="1771"/>
                  </a:cubicBezTo>
                  <a:cubicBezTo>
                    <a:pt x="603" y="2071"/>
                    <a:pt x="943" y="2231"/>
                    <a:pt x="1285" y="2231"/>
                  </a:cubicBezTo>
                  <a:cubicBezTo>
                    <a:pt x="1511" y="2231"/>
                    <a:pt x="1737" y="2161"/>
                    <a:pt x="1932" y="2015"/>
                  </a:cubicBezTo>
                  <a:cubicBezTo>
                    <a:pt x="2420" y="1659"/>
                    <a:pt x="2512" y="958"/>
                    <a:pt x="2137" y="460"/>
                  </a:cubicBezTo>
                  <a:cubicBezTo>
                    <a:pt x="1909" y="160"/>
                    <a:pt x="1568" y="0"/>
                    <a:pt x="12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13;p80">
              <a:extLst>
                <a:ext uri="{FF2B5EF4-FFF2-40B4-BE49-F238E27FC236}">
                  <a16:creationId xmlns:a16="http://schemas.microsoft.com/office/drawing/2014/main" xmlns="" id="{0C9C8410-7A5B-B894-663E-42CBB1C83967}"/>
                </a:ext>
              </a:extLst>
            </p:cNvPr>
            <p:cNvSpPr/>
            <p:nvPr/>
          </p:nvSpPr>
          <p:spPr>
            <a:xfrm>
              <a:off x="1749375" y="4255375"/>
              <a:ext cx="97425" cy="77900"/>
            </a:xfrm>
            <a:custGeom>
              <a:avLst/>
              <a:gdLst/>
              <a:ahLst/>
              <a:cxnLst/>
              <a:rect l="l" t="t" r="r" b="b"/>
              <a:pathLst>
                <a:path w="3897" h="3116" extrusionOk="0">
                  <a:moveTo>
                    <a:pt x="2238" y="0"/>
                  </a:moveTo>
                  <a:cubicBezTo>
                    <a:pt x="1892" y="0"/>
                    <a:pt x="1525" y="101"/>
                    <a:pt x="1190" y="310"/>
                  </a:cubicBezTo>
                  <a:cubicBezTo>
                    <a:pt x="345" y="817"/>
                    <a:pt x="1" y="1794"/>
                    <a:pt x="418" y="2484"/>
                  </a:cubicBezTo>
                  <a:cubicBezTo>
                    <a:pt x="673" y="2898"/>
                    <a:pt x="1138" y="3115"/>
                    <a:pt x="1650" y="3115"/>
                  </a:cubicBezTo>
                  <a:cubicBezTo>
                    <a:pt x="1997" y="3115"/>
                    <a:pt x="2365" y="3016"/>
                    <a:pt x="2705" y="2811"/>
                  </a:cubicBezTo>
                  <a:cubicBezTo>
                    <a:pt x="3550" y="2292"/>
                    <a:pt x="3896" y="1315"/>
                    <a:pt x="3469" y="634"/>
                  </a:cubicBezTo>
                  <a:cubicBezTo>
                    <a:pt x="3220" y="221"/>
                    <a:pt x="2752" y="0"/>
                    <a:pt x="2238"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14;p80">
              <a:extLst>
                <a:ext uri="{FF2B5EF4-FFF2-40B4-BE49-F238E27FC236}">
                  <a16:creationId xmlns:a16="http://schemas.microsoft.com/office/drawing/2014/main" xmlns="" id="{CDE5DCE6-E885-6957-4283-380A9F829AC2}"/>
                </a:ext>
              </a:extLst>
            </p:cNvPr>
            <p:cNvSpPr/>
            <p:nvPr/>
          </p:nvSpPr>
          <p:spPr>
            <a:xfrm>
              <a:off x="1093425" y="4733150"/>
              <a:ext cx="94350" cy="80325"/>
            </a:xfrm>
            <a:custGeom>
              <a:avLst/>
              <a:gdLst/>
              <a:ahLst/>
              <a:cxnLst/>
              <a:rect l="l" t="t" r="r" b="b"/>
              <a:pathLst>
                <a:path w="3774" h="3213" extrusionOk="0">
                  <a:moveTo>
                    <a:pt x="2209" y="0"/>
                  </a:moveTo>
                  <a:cubicBezTo>
                    <a:pt x="1785" y="0"/>
                    <a:pt x="1330" y="163"/>
                    <a:pt x="945" y="491"/>
                  </a:cubicBezTo>
                  <a:cubicBezTo>
                    <a:pt x="193" y="1130"/>
                    <a:pt x="0" y="2148"/>
                    <a:pt x="528" y="2758"/>
                  </a:cubicBezTo>
                  <a:cubicBezTo>
                    <a:pt x="783" y="3062"/>
                    <a:pt x="1162" y="3212"/>
                    <a:pt x="1571" y="3212"/>
                  </a:cubicBezTo>
                  <a:cubicBezTo>
                    <a:pt x="1996" y="3212"/>
                    <a:pt x="2453" y="3050"/>
                    <a:pt x="2837" y="2729"/>
                  </a:cubicBezTo>
                  <a:cubicBezTo>
                    <a:pt x="3591" y="2087"/>
                    <a:pt x="3774" y="1069"/>
                    <a:pt x="3254" y="449"/>
                  </a:cubicBezTo>
                  <a:cubicBezTo>
                    <a:pt x="2995" y="150"/>
                    <a:pt x="2616" y="0"/>
                    <a:pt x="2209"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3615;p80">
            <a:extLst>
              <a:ext uri="{FF2B5EF4-FFF2-40B4-BE49-F238E27FC236}">
                <a16:creationId xmlns:a16="http://schemas.microsoft.com/office/drawing/2014/main" xmlns="" id="{260EC4A8-EC5C-D263-1977-4CAEEE3D7E71}"/>
              </a:ext>
            </a:extLst>
          </p:cNvPr>
          <p:cNvGrpSpPr/>
          <p:nvPr/>
        </p:nvGrpSpPr>
        <p:grpSpPr>
          <a:xfrm>
            <a:off x="5271461" y="2111796"/>
            <a:ext cx="1028386" cy="940911"/>
            <a:chOff x="4821975" y="4185425"/>
            <a:chExt cx="1131925" cy="1095075"/>
          </a:xfrm>
        </p:grpSpPr>
        <p:sp>
          <p:nvSpPr>
            <p:cNvPr id="30" name="Google Shape;3616;p80">
              <a:extLst>
                <a:ext uri="{FF2B5EF4-FFF2-40B4-BE49-F238E27FC236}">
                  <a16:creationId xmlns:a16="http://schemas.microsoft.com/office/drawing/2014/main" xmlns="" id="{989C51D2-BE83-4282-805F-F13A18F385F6}"/>
                </a:ext>
              </a:extLst>
            </p:cNvPr>
            <p:cNvSpPr/>
            <p:nvPr/>
          </p:nvSpPr>
          <p:spPr>
            <a:xfrm>
              <a:off x="4874850" y="4196650"/>
              <a:ext cx="1030675" cy="1060150"/>
            </a:xfrm>
            <a:custGeom>
              <a:avLst/>
              <a:gdLst/>
              <a:ahLst/>
              <a:cxnLst/>
              <a:rect l="l" t="t" r="r" b="b"/>
              <a:pathLst>
                <a:path w="41227" h="42406" extrusionOk="0">
                  <a:moveTo>
                    <a:pt x="32249" y="0"/>
                  </a:moveTo>
                  <a:cubicBezTo>
                    <a:pt x="32226" y="0"/>
                    <a:pt x="32202" y="1"/>
                    <a:pt x="32178" y="3"/>
                  </a:cubicBezTo>
                  <a:cubicBezTo>
                    <a:pt x="28729" y="298"/>
                    <a:pt x="21275" y="14680"/>
                    <a:pt x="21275" y="14680"/>
                  </a:cubicBezTo>
                  <a:lnTo>
                    <a:pt x="651" y="4296"/>
                  </a:lnTo>
                  <a:cubicBezTo>
                    <a:pt x="649" y="4296"/>
                    <a:pt x="648" y="4296"/>
                    <a:pt x="646" y="4296"/>
                  </a:cubicBezTo>
                  <a:cubicBezTo>
                    <a:pt x="0" y="4296"/>
                    <a:pt x="2396" y="15145"/>
                    <a:pt x="13975" y="19002"/>
                  </a:cubicBezTo>
                  <a:lnTo>
                    <a:pt x="8442" y="32507"/>
                  </a:lnTo>
                  <a:lnTo>
                    <a:pt x="4739" y="31724"/>
                  </a:lnTo>
                  <a:lnTo>
                    <a:pt x="721" y="34704"/>
                  </a:lnTo>
                  <a:cubicBezTo>
                    <a:pt x="721" y="34704"/>
                    <a:pt x="5920" y="35111"/>
                    <a:pt x="7648" y="36891"/>
                  </a:cubicBezTo>
                  <a:cubicBezTo>
                    <a:pt x="9915" y="39210"/>
                    <a:pt x="12681" y="42405"/>
                    <a:pt x="14123" y="42405"/>
                  </a:cubicBezTo>
                  <a:cubicBezTo>
                    <a:pt x="14369" y="42405"/>
                    <a:pt x="14576" y="42312"/>
                    <a:pt x="14736" y="42107"/>
                  </a:cubicBezTo>
                  <a:cubicBezTo>
                    <a:pt x="15844" y="40693"/>
                    <a:pt x="13413" y="36310"/>
                    <a:pt x="13413" y="36310"/>
                  </a:cubicBezTo>
                  <a:lnTo>
                    <a:pt x="24836" y="26495"/>
                  </a:lnTo>
                  <a:cubicBezTo>
                    <a:pt x="24836" y="26495"/>
                    <a:pt x="35013" y="31588"/>
                    <a:pt x="39293" y="31588"/>
                  </a:cubicBezTo>
                  <a:cubicBezTo>
                    <a:pt x="40490" y="31588"/>
                    <a:pt x="41226" y="31189"/>
                    <a:pt x="41148" y="30169"/>
                  </a:cubicBezTo>
                  <a:cubicBezTo>
                    <a:pt x="40792" y="25500"/>
                    <a:pt x="30865" y="20576"/>
                    <a:pt x="30611" y="20242"/>
                  </a:cubicBezTo>
                  <a:cubicBezTo>
                    <a:pt x="30359" y="19898"/>
                    <a:pt x="35551" y="0"/>
                    <a:pt x="32249"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17;p80">
              <a:extLst>
                <a:ext uri="{FF2B5EF4-FFF2-40B4-BE49-F238E27FC236}">
                  <a16:creationId xmlns:a16="http://schemas.microsoft.com/office/drawing/2014/main" xmlns="" id="{89038D9D-CA96-5966-20CA-53AA3546251A}"/>
                </a:ext>
              </a:extLst>
            </p:cNvPr>
            <p:cNvSpPr/>
            <p:nvPr/>
          </p:nvSpPr>
          <p:spPr>
            <a:xfrm>
              <a:off x="5100100" y="5050025"/>
              <a:ext cx="209550" cy="230475"/>
            </a:xfrm>
            <a:custGeom>
              <a:avLst/>
              <a:gdLst/>
              <a:ahLst/>
              <a:cxnLst/>
              <a:rect l="l" t="t" r="r" b="b"/>
              <a:pathLst>
                <a:path w="8382" h="9219" extrusionOk="0">
                  <a:moveTo>
                    <a:pt x="4130" y="0"/>
                  </a:moveTo>
                  <a:cubicBezTo>
                    <a:pt x="4130" y="0"/>
                    <a:pt x="0" y="1799"/>
                    <a:pt x="1272" y="2419"/>
                  </a:cubicBezTo>
                  <a:cubicBezTo>
                    <a:pt x="5675" y="4555"/>
                    <a:pt x="2797" y="8338"/>
                    <a:pt x="3693" y="8970"/>
                  </a:cubicBezTo>
                  <a:cubicBezTo>
                    <a:pt x="3915" y="9128"/>
                    <a:pt x="4231" y="9219"/>
                    <a:pt x="4592" y="9219"/>
                  </a:cubicBezTo>
                  <a:cubicBezTo>
                    <a:pt x="5670" y="9219"/>
                    <a:pt x="7148" y="8410"/>
                    <a:pt x="7721" y="6163"/>
                  </a:cubicBezTo>
                  <a:cubicBezTo>
                    <a:pt x="8382" y="3549"/>
                    <a:pt x="4364" y="29"/>
                    <a:pt x="4130"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18;p80">
              <a:extLst>
                <a:ext uri="{FF2B5EF4-FFF2-40B4-BE49-F238E27FC236}">
                  <a16:creationId xmlns:a16="http://schemas.microsoft.com/office/drawing/2014/main" xmlns="" id="{B1864167-3AAE-929A-9018-A5B3B1B1A5B2}"/>
                </a:ext>
              </a:extLst>
            </p:cNvPr>
            <p:cNvSpPr/>
            <p:nvPr/>
          </p:nvSpPr>
          <p:spPr>
            <a:xfrm>
              <a:off x="5521375" y="4791400"/>
              <a:ext cx="97400" cy="135425"/>
            </a:xfrm>
            <a:custGeom>
              <a:avLst/>
              <a:gdLst/>
              <a:ahLst/>
              <a:cxnLst/>
              <a:rect l="l" t="t" r="r" b="b"/>
              <a:pathLst>
                <a:path w="3896" h="5417" extrusionOk="0">
                  <a:moveTo>
                    <a:pt x="2970" y="1"/>
                  </a:moveTo>
                  <a:cubicBezTo>
                    <a:pt x="2319" y="1"/>
                    <a:pt x="1403" y="865"/>
                    <a:pt x="784" y="2137"/>
                  </a:cubicBezTo>
                  <a:cubicBezTo>
                    <a:pt x="61" y="3591"/>
                    <a:pt x="0" y="5036"/>
                    <a:pt x="652" y="5351"/>
                  </a:cubicBezTo>
                  <a:cubicBezTo>
                    <a:pt x="739" y="5395"/>
                    <a:pt x="834" y="5416"/>
                    <a:pt x="936" y="5416"/>
                  </a:cubicBezTo>
                  <a:cubicBezTo>
                    <a:pt x="1586" y="5416"/>
                    <a:pt x="2500" y="4553"/>
                    <a:pt x="3125" y="3286"/>
                  </a:cubicBezTo>
                  <a:cubicBezTo>
                    <a:pt x="3835" y="1822"/>
                    <a:pt x="3896" y="387"/>
                    <a:pt x="3247" y="62"/>
                  </a:cubicBezTo>
                  <a:cubicBezTo>
                    <a:pt x="3162" y="20"/>
                    <a:pt x="3069" y="1"/>
                    <a:pt x="2970"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19;p80">
              <a:extLst>
                <a:ext uri="{FF2B5EF4-FFF2-40B4-BE49-F238E27FC236}">
                  <a16:creationId xmlns:a16="http://schemas.microsoft.com/office/drawing/2014/main" xmlns="" id="{4EF45066-A362-51C7-FF7E-F4C8034DDDC4}"/>
                </a:ext>
              </a:extLst>
            </p:cNvPr>
            <p:cNvSpPr/>
            <p:nvPr/>
          </p:nvSpPr>
          <p:spPr>
            <a:xfrm>
              <a:off x="5638350" y="4841975"/>
              <a:ext cx="97400" cy="135425"/>
            </a:xfrm>
            <a:custGeom>
              <a:avLst/>
              <a:gdLst/>
              <a:ahLst/>
              <a:cxnLst/>
              <a:rect l="l" t="t" r="r" b="b"/>
              <a:pathLst>
                <a:path w="3896" h="5417" extrusionOk="0">
                  <a:moveTo>
                    <a:pt x="2969" y="1"/>
                  </a:moveTo>
                  <a:cubicBezTo>
                    <a:pt x="2319" y="1"/>
                    <a:pt x="1401" y="866"/>
                    <a:pt x="774" y="2137"/>
                  </a:cubicBezTo>
                  <a:cubicBezTo>
                    <a:pt x="61" y="3592"/>
                    <a:pt x="0" y="5037"/>
                    <a:pt x="652" y="5352"/>
                  </a:cubicBezTo>
                  <a:cubicBezTo>
                    <a:pt x="738" y="5395"/>
                    <a:pt x="832" y="5416"/>
                    <a:pt x="933" y="5416"/>
                  </a:cubicBezTo>
                  <a:cubicBezTo>
                    <a:pt x="1582" y="5416"/>
                    <a:pt x="2497" y="4546"/>
                    <a:pt x="3122" y="3287"/>
                  </a:cubicBezTo>
                  <a:cubicBezTo>
                    <a:pt x="3835" y="1822"/>
                    <a:pt x="3896" y="389"/>
                    <a:pt x="3244" y="62"/>
                  </a:cubicBezTo>
                  <a:cubicBezTo>
                    <a:pt x="3160" y="21"/>
                    <a:pt x="3067" y="1"/>
                    <a:pt x="2969"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20;p80">
              <a:extLst>
                <a:ext uri="{FF2B5EF4-FFF2-40B4-BE49-F238E27FC236}">
                  <a16:creationId xmlns:a16="http://schemas.microsoft.com/office/drawing/2014/main" xmlns="" id="{E880777F-CD37-95DE-FD36-AB1D4AF5D15D}"/>
                </a:ext>
              </a:extLst>
            </p:cNvPr>
            <p:cNvSpPr/>
            <p:nvPr/>
          </p:nvSpPr>
          <p:spPr>
            <a:xfrm>
              <a:off x="5453275" y="4591575"/>
              <a:ext cx="500625" cy="373700"/>
            </a:xfrm>
            <a:custGeom>
              <a:avLst/>
              <a:gdLst/>
              <a:ahLst/>
              <a:cxnLst/>
              <a:rect l="l" t="t" r="r" b="b"/>
              <a:pathLst>
                <a:path w="20025" h="14948" extrusionOk="0">
                  <a:moveTo>
                    <a:pt x="4933" y="0"/>
                  </a:moveTo>
                  <a:lnTo>
                    <a:pt x="1" y="7782"/>
                  </a:lnTo>
                  <a:cubicBezTo>
                    <a:pt x="1" y="7782"/>
                    <a:pt x="12867" y="14948"/>
                    <a:pt x="17301" y="14948"/>
                  </a:cubicBezTo>
                  <a:cubicBezTo>
                    <a:pt x="18020" y="14948"/>
                    <a:pt x="18518" y="14759"/>
                    <a:pt x="18702" y="14320"/>
                  </a:cubicBezTo>
                  <a:cubicBezTo>
                    <a:pt x="20025" y="11177"/>
                    <a:pt x="5075" y="52"/>
                    <a:pt x="4933"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21;p80">
              <a:extLst>
                <a:ext uri="{FF2B5EF4-FFF2-40B4-BE49-F238E27FC236}">
                  <a16:creationId xmlns:a16="http://schemas.microsoft.com/office/drawing/2014/main" xmlns="" id="{F015824C-BD24-8C03-DFB6-FA5F2D004EC1}"/>
                </a:ext>
              </a:extLst>
            </p:cNvPr>
            <p:cNvSpPr/>
            <p:nvPr/>
          </p:nvSpPr>
          <p:spPr>
            <a:xfrm>
              <a:off x="4849175" y="4940600"/>
              <a:ext cx="238775" cy="137375"/>
            </a:xfrm>
            <a:custGeom>
              <a:avLst/>
              <a:gdLst/>
              <a:ahLst/>
              <a:cxnLst/>
              <a:rect l="l" t="t" r="r" b="b"/>
              <a:pathLst>
                <a:path w="9551" h="5495" extrusionOk="0">
                  <a:moveTo>
                    <a:pt x="4595" y="0"/>
                  </a:moveTo>
                  <a:cubicBezTo>
                    <a:pt x="3768" y="0"/>
                    <a:pt x="2993" y="168"/>
                    <a:pt x="2420" y="623"/>
                  </a:cubicBezTo>
                  <a:cubicBezTo>
                    <a:pt x="1" y="2546"/>
                    <a:pt x="569" y="4894"/>
                    <a:pt x="1517" y="5444"/>
                  </a:cubicBezTo>
                  <a:cubicBezTo>
                    <a:pt x="1576" y="5478"/>
                    <a:pt x="1640" y="5494"/>
                    <a:pt x="1710" y="5494"/>
                  </a:cubicBezTo>
                  <a:cubicBezTo>
                    <a:pt x="2437" y="5494"/>
                    <a:pt x="3744" y="3782"/>
                    <a:pt x="5676" y="3782"/>
                  </a:cubicBezTo>
                  <a:cubicBezTo>
                    <a:pt x="6495" y="3782"/>
                    <a:pt x="7426" y="4089"/>
                    <a:pt x="8473" y="4965"/>
                  </a:cubicBezTo>
                  <a:cubicBezTo>
                    <a:pt x="8572" y="5048"/>
                    <a:pt x="8662" y="5086"/>
                    <a:pt x="8743" y="5086"/>
                  </a:cubicBezTo>
                  <a:cubicBezTo>
                    <a:pt x="9550" y="5086"/>
                    <a:pt x="9510" y="1365"/>
                    <a:pt x="9510" y="1365"/>
                  </a:cubicBezTo>
                  <a:cubicBezTo>
                    <a:pt x="9421" y="1217"/>
                    <a:pt x="6819" y="0"/>
                    <a:pt x="4595"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22;p80">
              <a:extLst>
                <a:ext uri="{FF2B5EF4-FFF2-40B4-BE49-F238E27FC236}">
                  <a16:creationId xmlns:a16="http://schemas.microsoft.com/office/drawing/2014/main" xmlns="" id="{C51BFF9E-9354-520D-9CDE-F31BE39DEECB}"/>
                </a:ext>
              </a:extLst>
            </p:cNvPr>
            <p:cNvSpPr/>
            <p:nvPr/>
          </p:nvSpPr>
          <p:spPr>
            <a:xfrm>
              <a:off x="5049750" y="4501475"/>
              <a:ext cx="121575" cy="121000"/>
            </a:xfrm>
            <a:custGeom>
              <a:avLst/>
              <a:gdLst/>
              <a:ahLst/>
              <a:cxnLst/>
              <a:rect l="l" t="t" r="r" b="b"/>
              <a:pathLst>
                <a:path w="4863" h="4840" extrusionOk="0">
                  <a:moveTo>
                    <a:pt x="3857" y="0"/>
                  </a:moveTo>
                  <a:cubicBezTo>
                    <a:pt x="3207" y="0"/>
                    <a:pt x="2239" y="612"/>
                    <a:pt x="1426" y="1591"/>
                  </a:cubicBezTo>
                  <a:cubicBezTo>
                    <a:pt x="389" y="2843"/>
                    <a:pt x="1" y="4234"/>
                    <a:pt x="550" y="4693"/>
                  </a:cubicBezTo>
                  <a:cubicBezTo>
                    <a:pt x="671" y="4792"/>
                    <a:pt x="827" y="4839"/>
                    <a:pt x="1008" y="4839"/>
                  </a:cubicBezTo>
                  <a:cubicBezTo>
                    <a:pt x="1658" y="4839"/>
                    <a:pt x="2628" y="4228"/>
                    <a:pt x="3440" y="3248"/>
                  </a:cubicBezTo>
                  <a:cubicBezTo>
                    <a:pt x="4477" y="1998"/>
                    <a:pt x="4863" y="614"/>
                    <a:pt x="4314" y="146"/>
                  </a:cubicBezTo>
                  <a:cubicBezTo>
                    <a:pt x="4192" y="47"/>
                    <a:pt x="4037" y="0"/>
                    <a:pt x="3857"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23;p80">
              <a:extLst>
                <a:ext uri="{FF2B5EF4-FFF2-40B4-BE49-F238E27FC236}">
                  <a16:creationId xmlns:a16="http://schemas.microsoft.com/office/drawing/2014/main" xmlns="" id="{C1A42A3B-AC36-16B9-8E25-24D5ECF62CFF}"/>
                </a:ext>
              </a:extLst>
            </p:cNvPr>
            <p:cNvSpPr/>
            <p:nvPr/>
          </p:nvSpPr>
          <p:spPr>
            <a:xfrm>
              <a:off x="4955725" y="4415650"/>
              <a:ext cx="121500" cy="120925"/>
            </a:xfrm>
            <a:custGeom>
              <a:avLst/>
              <a:gdLst/>
              <a:ahLst/>
              <a:cxnLst/>
              <a:rect l="l" t="t" r="r" b="b"/>
              <a:pathLst>
                <a:path w="4860" h="4837" extrusionOk="0">
                  <a:moveTo>
                    <a:pt x="3841" y="1"/>
                  </a:moveTo>
                  <a:cubicBezTo>
                    <a:pt x="3196" y="1"/>
                    <a:pt x="2232" y="611"/>
                    <a:pt x="1423" y="1587"/>
                  </a:cubicBezTo>
                  <a:cubicBezTo>
                    <a:pt x="386" y="2837"/>
                    <a:pt x="0" y="4231"/>
                    <a:pt x="550" y="4689"/>
                  </a:cubicBezTo>
                  <a:cubicBezTo>
                    <a:pt x="672" y="4789"/>
                    <a:pt x="829" y="4837"/>
                    <a:pt x="1011" y="4837"/>
                  </a:cubicBezTo>
                  <a:cubicBezTo>
                    <a:pt x="1661" y="4837"/>
                    <a:pt x="2626" y="4231"/>
                    <a:pt x="3437" y="3244"/>
                  </a:cubicBezTo>
                  <a:cubicBezTo>
                    <a:pt x="4474" y="1992"/>
                    <a:pt x="4860" y="611"/>
                    <a:pt x="4301" y="152"/>
                  </a:cubicBezTo>
                  <a:cubicBezTo>
                    <a:pt x="4180" y="49"/>
                    <a:pt x="4023" y="1"/>
                    <a:pt x="3841"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24;p80">
              <a:extLst>
                <a:ext uri="{FF2B5EF4-FFF2-40B4-BE49-F238E27FC236}">
                  <a16:creationId xmlns:a16="http://schemas.microsoft.com/office/drawing/2014/main" xmlns="" id="{ACD764ED-2456-93D6-8B11-2AACC4B6D8BC}"/>
                </a:ext>
              </a:extLst>
            </p:cNvPr>
            <p:cNvSpPr/>
            <p:nvPr/>
          </p:nvSpPr>
          <p:spPr>
            <a:xfrm>
              <a:off x="4821975" y="4271475"/>
              <a:ext cx="525525" cy="369975"/>
            </a:xfrm>
            <a:custGeom>
              <a:avLst/>
              <a:gdLst/>
              <a:ahLst/>
              <a:cxnLst/>
              <a:rect l="l" t="t" r="r" b="b"/>
              <a:pathLst>
                <a:path w="21021" h="14799" extrusionOk="0">
                  <a:moveTo>
                    <a:pt x="3722" y="1"/>
                  </a:moveTo>
                  <a:cubicBezTo>
                    <a:pt x="3085" y="1"/>
                    <a:pt x="2600" y="134"/>
                    <a:pt x="2319" y="437"/>
                  </a:cubicBezTo>
                  <a:cubicBezTo>
                    <a:pt x="0" y="2929"/>
                    <a:pt x="15956" y="14799"/>
                    <a:pt x="15956" y="14799"/>
                  </a:cubicBezTo>
                  <a:lnTo>
                    <a:pt x="21020" y="7120"/>
                  </a:lnTo>
                  <a:cubicBezTo>
                    <a:pt x="20932" y="7021"/>
                    <a:pt x="8343" y="1"/>
                    <a:pt x="3722" y="1"/>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25;p80">
              <a:extLst>
                <a:ext uri="{FF2B5EF4-FFF2-40B4-BE49-F238E27FC236}">
                  <a16:creationId xmlns:a16="http://schemas.microsoft.com/office/drawing/2014/main" xmlns="" id="{9CAA13A2-7416-1B72-9AAE-49227F55526F}"/>
                </a:ext>
              </a:extLst>
            </p:cNvPr>
            <p:cNvSpPr/>
            <p:nvPr/>
          </p:nvSpPr>
          <p:spPr>
            <a:xfrm>
              <a:off x="5036400" y="4185425"/>
              <a:ext cx="687650" cy="972575"/>
            </a:xfrm>
            <a:custGeom>
              <a:avLst/>
              <a:gdLst/>
              <a:ahLst/>
              <a:cxnLst/>
              <a:rect l="l" t="t" r="r" b="b"/>
              <a:pathLst>
                <a:path w="27506" h="38903" extrusionOk="0">
                  <a:moveTo>
                    <a:pt x="24653" y="1"/>
                  </a:moveTo>
                  <a:cubicBezTo>
                    <a:pt x="22019" y="1"/>
                    <a:pt x="13893" y="5529"/>
                    <a:pt x="8538" y="14101"/>
                  </a:cubicBezTo>
                  <a:cubicBezTo>
                    <a:pt x="3932" y="21475"/>
                    <a:pt x="923" y="32631"/>
                    <a:pt x="139" y="37440"/>
                  </a:cubicBezTo>
                  <a:cubicBezTo>
                    <a:pt x="1" y="38264"/>
                    <a:pt x="655" y="38903"/>
                    <a:pt x="1374" y="38903"/>
                  </a:cubicBezTo>
                  <a:cubicBezTo>
                    <a:pt x="1604" y="38903"/>
                    <a:pt x="1841" y="38837"/>
                    <a:pt x="2060" y="38692"/>
                  </a:cubicBezTo>
                  <a:cubicBezTo>
                    <a:pt x="6129" y="35987"/>
                    <a:pt x="15057" y="28665"/>
                    <a:pt x="19888" y="21423"/>
                  </a:cubicBezTo>
                  <a:cubicBezTo>
                    <a:pt x="26073" y="12190"/>
                    <a:pt x="27505" y="1409"/>
                    <a:pt x="25716" y="452"/>
                  </a:cubicBezTo>
                  <a:lnTo>
                    <a:pt x="25270" y="169"/>
                  </a:lnTo>
                  <a:cubicBezTo>
                    <a:pt x="25124" y="56"/>
                    <a:pt x="24916" y="1"/>
                    <a:pt x="24653"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26;p80">
              <a:extLst>
                <a:ext uri="{FF2B5EF4-FFF2-40B4-BE49-F238E27FC236}">
                  <a16:creationId xmlns:a16="http://schemas.microsoft.com/office/drawing/2014/main" xmlns="" id="{B2A94955-D5B5-B1F1-450D-87C955E364E7}"/>
                </a:ext>
              </a:extLst>
            </p:cNvPr>
            <p:cNvSpPr/>
            <p:nvPr/>
          </p:nvSpPr>
          <p:spPr>
            <a:xfrm>
              <a:off x="5406225" y="4292475"/>
              <a:ext cx="231650" cy="262600"/>
            </a:xfrm>
            <a:custGeom>
              <a:avLst/>
              <a:gdLst/>
              <a:ahLst/>
              <a:cxnLst/>
              <a:rect l="l" t="t" r="r" b="b"/>
              <a:pathLst>
                <a:path w="9266" h="10504" extrusionOk="0">
                  <a:moveTo>
                    <a:pt x="6521" y="1"/>
                  </a:moveTo>
                  <a:cubicBezTo>
                    <a:pt x="4989" y="1"/>
                    <a:pt x="3068" y="1334"/>
                    <a:pt x="1751" y="3483"/>
                  </a:cubicBezTo>
                  <a:cubicBezTo>
                    <a:pt x="72" y="6209"/>
                    <a:pt x="1" y="9219"/>
                    <a:pt x="1587" y="10195"/>
                  </a:cubicBezTo>
                  <a:cubicBezTo>
                    <a:pt x="1928" y="10404"/>
                    <a:pt x="2318" y="10504"/>
                    <a:pt x="2736" y="10504"/>
                  </a:cubicBezTo>
                  <a:cubicBezTo>
                    <a:pt x="4268" y="10504"/>
                    <a:pt x="6187" y="9173"/>
                    <a:pt x="7506" y="7032"/>
                  </a:cubicBezTo>
                  <a:cubicBezTo>
                    <a:pt x="9195" y="4295"/>
                    <a:pt x="9266" y="1296"/>
                    <a:pt x="7670" y="310"/>
                  </a:cubicBezTo>
                  <a:cubicBezTo>
                    <a:pt x="7329" y="100"/>
                    <a:pt x="6940" y="1"/>
                    <a:pt x="6521" y="1"/>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27;p80">
              <a:extLst>
                <a:ext uri="{FF2B5EF4-FFF2-40B4-BE49-F238E27FC236}">
                  <a16:creationId xmlns:a16="http://schemas.microsoft.com/office/drawing/2014/main" xmlns="" id="{CBE21533-CA52-0198-0F52-2A0B66D986FC}"/>
                </a:ext>
              </a:extLst>
            </p:cNvPr>
            <p:cNvSpPr/>
            <p:nvPr/>
          </p:nvSpPr>
          <p:spPr>
            <a:xfrm>
              <a:off x="5486300" y="4338850"/>
              <a:ext cx="91850" cy="57500"/>
            </a:xfrm>
            <a:custGeom>
              <a:avLst/>
              <a:gdLst/>
              <a:ahLst/>
              <a:cxnLst/>
              <a:rect l="l" t="t" r="r" b="b"/>
              <a:pathLst>
                <a:path w="3674" h="2300" extrusionOk="0">
                  <a:moveTo>
                    <a:pt x="2652" y="0"/>
                  </a:moveTo>
                  <a:cubicBezTo>
                    <a:pt x="2294" y="0"/>
                    <a:pt x="1862" y="105"/>
                    <a:pt x="1435" y="317"/>
                  </a:cubicBezTo>
                  <a:cubicBezTo>
                    <a:pt x="539" y="754"/>
                    <a:pt x="0" y="1486"/>
                    <a:pt x="225" y="1943"/>
                  </a:cubicBezTo>
                  <a:cubicBezTo>
                    <a:pt x="341" y="2180"/>
                    <a:pt x="639" y="2300"/>
                    <a:pt x="1023" y="2300"/>
                  </a:cubicBezTo>
                  <a:cubicBezTo>
                    <a:pt x="1382" y="2300"/>
                    <a:pt x="1817" y="2195"/>
                    <a:pt x="2248" y="1984"/>
                  </a:cubicBezTo>
                  <a:cubicBezTo>
                    <a:pt x="3134" y="1547"/>
                    <a:pt x="3673" y="825"/>
                    <a:pt x="3449" y="356"/>
                  </a:cubicBezTo>
                  <a:cubicBezTo>
                    <a:pt x="3333" y="120"/>
                    <a:pt x="3035" y="0"/>
                    <a:pt x="265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28;p80">
              <a:extLst>
                <a:ext uri="{FF2B5EF4-FFF2-40B4-BE49-F238E27FC236}">
                  <a16:creationId xmlns:a16="http://schemas.microsoft.com/office/drawing/2014/main" xmlns="" id="{4500935C-EA41-5534-1609-B67ACEF68690}"/>
                </a:ext>
              </a:extLst>
            </p:cNvPr>
            <p:cNvSpPr/>
            <p:nvPr/>
          </p:nvSpPr>
          <p:spPr>
            <a:xfrm>
              <a:off x="5452250" y="4422500"/>
              <a:ext cx="43525" cy="43525"/>
            </a:xfrm>
            <a:custGeom>
              <a:avLst/>
              <a:gdLst/>
              <a:ahLst/>
              <a:cxnLst/>
              <a:rect l="l" t="t" r="r" b="b"/>
              <a:pathLst>
                <a:path w="1741" h="1741" extrusionOk="0">
                  <a:moveTo>
                    <a:pt x="864" y="0"/>
                  </a:moveTo>
                  <a:cubicBezTo>
                    <a:pt x="386" y="0"/>
                    <a:pt x="0" y="398"/>
                    <a:pt x="0" y="876"/>
                  </a:cubicBezTo>
                  <a:cubicBezTo>
                    <a:pt x="0" y="1352"/>
                    <a:pt x="386" y="1740"/>
                    <a:pt x="864" y="1740"/>
                  </a:cubicBezTo>
                  <a:cubicBezTo>
                    <a:pt x="1352" y="1740"/>
                    <a:pt x="1740" y="1352"/>
                    <a:pt x="1740" y="876"/>
                  </a:cubicBezTo>
                  <a:cubicBezTo>
                    <a:pt x="1740" y="398"/>
                    <a:pt x="1352" y="0"/>
                    <a:pt x="86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组合 2">
            <a:extLst>
              <a:ext uri="{FF2B5EF4-FFF2-40B4-BE49-F238E27FC236}">
                <a16:creationId xmlns:a16="http://schemas.microsoft.com/office/drawing/2014/main" xmlns="" id="{E82CE5E5-7F38-40BF-7BB5-17EE8D612A5C}"/>
              </a:ext>
            </a:extLst>
          </p:cNvPr>
          <p:cNvGrpSpPr/>
          <p:nvPr/>
        </p:nvGrpSpPr>
        <p:grpSpPr>
          <a:xfrm flipH="1">
            <a:off x="6762223" y="1159436"/>
            <a:ext cx="4694015" cy="3894416"/>
            <a:chOff x="-558688" y="0"/>
            <a:chExt cx="9107943" cy="6858000"/>
          </a:xfrm>
        </p:grpSpPr>
        <p:pic>
          <p:nvPicPr>
            <p:cNvPr id="19" name="图片 3">
              <a:extLst>
                <a:ext uri="{FF2B5EF4-FFF2-40B4-BE49-F238E27FC236}">
                  <a16:creationId xmlns:a16="http://schemas.microsoft.com/office/drawing/2014/main" xmlns="" id="{66AA775D-0E20-B0D9-62CB-E35C1BE0E2D9}"/>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20" name="图片 4">
              <a:extLst>
                <a:ext uri="{FF2B5EF4-FFF2-40B4-BE49-F238E27FC236}">
                  <a16:creationId xmlns:a16="http://schemas.microsoft.com/office/drawing/2014/main" xmlns="" id="{4ED544BC-8182-BF8F-CF2F-8337247E4A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8" name="TextBox 6">
            <a:extLst>
              <a:ext uri="{FF2B5EF4-FFF2-40B4-BE49-F238E27FC236}">
                <a16:creationId xmlns:a16="http://schemas.microsoft.com/office/drawing/2014/main" xmlns="" id="{3D0CEF60-35DE-59E8-61C5-FCC199BD8558}"/>
              </a:ext>
            </a:extLst>
          </p:cNvPr>
          <p:cNvSpPr txBox="1"/>
          <p:nvPr/>
        </p:nvSpPr>
        <p:spPr>
          <a:xfrm>
            <a:off x="7389829" y="2316591"/>
            <a:ext cx="3646224" cy="18158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Chủ để của văn bản được nêu từ câu mở đầu: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“ai cũng chuộng mùa xuân”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670579"/>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arn(inVertical)">
                                      <p:cBhvr>
                                        <p:cTn id="80" dur="500"/>
                                        <p:tgtEl>
                                          <p:spTgt spid="17"/>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barn(inVertical)">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298974" y="247128"/>
            <a:ext cx="36086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3. Chủ đề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图片 2" descr="2">
            <a:extLst>
              <a:ext uri="{FF2B5EF4-FFF2-40B4-BE49-F238E27FC236}">
                <a16:creationId xmlns:a16="http://schemas.microsoft.com/office/drawing/2014/main" xmlns="" id="{83EE83EF-288C-2AB7-3C4F-F010913CB6E0}"/>
              </a:ext>
            </a:extLst>
          </p:cNvPr>
          <p:cNvPicPr>
            <a:picLocks noChangeAspect="1"/>
          </p:cNvPicPr>
          <p:nvPr/>
        </p:nvPicPr>
        <p:blipFill>
          <a:blip r:embed="rId10"/>
          <a:srcRect/>
          <a:stretch>
            <a:fillRect/>
          </a:stretch>
        </p:blipFill>
        <p:spPr>
          <a:xfrm>
            <a:off x="309464" y="3243401"/>
            <a:ext cx="6029258" cy="3296554"/>
          </a:xfrm>
          <a:prstGeom prst="rect">
            <a:avLst/>
          </a:prstGeom>
          <a:effectLst>
            <a:outerShdw blurRad="50800" dist="38100" dir="8100000" algn="tr" rotWithShape="0">
              <a:prstClr val="black">
                <a:alpha val="40000"/>
              </a:prstClr>
            </a:outerShdw>
          </a:effectLst>
        </p:spPr>
      </p:pic>
      <p:pic>
        <p:nvPicPr>
          <p:cNvPr id="3" name="图片 1" descr="ce1ed7f935192fceca30dfb2bcebe602">
            <a:extLst>
              <a:ext uri="{FF2B5EF4-FFF2-40B4-BE49-F238E27FC236}">
                <a16:creationId xmlns:a16="http://schemas.microsoft.com/office/drawing/2014/main" xmlns="" id="{A356961B-81CC-43D7-CA28-8085A89F1978}"/>
              </a:ext>
            </a:extLst>
          </p:cNvPr>
          <p:cNvPicPr>
            <a:picLocks noChangeAspect="1"/>
          </p:cNvPicPr>
          <p:nvPr/>
        </p:nvPicPr>
        <p:blipFill>
          <a:blip r:embed="rId11"/>
          <a:srcRect l="11188" t="20367" r="10619" b="19944"/>
          <a:stretch>
            <a:fillRect/>
          </a:stretch>
        </p:blipFill>
        <p:spPr>
          <a:xfrm>
            <a:off x="6405464" y="1616330"/>
            <a:ext cx="4694117" cy="2426626"/>
          </a:xfrm>
          <a:prstGeom prst="rect">
            <a:avLst/>
          </a:prstGeom>
        </p:spPr>
      </p:pic>
      <p:sp>
        <p:nvSpPr>
          <p:cNvPr id="7" name="TextBox 6">
            <a:extLst>
              <a:ext uri="{FF2B5EF4-FFF2-40B4-BE49-F238E27FC236}">
                <a16:creationId xmlns:a16="http://schemas.microsoft.com/office/drawing/2014/main" xmlns="" id="{D2CF5CE0-3121-E5B9-8345-A1E20A9D1E73}"/>
              </a:ext>
            </a:extLst>
          </p:cNvPr>
          <p:cNvSpPr txBox="1"/>
          <p:nvPr/>
        </p:nvSpPr>
        <p:spPr>
          <a:xfrm>
            <a:off x="6863850" y="2204675"/>
            <a:ext cx="3707033" cy="1323439"/>
          </a:xfrm>
          <a:prstGeom prst="rect">
            <a:avLst/>
          </a:prstGeom>
          <a:noFill/>
        </p:spPr>
        <p:txBody>
          <a:bodyPr wrap="square">
            <a:spAutoFit/>
          </a:bodyPr>
          <a:lstStyle/>
          <a:p>
            <a:pPr algn="ctr">
              <a:buClr>
                <a:srgbClr val="000000"/>
              </a:buClr>
              <a:buFont typeface="Arial"/>
              <a:buNone/>
            </a:pPr>
            <a:r>
              <a:rPr lang="en-US" sz="2000" i="1">
                <a:latin typeface="Times New Roman" panose="02020603050405020304" pitchFamily="18" charset="0"/>
                <a:cs typeface="Times New Roman" panose="02020603050405020304" pitchFamily="18" charset="0"/>
              </a:rPr>
              <a:t>Tác giả đã triển khai bài tùy bút theo mạch chủ đề về mùa xuân bắt đầu từ “ai cũng chuộng mùa xuân” như thế nào?</a:t>
            </a:r>
            <a:endParaRPr lang="en-US" sz="2000" kern="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36428648"/>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down)">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298974" y="247128"/>
            <a:ext cx="36086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3. Chủ đề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32" name="Google Shape;502;p33">
            <a:extLst>
              <a:ext uri="{FF2B5EF4-FFF2-40B4-BE49-F238E27FC236}">
                <a16:creationId xmlns:a16="http://schemas.microsoft.com/office/drawing/2014/main" xmlns="" id="{DA5E0406-B5D5-8325-7E7E-9422C77060F0}"/>
              </a:ext>
            </a:extLst>
          </p:cNvPr>
          <p:cNvGrpSpPr/>
          <p:nvPr/>
        </p:nvGrpSpPr>
        <p:grpSpPr>
          <a:xfrm>
            <a:off x="6297389" y="2605450"/>
            <a:ext cx="4134008" cy="3097784"/>
            <a:chOff x="309900" y="238100"/>
            <a:chExt cx="7048350" cy="5237800"/>
          </a:xfrm>
          <a:solidFill>
            <a:schemeClr val="accent5">
              <a:lumMod val="60000"/>
              <a:lumOff val="40000"/>
            </a:schemeClr>
          </a:solidFill>
        </p:grpSpPr>
        <p:sp>
          <p:nvSpPr>
            <p:cNvPr id="33" name="Google Shape;503;p33">
              <a:extLst>
                <a:ext uri="{FF2B5EF4-FFF2-40B4-BE49-F238E27FC236}">
                  <a16:creationId xmlns:a16="http://schemas.microsoft.com/office/drawing/2014/main" xmlns="" id="{01AAEB02-56FA-A2DC-BD35-12C5EC441C9C}"/>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 name="Google Shape;504;p33">
              <a:extLst>
                <a:ext uri="{FF2B5EF4-FFF2-40B4-BE49-F238E27FC236}">
                  <a16:creationId xmlns:a16="http://schemas.microsoft.com/office/drawing/2014/main" xmlns="" id="{0A781F07-4646-D7FB-2B91-19EB85BE6E9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5" name="Google Shape;505;p33">
              <a:extLst>
                <a:ext uri="{FF2B5EF4-FFF2-40B4-BE49-F238E27FC236}">
                  <a16:creationId xmlns:a16="http://schemas.microsoft.com/office/drawing/2014/main" xmlns="" id="{AA2DBA0A-DDA3-AA4B-99FB-FAA01B8A8438}"/>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6" name="Google Shape;506;p33">
              <a:extLst>
                <a:ext uri="{FF2B5EF4-FFF2-40B4-BE49-F238E27FC236}">
                  <a16:creationId xmlns:a16="http://schemas.microsoft.com/office/drawing/2014/main" xmlns="" id="{94396F53-F0EF-14C2-6543-9C0080232432}"/>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7" name="Google Shape;507;p33">
              <a:extLst>
                <a:ext uri="{FF2B5EF4-FFF2-40B4-BE49-F238E27FC236}">
                  <a16:creationId xmlns:a16="http://schemas.microsoft.com/office/drawing/2014/main" xmlns="" id="{1E5A2811-A21E-F476-EDF3-1582C33B14B9}"/>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508;p33">
              <a:extLst>
                <a:ext uri="{FF2B5EF4-FFF2-40B4-BE49-F238E27FC236}">
                  <a16:creationId xmlns:a16="http://schemas.microsoft.com/office/drawing/2014/main" xmlns="" id="{B3A6F0D0-A025-577C-8D74-AED89B265820}"/>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509;p33">
              <a:extLst>
                <a:ext uri="{FF2B5EF4-FFF2-40B4-BE49-F238E27FC236}">
                  <a16:creationId xmlns:a16="http://schemas.microsoft.com/office/drawing/2014/main" xmlns="" id="{11EBC6FC-CF9E-8870-3BD1-B64D654ED5F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0" name="Google Shape;510;p33">
              <a:extLst>
                <a:ext uri="{FF2B5EF4-FFF2-40B4-BE49-F238E27FC236}">
                  <a16:creationId xmlns:a16="http://schemas.microsoft.com/office/drawing/2014/main" xmlns="" id="{1279B92F-F72C-46F1-25AC-30DAA7DFBA3D}"/>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511;p33">
              <a:extLst>
                <a:ext uri="{FF2B5EF4-FFF2-40B4-BE49-F238E27FC236}">
                  <a16:creationId xmlns:a16="http://schemas.microsoft.com/office/drawing/2014/main" xmlns="" id="{53AC5058-7047-2B95-A989-4513D9C40E8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2" name="Google Shape;502;p33">
            <a:extLst>
              <a:ext uri="{FF2B5EF4-FFF2-40B4-BE49-F238E27FC236}">
                <a16:creationId xmlns:a16="http://schemas.microsoft.com/office/drawing/2014/main" xmlns="" id="{D89DD502-5F24-1A6B-57E0-1EFAA27BDB11}"/>
              </a:ext>
            </a:extLst>
          </p:cNvPr>
          <p:cNvGrpSpPr/>
          <p:nvPr/>
        </p:nvGrpSpPr>
        <p:grpSpPr>
          <a:xfrm>
            <a:off x="1671336" y="2642616"/>
            <a:ext cx="4134008" cy="3097784"/>
            <a:chOff x="309900" y="238100"/>
            <a:chExt cx="7048350" cy="5237800"/>
          </a:xfrm>
          <a:solidFill>
            <a:schemeClr val="accent2">
              <a:lumMod val="20000"/>
              <a:lumOff val="80000"/>
            </a:schemeClr>
          </a:solidFill>
        </p:grpSpPr>
        <p:sp>
          <p:nvSpPr>
            <p:cNvPr id="43" name="Google Shape;503;p33">
              <a:extLst>
                <a:ext uri="{FF2B5EF4-FFF2-40B4-BE49-F238E27FC236}">
                  <a16:creationId xmlns:a16="http://schemas.microsoft.com/office/drawing/2014/main" xmlns="" id="{E31A66C0-82D6-7CB6-0A8E-D15BF7CFD41C}"/>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 name="Google Shape;504;p33">
              <a:extLst>
                <a:ext uri="{FF2B5EF4-FFF2-40B4-BE49-F238E27FC236}">
                  <a16:creationId xmlns:a16="http://schemas.microsoft.com/office/drawing/2014/main" xmlns="" id="{C4098A7C-CB33-7234-B78A-6F6F5B4B6DD6}"/>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 name="Google Shape;505;p33">
              <a:extLst>
                <a:ext uri="{FF2B5EF4-FFF2-40B4-BE49-F238E27FC236}">
                  <a16:creationId xmlns:a16="http://schemas.microsoft.com/office/drawing/2014/main" xmlns="" id="{83CEF7E4-D344-6501-AE8B-91CC854A3289}"/>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 name="Google Shape;506;p33">
              <a:extLst>
                <a:ext uri="{FF2B5EF4-FFF2-40B4-BE49-F238E27FC236}">
                  <a16:creationId xmlns:a16="http://schemas.microsoft.com/office/drawing/2014/main" xmlns="" id="{62B91AFF-8E73-3DC4-5125-EBD8B2FBCE5D}"/>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507;p33">
              <a:extLst>
                <a:ext uri="{FF2B5EF4-FFF2-40B4-BE49-F238E27FC236}">
                  <a16:creationId xmlns:a16="http://schemas.microsoft.com/office/drawing/2014/main" xmlns="" id="{A6EC860A-CBB1-0841-856D-7FE8F9E5D03A}"/>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508;p33">
              <a:extLst>
                <a:ext uri="{FF2B5EF4-FFF2-40B4-BE49-F238E27FC236}">
                  <a16:creationId xmlns:a16="http://schemas.microsoft.com/office/drawing/2014/main" xmlns="" id="{9E8F1CA0-CFED-E705-DACA-0CEEA590CDE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9" name="Google Shape;509;p33">
              <a:extLst>
                <a:ext uri="{FF2B5EF4-FFF2-40B4-BE49-F238E27FC236}">
                  <a16:creationId xmlns:a16="http://schemas.microsoft.com/office/drawing/2014/main" xmlns="" id="{F537F1EF-0B64-8762-A48E-B8E298864EF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0" name="Google Shape;510;p33">
              <a:extLst>
                <a:ext uri="{FF2B5EF4-FFF2-40B4-BE49-F238E27FC236}">
                  <a16:creationId xmlns:a16="http://schemas.microsoft.com/office/drawing/2014/main" xmlns="" id="{899F66B1-9116-C9F7-8F36-7C3BF4A071B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1" name="Google Shape;511;p33">
              <a:extLst>
                <a:ext uri="{FF2B5EF4-FFF2-40B4-BE49-F238E27FC236}">
                  <a16:creationId xmlns:a16="http://schemas.microsoft.com/office/drawing/2014/main" xmlns="" id="{3BA8529F-63AF-140E-10F0-BBCEE20455E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52" name="Google Shape;1984;p117">
            <a:extLst>
              <a:ext uri="{FF2B5EF4-FFF2-40B4-BE49-F238E27FC236}">
                <a16:creationId xmlns:a16="http://schemas.microsoft.com/office/drawing/2014/main" xmlns="" id="{2BBEE6B4-39D7-A693-E845-FD1DD3E17917}"/>
              </a:ext>
            </a:extLst>
          </p:cNvPr>
          <p:cNvPicPr preferRelativeResize="0"/>
          <p:nvPr/>
        </p:nvPicPr>
        <p:blipFill>
          <a:blip r:embed="rId10">
            <a:alphaModFix/>
          </a:blip>
          <a:stretch>
            <a:fillRect/>
          </a:stretch>
        </p:blipFill>
        <p:spPr>
          <a:xfrm>
            <a:off x="3005065" y="869053"/>
            <a:ext cx="5877731" cy="3438572"/>
          </a:xfrm>
          <a:prstGeom prst="rect">
            <a:avLst/>
          </a:prstGeom>
          <a:noFill/>
          <a:ln>
            <a:noFill/>
          </a:ln>
        </p:spPr>
      </p:pic>
      <p:sp>
        <p:nvSpPr>
          <p:cNvPr id="53" name="TextBox 52">
            <a:extLst>
              <a:ext uri="{FF2B5EF4-FFF2-40B4-BE49-F238E27FC236}">
                <a16:creationId xmlns:a16="http://schemas.microsoft.com/office/drawing/2014/main" xmlns="" id="{0B8FFB8C-1D71-F5B1-60C7-9EB59F9B5512}"/>
              </a:ext>
            </a:extLst>
          </p:cNvPr>
          <p:cNvSpPr txBox="1"/>
          <p:nvPr/>
        </p:nvSpPr>
        <p:spPr>
          <a:xfrm>
            <a:off x="2235554" y="4006220"/>
            <a:ext cx="3154498" cy="1015663"/>
          </a:xfrm>
          <a:prstGeom prst="rect">
            <a:avLst/>
          </a:prstGeom>
          <a:noFill/>
        </p:spPr>
        <p:txBody>
          <a:bodyPr wrap="square">
            <a:spAutoFit/>
          </a:bodyPr>
          <a:lstStyle/>
          <a:p>
            <a:pPr algn="ctr"/>
            <a:r>
              <a:rPr lang="en-US" sz="2000" i="1">
                <a:latin typeface="Times New Roman" panose="02020603050405020304" pitchFamily="18" charset="0"/>
                <a:cs typeface="Times New Roman" panose="02020603050405020304" pitchFamily="18" charset="0"/>
              </a:rPr>
              <a:t>Em hãy chỉ ra “lí lẽ”và “bằng chứng”để làm sáng tỏ cho chủ đề</a:t>
            </a:r>
            <a:endParaRPr lang="en-US" sz="200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xmlns="" id="{5DDFFC34-4D2F-2B98-48CE-39A4F3521AFF}"/>
              </a:ext>
            </a:extLst>
          </p:cNvPr>
          <p:cNvSpPr txBox="1"/>
          <p:nvPr/>
        </p:nvSpPr>
        <p:spPr>
          <a:xfrm>
            <a:off x="7097158" y="3739118"/>
            <a:ext cx="2714431" cy="1323439"/>
          </a:xfrm>
          <a:prstGeom prst="rect">
            <a:avLst/>
          </a:prstGeom>
          <a:noFill/>
        </p:spPr>
        <p:txBody>
          <a:bodyPr wrap="square">
            <a:spAutoFit/>
          </a:bodyPr>
          <a:lstStyle/>
          <a:p>
            <a:pPr algn="ctr">
              <a:buClr>
                <a:srgbClr val="000000"/>
              </a:buClr>
              <a:buFont typeface="Arial"/>
              <a:buNone/>
            </a:pPr>
            <a:r>
              <a:rPr lang="en-US" sz="2000" i="1">
                <a:latin typeface="Times New Roman" panose="02020603050405020304" pitchFamily="18" charset="0"/>
                <a:cs typeface="Times New Roman" panose="02020603050405020304" pitchFamily="18" charset="0"/>
              </a:rPr>
              <a:t>Ngoài “lí lẽ”và “bằng chứng”, tác giả còn chứng minh lời khẳng định trên bằng điều gì?</a:t>
            </a:r>
            <a:endParaRPr lang="en-US" sz="16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077431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1000"/>
                                        <p:tgtEl>
                                          <p:spTgt spid="53"/>
                                        </p:tgtEl>
                                      </p:cBhvr>
                                    </p:animEffect>
                                    <p:anim calcmode="lin" valueType="num">
                                      <p:cBhvr>
                                        <p:cTn id="49" dur="1000" fill="hold"/>
                                        <p:tgtEl>
                                          <p:spTgt spid="53"/>
                                        </p:tgtEl>
                                        <p:attrNameLst>
                                          <p:attrName>ppt_x</p:attrName>
                                        </p:attrNameLst>
                                      </p:cBhvr>
                                      <p:tavLst>
                                        <p:tav tm="0">
                                          <p:val>
                                            <p:strVal val="#ppt_x"/>
                                          </p:val>
                                        </p:tav>
                                        <p:tav tm="100000">
                                          <p:val>
                                            <p:strVal val="#ppt_x"/>
                                          </p:val>
                                        </p:tav>
                                      </p:tavLst>
                                    </p:anim>
                                    <p:anim calcmode="lin" valueType="num">
                                      <p:cBhvr>
                                        <p:cTn id="5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3"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298974" y="247128"/>
            <a:ext cx="36086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3. Chủ đề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2" name="Google Shape;398;p16">
            <a:extLst>
              <a:ext uri="{FF2B5EF4-FFF2-40B4-BE49-F238E27FC236}">
                <a16:creationId xmlns:a16="http://schemas.microsoft.com/office/drawing/2014/main" xmlns="" id="{D9E9CBA2-D599-8650-4AB5-317AC219391D}"/>
              </a:ext>
            </a:extLst>
          </p:cNvPr>
          <p:cNvSpPr/>
          <p:nvPr/>
        </p:nvSpPr>
        <p:spPr>
          <a:xfrm>
            <a:off x="3337462" y="1825639"/>
            <a:ext cx="7037400" cy="1587725"/>
          </a:xfrm>
          <a:prstGeom prst="roundRect">
            <a:avLst>
              <a:gd name="adj" fmla="val 5886"/>
            </a:avLst>
          </a:prstGeom>
          <a:solidFill>
            <a:schemeClr val="accent2">
              <a:lumMod val="20000"/>
              <a:lumOff val="80000"/>
            </a:schemeClr>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399;p16">
            <a:extLst>
              <a:ext uri="{FF2B5EF4-FFF2-40B4-BE49-F238E27FC236}">
                <a16:creationId xmlns:a16="http://schemas.microsoft.com/office/drawing/2014/main" xmlns="" id="{D03EC2DC-921D-9F45-896D-CD93E22FED2A}"/>
              </a:ext>
            </a:extLst>
          </p:cNvPr>
          <p:cNvSpPr/>
          <p:nvPr/>
        </p:nvSpPr>
        <p:spPr>
          <a:xfrm>
            <a:off x="1382923" y="4080526"/>
            <a:ext cx="7041000" cy="1557300"/>
          </a:xfrm>
          <a:prstGeom prst="roundRect">
            <a:avLst>
              <a:gd name="adj" fmla="val 5886"/>
            </a:avLst>
          </a:prstGeom>
          <a:solidFill>
            <a:schemeClr val="accent5">
              <a:lumMod val="20000"/>
              <a:lumOff val="80000"/>
            </a:schemeClr>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635;p50">
            <a:extLst>
              <a:ext uri="{FF2B5EF4-FFF2-40B4-BE49-F238E27FC236}">
                <a16:creationId xmlns:a16="http://schemas.microsoft.com/office/drawing/2014/main" xmlns="" id="{CDA358BF-EAEE-BF93-BF26-CE8893F1F4AE}"/>
              </a:ext>
            </a:extLst>
          </p:cNvPr>
          <p:cNvSpPr txBox="1">
            <a:spLocks noGrp="1"/>
          </p:cNvSpPr>
          <p:nvPr/>
        </p:nvSpPr>
        <p:spPr>
          <a:xfrm>
            <a:off x="3470678" y="1891886"/>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marR="0" lvl="0" indent="0" algn="r" defTabSz="914400" rtl="0" eaLnBrk="1" fontAlgn="auto" latinLnBrk="0" hangingPunct="1">
              <a:lnSpc>
                <a:spcPct val="100000"/>
              </a:lnSpc>
              <a:spcBef>
                <a:spcPts val="0"/>
              </a:spcBef>
              <a:spcAft>
                <a:spcPts val="0"/>
              </a:spcAft>
              <a:buClr>
                <a:srgbClr val="0F6342"/>
              </a:buClr>
              <a:buSzPts val="1600"/>
              <a:buFont typeface="Gamja Flower"/>
              <a:buNone/>
              <a:tabLst/>
              <a:defRPr/>
            </a:pPr>
            <a:r>
              <a:rPr kumimoji="0" lang="en" sz="2800" b="1" i="0" u="none" strike="noStrike" kern="0" cap="none" spc="0" normalizeH="0" baseline="0" noProof="0">
                <a:ln>
                  <a:noFill/>
                </a:ln>
                <a:solidFill>
                  <a:srgbClr val="BC5FF8"/>
                </a:solidFill>
                <a:effectLst/>
                <a:uLnTx/>
                <a:uFillTx/>
                <a:latin typeface="Times New Roman" panose="02020603050405020304" pitchFamily="18" charset="0"/>
                <a:cs typeface="Times New Roman" panose="02020603050405020304" pitchFamily="18" charset="0"/>
                <a:sym typeface="Gamja Flower"/>
              </a:rPr>
              <a:t>Lí lẽ</a:t>
            </a:r>
            <a:endParaRPr kumimoji="0" sz="2800" b="1" i="0" u="none" strike="noStrike" kern="0" cap="none" spc="0" normalizeH="0" baseline="0" noProof="0">
              <a:ln>
                <a:noFill/>
              </a:ln>
              <a:solidFill>
                <a:srgbClr val="BC5FF8"/>
              </a:solidFill>
              <a:effectLst/>
              <a:uLnTx/>
              <a:uFillTx/>
              <a:latin typeface="Times New Roman" panose="02020603050405020304" pitchFamily="18" charset="0"/>
              <a:cs typeface="Times New Roman" panose="02020603050405020304" pitchFamily="18" charset="0"/>
              <a:sym typeface="Gamja Flower"/>
            </a:endParaRPr>
          </a:p>
        </p:txBody>
      </p:sp>
      <p:sp>
        <p:nvSpPr>
          <p:cNvPr id="12" name="Google Shape;1636;p50">
            <a:extLst>
              <a:ext uri="{FF2B5EF4-FFF2-40B4-BE49-F238E27FC236}">
                <a16:creationId xmlns:a16="http://schemas.microsoft.com/office/drawing/2014/main" xmlns="" id="{FB21E13C-7F9D-60BC-5CE8-03ECD0223B6F}"/>
              </a:ext>
            </a:extLst>
          </p:cNvPr>
          <p:cNvSpPr txBox="1">
            <a:spLocks noGrp="1"/>
          </p:cNvSpPr>
          <p:nvPr/>
        </p:nvSpPr>
        <p:spPr>
          <a:xfrm>
            <a:off x="3125754" y="4172721"/>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marR="0" lvl="0" indent="0" algn="l" defTabSz="914400" rtl="0" eaLnBrk="1" fontAlgn="auto" latinLnBrk="0" hangingPunct="1">
              <a:lnSpc>
                <a:spcPct val="100000"/>
              </a:lnSpc>
              <a:spcBef>
                <a:spcPts val="0"/>
              </a:spcBef>
              <a:spcAft>
                <a:spcPts val="0"/>
              </a:spcAft>
              <a:buClr>
                <a:srgbClr val="0F6342"/>
              </a:buClr>
              <a:buSzPts val="1600"/>
              <a:buFont typeface="Gamja Flower"/>
              <a:buNone/>
              <a:tabLst/>
              <a:defRPr/>
            </a:pPr>
            <a:r>
              <a:rPr kumimoji="0" lang="en" sz="2800" b="1" i="0" u="none" strike="noStrike" kern="0" cap="none" spc="0" normalizeH="0" baseline="0" noProof="0">
                <a:ln>
                  <a:noFill/>
                </a:ln>
                <a:solidFill>
                  <a:srgbClr val="BC5FF8"/>
                </a:solidFill>
                <a:effectLst/>
                <a:uLnTx/>
                <a:uFillTx/>
                <a:latin typeface="Times New Roman" panose="02020603050405020304" pitchFamily="18" charset="0"/>
                <a:cs typeface="Times New Roman" panose="02020603050405020304" pitchFamily="18" charset="0"/>
                <a:sym typeface="Gamja Flower"/>
              </a:rPr>
              <a:t>Dẫn chứng</a:t>
            </a:r>
            <a:endParaRPr kumimoji="0" sz="2800" b="1" i="0" u="none" strike="noStrike" kern="0" cap="none" spc="0" normalizeH="0" baseline="0" noProof="0">
              <a:ln>
                <a:noFill/>
              </a:ln>
              <a:solidFill>
                <a:srgbClr val="BC5FF8"/>
              </a:solidFill>
              <a:effectLst/>
              <a:uLnTx/>
              <a:uFillTx/>
              <a:latin typeface="Times New Roman" panose="02020603050405020304" pitchFamily="18" charset="0"/>
              <a:cs typeface="Times New Roman" panose="02020603050405020304" pitchFamily="18" charset="0"/>
              <a:sym typeface="Gamja Flower"/>
            </a:endParaRPr>
          </a:p>
        </p:txBody>
      </p:sp>
      <p:sp>
        <p:nvSpPr>
          <p:cNvPr id="15" name="Google Shape;1637;p50">
            <a:extLst>
              <a:ext uri="{FF2B5EF4-FFF2-40B4-BE49-F238E27FC236}">
                <a16:creationId xmlns:a16="http://schemas.microsoft.com/office/drawing/2014/main" xmlns="" id="{AAE2401A-429E-C29E-7C36-2FE76F62620C}"/>
              </a:ext>
            </a:extLst>
          </p:cNvPr>
          <p:cNvSpPr txBox="1">
            <a:spLocks/>
          </p:cNvSpPr>
          <p:nvPr/>
        </p:nvSpPr>
        <p:spPr>
          <a:xfrm>
            <a:off x="3510644" y="2290008"/>
            <a:ext cx="47550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Ai bảo đươc non đừng thương nước, bướm đừng thương hoa, trăng đừng thương gió; ai cấm được hai người mê luyến mùa xuân.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Google Shape;1638;p50">
            <a:extLst>
              <a:ext uri="{FF2B5EF4-FFF2-40B4-BE49-F238E27FC236}">
                <a16:creationId xmlns:a16="http://schemas.microsoft.com/office/drawing/2014/main" xmlns="" id="{6EFDC4E8-91E0-C421-2230-47A4423D8138}"/>
              </a:ext>
            </a:extLst>
          </p:cNvPr>
          <p:cNvSpPr txBox="1">
            <a:spLocks/>
          </p:cNvSpPr>
          <p:nvPr/>
        </p:nvSpPr>
        <p:spPr>
          <a:xfrm>
            <a:off x="3113534" y="4620586"/>
            <a:ext cx="5330574"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là những “phỏng đoán” đầy tính chủ quan dưới dạng câu hỏi đồng thời là câu trả lời cho các nhân vật tưởng tượng: em gái, chàng trai, thiếu phụ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oogle Shape;1674;p50">
            <a:extLst>
              <a:ext uri="{FF2B5EF4-FFF2-40B4-BE49-F238E27FC236}">
                <a16:creationId xmlns:a16="http://schemas.microsoft.com/office/drawing/2014/main" xmlns="" id="{2C78DC3C-60EB-6C8C-9A71-DA59F939D0F2}"/>
              </a:ext>
            </a:extLst>
          </p:cNvPr>
          <p:cNvGrpSpPr/>
          <p:nvPr/>
        </p:nvGrpSpPr>
        <p:grpSpPr>
          <a:xfrm flipH="1">
            <a:off x="2798975" y="1804844"/>
            <a:ext cx="1049184" cy="323946"/>
            <a:chOff x="3365625" y="629625"/>
            <a:chExt cx="408975" cy="126275"/>
          </a:xfrm>
        </p:grpSpPr>
        <p:sp>
          <p:nvSpPr>
            <p:cNvPr id="118" name="Google Shape;1675;p50">
              <a:extLst>
                <a:ext uri="{FF2B5EF4-FFF2-40B4-BE49-F238E27FC236}">
                  <a16:creationId xmlns:a16="http://schemas.microsoft.com/office/drawing/2014/main" xmlns="" id="{0E0410FE-499D-A431-3641-95B1A129B3BF}"/>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676;p50">
              <a:extLst>
                <a:ext uri="{FF2B5EF4-FFF2-40B4-BE49-F238E27FC236}">
                  <a16:creationId xmlns:a16="http://schemas.microsoft.com/office/drawing/2014/main" xmlns="" id="{47EFF370-3B11-2E2A-DFB4-E83201541674}"/>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677;p50">
            <a:extLst>
              <a:ext uri="{FF2B5EF4-FFF2-40B4-BE49-F238E27FC236}">
                <a16:creationId xmlns:a16="http://schemas.microsoft.com/office/drawing/2014/main" xmlns="" id="{1E8E24DD-0375-9666-D7D2-E8ECF932763B}"/>
              </a:ext>
            </a:extLst>
          </p:cNvPr>
          <p:cNvGrpSpPr/>
          <p:nvPr/>
        </p:nvGrpSpPr>
        <p:grpSpPr>
          <a:xfrm flipH="1">
            <a:off x="2000100" y="2318894"/>
            <a:ext cx="1049184" cy="323946"/>
            <a:chOff x="3365625" y="629625"/>
            <a:chExt cx="408975" cy="126275"/>
          </a:xfrm>
        </p:grpSpPr>
        <p:sp>
          <p:nvSpPr>
            <p:cNvPr id="116" name="Google Shape;1678;p50">
              <a:extLst>
                <a:ext uri="{FF2B5EF4-FFF2-40B4-BE49-F238E27FC236}">
                  <a16:creationId xmlns:a16="http://schemas.microsoft.com/office/drawing/2014/main" xmlns="" id="{802E1C00-8900-D4E4-75BE-25DB57D4D3CC}"/>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679;p50">
              <a:extLst>
                <a:ext uri="{FF2B5EF4-FFF2-40B4-BE49-F238E27FC236}">
                  <a16:creationId xmlns:a16="http://schemas.microsoft.com/office/drawing/2014/main" xmlns="" id="{6500CF4D-F648-9CB0-BA64-C485BDC7ECBF}"/>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1680;p50">
            <a:extLst>
              <a:ext uri="{FF2B5EF4-FFF2-40B4-BE49-F238E27FC236}">
                <a16:creationId xmlns:a16="http://schemas.microsoft.com/office/drawing/2014/main" xmlns="" id="{9B62916B-90B3-1BDF-CA70-27063543B372}"/>
              </a:ext>
            </a:extLst>
          </p:cNvPr>
          <p:cNvGrpSpPr/>
          <p:nvPr/>
        </p:nvGrpSpPr>
        <p:grpSpPr>
          <a:xfrm>
            <a:off x="8053386" y="4346234"/>
            <a:ext cx="1049184" cy="323946"/>
            <a:chOff x="3365625" y="629625"/>
            <a:chExt cx="408975" cy="126275"/>
          </a:xfrm>
        </p:grpSpPr>
        <p:sp>
          <p:nvSpPr>
            <p:cNvPr id="114" name="Google Shape;1681;p50">
              <a:extLst>
                <a:ext uri="{FF2B5EF4-FFF2-40B4-BE49-F238E27FC236}">
                  <a16:creationId xmlns:a16="http://schemas.microsoft.com/office/drawing/2014/main" xmlns="" id="{F51ED458-5298-C009-D042-8A8CCDA2D07C}"/>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682;p50">
              <a:extLst>
                <a:ext uri="{FF2B5EF4-FFF2-40B4-BE49-F238E27FC236}">
                  <a16:creationId xmlns:a16="http://schemas.microsoft.com/office/drawing/2014/main" xmlns="" id="{E57AE61B-E825-2362-A0A0-C3D0A43F47A8}"/>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3504;p80">
            <a:extLst>
              <a:ext uri="{FF2B5EF4-FFF2-40B4-BE49-F238E27FC236}">
                <a16:creationId xmlns:a16="http://schemas.microsoft.com/office/drawing/2014/main" xmlns="" id="{985D7D51-9C8C-8DFF-E5AC-FE068F560077}"/>
              </a:ext>
            </a:extLst>
          </p:cNvPr>
          <p:cNvGrpSpPr/>
          <p:nvPr/>
        </p:nvGrpSpPr>
        <p:grpSpPr>
          <a:xfrm>
            <a:off x="1826222" y="4080527"/>
            <a:ext cx="1003427" cy="1496304"/>
            <a:chOff x="2892225" y="535525"/>
            <a:chExt cx="1747200" cy="2865450"/>
          </a:xfrm>
        </p:grpSpPr>
        <p:sp>
          <p:nvSpPr>
            <p:cNvPr id="75" name="Google Shape;3505;p80">
              <a:extLst>
                <a:ext uri="{FF2B5EF4-FFF2-40B4-BE49-F238E27FC236}">
                  <a16:creationId xmlns:a16="http://schemas.microsoft.com/office/drawing/2014/main" xmlns="" id="{3D5C3E17-E24F-5C64-1C21-56FC23EF71D3}"/>
                </a:ext>
              </a:extLst>
            </p:cNvPr>
            <p:cNvSpPr/>
            <p:nvPr/>
          </p:nvSpPr>
          <p:spPr>
            <a:xfrm>
              <a:off x="3149225" y="2150050"/>
              <a:ext cx="422900" cy="467575"/>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06;p80">
              <a:extLst>
                <a:ext uri="{FF2B5EF4-FFF2-40B4-BE49-F238E27FC236}">
                  <a16:creationId xmlns:a16="http://schemas.microsoft.com/office/drawing/2014/main" xmlns="" id="{9230EB43-F4D8-F813-09B9-609BD77939F8}"/>
                </a:ext>
              </a:extLst>
            </p:cNvPr>
            <p:cNvSpPr/>
            <p:nvPr/>
          </p:nvSpPr>
          <p:spPr>
            <a:xfrm>
              <a:off x="3399175" y="1900125"/>
              <a:ext cx="759225" cy="909700"/>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07;p80">
              <a:extLst>
                <a:ext uri="{FF2B5EF4-FFF2-40B4-BE49-F238E27FC236}">
                  <a16:creationId xmlns:a16="http://schemas.microsoft.com/office/drawing/2014/main" xmlns="" id="{6040DE53-DF05-DC1F-80FC-16959A95230B}"/>
                </a:ext>
              </a:extLst>
            </p:cNvPr>
            <p:cNvSpPr/>
            <p:nvPr/>
          </p:nvSpPr>
          <p:spPr>
            <a:xfrm>
              <a:off x="3784400" y="1864250"/>
              <a:ext cx="795525" cy="985475"/>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08;p80">
              <a:extLst>
                <a:ext uri="{FF2B5EF4-FFF2-40B4-BE49-F238E27FC236}">
                  <a16:creationId xmlns:a16="http://schemas.microsoft.com/office/drawing/2014/main" xmlns="" id="{EE7D8F9B-FA00-3C28-A0A0-158A1B4F09EC}"/>
                </a:ext>
              </a:extLst>
            </p:cNvPr>
            <p:cNvSpPr/>
            <p:nvPr/>
          </p:nvSpPr>
          <p:spPr>
            <a:xfrm>
              <a:off x="3969225" y="2769650"/>
              <a:ext cx="458400" cy="378600"/>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09;p80">
              <a:extLst>
                <a:ext uri="{FF2B5EF4-FFF2-40B4-BE49-F238E27FC236}">
                  <a16:creationId xmlns:a16="http://schemas.microsoft.com/office/drawing/2014/main" xmlns="" id="{6DC5E8C2-2383-9C7E-41B0-50CC16779DC7}"/>
                </a:ext>
              </a:extLst>
            </p:cNvPr>
            <p:cNvSpPr/>
            <p:nvPr/>
          </p:nvSpPr>
          <p:spPr>
            <a:xfrm>
              <a:off x="3883800" y="3001275"/>
              <a:ext cx="549675" cy="399700"/>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10;p80">
              <a:extLst>
                <a:ext uri="{FF2B5EF4-FFF2-40B4-BE49-F238E27FC236}">
                  <a16:creationId xmlns:a16="http://schemas.microsoft.com/office/drawing/2014/main" xmlns="" id="{AEC0B48D-BC7D-49C3-9453-D6C3C610D300}"/>
                </a:ext>
              </a:extLst>
            </p:cNvPr>
            <p:cNvSpPr/>
            <p:nvPr/>
          </p:nvSpPr>
          <p:spPr>
            <a:xfrm>
              <a:off x="3883800" y="3170050"/>
              <a:ext cx="530650" cy="230925"/>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11;p80">
              <a:extLst>
                <a:ext uri="{FF2B5EF4-FFF2-40B4-BE49-F238E27FC236}">
                  <a16:creationId xmlns:a16="http://schemas.microsoft.com/office/drawing/2014/main" xmlns="" id="{F5A1585D-CDFA-8957-CCD6-2DF52AF95B22}"/>
                </a:ext>
              </a:extLst>
            </p:cNvPr>
            <p:cNvSpPr/>
            <p:nvPr/>
          </p:nvSpPr>
          <p:spPr>
            <a:xfrm>
              <a:off x="4289100" y="3231600"/>
              <a:ext cx="102225" cy="107750"/>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12;p80">
              <a:extLst>
                <a:ext uri="{FF2B5EF4-FFF2-40B4-BE49-F238E27FC236}">
                  <a16:creationId xmlns:a16="http://schemas.microsoft.com/office/drawing/2014/main" xmlns="" id="{50585ED0-3C7C-6105-2F24-54B31DF0A474}"/>
                </a:ext>
              </a:extLst>
            </p:cNvPr>
            <p:cNvSpPr/>
            <p:nvPr/>
          </p:nvSpPr>
          <p:spPr>
            <a:xfrm>
              <a:off x="3949775" y="3066825"/>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513;p80">
              <a:extLst>
                <a:ext uri="{FF2B5EF4-FFF2-40B4-BE49-F238E27FC236}">
                  <a16:creationId xmlns:a16="http://schemas.microsoft.com/office/drawing/2014/main" xmlns="" id="{93E979D6-1EEE-AB43-4326-6D9867FC6DB3}"/>
                </a:ext>
              </a:extLst>
            </p:cNvPr>
            <p:cNvSpPr/>
            <p:nvPr/>
          </p:nvSpPr>
          <p:spPr>
            <a:xfrm>
              <a:off x="2892225" y="2023125"/>
              <a:ext cx="468350" cy="511625"/>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514;p80">
              <a:extLst>
                <a:ext uri="{FF2B5EF4-FFF2-40B4-BE49-F238E27FC236}">
                  <a16:creationId xmlns:a16="http://schemas.microsoft.com/office/drawing/2014/main" xmlns="" id="{EBEFBAE9-F9CD-9929-86EF-51E7DC7BAF4B}"/>
                </a:ext>
              </a:extLst>
            </p:cNvPr>
            <p:cNvSpPr/>
            <p:nvPr/>
          </p:nvSpPr>
          <p:spPr>
            <a:xfrm>
              <a:off x="2892225" y="2023125"/>
              <a:ext cx="311950" cy="503450"/>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515;p80">
              <a:extLst>
                <a:ext uri="{FF2B5EF4-FFF2-40B4-BE49-F238E27FC236}">
                  <a16:creationId xmlns:a16="http://schemas.microsoft.com/office/drawing/2014/main" xmlns="" id="{F899100E-D46D-ED43-8B18-D8121A21D9EC}"/>
                </a:ext>
              </a:extLst>
            </p:cNvPr>
            <p:cNvSpPr/>
            <p:nvPr/>
          </p:nvSpPr>
          <p:spPr>
            <a:xfrm>
              <a:off x="3110675" y="2120825"/>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516;p80">
              <a:extLst>
                <a:ext uri="{FF2B5EF4-FFF2-40B4-BE49-F238E27FC236}">
                  <a16:creationId xmlns:a16="http://schemas.microsoft.com/office/drawing/2014/main" xmlns="" id="{87A85B38-AF33-07A4-EF68-1AA8AA8A4E1E}"/>
                </a:ext>
              </a:extLst>
            </p:cNvPr>
            <p:cNvSpPr/>
            <p:nvPr/>
          </p:nvSpPr>
          <p:spPr>
            <a:xfrm>
              <a:off x="2970725" y="2409800"/>
              <a:ext cx="93825" cy="114550"/>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517;p80">
              <a:extLst>
                <a:ext uri="{FF2B5EF4-FFF2-40B4-BE49-F238E27FC236}">
                  <a16:creationId xmlns:a16="http://schemas.microsoft.com/office/drawing/2014/main" xmlns="" id="{600A23BF-15A0-90F1-03E7-4F890CED44CA}"/>
                </a:ext>
              </a:extLst>
            </p:cNvPr>
            <p:cNvSpPr/>
            <p:nvPr/>
          </p:nvSpPr>
          <p:spPr>
            <a:xfrm>
              <a:off x="3270300" y="1164825"/>
              <a:ext cx="1099350" cy="620750"/>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518;p80">
              <a:extLst>
                <a:ext uri="{FF2B5EF4-FFF2-40B4-BE49-F238E27FC236}">
                  <a16:creationId xmlns:a16="http://schemas.microsoft.com/office/drawing/2014/main" xmlns="" id="{40DF0E48-E8D3-E1B1-4940-50298B3118AE}"/>
                </a:ext>
              </a:extLst>
            </p:cNvPr>
            <p:cNvSpPr/>
            <p:nvPr/>
          </p:nvSpPr>
          <p:spPr>
            <a:xfrm>
              <a:off x="3346575" y="1291950"/>
              <a:ext cx="690825" cy="428200"/>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519;p80">
              <a:extLst>
                <a:ext uri="{FF2B5EF4-FFF2-40B4-BE49-F238E27FC236}">
                  <a16:creationId xmlns:a16="http://schemas.microsoft.com/office/drawing/2014/main" xmlns="" id="{B7D5DC90-8AB4-F6AD-D430-762443512639}"/>
                </a:ext>
              </a:extLst>
            </p:cNvPr>
            <p:cNvSpPr/>
            <p:nvPr/>
          </p:nvSpPr>
          <p:spPr>
            <a:xfrm>
              <a:off x="4296950" y="1090025"/>
              <a:ext cx="342475" cy="326575"/>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520;p80">
              <a:extLst>
                <a:ext uri="{FF2B5EF4-FFF2-40B4-BE49-F238E27FC236}">
                  <a16:creationId xmlns:a16="http://schemas.microsoft.com/office/drawing/2014/main" xmlns="" id="{B732B3D4-D679-6969-4A3F-46B1BC862EC5}"/>
                </a:ext>
              </a:extLst>
            </p:cNvPr>
            <p:cNvSpPr/>
            <p:nvPr/>
          </p:nvSpPr>
          <p:spPr>
            <a:xfrm>
              <a:off x="3924975" y="1334900"/>
              <a:ext cx="668200" cy="596000"/>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521;p80">
              <a:extLst>
                <a:ext uri="{FF2B5EF4-FFF2-40B4-BE49-F238E27FC236}">
                  <a16:creationId xmlns:a16="http://schemas.microsoft.com/office/drawing/2014/main" xmlns="" id="{05AF9771-7CF4-E103-BFD7-01C4C854A6B7}"/>
                </a:ext>
              </a:extLst>
            </p:cNvPr>
            <p:cNvSpPr/>
            <p:nvPr/>
          </p:nvSpPr>
          <p:spPr>
            <a:xfrm>
              <a:off x="3689800" y="1916100"/>
              <a:ext cx="800925" cy="471775"/>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522;p80">
              <a:extLst>
                <a:ext uri="{FF2B5EF4-FFF2-40B4-BE49-F238E27FC236}">
                  <a16:creationId xmlns:a16="http://schemas.microsoft.com/office/drawing/2014/main" xmlns="" id="{8B5B1795-F619-41CA-C890-230F7A8B5359}"/>
                </a:ext>
              </a:extLst>
            </p:cNvPr>
            <p:cNvSpPr/>
            <p:nvPr/>
          </p:nvSpPr>
          <p:spPr>
            <a:xfrm>
              <a:off x="3630325" y="1537025"/>
              <a:ext cx="642000" cy="569050"/>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523;p80">
              <a:extLst>
                <a:ext uri="{FF2B5EF4-FFF2-40B4-BE49-F238E27FC236}">
                  <a16:creationId xmlns:a16="http://schemas.microsoft.com/office/drawing/2014/main" xmlns="" id="{3123B6C6-6D95-DBEE-0897-42ED8B083875}"/>
                </a:ext>
              </a:extLst>
            </p:cNvPr>
            <p:cNvSpPr/>
            <p:nvPr/>
          </p:nvSpPr>
          <p:spPr>
            <a:xfrm>
              <a:off x="3743450" y="2085350"/>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524;p80">
              <a:extLst>
                <a:ext uri="{FF2B5EF4-FFF2-40B4-BE49-F238E27FC236}">
                  <a16:creationId xmlns:a16="http://schemas.microsoft.com/office/drawing/2014/main" xmlns="" id="{90678F7F-07F6-4B8F-400F-83F69E394225}"/>
                </a:ext>
              </a:extLst>
            </p:cNvPr>
            <p:cNvSpPr/>
            <p:nvPr/>
          </p:nvSpPr>
          <p:spPr>
            <a:xfrm>
              <a:off x="3865725" y="2069150"/>
              <a:ext cx="95100" cy="324700"/>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525;p80">
              <a:extLst>
                <a:ext uri="{FF2B5EF4-FFF2-40B4-BE49-F238E27FC236}">
                  <a16:creationId xmlns:a16="http://schemas.microsoft.com/office/drawing/2014/main" xmlns="" id="{A176FFCF-6276-1392-6C5A-9166C7E445F6}"/>
                </a:ext>
              </a:extLst>
            </p:cNvPr>
            <p:cNvSpPr/>
            <p:nvPr/>
          </p:nvSpPr>
          <p:spPr>
            <a:xfrm>
              <a:off x="3990575" y="2041400"/>
              <a:ext cx="136525" cy="321225"/>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526;p80">
              <a:extLst>
                <a:ext uri="{FF2B5EF4-FFF2-40B4-BE49-F238E27FC236}">
                  <a16:creationId xmlns:a16="http://schemas.microsoft.com/office/drawing/2014/main" xmlns="" id="{7B2CFBE1-2C65-7F03-5F35-4C8C4E176776}"/>
                </a:ext>
              </a:extLst>
            </p:cNvPr>
            <p:cNvSpPr/>
            <p:nvPr/>
          </p:nvSpPr>
          <p:spPr>
            <a:xfrm>
              <a:off x="4114150" y="1987800"/>
              <a:ext cx="161950" cy="320150"/>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527;p80">
              <a:extLst>
                <a:ext uri="{FF2B5EF4-FFF2-40B4-BE49-F238E27FC236}">
                  <a16:creationId xmlns:a16="http://schemas.microsoft.com/office/drawing/2014/main" xmlns="" id="{ADB20789-DE57-4161-0F76-29BBA444179F}"/>
                </a:ext>
              </a:extLst>
            </p:cNvPr>
            <p:cNvSpPr/>
            <p:nvPr/>
          </p:nvSpPr>
          <p:spPr>
            <a:xfrm>
              <a:off x="4220675" y="1938825"/>
              <a:ext cx="194750" cy="275025"/>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528;p80">
              <a:extLst>
                <a:ext uri="{FF2B5EF4-FFF2-40B4-BE49-F238E27FC236}">
                  <a16:creationId xmlns:a16="http://schemas.microsoft.com/office/drawing/2014/main" xmlns="" id="{32716A6C-BF65-7169-E140-5F77570D917D}"/>
                </a:ext>
              </a:extLst>
            </p:cNvPr>
            <p:cNvSpPr/>
            <p:nvPr/>
          </p:nvSpPr>
          <p:spPr>
            <a:xfrm>
              <a:off x="3649600" y="736400"/>
              <a:ext cx="761250" cy="762575"/>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529;p80">
              <a:extLst>
                <a:ext uri="{FF2B5EF4-FFF2-40B4-BE49-F238E27FC236}">
                  <a16:creationId xmlns:a16="http://schemas.microsoft.com/office/drawing/2014/main" xmlns="" id="{386A5008-C97F-E17C-FB15-DA5BE0806759}"/>
                </a:ext>
              </a:extLst>
            </p:cNvPr>
            <p:cNvSpPr/>
            <p:nvPr/>
          </p:nvSpPr>
          <p:spPr>
            <a:xfrm>
              <a:off x="3779025" y="1161175"/>
              <a:ext cx="146700" cy="139500"/>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530;p80">
              <a:extLst>
                <a:ext uri="{FF2B5EF4-FFF2-40B4-BE49-F238E27FC236}">
                  <a16:creationId xmlns:a16="http://schemas.microsoft.com/office/drawing/2014/main" xmlns="" id="{59B601DC-7D33-6CFC-53AC-E2B3F88F534A}"/>
                </a:ext>
              </a:extLst>
            </p:cNvPr>
            <p:cNvSpPr/>
            <p:nvPr/>
          </p:nvSpPr>
          <p:spPr>
            <a:xfrm>
              <a:off x="4186875" y="1206700"/>
              <a:ext cx="146725" cy="139750"/>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531;p80">
              <a:extLst>
                <a:ext uri="{FF2B5EF4-FFF2-40B4-BE49-F238E27FC236}">
                  <a16:creationId xmlns:a16="http://schemas.microsoft.com/office/drawing/2014/main" xmlns="" id="{478B221A-6248-9071-22AE-26F4AB012966}"/>
                </a:ext>
              </a:extLst>
            </p:cNvPr>
            <p:cNvSpPr/>
            <p:nvPr/>
          </p:nvSpPr>
          <p:spPr>
            <a:xfrm>
              <a:off x="3899525" y="1484950"/>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532;p80">
              <a:extLst>
                <a:ext uri="{FF2B5EF4-FFF2-40B4-BE49-F238E27FC236}">
                  <a16:creationId xmlns:a16="http://schemas.microsoft.com/office/drawing/2014/main" xmlns="" id="{4999BA90-28A4-0967-7E4A-2ED04629006F}"/>
                </a:ext>
              </a:extLst>
            </p:cNvPr>
            <p:cNvSpPr/>
            <p:nvPr/>
          </p:nvSpPr>
          <p:spPr>
            <a:xfrm>
              <a:off x="3920650" y="1484950"/>
              <a:ext cx="171375"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533;p80">
              <a:extLst>
                <a:ext uri="{FF2B5EF4-FFF2-40B4-BE49-F238E27FC236}">
                  <a16:creationId xmlns:a16="http://schemas.microsoft.com/office/drawing/2014/main" xmlns="" id="{2BB174A3-40A0-7738-99D7-F34D24012A5E}"/>
                </a:ext>
              </a:extLst>
            </p:cNvPr>
            <p:cNvSpPr/>
            <p:nvPr/>
          </p:nvSpPr>
          <p:spPr>
            <a:xfrm>
              <a:off x="3866775" y="962675"/>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534;p80">
              <a:extLst>
                <a:ext uri="{FF2B5EF4-FFF2-40B4-BE49-F238E27FC236}">
                  <a16:creationId xmlns:a16="http://schemas.microsoft.com/office/drawing/2014/main" xmlns="" id="{8FECCD82-AE97-A47D-696D-235B32CE6C3C}"/>
                </a:ext>
              </a:extLst>
            </p:cNvPr>
            <p:cNvSpPr/>
            <p:nvPr/>
          </p:nvSpPr>
          <p:spPr>
            <a:xfrm>
              <a:off x="3546175" y="998800"/>
              <a:ext cx="176975" cy="279925"/>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535;p80">
              <a:extLst>
                <a:ext uri="{FF2B5EF4-FFF2-40B4-BE49-F238E27FC236}">
                  <a16:creationId xmlns:a16="http://schemas.microsoft.com/office/drawing/2014/main" xmlns="" id="{B12AB4FB-9A46-81B3-7990-1192BA13F627}"/>
                </a:ext>
              </a:extLst>
            </p:cNvPr>
            <p:cNvSpPr/>
            <p:nvPr/>
          </p:nvSpPr>
          <p:spPr>
            <a:xfrm>
              <a:off x="4225500" y="976525"/>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536;p80">
              <a:extLst>
                <a:ext uri="{FF2B5EF4-FFF2-40B4-BE49-F238E27FC236}">
                  <a16:creationId xmlns:a16="http://schemas.microsoft.com/office/drawing/2014/main" xmlns="" id="{86983FA4-CB43-3D9A-3131-ED518228428C}"/>
                </a:ext>
              </a:extLst>
            </p:cNvPr>
            <p:cNvSpPr/>
            <p:nvPr/>
          </p:nvSpPr>
          <p:spPr>
            <a:xfrm>
              <a:off x="3959025" y="1244400"/>
              <a:ext cx="178750" cy="122150"/>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537;p80">
              <a:extLst>
                <a:ext uri="{FF2B5EF4-FFF2-40B4-BE49-F238E27FC236}">
                  <a16:creationId xmlns:a16="http://schemas.microsoft.com/office/drawing/2014/main" xmlns="" id="{FC310803-D5E0-1745-539C-979B879E594B}"/>
                </a:ext>
              </a:extLst>
            </p:cNvPr>
            <p:cNvSpPr/>
            <p:nvPr/>
          </p:nvSpPr>
          <p:spPr>
            <a:xfrm>
              <a:off x="3482575" y="535525"/>
              <a:ext cx="934675" cy="630300"/>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538;p80">
              <a:extLst>
                <a:ext uri="{FF2B5EF4-FFF2-40B4-BE49-F238E27FC236}">
                  <a16:creationId xmlns:a16="http://schemas.microsoft.com/office/drawing/2014/main" xmlns="" id="{6D667031-79B8-E058-CA08-22D12AAC5AAA}"/>
                </a:ext>
              </a:extLst>
            </p:cNvPr>
            <p:cNvSpPr/>
            <p:nvPr/>
          </p:nvSpPr>
          <p:spPr>
            <a:xfrm>
              <a:off x="3646850" y="659575"/>
              <a:ext cx="653425" cy="217450"/>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539;p80">
              <a:extLst>
                <a:ext uri="{FF2B5EF4-FFF2-40B4-BE49-F238E27FC236}">
                  <a16:creationId xmlns:a16="http://schemas.microsoft.com/office/drawing/2014/main" xmlns="" id="{3A6560F1-17BE-AFD7-3925-827624798E31}"/>
                </a:ext>
              </a:extLst>
            </p:cNvPr>
            <p:cNvSpPr/>
            <p:nvPr/>
          </p:nvSpPr>
          <p:spPr>
            <a:xfrm>
              <a:off x="2999250" y="767175"/>
              <a:ext cx="355950" cy="329700"/>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540;p80">
              <a:extLst>
                <a:ext uri="{FF2B5EF4-FFF2-40B4-BE49-F238E27FC236}">
                  <a16:creationId xmlns:a16="http://schemas.microsoft.com/office/drawing/2014/main" xmlns="" id="{5FEC5F1D-A451-FDC4-825F-D8F38C3E000A}"/>
                </a:ext>
              </a:extLst>
            </p:cNvPr>
            <p:cNvSpPr/>
            <p:nvPr/>
          </p:nvSpPr>
          <p:spPr>
            <a:xfrm>
              <a:off x="3102500" y="962925"/>
              <a:ext cx="842825" cy="842050"/>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541;p80">
              <a:extLst>
                <a:ext uri="{FF2B5EF4-FFF2-40B4-BE49-F238E27FC236}">
                  <a16:creationId xmlns:a16="http://schemas.microsoft.com/office/drawing/2014/main" xmlns="" id="{4BA64699-7235-EDD5-9A86-837FEB62C16B}"/>
                </a:ext>
              </a:extLst>
            </p:cNvPr>
            <p:cNvSpPr/>
            <p:nvPr/>
          </p:nvSpPr>
          <p:spPr>
            <a:xfrm>
              <a:off x="4047175" y="1093075"/>
              <a:ext cx="139425" cy="107975"/>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542;p80">
              <a:extLst>
                <a:ext uri="{FF2B5EF4-FFF2-40B4-BE49-F238E27FC236}">
                  <a16:creationId xmlns:a16="http://schemas.microsoft.com/office/drawing/2014/main" xmlns="" id="{CA6A903C-1AAF-CA39-BD61-EB5B148A5798}"/>
                </a:ext>
              </a:extLst>
            </p:cNvPr>
            <p:cNvSpPr/>
            <p:nvPr/>
          </p:nvSpPr>
          <p:spPr>
            <a:xfrm>
              <a:off x="4202625" y="1074125"/>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543;p80">
              <a:extLst>
                <a:ext uri="{FF2B5EF4-FFF2-40B4-BE49-F238E27FC236}">
                  <a16:creationId xmlns:a16="http://schemas.microsoft.com/office/drawing/2014/main" xmlns="" id="{5D6BF1BC-9C83-FE1F-5A46-91292A30C04D}"/>
                </a:ext>
              </a:extLst>
            </p:cNvPr>
            <p:cNvSpPr/>
            <p:nvPr/>
          </p:nvSpPr>
          <p:spPr>
            <a:xfrm>
              <a:off x="3930600" y="1060675"/>
              <a:ext cx="84175" cy="75675"/>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544;p80">
            <a:extLst>
              <a:ext uri="{FF2B5EF4-FFF2-40B4-BE49-F238E27FC236}">
                <a16:creationId xmlns:a16="http://schemas.microsoft.com/office/drawing/2014/main" xmlns="" id="{4FB55CD2-85CB-ABB6-89D2-72624E7776C9}"/>
              </a:ext>
            </a:extLst>
          </p:cNvPr>
          <p:cNvGrpSpPr/>
          <p:nvPr/>
        </p:nvGrpSpPr>
        <p:grpSpPr>
          <a:xfrm>
            <a:off x="8745251" y="1753538"/>
            <a:ext cx="1329889" cy="1704509"/>
            <a:chOff x="238125" y="551075"/>
            <a:chExt cx="2486550" cy="3110225"/>
          </a:xfrm>
        </p:grpSpPr>
        <p:sp>
          <p:nvSpPr>
            <p:cNvPr id="31" name="Google Shape;3545;p80">
              <a:extLst>
                <a:ext uri="{FF2B5EF4-FFF2-40B4-BE49-F238E27FC236}">
                  <a16:creationId xmlns:a16="http://schemas.microsoft.com/office/drawing/2014/main" xmlns="" id="{3DF2C5C7-EF04-8A60-93A9-58151BD9A01C}"/>
                </a:ext>
              </a:extLst>
            </p:cNvPr>
            <p:cNvSpPr/>
            <p:nvPr/>
          </p:nvSpPr>
          <p:spPr>
            <a:xfrm>
              <a:off x="728050" y="785225"/>
              <a:ext cx="541075" cy="535000"/>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546;p80">
              <a:extLst>
                <a:ext uri="{FF2B5EF4-FFF2-40B4-BE49-F238E27FC236}">
                  <a16:creationId xmlns:a16="http://schemas.microsoft.com/office/drawing/2014/main" xmlns="" id="{DE6684F4-9544-FAE1-A755-4A2813E079A7}"/>
                </a:ext>
              </a:extLst>
            </p:cNvPr>
            <p:cNvSpPr/>
            <p:nvPr/>
          </p:nvSpPr>
          <p:spPr>
            <a:xfrm>
              <a:off x="852650" y="1252275"/>
              <a:ext cx="635900" cy="602050"/>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547;p80">
              <a:extLst>
                <a:ext uri="{FF2B5EF4-FFF2-40B4-BE49-F238E27FC236}">
                  <a16:creationId xmlns:a16="http://schemas.microsoft.com/office/drawing/2014/main" xmlns="" id="{A8F8FC99-0C78-B5AD-91C9-BC9AF3F1CA98}"/>
                </a:ext>
              </a:extLst>
            </p:cNvPr>
            <p:cNvSpPr/>
            <p:nvPr/>
          </p:nvSpPr>
          <p:spPr>
            <a:xfrm>
              <a:off x="1340800" y="2023925"/>
              <a:ext cx="625475" cy="1378025"/>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548;p80">
              <a:extLst>
                <a:ext uri="{FF2B5EF4-FFF2-40B4-BE49-F238E27FC236}">
                  <a16:creationId xmlns:a16="http://schemas.microsoft.com/office/drawing/2014/main" xmlns="" id="{24EE43B2-BAB4-6784-418D-CABF19AD2F81}"/>
                </a:ext>
              </a:extLst>
            </p:cNvPr>
            <p:cNvSpPr/>
            <p:nvPr/>
          </p:nvSpPr>
          <p:spPr>
            <a:xfrm>
              <a:off x="493125" y="1957050"/>
              <a:ext cx="1039900" cy="1296700"/>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49;p80">
              <a:extLst>
                <a:ext uri="{FF2B5EF4-FFF2-40B4-BE49-F238E27FC236}">
                  <a16:creationId xmlns:a16="http://schemas.microsoft.com/office/drawing/2014/main" xmlns="" id="{858F3C2B-F3C7-2B13-17B4-E8891E0311D5}"/>
                </a:ext>
              </a:extLst>
            </p:cNvPr>
            <p:cNvSpPr/>
            <p:nvPr/>
          </p:nvSpPr>
          <p:spPr>
            <a:xfrm>
              <a:off x="1350200" y="2393350"/>
              <a:ext cx="390800" cy="376575"/>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550;p80">
              <a:extLst>
                <a:ext uri="{FF2B5EF4-FFF2-40B4-BE49-F238E27FC236}">
                  <a16:creationId xmlns:a16="http://schemas.microsoft.com/office/drawing/2014/main" xmlns="" id="{A5F683D6-DB59-7260-8262-598109E73EE3}"/>
                </a:ext>
              </a:extLst>
            </p:cNvPr>
            <p:cNvSpPr/>
            <p:nvPr/>
          </p:nvSpPr>
          <p:spPr>
            <a:xfrm>
              <a:off x="761600" y="2231875"/>
              <a:ext cx="632625" cy="352975"/>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551;p80">
              <a:extLst>
                <a:ext uri="{FF2B5EF4-FFF2-40B4-BE49-F238E27FC236}">
                  <a16:creationId xmlns:a16="http://schemas.microsoft.com/office/drawing/2014/main" xmlns="" id="{413AE378-6014-3AA5-0B96-31CD604BAFD8}"/>
                </a:ext>
              </a:extLst>
            </p:cNvPr>
            <p:cNvSpPr/>
            <p:nvPr/>
          </p:nvSpPr>
          <p:spPr>
            <a:xfrm>
              <a:off x="1507325" y="3247625"/>
              <a:ext cx="551200" cy="413675"/>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552;p80">
              <a:extLst>
                <a:ext uri="{FF2B5EF4-FFF2-40B4-BE49-F238E27FC236}">
                  <a16:creationId xmlns:a16="http://schemas.microsoft.com/office/drawing/2014/main" xmlns="" id="{DAF9100C-6BBC-1FF8-C861-CB6ADCD93845}"/>
                </a:ext>
              </a:extLst>
            </p:cNvPr>
            <p:cNvSpPr/>
            <p:nvPr/>
          </p:nvSpPr>
          <p:spPr>
            <a:xfrm>
              <a:off x="1531975" y="3414375"/>
              <a:ext cx="526550" cy="246925"/>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553;p80">
              <a:extLst>
                <a:ext uri="{FF2B5EF4-FFF2-40B4-BE49-F238E27FC236}">
                  <a16:creationId xmlns:a16="http://schemas.microsoft.com/office/drawing/2014/main" xmlns="" id="{C67B4137-3CB4-5ABC-841B-0F300A5330A4}"/>
                </a:ext>
              </a:extLst>
            </p:cNvPr>
            <p:cNvSpPr/>
            <p:nvPr/>
          </p:nvSpPr>
          <p:spPr>
            <a:xfrm>
              <a:off x="1550875" y="3491125"/>
              <a:ext cx="105450" cy="104725"/>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554;p80">
              <a:extLst>
                <a:ext uri="{FF2B5EF4-FFF2-40B4-BE49-F238E27FC236}">
                  <a16:creationId xmlns:a16="http://schemas.microsoft.com/office/drawing/2014/main" xmlns="" id="{93736737-108C-B13C-79EF-70954480C1D1}"/>
                </a:ext>
              </a:extLst>
            </p:cNvPr>
            <p:cNvSpPr/>
            <p:nvPr/>
          </p:nvSpPr>
          <p:spPr>
            <a:xfrm>
              <a:off x="1919700" y="3312525"/>
              <a:ext cx="67025"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555;p80">
              <a:extLst>
                <a:ext uri="{FF2B5EF4-FFF2-40B4-BE49-F238E27FC236}">
                  <a16:creationId xmlns:a16="http://schemas.microsoft.com/office/drawing/2014/main" xmlns="" id="{D3C873EF-8E38-CF0B-830B-C7669E16E465}"/>
                </a:ext>
              </a:extLst>
            </p:cNvPr>
            <p:cNvSpPr/>
            <p:nvPr/>
          </p:nvSpPr>
          <p:spPr>
            <a:xfrm>
              <a:off x="238125" y="3101700"/>
              <a:ext cx="593425" cy="390500"/>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556;p80">
              <a:extLst>
                <a:ext uri="{FF2B5EF4-FFF2-40B4-BE49-F238E27FC236}">
                  <a16:creationId xmlns:a16="http://schemas.microsoft.com/office/drawing/2014/main" xmlns="" id="{0D8826C5-3038-3285-67C7-C9B834796278}"/>
                </a:ext>
              </a:extLst>
            </p:cNvPr>
            <p:cNvSpPr/>
            <p:nvPr/>
          </p:nvSpPr>
          <p:spPr>
            <a:xfrm>
              <a:off x="238125" y="3193175"/>
              <a:ext cx="513625" cy="299025"/>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557;p80">
              <a:extLst>
                <a:ext uri="{FF2B5EF4-FFF2-40B4-BE49-F238E27FC236}">
                  <a16:creationId xmlns:a16="http://schemas.microsoft.com/office/drawing/2014/main" xmlns="" id="{B6BAA0C2-C753-2F7C-F847-EE3082631322}"/>
                </a:ext>
              </a:extLst>
            </p:cNvPr>
            <p:cNvSpPr/>
            <p:nvPr/>
          </p:nvSpPr>
          <p:spPr>
            <a:xfrm>
              <a:off x="623275" y="3307875"/>
              <a:ext cx="175175" cy="84725"/>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558;p80">
              <a:extLst>
                <a:ext uri="{FF2B5EF4-FFF2-40B4-BE49-F238E27FC236}">
                  <a16:creationId xmlns:a16="http://schemas.microsoft.com/office/drawing/2014/main" xmlns="" id="{8B244919-7861-7ED2-3890-A845D3589511}"/>
                </a:ext>
              </a:extLst>
            </p:cNvPr>
            <p:cNvSpPr/>
            <p:nvPr/>
          </p:nvSpPr>
          <p:spPr>
            <a:xfrm>
              <a:off x="361725" y="3116500"/>
              <a:ext cx="34325"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559;p80">
              <a:extLst>
                <a:ext uri="{FF2B5EF4-FFF2-40B4-BE49-F238E27FC236}">
                  <a16:creationId xmlns:a16="http://schemas.microsoft.com/office/drawing/2014/main" xmlns="" id="{3E65D6EB-2ADF-8942-75B8-0A5AF1C03810}"/>
                </a:ext>
              </a:extLst>
            </p:cNvPr>
            <p:cNvSpPr/>
            <p:nvPr/>
          </p:nvSpPr>
          <p:spPr>
            <a:xfrm>
              <a:off x="854900" y="1499350"/>
              <a:ext cx="1054450" cy="1052350"/>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560;p80">
              <a:extLst>
                <a:ext uri="{FF2B5EF4-FFF2-40B4-BE49-F238E27FC236}">
                  <a16:creationId xmlns:a16="http://schemas.microsoft.com/office/drawing/2014/main" xmlns="" id="{9B28B5F4-600B-5D5C-69F9-64BC4AFED6DE}"/>
                </a:ext>
              </a:extLst>
            </p:cNvPr>
            <p:cNvSpPr/>
            <p:nvPr/>
          </p:nvSpPr>
          <p:spPr>
            <a:xfrm>
              <a:off x="1413525" y="1519000"/>
              <a:ext cx="301775"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561;p80">
              <a:extLst>
                <a:ext uri="{FF2B5EF4-FFF2-40B4-BE49-F238E27FC236}">
                  <a16:creationId xmlns:a16="http://schemas.microsoft.com/office/drawing/2014/main" xmlns="" id="{75963A01-67C7-9F8C-3DB2-EB2F69D95B51}"/>
                </a:ext>
              </a:extLst>
            </p:cNvPr>
            <p:cNvSpPr/>
            <p:nvPr/>
          </p:nvSpPr>
          <p:spPr>
            <a:xfrm>
              <a:off x="1382275" y="1668250"/>
              <a:ext cx="122050" cy="91025"/>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562;p80">
              <a:extLst>
                <a:ext uri="{FF2B5EF4-FFF2-40B4-BE49-F238E27FC236}">
                  <a16:creationId xmlns:a16="http://schemas.microsoft.com/office/drawing/2014/main" xmlns="" id="{5E6737DC-3315-ADE4-D63E-971A5D8A4C3D}"/>
                </a:ext>
              </a:extLst>
            </p:cNvPr>
            <p:cNvSpPr/>
            <p:nvPr/>
          </p:nvSpPr>
          <p:spPr>
            <a:xfrm>
              <a:off x="1337475" y="1869125"/>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563;p80">
              <a:extLst>
                <a:ext uri="{FF2B5EF4-FFF2-40B4-BE49-F238E27FC236}">
                  <a16:creationId xmlns:a16="http://schemas.microsoft.com/office/drawing/2014/main" xmlns="" id="{41B3500A-4912-A065-C6DD-96404D1DC7D6}"/>
                </a:ext>
              </a:extLst>
            </p:cNvPr>
            <p:cNvSpPr/>
            <p:nvPr/>
          </p:nvSpPr>
          <p:spPr>
            <a:xfrm>
              <a:off x="1256850" y="2068400"/>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564;p80">
              <a:extLst>
                <a:ext uri="{FF2B5EF4-FFF2-40B4-BE49-F238E27FC236}">
                  <a16:creationId xmlns:a16="http://schemas.microsoft.com/office/drawing/2014/main" xmlns="" id="{C5C3BCE5-6E3B-22B8-308D-F8C09493FA04}"/>
                </a:ext>
              </a:extLst>
            </p:cNvPr>
            <p:cNvSpPr/>
            <p:nvPr/>
          </p:nvSpPr>
          <p:spPr>
            <a:xfrm>
              <a:off x="1188450" y="2254775"/>
              <a:ext cx="122150" cy="91050"/>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565;p80">
              <a:extLst>
                <a:ext uri="{FF2B5EF4-FFF2-40B4-BE49-F238E27FC236}">
                  <a16:creationId xmlns:a16="http://schemas.microsoft.com/office/drawing/2014/main" xmlns="" id="{00C0FA6E-E379-315E-12FE-A30D2F28E478}"/>
                </a:ext>
              </a:extLst>
            </p:cNvPr>
            <p:cNvSpPr/>
            <p:nvPr/>
          </p:nvSpPr>
          <p:spPr>
            <a:xfrm>
              <a:off x="1633200" y="866150"/>
              <a:ext cx="569275" cy="728275"/>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566;p80">
              <a:extLst>
                <a:ext uri="{FF2B5EF4-FFF2-40B4-BE49-F238E27FC236}">
                  <a16:creationId xmlns:a16="http://schemas.microsoft.com/office/drawing/2014/main" xmlns="" id="{D9F1EBFA-3C03-B309-B8A9-40B573788F50}"/>
                </a:ext>
              </a:extLst>
            </p:cNvPr>
            <p:cNvSpPr/>
            <p:nvPr/>
          </p:nvSpPr>
          <p:spPr>
            <a:xfrm>
              <a:off x="1160550" y="666050"/>
              <a:ext cx="805225" cy="801250"/>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567;p80">
              <a:extLst>
                <a:ext uri="{FF2B5EF4-FFF2-40B4-BE49-F238E27FC236}">
                  <a16:creationId xmlns:a16="http://schemas.microsoft.com/office/drawing/2014/main" xmlns="" id="{2C3E4B13-A25D-7CCF-E5B2-3F0AA752334A}"/>
                </a:ext>
              </a:extLst>
            </p:cNvPr>
            <p:cNvSpPr/>
            <p:nvPr/>
          </p:nvSpPr>
          <p:spPr>
            <a:xfrm>
              <a:off x="956125" y="551075"/>
              <a:ext cx="1065075" cy="986750"/>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568;p80">
              <a:extLst>
                <a:ext uri="{FF2B5EF4-FFF2-40B4-BE49-F238E27FC236}">
                  <a16:creationId xmlns:a16="http://schemas.microsoft.com/office/drawing/2014/main" xmlns="" id="{AB71C945-B9E3-81F5-3C66-042400CBA281}"/>
                </a:ext>
              </a:extLst>
            </p:cNvPr>
            <p:cNvSpPr/>
            <p:nvPr/>
          </p:nvSpPr>
          <p:spPr>
            <a:xfrm>
              <a:off x="1660350" y="1135550"/>
              <a:ext cx="156175" cy="147100"/>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569;p80">
              <a:extLst>
                <a:ext uri="{FF2B5EF4-FFF2-40B4-BE49-F238E27FC236}">
                  <a16:creationId xmlns:a16="http://schemas.microsoft.com/office/drawing/2014/main" xmlns="" id="{2690E42F-9029-BDEB-809C-D48E0D8E8F1A}"/>
                </a:ext>
              </a:extLst>
            </p:cNvPr>
            <p:cNvSpPr/>
            <p:nvPr/>
          </p:nvSpPr>
          <p:spPr>
            <a:xfrm>
              <a:off x="1196600" y="1124325"/>
              <a:ext cx="156175" cy="147100"/>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570;p80">
              <a:extLst>
                <a:ext uri="{FF2B5EF4-FFF2-40B4-BE49-F238E27FC236}">
                  <a16:creationId xmlns:a16="http://schemas.microsoft.com/office/drawing/2014/main" xmlns="" id="{74BE07BC-E7C2-30E3-9BB4-617D96F9C4D8}"/>
                </a:ext>
              </a:extLst>
            </p:cNvPr>
            <p:cNvSpPr/>
            <p:nvPr/>
          </p:nvSpPr>
          <p:spPr>
            <a:xfrm>
              <a:off x="1444525" y="1456925"/>
              <a:ext cx="202675"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571;p80">
              <a:extLst>
                <a:ext uri="{FF2B5EF4-FFF2-40B4-BE49-F238E27FC236}">
                  <a16:creationId xmlns:a16="http://schemas.microsoft.com/office/drawing/2014/main" xmlns="" id="{05CAA6F3-0866-96B4-6595-022642C5F59C}"/>
                </a:ext>
              </a:extLst>
            </p:cNvPr>
            <p:cNvSpPr/>
            <p:nvPr/>
          </p:nvSpPr>
          <p:spPr>
            <a:xfrm>
              <a:off x="1444525" y="1456925"/>
              <a:ext cx="188700" cy="69100"/>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572;p80">
              <a:extLst>
                <a:ext uri="{FF2B5EF4-FFF2-40B4-BE49-F238E27FC236}">
                  <a16:creationId xmlns:a16="http://schemas.microsoft.com/office/drawing/2014/main" xmlns="" id="{E21E412E-6DCE-CF2C-E006-229F073A3AD6}"/>
                </a:ext>
              </a:extLst>
            </p:cNvPr>
            <p:cNvSpPr/>
            <p:nvPr/>
          </p:nvSpPr>
          <p:spPr>
            <a:xfrm>
              <a:off x="1632900" y="915925"/>
              <a:ext cx="122375" cy="61525"/>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573;p80">
              <a:extLst>
                <a:ext uri="{FF2B5EF4-FFF2-40B4-BE49-F238E27FC236}">
                  <a16:creationId xmlns:a16="http://schemas.microsoft.com/office/drawing/2014/main" xmlns="" id="{0E393822-A924-9418-C472-4C2CBC0B1A1D}"/>
                </a:ext>
              </a:extLst>
            </p:cNvPr>
            <p:cNvSpPr/>
            <p:nvPr/>
          </p:nvSpPr>
          <p:spPr>
            <a:xfrm>
              <a:off x="1890475" y="993525"/>
              <a:ext cx="180575" cy="289900"/>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574;p80">
              <a:extLst>
                <a:ext uri="{FF2B5EF4-FFF2-40B4-BE49-F238E27FC236}">
                  <a16:creationId xmlns:a16="http://schemas.microsoft.com/office/drawing/2014/main" xmlns="" id="{EBBB5ABE-3F71-E214-109F-56C2800D10A2}"/>
                </a:ext>
              </a:extLst>
            </p:cNvPr>
            <p:cNvSpPr/>
            <p:nvPr/>
          </p:nvSpPr>
          <p:spPr>
            <a:xfrm>
              <a:off x="1768175" y="645625"/>
              <a:ext cx="212550" cy="345175"/>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575;p80">
              <a:extLst>
                <a:ext uri="{FF2B5EF4-FFF2-40B4-BE49-F238E27FC236}">
                  <a16:creationId xmlns:a16="http://schemas.microsoft.com/office/drawing/2014/main" xmlns="" id="{5B8458EB-79BA-9A7F-967B-78BE34500843}"/>
                </a:ext>
              </a:extLst>
            </p:cNvPr>
            <p:cNvSpPr/>
            <p:nvPr/>
          </p:nvSpPr>
          <p:spPr>
            <a:xfrm>
              <a:off x="1869350" y="745375"/>
              <a:ext cx="122625" cy="103475"/>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576;p80">
              <a:extLst>
                <a:ext uri="{FF2B5EF4-FFF2-40B4-BE49-F238E27FC236}">
                  <a16:creationId xmlns:a16="http://schemas.microsoft.com/office/drawing/2014/main" xmlns="" id="{6AF0C6CD-F730-F7EE-69FF-CC7B39DF6D25}"/>
                </a:ext>
              </a:extLst>
            </p:cNvPr>
            <p:cNvSpPr/>
            <p:nvPr/>
          </p:nvSpPr>
          <p:spPr>
            <a:xfrm>
              <a:off x="1266300" y="616950"/>
              <a:ext cx="446975" cy="226200"/>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577;p80">
              <a:extLst>
                <a:ext uri="{FF2B5EF4-FFF2-40B4-BE49-F238E27FC236}">
                  <a16:creationId xmlns:a16="http://schemas.microsoft.com/office/drawing/2014/main" xmlns="" id="{2C920BF9-956C-4208-CF3E-DA915E1A4761}"/>
                </a:ext>
              </a:extLst>
            </p:cNvPr>
            <p:cNvSpPr/>
            <p:nvPr/>
          </p:nvSpPr>
          <p:spPr>
            <a:xfrm>
              <a:off x="1021975" y="856975"/>
              <a:ext cx="225800" cy="575350"/>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78;p80">
              <a:extLst>
                <a:ext uri="{FF2B5EF4-FFF2-40B4-BE49-F238E27FC236}">
                  <a16:creationId xmlns:a16="http://schemas.microsoft.com/office/drawing/2014/main" xmlns="" id="{70851F7D-C0BA-7902-2167-D8C58D756645}"/>
                </a:ext>
              </a:extLst>
            </p:cNvPr>
            <p:cNvSpPr/>
            <p:nvPr/>
          </p:nvSpPr>
          <p:spPr>
            <a:xfrm>
              <a:off x="1516475" y="807625"/>
              <a:ext cx="389500" cy="217625"/>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79;p80">
              <a:extLst>
                <a:ext uri="{FF2B5EF4-FFF2-40B4-BE49-F238E27FC236}">
                  <a16:creationId xmlns:a16="http://schemas.microsoft.com/office/drawing/2014/main" xmlns="" id="{43895F21-725A-28D9-C9A3-76AB56E1506D}"/>
                </a:ext>
              </a:extLst>
            </p:cNvPr>
            <p:cNvSpPr/>
            <p:nvPr/>
          </p:nvSpPr>
          <p:spPr>
            <a:xfrm>
              <a:off x="1206075" y="839900"/>
              <a:ext cx="240000"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80;p80">
              <a:extLst>
                <a:ext uri="{FF2B5EF4-FFF2-40B4-BE49-F238E27FC236}">
                  <a16:creationId xmlns:a16="http://schemas.microsoft.com/office/drawing/2014/main" xmlns="" id="{48ADEAE4-DB91-51F4-A698-82E0931D0B6A}"/>
                </a:ext>
              </a:extLst>
            </p:cNvPr>
            <p:cNvSpPr/>
            <p:nvPr/>
          </p:nvSpPr>
          <p:spPr>
            <a:xfrm>
              <a:off x="1437400" y="839900"/>
              <a:ext cx="8675" cy="20600"/>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81;p80">
              <a:extLst>
                <a:ext uri="{FF2B5EF4-FFF2-40B4-BE49-F238E27FC236}">
                  <a16:creationId xmlns:a16="http://schemas.microsoft.com/office/drawing/2014/main" xmlns="" id="{8741C06B-68A3-A4E7-FF99-BD6EAC014A5E}"/>
                </a:ext>
              </a:extLst>
            </p:cNvPr>
            <p:cNvSpPr/>
            <p:nvPr/>
          </p:nvSpPr>
          <p:spPr>
            <a:xfrm>
              <a:off x="1256650" y="888850"/>
              <a:ext cx="123025" cy="48350"/>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82;p80">
              <a:extLst>
                <a:ext uri="{FF2B5EF4-FFF2-40B4-BE49-F238E27FC236}">
                  <a16:creationId xmlns:a16="http://schemas.microsoft.com/office/drawing/2014/main" xmlns="" id="{341CBC0A-62BB-960B-7FB2-9B3A094D2CE4}"/>
                </a:ext>
              </a:extLst>
            </p:cNvPr>
            <p:cNvSpPr/>
            <p:nvPr/>
          </p:nvSpPr>
          <p:spPr>
            <a:xfrm>
              <a:off x="1434900" y="1217425"/>
              <a:ext cx="159400"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83;p80">
              <a:extLst>
                <a:ext uri="{FF2B5EF4-FFF2-40B4-BE49-F238E27FC236}">
                  <a16:creationId xmlns:a16="http://schemas.microsoft.com/office/drawing/2014/main" xmlns="" id="{EC1BEAA4-7FBE-71F7-3A1F-6D7FB9206A96}"/>
                </a:ext>
              </a:extLst>
            </p:cNvPr>
            <p:cNvSpPr/>
            <p:nvPr/>
          </p:nvSpPr>
          <p:spPr>
            <a:xfrm>
              <a:off x="2502175" y="858350"/>
              <a:ext cx="222500" cy="339525"/>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84;p80">
              <a:extLst>
                <a:ext uri="{FF2B5EF4-FFF2-40B4-BE49-F238E27FC236}">
                  <a16:creationId xmlns:a16="http://schemas.microsoft.com/office/drawing/2014/main" xmlns="" id="{BD545012-F62F-AE27-B9B3-58ED566E515E}"/>
                </a:ext>
              </a:extLst>
            </p:cNvPr>
            <p:cNvSpPr/>
            <p:nvPr/>
          </p:nvSpPr>
          <p:spPr>
            <a:xfrm>
              <a:off x="2343050" y="891750"/>
              <a:ext cx="250200" cy="318375"/>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85;p80">
              <a:extLst>
                <a:ext uri="{FF2B5EF4-FFF2-40B4-BE49-F238E27FC236}">
                  <a16:creationId xmlns:a16="http://schemas.microsoft.com/office/drawing/2014/main" xmlns="" id="{AD9A1840-CD08-934E-04A1-629E52E7B713}"/>
                </a:ext>
              </a:extLst>
            </p:cNvPr>
            <p:cNvSpPr/>
            <p:nvPr/>
          </p:nvSpPr>
          <p:spPr>
            <a:xfrm>
              <a:off x="1589200" y="1044800"/>
              <a:ext cx="950650" cy="726625"/>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86;p80">
              <a:extLst>
                <a:ext uri="{FF2B5EF4-FFF2-40B4-BE49-F238E27FC236}">
                  <a16:creationId xmlns:a16="http://schemas.microsoft.com/office/drawing/2014/main" xmlns="" id="{1F018CB9-C287-3D36-FADD-B0829DC00ABA}"/>
                </a:ext>
              </a:extLst>
            </p:cNvPr>
            <p:cNvSpPr/>
            <p:nvPr/>
          </p:nvSpPr>
          <p:spPr>
            <a:xfrm>
              <a:off x="1414500" y="1089325"/>
              <a:ext cx="80400" cy="77750"/>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87;p80">
              <a:extLst>
                <a:ext uri="{FF2B5EF4-FFF2-40B4-BE49-F238E27FC236}">
                  <a16:creationId xmlns:a16="http://schemas.microsoft.com/office/drawing/2014/main" xmlns="" id="{7694D0C7-4F60-9A1E-16D2-B8A48809DFE5}"/>
                </a:ext>
              </a:extLst>
            </p:cNvPr>
            <p:cNvSpPr/>
            <p:nvPr/>
          </p:nvSpPr>
          <p:spPr>
            <a:xfrm>
              <a:off x="1568450" y="1021175"/>
              <a:ext cx="179600" cy="91425"/>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88;p80">
              <a:extLst>
                <a:ext uri="{FF2B5EF4-FFF2-40B4-BE49-F238E27FC236}">
                  <a16:creationId xmlns:a16="http://schemas.microsoft.com/office/drawing/2014/main" xmlns="" id="{D8659F11-257B-4460-FFA3-304614B75562}"/>
                </a:ext>
              </a:extLst>
            </p:cNvPr>
            <p:cNvSpPr/>
            <p:nvPr/>
          </p:nvSpPr>
          <p:spPr>
            <a:xfrm>
              <a:off x="1229900" y="1000025"/>
              <a:ext cx="180925" cy="85700"/>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48757692"/>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par>
                                <p:cTn id="52" presetID="16" presetClass="entr" presetSubtype="2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arn(inVertical)">
                                      <p:cBhvr>
                                        <p:cTn id="66" dur="500"/>
                                        <p:tgtEl>
                                          <p:spTgt spid="12"/>
                                        </p:tgtEl>
                                      </p:cBhvr>
                                    </p:animEffect>
                                  </p:childTnLst>
                                </p:cTn>
                              </p:par>
                              <p:par>
                                <p:cTn id="67" presetID="16" presetClass="entr" presetSubtype="21"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7" grpId="0"/>
      <p:bldP spid="12"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298974" y="247128"/>
            <a:ext cx="36086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3. Chủ đề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图片 42">
            <a:extLst>
              <a:ext uri="{FF2B5EF4-FFF2-40B4-BE49-F238E27FC236}">
                <a16:creationId xmlns:a16="http://schemas.microsoft.com/office/drawing/2014/main" xmlns="" id="{997DAA51-AF53-761B-26F2-BE946F759C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9404" y="988091"/>
            <a:ext cx="2813345" cy="5280982"/>
          </a:xfrm>
          <a:prstGeom prst="rect">
            <a:avLst/>
          </a:prstGeom>
        </p:spPr>
      </p:pic>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grpSp>
        <p:nvGrpSpPr>
          <p:cNvPr id="3" name="Google Shape;1550;p39">
            <a:extLst>
              <a:ext uri="{FF2B5EF4-FFF2-40B4-BE49-F238E27FC236}">
                <a16:creationId xmlns:a16="http://schemas.microsoft.com/office/drawing/2014/main" xmlns="" id="{A0252285-71BF-ADEC-8202-818FAB4F71A7}"/>
              </a:ext>
            </a:extLst>
          </p:cNvPr>
          <p:cNvGrpSpPr/>
          <p:nvPr/>
        </p:nvGrpSpPr>
        <p:grpSpPr>
          <a:xfrm>
            <a:off x="1736035" y="1668594"/>
            <a:ext cx="7154947" cy="928832"/>
            <a:chOff x="-585558" y="1508650"/>
            <a:chExt cx="7154947" cy="928832"/>
          </a:xfrm>
        </p:grpSpPr>
        <p:cxnSp>
          <p:nvCxnSpPr>
            <p:cNvPr id="7" name="Google Shape;1551;p39">
              <a:extLst>
                <a:ext uri="{FF2B5EF4-FFF2-40B4-BE49-F238E27FC236}">
                  <a16:creationId xmlns:a16="http://schemas.microsoft.com/office/drawing/2014/main" xmlns="" id="{CBAF18FF-0B70-6642-9CDC-F796409FF13C}"/>
                </a:ext>
              </a:extLst>
            </p:cNvPr>
            <p:cNvCxnSpPr>
              <a:cxnSpLocks/>
              <a:endCxn id="12" idx="3"/>
            </p:cNvCxnSpPr>
            <p:nvPr/>
          </p:nvCxnSpPr>
          <p:spPr>
            <a:xfrm rot="10800000">
              <a:off x="2878925" y="1685950"/>
              <a:ext cx="3690464" cy="751532"/>
            </a:xfrm>
            <a:prstGeom prst="curvedConnector3">
              <a:avLst>
                <a:gd name="adj1" fmla="val 50000"/>
              </a:avLst>
            </a:prstGeom>
            <a:noFill/>
            <a:ln w="28575" cap="flat" cmpd="sng">
              <a:solidFill>
                <a:srgbClr val="58C3C4"/>
              </a:solidFill>
              <a:prstDash val="solid"/>
              <a:round/>
              <a:headEnd type="oval" w="med" len="med"/>
              <a:tailEnd type="oval" w="med" len="med"/>
            </a:ln>
          </p:spPr>
        </p:cxnSp>
        <p:sp>
          <p:nvSpPr>
            <p:cNvPr id="12" name="Google Shape;1552;p39">
              <a:extLst>
                <a:ext uri="{FF2B5EF4-FFF2-40B4-BE49-F238E27FC236}">
                  <a16:creationId xmlns:a16="http://schemas.microsoft.com/office/drawing/2014/main" xmlns="" id="{148AEC6D-E536-C1CF-B567-888280736DCC}"/>
                </a:ext>
              </a:extLst>
            </p:cNvPr>
            <p:cNvSpPr txBox="1"/>
            <p:nvPr/>
          </p:nvSpPr>
          <p:spPr>
            <a:xfrm>
              <a:off x="-585558" y="1508650"/>
              <a:ext cx="3464483"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Tác giả lấy chính những trải nghiệm của mình về mùa xuân – “mùa xuân của tôi” để chứng minh lời khẳng định trên</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oogle Shape;1554;p39">
            <a:extLst>
              <a:ext uri="{FF2B5EF4-FFF2-40B4-BE49-F238E27FC236}">
                <a16:creationId xmlns:a16="http://schemas.microsoft.com/office/drawing/2014/main" xmlns="" id="{5170DF3D-8033-4220-70BE-2F74082D672A}"/>
              </a:ext>
            </a:extLst>
          </p:cNvPr>
          <p:cNvGrpSpPr/>
          <p:nvPr/>
        </p:nvGrpSpPr>
        <p:grpSpPr>
          <a:xfrm>
            <a:off x="1226909" y="3332916"/>
            <a:ext cx="7333995" cy="831678"/>
            <a:chOff x="-1094684" y="3172972"/>
            <a:chExt cx="7333995" cy="831678"/>
          </a:xfrm>
        </p:grpSpPr>
        <p:cxnSp>
          <p:nvCxnSpPr>
            <p:cNvPr id="16" name="Google Shape;1555;p39">
              <a:extLst>
                <a:ext uri="{FF2B5EF4-FFF2-40B4-BE49-F238E27FC236}">
                  <a16:creationId xmlns:a16="http://schemas.microsoft.com/office/drawing/2014/main" xmlns="" id="{9736FCB1-A25D-CD92-1130-225CC7F7D7DC}"/>
                </a:ext>
              </a:extLst>
            </p:cNvPr>
            <p:cNvCxnSpPr>
              <a:cxnSpLocks/>
              <a:endCxn id="17" idx="3"/>
            </p:cNvCxnSpPr>
            <p:nvPr/>
          </p:nvCxnSpPr>
          <p:spPr>
            <a:xfrm rot="10800000">
              <a:off x="2014075" y="3350272"/>
              <a:ext cx="4225236" cy="654378"/>
            </a:xfrm>
            <a:prstGeom prst="curvedConnector3">
              <a:avLst>
                <a:gd name="adj1" fmla="val 50000"/>
              </a:avLst>
            </a:prstGeom>
            <a:noFill/>
            <a:ln w="28575" cap="flat" cmpd="sng">
              <a:solidFill>
                <a:srgbClr val="503156"/>
              </a:solidFill>
              <a:prstDash val="solid"/>
              <a:round/>
              <a:headEnd type="none" w="med" len="med"/>
              <a:tailEnd type="oval" w="med" len="med"/>
            </a:ln>
          </p:spPr>
        </p:cxnSp>
        <p:sp>
          <p:nvSpPr>
            <p:cNvPr id="17" name="Google Shape;1556;p39">
              <a:extLst>
                <a:ext uri="{FF2B5EF4-FFF2-40B4-BE49-F238E27FC236}">
                  <a16:creationId xmlns:a16="http://schemas.microsoft.com/office/drawing/2014/main" xmlns="" id="{DC404CD1-07F3-B5AA-C864-09F3FD8DCDD3}"/>
                </a:ext>
              </a:extLst>
            </p:cNvPr>
            <p:cNvSpPr txBox="1"/>
            <p:nvPr/>
          </p:nvSpPr>
          <p:spPr>
            <a:xfrm>
              <a:off x="-1094684" y="3172972"/>
              <a:ext cx="3108759"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Những cảm nhận về mùa xuân được soi chiếu qua tình yêu sâu nặng với quê nhà. </a:t>
              </a:r>
              <a:endParaRPr kumimoji="0" lang="en-US" sz="2800" b="0" i="0" u="none" strike="noStrike" kern="1200" cap="none" spc="0" normalizeH="0" baseline="0" noProof="0">
                <a:ln>
                  <a:noFill/>
                </a:ln>
                <a:solidFill>
                  <a:srgbClr val="000000"/>
                </a:solidFill>
                <a:effectLst/>
                <a:uLnTx/>
                <a:uFillTx/>
                <a:latin typeface=".VnTime"/>
                <a:ea typeface="Times New Roman" panose="02020603050405020304" pitchFamily="18" charset="0"/>
                <a:cs typeface="Times New Roman" panose="02020603050405020304" pitchFamily="18" charset="0"/>
                <a:sym typeface="Arial"/>
              </a:endParaRPr>
            </a:p>
          </p:txBody>
        </p:sp>
      </p:grpSp>
      <p:grpSp>
        <p:nvGrpSpPr>
          <p:cNvPr id="19" name="Google Shape;1550;p39">
            <a:extLst>
              <a:ext uri="{FF2B5EF4-FFF2-40B4-BE49-F238E27FC236}">
                <a16:creationId xmlns:a16="http://schemas.microsoft.com/office/drawing/2014/main" xmlns="" id="{5113C56C-1323-FA8A-1055-AE73A36FCFE2}"/>
              </a:ext>
            </a:extLst>
          </p:cNvPr>
          <p:cNvGrpSpPr/>
          <p:nvPr/>
        </p:nvGrpSpPr>
        <p:grpSpPr>
          <a:xfrm>
            <a:off x="2976338" y="4760282"/>
            <a:ext cx="6699743" cy="515634"/>
            <a:chOff x="-229834" y="1508650"/>
            <a:chExt cx="6699743" cy="515634"/>
          </a:xfrm>
        </p:grpSpPr>
        <p:cxnSp>
          <p:nvCxnSpPr>
            <p:cNvPr id="20" name="Google Shape;1551;p39">
              <a:extLst>
                <a:ext uri="{FF2B5EF4-FFF2-40B4-BE49-F238E27FC236}">
                  <a16:creationId xmlns:a16="http://schemas.microsoft.com/office/drawing/2014/main" xmlns="" id="{674F6100-8398-45D8-0A0F-8E716112A6C0}"/>
                </a:ext>
              </a:extLst>
            </p:cNvPr>
            <p:cNvCxnSpPr>
              <a:cxnSpLocks/>
              <a:endCxn id="30" idx="3"/>
            </p:cNvCxnSpPr>
            <p:nvPr/>
          </p:nvCxnSpPr>
          <p:spPr>
            <a:xfrm rot="10800000">
              <a:off x="2878926" y="1685951"/>
              <a:ext cx="3590983" cy="338333"/>
            </a:xfrm>
            <a:prstGeom prst="curvedConnector3">
              <a:avLst>
                <a:gd name="adj1" fmla="val 50000"/>
              </a:avLst>
            </a:prstGeom>
            <a:noFill/>
            <a:ln w="28575" cap="flat" cmpd="sng">
              <a:solidFill>
                <a:srgbClr val="58C3C4"/>
              </a:solidFill>
              <a:prstDash val="solid"/>
              <a:round/>
              <a:headEnd type="oval" w="med" len="med"/>
              <a:tailEnd type="oval" w="med" len="med"/>
            </a:ln>
          </p:spPr>
        </p:cxnSp>
        <p:sp>
          <p:nvSpPr>
            <p:cNvPr id="30" name="Google Shape;1552;p39">
              <a:extLst>
                <a:ext uri="{FF2B5EF4-FFF2-40B4-BE49-F238E27FC236}">
                  <a16:creationId xmlns:a16="http://schemas.microsoft.com/office/drawing/2014/main" xmlns="" id="{80BA48FC-C963-1F19-11F7-15B7E155FC79}"/>
                </a:ext>
              </a:extLst>
            </p:cNvPr>
            <p:cNvSpPr txBox="1"/>
            <p:nvPr/>
          </p:nvSpPr>
          <p:spPr>
            <a:xfrm>
              <a:off x="-229834" y="1508650"/>
              <a:ext cx="3108759"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Ai cũng chuộng mùa xuân, nhất là mùa xuân lại gắn với những kỉ niệm, hồi ức gần gũi, chan chứa yêu thương</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063144091"/>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750" fill="hold"/>
                                        <p:tgtEl>
                                          <p:spTgt spid="2"/>
                                        </p:tgtEl>
                                        <p:attrNameLst>
                                          <p:attrName>ppt_x</p:attrName>
                                        </p:attrNameLst>
                                      </p:cBhvr>
                                      <p:tavLst>
                                        <p:tav tm="0">
                                          <p:val>
                                            <p:strVal val="#ppt_x"/>
                                          </p:val>
                                        </p:tav>
                                        <p:tav tm="100000">
                                          <p:val>
                                            <p:strVal val="#ppt_x"/>
                                          </p:val>
                                        </p:tav>
                                      </p:tavLst>
                                    </p:anim>
                                    <p:anim calcmode="lin" valueType="num">
                                      <p:cBhvr additive="base">
                                        <p:cTn id="4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B7B6E3-A6BE-47A7-8D88-FBCBFC01C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1" name="组合 10">
            <a:extLst>
              <a:ext uri="{FF2B5EF4-FFF2-40B4-BE49-F238E27FC236}">
                <a16:creationId xmlns:a16="http://schemas.microsoft.com/office/drawing/2014/main" xmlns="" id="{AE6D6197-B3F5-4EA2-81CD-C1806D04F2D2}"/>
              </a:ext>
            </a:extLst>
          </p:cNvPr>
          <p:cNvGrpSpPr/>
          <p:nvPr/>
        </p:nvGrpSpPr>
        <p:grpSpPr>
          <a:xfrm>
            <a:off x="2536923" y="418109"/>
            <a:ext cx="6451935" cy="3601360"/>
            <a:chOff x="2870033" y="544512"/>
            <a:chExt cx="6451934" cy="3601360"/>
          </a:xfrm>
        </p:grpSpPr>
        <p:sp>
          <p:nvSpPr>
            <p:cNvPr id="5" name="思想气泡: 云 4">
              <a:extLst>
                <a:ext uri="{FF2B5EF4-FFF2-40B4-BE49-F238E27FC236}">
                  <a16:creationId xmlns:a16="http://schemas.microsoft.com/office/drawing/2014/main" xmlns="" id="{D344D562-86E2-4622-B1DC-13C44A859631}"/>
                </a:ext>
              </a:extLst>
            </p:cNvPr>
            <p:cNvSpPr/>
            <p:nvPr/>
          </p:nvSpPr>
          <p:spPr>
            <a:xfrm>
              <a:off x="2870033" y="544512"/>
              <a:ext cx="6451934" cy="3601360"/>
            </a:xfrm>
            <a:prstGeom prst="cloudCallout">
              <a:avLst>
                <a:gd name="adj1" fmla="val 47855"/>
                <a:gd name="adj2" fmla="val 46295"/>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微软雅黑" panose="020B0503020204020204" pitchFamily="34" charset="-122"/>
                <a:sym typeface="Arial"/>
              </a:endParaRPr>
            </a:p>
          </p:txBody>
        </p:sp>
        <p:sp>
          <p:nvSpPr>
            <p:cNvPr id="6" name="文本框 5">
              <a:extLst>
                <a:ext uri="{FF2B5EF4-FFF2-40B4-BE49-F238E27FC236}">
                  <a16:creationId xmlns:a16="http://schemas.microsoft.com/office/drawing/2014/main" xmlns="" id="{B096DC4A-76A3-4991-A656-A9B4E79C86B4}"/>
                </a:ext>
              </a:extLst>
            </p:cNvPr>
            <p:cNvSpPr txBox="1"/>
            <p:nvPr/>
          </p:nvSpPr>
          <p:spPr>
            <a:xfrm>
              <a:off x="5050548" y="565180"/>
              <a:ext cx="3561348" cy="1200329"/>
            </a:xfrm>
            <a:prstGeom prst="rect">
              <a:avLst/>
            </a:prstGeom>
            <a:noFill/>
          </p:spPr>
          <p:txBody>
            <a:bodyPr wrap="square" rtlCol="0">
              <a:spAutoFit/>
            </a:bodyPr>
            <a:lstStyle/>
            <a:p>
              <a:pPr algn="ctr" defTabSz="914377"/>
              <a:r>
                <a:rPr lang="en-US" altLang="zh-CN" sz="7200" b="1">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rPr>
                <a:t>4.</a:t>
              </a:r>
              <a:endParaRPr lang="zh-CN" altLang="en-US" sz="7200" b="1" dirty="0">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endParaRPr>
            </a:p>
          </p:txBody>
        </p:sp>
        <p:sp>
          <p:nvSpPr>
            <p:cNvPr id="8" name="文本框 7">
              <a:extLst>
                <a:ext uri="{FF2B5EF4-FFF2-40B4-BE49-F238E27FC236}">
                  <a16:creationId xmlns:a16="http://schemas.microsoft.com/office/drawing/2014/main" xmlns="" id="{9D89CE9B-3BF6-46A4-B790-0D884AE1CD20}"/>
                </a:ext>
              </a:extLst>
            </p:cNvPr>
            <p:cNvSpPr txBox="1"/>
            <p:nvPr/>
          </p:nvSpPr>
          <p:spPr>
            <a:xfrm>
              <a:off x="3175414" y="1640822"/>
              <a:ext cx="5436482" cy="1938992"/>
            </a:xfrm>
            <a:prstGeom prst="rect">
              <a:avLst/>
            </a:prstGeom>
            <a:noFill/>
          </p:spPr>
          <p:txBody>
            <a:bodyPr wrap="square" rtlCol="0">
              <a:spAutoFit/>
            </a:bodyPr>
            <a:lstStyle/>
            <a:p>
              <a:pPr algn="ctr" defTabSz="914377"/>
              <a:r>
                <a:rPr lang="en-US" altLang="zh-CN" sz="6000" b="1">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rPr>
                <a:t>Cái tôi của người viết</a:t>
              </a:r>
              <a:endParaRPr lang="zh-CN" altLang="en-US" sz="6000" b="1" dirty="0">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endParaRPr>
            </a:p>
          </p:txBody>
        </p:sp>
      </p:grpSp>
      <p:sp>
        <p:nvSpPr>
          <p:cNvPr id="10" name="文本框 9">
            <a:extLst>
              <a:ext uri="{FF2B5EF4-FFF2-40B4-BE49-F238E27FC236}">
                <a16:creationId xmlns:a16="http://schemas.microsoft.com/office/drawing/2014/main" xmlns="" id="{626E16D4-81F0-4B85-8A2A-A102C5E682FE}"/>
              </a:ext>
            </a:extLst>
          </p:cNvPr>
          <p:cNvSpPr txBox="1"/>
          <p:nvPr/>
        </p:nvSpPr>
        <p:spPr>
          <a:xfrm>
            <a:off x="5149851" y="-324854"/>
            <a:ext cx="184731" cy="369332"/>
          </a:xfrm>
          <a:prstGeom prst="rect">
            <a:avLst/>
          </a:prstGeom>
          <a:noFill/>
        </p:spPr>
        <p:txBody>
          <a:bodyPr wrap="none" rtlCol="0">
            <a:spAutoFit/>
          </a:bodyPr>
          <a:lstStyle/>
          <a:p>
            <a:pPr defTabSz="914377"/>
            <a:endParaRPr lang="zh-CN" altLang="en-US" dirty="0">
              <a:solidFill>
                <a:prstClr val="black"/>
              </a:solidFill>
              <a:latin typeface="Calibri"/>
              <a:ea typeface="微软雅黑" panose="020B0503020204020204" pitchFamily="34" charset="-122"/>
              <a:cs typeface="Arial"/>
              <a:sym typeface="Arial"/>
            </a:endParaRPr>
          </a:p>
        </p:txBody>
      </p:sp>
      <p:pic>
        <p:nvPicPr>
          <p:cNvPr id="12" name="图片 1">
            <a:extLst>
              <a:ext uri="{FF2B5EF4-FFF2-40B4-BE49-F238E27FC236}">
                <a16:creationId xmlns:a16="http://schemas.microsoft.com/office/drawing/2014/main" xmlns="" id="{85161BD4-7769-7477-F460-03B5FFD891EF}"/>
              </a:ext>
            </a:extLst>
          </p:cNvPr>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6915307" y="379736"/>
            <a:ext cx="1410547" cy="1114213"/>
          </a:xfrm>
          <a:prstGeom prst="rect">
            <a:avLst/>
          </a:prstGeom>
        </p:spPr>
      </p:pic>
      <p:pic>
        <p:nvPicPr>
          <p:cNvPr id="13" name="图片 2">
            <a:extLst>
              <a:ext uri="{FF2B5EF4-FFF2-40B4-BE49-F238E27FC236}">
                <a16:creationId xmlns:a16="http://schemas.microsoft.com/office/drawing/2014/main" xmlns="" id="{97B4F7BD-25A7-ECA1-1A95-8FD39B646884}"/>
              </a:ext>
            </a:extLst>
          </p:cNvPr>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2457509" y="4127320"/>
            <a:ext cx="894080" cy="706120"/>
          </a:xfrm>
          <a:prstGeom prst="rect">
            <a:avLst/>
          </a:prstGeom>
        </p:spPr>
      </p:pic>
      <p:pic>
        <p:nvPicPr>
          <p:cNvPr id="14" name="图片 6">
            <a:extLst>
              <a:ext uri="{FF2B5EF4-FFF2-40B4-BE49-F238E27FC236}">
                <a16:creationId xmlns:a16="http://schemas.microsoft.com/office/drawing/2014/main" xmlns="" id="{E9551449-0AE9-521B-9980-EED1F746B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87" y="1"/>
            <a:ext cx="3913213" cy="4350327"/>
          </a:xfrm>
          <a:prstGeom prst="rect">
            <a:avLst/>
          </a:prstGeom>
        </p:spPr>
      </p:pic>
      <p:pic>
        <p:nvPicPr>
          <p:cNvPr id="15" name="图片 4">
            <a:extLst>
              <a:ext uri="{FF2B5EF4-FFF2-40B4-BE49-F238E27FC236}">
                <a16:creationId xmlns:a16="http://schemas.microsoft.com/office/drawing/2014/main" xmlns="" id="{DCAD4FEB-5AD0-94A2-E02B-DD85F230C3AB}"/>
              </a:ext>
            </a:extLst>
          </p:cNvPr>
          <p:cNvPicPr>
            <a:picLocks noChangeAspect="1"/>
          </p:cNvPicPr>
          <p:nvPr/>
        </p:nvPicPr>
        <p:blipFill>
          <a:blip r:embed="rId7"/>
          <a:stretch>
            <a:fillRect/>
          </a:stretch>
        </p:blipFill>
        <p:spPr>
          <a:xfrm>
            <a:off x="5836278" y="3063122"/>
            <a:ext cx="3794879" cy="3794879"/>
          </a:xfrm>
          <a:prstGeom prst="rect">
            <a:avLst/>
          </a:prstGeom>
        </p:spPr>
      </p:pic>
    </p:spTree>
    <p:custDataLst>
      <p:tags r:id="rId1"/>
    </p:custDataLst>
    <p:extLst>
      <p:ext uri="{BB962C8B-B14F-4D97-AF65-F5344CB8AC3E}">
        <p14:creationId xmlns:p14="http://schemas.microsoft.com/office/powerpoint/2010/main" val="79971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38710" y="247128"/>
            <a:ext cx="487184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4. Cái tôi của người viết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Picture 1" descr="CHUYN Cy c u n c da i">
            <a:extLst>
              <a:ext uri="{FF2B5EF4-FFF2-40B4-BE49-F238E27FC236}">
                <a16:creationId xmlns:a16="http://schemas.microsoft.com/office/drawing/2014/main" xmlns="" id="{5F35E245-1F23-005F-4F58-5FFB49B59CF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44" y="1955133"/>
            <a:ext cx="5358682" cy="3016409"/>
          </a:xfrm>
          <a:prstGeom prst="rect">
            <a:avLst/>
          </a:prstGeom>
          <a:noFill/>
          <a:ln>
            <a:noFill/>
          </a:ln>
        </p:spPr>
      </p:pic>
      <p:grpSp>
        <p:nvGrpSpPr>
          <p:cNvPr id="3" name="Google Shape;502;p33">
            <a:extLst>
              <a:ext uri="{FF2B5EF4-FFF2-40B4-BE49-F238E27FC236}">
                <a16:creationId xmlns:a16="http://schemas.microsoft.com/office/drawing/2014/main" xmlns="" id="{995B41D7-C3D1-FAB2-7AF8-E8D141F700D4}"/>
              </a:ext>
            </a:extLst>
          </p:cNvPr>
          <p:cNvGrpSpPr/>
          <p:nvPr/>
        </p:nvGrpSpPr>
        <p:grpSpPr>
          <a:xfrm>
            <a:off x="6335152" y="1649493"/>
            <a:ext cx="5546673" cy="3624872"/>
            <a:chOff x="309900" y="238100"/>
            <a:chExt cx="7048350" cy="5237800"/>
          </a:xfrm>
          <a:solidFill>
            <a:schemeClr val="accent5">
              <a:lumMod val="60000"/>
              <a:lumOff val="40000"/>
            </a:schemeClr>
          </a:solidFill>
        </p:grpSpPr>
        <p:sp>
          <p:nvSpPr>
            <p:cNvPr id="7" name="Google Shape;503;p33">
              <a:extLst>
                <a:ext uri="{FF2B5EF4-FFF2-40B4-BE49-F238E27FC236}">
                  <a16:creationId xmlns:a16="http://schemas.microsoft.com/office/drawing/2014/main" xmlns="" id="{EE781CA0-2E7F-63CF-6E9C-D51A201A23EE}"/>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504;p33">
              <a:extLst>
                <a:ext uri="{FF2B5EF4-FFF2-40B4-BE49-F238E27FC236}">
                  <a16:creationId xmlns:a16="http://schemas.microsoft.com/office/drawing/2014/main" xmlns="" id="{FD3A30FE-C229-3493-C51D-FC29C70A635E}"/>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505;p33">
              <a:extLst>
                <a:ext uri="{FF2B5EF4-FFF2-40B4-BE49-F238E27FC236}">
                  <a16:creationId xmlns:a16="http://schemas.microsoft.com/office/drawing/2014/main" xmlns="" id="{AB5B37CB-6F82-5733-C822-0B0C31FCB90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506;p33">
              <a:extLst>
                <a:ext uri="{FF2B5EF4-FFF2-40B4-BE49-F238E27FC236}">
                  <a16:creationId xmlns:a16="http://schemas.microsoft.com/office/drawing/2014/main" xmlns="" id="{EF91654E-71AC-FBAE-C78B-6E0909432007}"/>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507;p33">
              <a:extLst>
                <a:ext uri="{FF2B5EF4-FFF2-40B4-BE49-F238E27FC236}">
                  <a16:creationId xmlns:a16="http://schemas.microsoft.com/office/drawing/2014/main" xmlns="" id="{C0E5ACFA-EC50-1D18-281A-74B6E1562458}"/>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508;p33">
              <a:extLst>
                <a:ext uri="{FF2B5EF4-FFF2-40B4-BE49-F238E27FC236}">
                  <a16:creationId xmlns:a16="http://schemas.microsoft.com/office/drawing/2014/main" xmlns="" id="{E2AC780D-31A8-99DA-B0E9-7D59F2FB474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509;p33">
              <a:extLst>
                <a:ext uri="{FF2B5EF4-FFF2-40B4-BE49-F238E27FC236}">
                  <a16:creationId xmlns:a16="http://schemas.microsoft.com/office/drawing/2014/main" xmlns="" id="{C8FB0B72-6299-52F5-694B-88863A69C3C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 name="Google Shape;510;p33">
              <a:extLst>
                <a:ext uri="{FF2B5EF4-FFF2-40B4-BE49-F238E27FC236}">
                  <a16:creationId xmlns:a16="http://schemas.microsoft.com/office/drawing/2014/main" xmlns="" id="{B4473A6B-4BE3-5F39-A547-2BAD3CF1C7C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511;p33">
              <a:extLst>
                <a:ext uri="{FF2B5EF4-FFF2-40B4-BE49-F238E27FC236}">
                  <a16:creationId xmlns:a16="http://schemas.microsoft.com/office/drawing/2014/main" xmlns="" id="{D71F8DF2-E0D6-805B-FA91-8961D5E453CE}"/>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31" name="TextBox 30">
            <a:extLst>
              <a:ext uri="{FF2B5EF4-FFF2-40B4-BE49-F238E27FC236}">
                <a16:creationId xmlns:a16="http://schemas.microsoft.com/office/drawing/2014/main" xmlns="" id="{EC0FE644-E3FB-6202-23B8-3949C2708076}"/>
              </a:ext>
            </a:extLst>
          </p:cNvPr>
          <p:cNvSpPr txBox="1"/>
          <p:nvPr/>
        </p:nvSpPr>
        <p:spPr>
          <a:xfrm>
            <a:off x="7102547" y="2272412"/>
            <a:ext cx="3553470" cy="2554545"/>
          </a:xfrm>
          <a:prstGeom prst="rect">
            <a:avLst/>
          </a:prstGeom>
          <a:noFill/>
        </p:spPr>
        <p:txBody>
          <a:bodyPr wrap="square">
            <a:spAutoFit/>
          </a:bodyPr>
          <a:lstStyle/>
          <a:p>
            <a:pPr algn="ctr">
              <a:buClr>
                <a:srgbClr val="000000"/>
              </a:buClr>
              <a:buFont typeface="Arial"/>
              <a:buNone/>
            </a:pPr>
            <a:r>
              <a:rPr lang="en-US" sz="2000" i="1">
                <a:latin typeface="Times New Roman" panose="02020603050405020304" pitchFamily="18" charset="0"/>
                <a:cs typeface="Times New Roman" panose="02020603050405020304" pitchFamily="18" charset="0"/>
              </a:rPr>
              <a:t>Trong đoạn trích, khi nói về mùa xuân, tác giả dùng các cụm từ như mùa xuân của tôi, mùa xuân thần thánh của tôi, mùa xuân của Hà Nội thân yêu. Cách viết này cho em hiểu điều gì về cuộc sống và tình cảm riêng của người viết?</a:t>
            </a:r>
            <a:endParaRPr lang="en-US"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38781830"/>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par>
                                <p:cTn id="49" presetID="16" presetClass="entr" presetSubtype="21"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106601" y="393564"/>
            <a:ext cx="388600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Hoạt</a:t>
            </a:r>
            <a:r>
              <a:rPr kumimoji="0" lang="en-US" altLang="zh-CN" sz="32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động khởi động</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Picture 1">
            <a:extLst>
              <a:ext uri="{FF2B5EF4-FFF2-40B4-BE49-F238E27FC236}">
                <a16:creationId xmlns:a16="http://schemas.microsoft.com/office/drawing/2014/main" xmlns="" id="{2145BEFF-5E6E-9CCB-C012-42AD788A9FA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7137" y="1782267"/>
            <a:ext cx="5060460" cy="3603642"/>
          </a:xfrm>
          <a:prstGeom prst="rect">
            <a:avLst/>
          </a:prstGeom>
          <a:noFill/>
          <a:ln>
            <a:noFill/>
          </a:ln>
        </p:spPr>
      </p:pic>
      <p:grpSp>
        <p:nvGrpSpPr>
          <p:cNvPr id="3" name="Google Shape;502;p33">
            <a:extLst>
              <a:ext uri="{FF2B5EF4-FFF2-40B4-BE49-F238E27FC236}">
                <a16:creationId xmlns:a16="http://schemas.microsoft.com/office/drawing/2014/main" xmlns="" id="{8F6A006A-2F6B-DE10-01D9-99F913D4CAB3}"/>
              </a:ext>
            </a:extLst>
          </p:cNvPr>
          <p:cNvGrpSpPr/>
          <p:nvPr/>
        </p:nvGrpSpPr>
        <p:grpSpPr>
          <a:xfrm>
            <a:off x="726652" y="1873363"/>
            <a:ext cx="4516082" cy="3512546"/>
            <a:chOff x="309900" y="238100"/>
            <a:chExt cx="7048350" cy="5237800"/>
          </a:xfrm>
          <a:solidFill>
            <a:schemeClr val="accent2">
              <a:lumMod val="20000"/>
              <a:lumOff val="80000"/>
            </a:schemeClr>
          </a:solidFill>
        </p:grpSpPr>
        <p:sp>
          <p:nvSpPr>
            <p:cNvPr id="7" name="Google Shape;503;p33">
              <a:extLst>
                <a:ext uri="{FF2B5EF4-FFF2-40B4-BE49-F238E27FC236}">
                  <a16:creationId xmlns:a16="http://schemas.microsoft.com/office/drawing/2014/main" xmlns="" id="{BA130E2E-662A-BDB6-9023-A3EC0E098EF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2" name="Google Shape;504;p33">
              <a:extLst>
                <a:ext uri="{FF2B5EF4-FFF2-40B4-BE49-F238E27FC236}">
                  <a16:creationId xmlns:a16="http://schemas.microsoft.com/office/drawing/2014/main" xmlns="" id="{73ECCC07-B9AF-AE2A-4421-612FE7919434}"/>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5" name="Google Shape;505;p33">
              <a:extLst>
                <a:ext uri="{FF2B5EF4-FFF2-40B4-BE49-F238E27FC236}">
                  <a16:creationId xmlns:a16="http://schemas.microsoft.com/office/drawing/2014/main" xmlns="" id="{0F6924D6-70B8-24AA-E9C3-FF347661942E}"/>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 name="Google Shape;506;p33">
              <a:extLst>
                <a:ext uri="{FF2B5EF4-FFF2-40B4-BE49-F238E27FC236}">
                  <a16:creationId xmlns:a16="http://schemas.microsoft.com/office/drawing/2014/main" xmlns="" id="{65B3334D-AEA4-00B9-F334-861074AAA6CD}"/>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 name="Google Shape;507;p33">
              <a:extLst>
                <a:ext uri="{FF2B5EF4-FFF2-40B4-BE49-F238E27FC236}">
                  <a16:creationId xmlns:a16="http://schemas.microsoft.com/office/drawing/2014/main" xmlns="" id="{AFA19A72-06EA-6251-C185-1308940BDD57}"/>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 name="Google Shape;508;p33">
              <a:extLst>
                <a:ext uri="{FF2B5EF4-FFF2-40B4-BE49-F238E27FC236}">
                  <a16:creationId xmlns:a16="http://schemas.microsoft.com/office/drawing/2014/main" xmlns="" id="{F166F9A5-70D4-CFEB-7FF2-54999C29133F}"/>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 name="Google Shape;509;p33">
              <a:extLst>
                <a:ext uri="{FF2B5EF4-FFF2-40B4-BE49-F238E27FC236}">
                  <a16:creationId xmlns:a16="http://schemas.microsoft.com/office/drawing/2014/main" xmlns="" id="{FE544511-9B71-97D0-986A-C09044F52C7A}"/>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 name="Google Shape;510;p33">
              <a:extLst>
                <a:ext uri="{FF2B5EF4-FFF2-40B4-BE49-F238E27FC236}">
                  <a16:creationId xmlns:a16="http://schemas.microsoft.com/office/drawing/2014/main" xmlns="" id="{63D41B66-7A9E-A49D-EE3F-3B8C3030163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2" name="Google Shape;511;p33">
              <a:extLst>
                <a:ext uri="{FF2B5EF4-FFF2-40B4-BE49-F238E27FC236}">
                  <a16:creationId xmlns:a16="http://schemas.microsoft.com/office/drawing/2014/main" xmlns="" id="{9594B466-379E-1264-AEFB-83AFE01965D3}"/>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sp>
        <p:nvSpPr>
          <p:cNvPr id="44" name="TextBox 43">
            <a:extLst>
              <a:ext uri="{FF2B5EF4-FFF2-40B4-BE49-F238E27FC236}">
                <a16:creationId xmlns:a16="http://schemas.microsoft.com/office/drawing/2014/main" xmlns="" id="{3802EAD5-96AB-AF17-7EDE-06BF59536133}"/>
              </a:ext>
            </a:extLst>
          </p:cNvPr>
          <p:cNvSpPr txBox="1"/>
          <p:nvPr/>
        </p:nvSpPr>
        <p:spPr>
          <a:xfrm>
            <a:off x="1260690" y="2839952"/>
            <a:ext cx="3313661" cy="1938992"/>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Em thích nhất điều gì ở mùa xuân? Em thể hiện điều đó như thế nào trong bức tranh của mình?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48129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38710" y="247128"/>
            <a:ext cx="487184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4. Cái tôi của người viết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2" name="Google Shape;2674;p65">
            <a:extLst>
              <a:ext uri="{FF2B5EF4-FFF2-40B4-BE49-F238E27FC236}">
                <a16:creationId xmlns:a16="http://schemas.microsoft.com/office/drawing/2014/main" xmlns="" id="{4DFD219D-60CD-49A8-294A-B7EDB1C74323}"/>
              </a:ext>
            </a:extLst>
          </p:cNvPr>
          <p:cNvSpPr txBox="1">
            <a:spLocks noGrp="1"/>
          </p:cNvSpPr>
          <p:nvPr/>
        </p:nvSpPr>
        <p:spPr>
          <a:xfrm>
            <a:off x="4662280" y="3452847"/>
            <a:ext cx="2757329" cy="126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1pPr>
            <a:lvl2pPr marR="0" lvl="1"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2pPr>
            <a:lvl3pPr marR="0" lvl="2"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3pPr>
            <a:lvl4pPr marR="0" lvl="3"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4pPr>
            <a:lvl5pPr marR="0" lvl="4"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5pPr>
            <a:lvl6pPr marR="0" lvl="5"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6pPr>
            <a:lvl7pPr marR="0" lvl="6"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7pPr>
            <a:lvl8pPr marR="0" lvl="7"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8pPr>
            <a:lvl9pPr marR="0" lvl="8" algn="l" rtl="0">
              <a:lnSpc>
                <a:spcPct val="100000"/>
              </a:lnSpc>
              <a:spcBef>
                <a:spcPts val="0"/>
              </a:spcBef>
              <a:spcAft>
                <a:spcPts val="0"/>
              </a:spcAft>
              <a:buClr>
                <a:schemeClr val="accent4"/>
              </a:buClr>
              <a:buSzPts val="3500"/>
              <a:buFont typeface="Grandstander"/>
              <a:buNone/>
              <a:defRPr sz="3500" b="1" i="0" u="none" strike="noStrike" cap="none">
                <a:solidFill>
                  <a:schemeClr val="accent4"/>
                </a:solidFill>
                <a:latin typeface="Grandstander"/>
                <a:ea typeface="Grandstander"/>
                <a:cs typeface="Grandstander"/>
                <a:sym typeface="Grandstander"/>
              </a:defRPr>
            </a:lvl9pPr>
          </a:lstStyle>
          <a:p>
            <a:pPr>
              <a:spcAft>
                <a:spcPts val="800"/>
              </a:spcAft>
            </a:pPr>
            <a:r>
              <a:rPr lang="en-US" sz="20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t>
            </a:r>
            <a:r>
              <a:rPr lang="en-US" sz="2000" i="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ùa xuân của tôi, mùa xuân thần thánh của tôi, mùa xuân của Hà Nội thân yêu</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2675;p65">
            <a:extLst>
              <a:ext uri="{FF2B5EF4-FFF2-40B4-BE49-F238E27FC236}">
                <a16:creationId xmlns:a16="http://schemas.microsoft.com/office/drawing/2014/main" xmlns="" id="{8185AB85-402C-1446-89A4-8AF6BCC42592}"/>
              </a:ext>
            </a:extLst>
          </p:cNvPr>
          <p:cNvSpPr txBox="1"/>
          <p:nvPr/>
        </p:nvSpPr>
        <p:spPr>
          <a:xfrm>
            <a:off x="463101" y="3260866"/>
            <a:ext cx="3509634" cy="61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Tác phẩm được viết trong thời gian Vũ Bằng sống ở miền Nam, xa cách quê hương miền Bắc =&gt;thể hiện tình cảm thương nhớ quê hương, gia đình của tác giả- một người con xa quê</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2676;p65">
            <a:extLst>
              <a:ext uri="{FF2B5EF4-FFF2-40B4-BE49-F238E27FC236}">
                <a16:creationId xmlns:a16="http://schemas.microsoft.com/office/drawing/2014/main" xmlns="" id="{38E08678-4272-AEC8-AF13-3B30E9E539DA}"/>
              </a:ext>
            </a:extLst>
          </p:cNvPr>
          <p:cNvSpPr txBox="1"/>
          <p:nvPr/>
        </p:nvSpPr>
        <p:spPr>
          <a:xfrm>
            <a:off x="2446123" y="2823084"/>
            <a:ext cx="1706400" cy="5279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solidFill>
                  <a:srgbClr val="FFB300"/>
                </a:solidFill>
                <a:latin typeface="Times New Roman" panose="02020603050405020304" pitchFamily="18" charset="0"/>
                <a:ea typeface="Grandstander Medium"/>
                <a:cs typeface="Times New Roman" panose="02020603050405020304" pitchFamily="18" charset="0"/>
                <a:sym typeface="Grandstander Medium"/>
              </a:rPr>
              <a:t>01</a:t>
            </a:r>
            <a:endParaRPr sz="3200" b="1">
              <a:solidFill>
                <a:srgbClr val="FFB300"/>
              </a:solidFill>
              <a:latin typeface="Times New Roman" panose="02020603050405020304" pitchFamily="18" charset="0"/>
              <a:ea typeface="Grandstander Medium"/>
              <a:cs typeface="Times New Roman" panose="02020603050405020304" pitchFamily="18" charset="0"/>
              <a:sym typeface="Grandstander Medium"/>
            </a:endParaRPr>
          </a:p>
        </p:txBody>
      </p:sp>
      <p:cxnSp>
        <p:nvCxnSpPr>
          <p:cNvPr id="12" name="Google Shape;2677;p65">
            <a:extLst>
              <a:ext uri="{FF2B5EF4-FFF2-40B4-BE49-F238E27FC236}">
                <a16:creationId xmlns:a16="http://schemas.microsoft.com/office/drawing/2014/main" xmlns="" id="{DB4028EF-4B3A-7B24-306A-8AF2025ACB0C}"/>
              </a:ext>
            </a:extLst>
          </p:cNvPr>
          <p:cNvCxnSpPr/>
          <p:nvPr/>
        </p:nvCxnSpPr>
        <p:spPr>
          <a:xfrm>
            <a:off x="2239935" y="3272702"/>
            <a:ext cx="1732800" cy="0"/>
          </a:xfrm>
          <a:prstGeom prst="straightConnector1">
            <a:avLst/>
          </a:prstGeom>
          <a:noFill/>
          <a:ln w="19050" cap="flat" cmpd="sng">
            <a:solidFill>
              <a:srgbClr val="40A378"/>
            </a:solidFill>
            <a:prstDash val="dash"/>
            <a:round/>
            <a:headEnd type="none" w="med" len="med"/>
            <a:tailEnd type="none" w="med" len="med"/>
          </a:ln>
        </p:spPr>
      </p:cxnSp>
      <p:sp>
        <p:nvSpPr>
          <p:cNvPr id="15" name="Google Shape;2678;p65">
            <a:extLst>
              <a:ext uri="{FF2B5EF4-FFF2-40B4-BE49-F238E27FC236}">
                <a16:creationId xmlns:a16="http://schemas.microsoft.com/office/drawing/2014/main" xmlns="" id="{30BE8082-4269-7C2E-921E-3C81C998DA47}"/>
              </a:ext>
            </a:extLst>
          </p:cNvPr>
          <p:cNvSpPr txBox="1"/>
          <p:nvPr/>
        </p:nvSpPr>
        <p:spPr>
          <a:xfrm>
            <a:off x="1853684" y="1858302"/>
            <a:ext cx="3099751" cy="61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Cách Vũ Bằng viết “mùa xuân của tôi” cho thấy những kỉ niệm của ông với quê nhà;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Google Shape;2679;p65">
            <a:extLst>
              <a:ext uri="{FF2B5EF4-FFF2-40B4-BE49-F238E27FC236}">
                <a16:creationId xmlns:a16="http://schemas.microsoft.com/office/drawing/2014/main" xmlns="" id="{1A1A20F0-DEC7-07FE-2FAC-0251698C27DD}"/>
              </a:ext>
            </a:extLst>
          </p:cNvPr>
          <p:cNvSpPr txBox="1"/>
          <p:nvPr/>
        </p:nvSpPr>
        <p:spPr>
          <a:xfrm>
            <a:off x="3379351" y="1433482"/>
            <a:ext cx="1706400" cy="51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solidFill>
                  <a:srgbClr val="FFB300"/>
                </a:solidFill>
                <a:latin typeface="Times New Roman" panose="02020603050405020304" pitchFamily="18" charset="0"/>
                <a:ea typeface="Grandstander Medium"/>
                <a:cs typeface="Times New Roman" panose="02020603050405020304" pitchFamily="18" charset="0"/>
                <a:sym typeface="Grandstander Medium"/>
              </a:rPr>
              <a:t>02</a:t>
            </a:r>
            <a:endParaRPr sz="3200" b="1">
              <a:solidFill>
                <a:srgbClr val="FFB300"/>
              </a:solidFill>
              <a:latin typeface="Times New Roman" panose="02020603050405020304" pitchFamily="18" charset="0"/>
              <a:ea typeface="Grandstander Medium"/>
              <a:cs typeface="Times New Roman" panose="02020603050405020304" pitchFamily="18" charset="0"/>
              <a:sym typeface="Grandstander Medium"/>
            </a:endParaRPr>
          </a:p>
        </p:txBody>
      </p:sp>
      <p:cxnSp>
        <p:nvCxnSpPr>
          <p:cNvPr id="17" name="Google Shape;2680;p65">
            <a:extLst>
              <a:ext uri="{FF2B5EF4-FFF2-40B4-BE49-F238E27FC236}">
                <a16:creationId xmlns:a16="http://schemas.microsoft.com/office/drawing/2014/main" xmlns="" id="{27A4E4F6-6CFF-B3D8-CCD6-9F8AE4B47322}"/>
              </a:ext>
            </a:extLst>
          </p:cNvPr>
          <p:cNvCxnSpPr/>
          <p:nvPr/>
        </p:nvCxnSpPr>
        <p:spPr>
          <a:xfrm>
            <a:off x="3247035" y="1884077"/>
            <a:ext cx="1732800" cy="0"/>
          </a:xfrm>
          <a:prstGeom prst="straightConnector1">
            <a:avLst/>
          </a:prstGeom>
          <a:noFill/>
          <a:ln w="19050" cap="flat" cmpd="sng">
            <a:solidFill>
              <a:srgbClr val="40A378"/>
            </a:solidFill>
            <a:prstDash val="dash"/>
            <a:round/>
            <a:headEnd type="none" w="med" len="med"/>
            <a:tailEnd type="none" w="med" len="med"/>
          </a:ln>
        </p:spPr>
      </p:cxnSp>
      <p:sp>
        <p:nvSpPr>
          <p:cNvPr id="18" name="Google Shape;2681;p65">
            <a:extLst>
              <a:ext uri="{FF2B5EF4-FFF2-40B4-BE49-F238E27FC236}">
                <a16:creationId xmlns:a16="http://schemas.microsoft.com/office/drawing/2014/main" xmlns="" id="{4B467B75-FCEA-73EE-685C-CDDE9FB8C071}"/>
              </a:ext>
            </a:extLst>
          </p:cNvPr>
          <p:cNvSpPr txBox="1"/>
          <p:nvPr/>
        </p:nvSpPr>
        <p:spPr>
          <a:xfrm>
            <a:off x="8111672" y="3324219"/>
            <a:ext cx="2546191" cy="61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Cách viết “mùa xuân của Hà Nội thân yêu” cho thấy sự gắn bó sâu nặng của tác giả với quê nhà.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Google Shape;2682;p65">
            <a:extLst>
              <a:ext uri="{FF2B5EF4-FFF2-40B4-BE49-F238E27FC236}">
                <a16:creationId xmlns:a16="http://schemas.microsoft.com/office/drawing/2014/main" xmlns="" id="{26781542-2AD2-0A92-DB7A-A1D3F96B06B3}"/>
              </a:ext>
            </a:extLst>
          </p:cNvPr>
          <p:cNvSpPr txBox="1"/>
          <p:nvPr/>
        </p:nvSpPr>
        <p:spPr>
          <a:xfrm>
            <a:off x="8146775" y="2849087"/>
            <a:ext cx="1706400" cy="51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a:solidFill>
                  <a:srgbClr val="FFB300"/>
                </a:solidFill>
                <a:latin typeface="Times New Roman" panose="02020603050405020304" pitchFamily="18" charset="0"/>
                <a:ea typeface="Grandstander Medium"/>
                <a:cs typeface="Times New Roman" panose="02020603050405020304" pitchFamily="18" charset="0"/>
                <a:sym typeface="Grandstander Medium"/>
              </a:rPr>
              <a:t>04</a:t>
            </a:r>
            <a:endParaRPr sz="3200" b="1">
              <a:solidFill>
                <a:srgbClr val="FFB300"/>
              </a:solidFill>
              <a:latin typeface="Times New Roman" panose="02020603050405020304" pitchFamily="18" charset="0"/>
              <a:ea typeface="Grandstander Medium"/>
              <a:cs typeface="Times New Roman" panose="02020603050405020304" pitchFamily="18" charset="0"/>
              <a:sym typeface="Grandstander Medium"/>
            </a:endParaRPr>
          </a:p>
        </p:txBody>
      </p:sp>
      <p:cxnSp>
        <p:nvCxnSpPr>
          <p:cNvPr id="20" name="Google Shape;2683;p65">
            <a:extLst>
              <a:ext uri="{FF2B5EF4-FFF2-40B4-BE49-F238E27FC236}">
                <a16:creationId xmlns:a16="http://schemas.microsoft.com/office/drawing/2014/main" xmlns="" id="{05C08DBB-8B9C-1004-5CB2-9774310CCF4B}"/>
              </a:ext>
            </a:extLst>
          </p:cNvPr>
          <p:cNvCxnSpPr/>
          <p:nvPr/>
        </p:nvCxnSpPr>
        <p:spPr>
          <a:xfrm>
            <a:off x="8120375" y="3286355"/>
            <a:ext cx="1732800" cy="0"/>
          </a:xfrm>
          <a:prstGeom prst="straightConnector1">
            <a:avLst/>
          </a:prstGeom>
          <a:noFill/>
          <a:ln w="19050" cap="flat" cmpd="sng">
            <a:solidFill>
              <a:srgbClr val="40A378"/>
            </a:solidFill>
            <a:prstDash val="dash"/>
            <a:round/>
            <a:headEnd type="none" w="med" len="med"/>
            <a:tailEnd type="none" w="med" len="med"/>
          </a:ln>
        </p:spPr>
      </p:cxnSp>
      <p:sp>
        <p:nvSpPr>
          <p:cNvPr id="30" name="Google Shape;2684;p65">
            <a:extLst>
              <a:ext uri="{FF2B5EF4-FFF2-40B4-BE49-F238E27FC236}">
                <a16:creationId xmlns:a16="http://schemas.microsoft.com/office/drawing/2014/main" xmlns="" id="{C42E77EE-8696-8925-DA02-FF63CD1715EC}"/>
              </a:ext>
            </a:extLst>
          </p:cNvPr>
          <p:cNvSpPr txBox="1"/>
          <p:nvPr/>
        </p:nvSpPr>
        <p:spPr>
          <a:xfrm>
            <a:off x="7363292" y="1914318"/>
            <a:ext cx="3984067" cy="61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Cách viết “mùa xuân thần thánh của tôi” cho thấy mùa xuân quê hương có ý nghĩa vô cùng quan trọng với riêng người viết;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Google Shape;2685;p65">
            <a:extLst>
              <a:ext uri="{FF2B5EF4-FFF2-40B4-BE49-F238E27FC236}">
                <a16:creationId xmlns:a16="http://schemas.microsoft.com/office/drawing/2014/main" xmlns="" id="{A11F8A02-A533-3900-F3BB-769B36BF4F2C}"/>
              </a:ext>
            </a:extLst>
          </p:cNvPr>
          <p:cNvSpPr txBox="1"/>
          <p:nvPr/>
        </p:nvSpPr>
        <p:spPr>
          <a:xfrm>
            <a:off x="7070075" y="1460462"/>
            <a:ext cx="1791900" cy="51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a:solidFill>
                  <a:srgbClr val="FFB300"/>
                </a:solidFill>
                <a:latin typeface="Times New Roman" panose="02020603050405020304" pitchFamily="18" charset="0"/>
                <a:ea typeface="Grandstander Medium"/>
                <a:cs typeface="Times New Roman" panose="02020603050405020304" pitchFamily="18" charset="0"/>
                <a:sym typeface="Grandstander Medium"/>
              </a:rPr>
              <a:t>03</a:t>
            </a:r>
            <a:endParaRPr sz="3200" b="1">
              <a:solidFill>
                <a:srgbClr val="FFB300"/>
              </a:solidFill>
              <a:latin typeface="Times New Roman" panose="02020603050405020304" pitchFamily="18" charset="0"/>
              <a:ea typeface="Grandstander Medium"/>
              <a:cs typeface="Times New Roman" panose="02020603050405020304" pitchFamily="18" charset="0"/>
              <a:sym typeface="Grandstander Medium"/>
            </a:endParaRPr>
          </a:p>
        </p:txBody>
      </p:sp>
      <p:cxnSp>
        <p:nvCxnSpPr>
          <p:cNvPr id="32" name="Google Shape;2686;p65">
            <a:extLst>
              <a:ext uri="{FF2B5EF4-FFF2-40B4-BE49-F238E27FC236}">
                <a16:creationId xmlns:a16="http://schemas.microsoft.com/office/drawing/2014/main" xmlns="" id="{BEBA7C09-615F-F212-3678-3A14553390D6}"/>
              </a:ext>
            </a:extLst>
          </p:cNvPr>
          <p:cNvCxnSpPr/>
          <p:nvPr/>
        </p:nvCxnSpPr>
        <p:spPr>
          <a:xfrm>
            <a:off x="7129075" y="1897730"/>
            <a:ext cx="1732800" cy="0"/>
          </a:xfrm>
          <a:prstGeom prst="straightConnector1">
            <a:avLst/>
          </a:prstGeom>
          <a:noFill/>
          <a:ln w="19050" cap="flat" cmpd="sng">
            <a:solidFill>
              <a:srgbClr val="40A378"/>
            </a:solidFill>
            <a:prstDash val="dash"/>
            <a:round/>
            <a:headEnd type="none" w="med" len="med"/>
            <a:tailEnd type="none" w="med" len="med"/>
          </a:ln>
        </p:spPr>
      </p:cxnSp>
      <p:grpSp>
        <p:nvGrpSpPr>
          <p:cNvPr id="36" name="Google Shape;4418;p58">
            <a:extLst>
              <a:ext uri="{FF2B5EF4-FFF2-40B4-BE49-F238E27FC236}">
                <a16:creationId xmlns:a16="http://schemas.microsoft.com/office/drawing/2014/main" xmlns="" id="{81EC4703-B304-D1CF-A592-E5A2B147520F}"/>
              </a:ext>
            </a:extLst>
          </p:cNvPr>
          <p:cNvGrpSpPr/>
          <p:nvPr/>
        </p:nvGrpSpPr>
        <p:grpSpPr>
          <a:xfrm flipH="1">
            <a:off x="5627818" y="5344718"/>
            <a:ext cx="1465913" cy="741333"/>
            <a:chOff x="9364650" y="4884500"/>
            <a:chExt cx="1605600" cy="811975"/>
          </a:xfrm>
        </p:grpSpPr>
        <p:sp>
          <p:nvSpPr>
            <p:cNvPr id="66" name="Google Shape;4419;p58">
              <a:extLst>
                <a:ext uri="{FF2B5EF4-FFF2-40B4-BE49-F238E27FC236}">
                  <a16:creationId xmlns:a16="http://schemas.microsoft.com/office/drawing/2014/main" xmlns="" id="{0E0DC136-969F-F7EE-34A7-088EE9986DE4}"/>
                </a:ext>
              </a:extLst>
            </p:cNvPr>
            <p:cNvSpPr/>
            <p:nvPr/>
          </p:nvSpPr>
          <p:spPr>
            <a:xfrm>
              <a:off x="9364650" y="4937450"/>
              <a:ext cx="1605600" cy="721700"/>
            </a:xfrm>
            <a:custGeom>
              <a:avLst/>
              <a:gdLst/>
              <a:ahLst/>
              <a:cxnLst/>
              <a:rect l="l" t="t" r="r" b="b"/>
              <a:pathLst>
                <a:path w="64224" h="28868" extrusionOk="0">
                  <a:moveTo>
                    <a:pt x="37028" y="0"/>
                  </a:moveTo>
                  <a:cubicBezTo>
                    <a:pt x="36731" y="0"/>
                    <a:pt x="36433" y="38"/>
                    <a:pt x="36138" y="117"/>
                  </a:cubicBezTo>
                  <a:cubicBezTo>
                    <a:pt x="34057" y="695"/>
                    <a:pt x="32863" y="3276"/>
                    <a:pt x="33518" y="5280"/>
                  </a:cubicBezTo>
                  <a:cubicBezTo>
                    <a:pt x="32834" y="4253"/>
                    <a:pt x="31547" y="3629"/>
                    <a:pt x="30246" y="3629"/>
                  </a:cubicBezTo>
                  <a:cubicBezTo>
                    <a:pt x="29935" y="3629"/>
                    <a:pt x="29623" y="3664"/>
                    <a:pt x="29319" y="3739"/>
                  </a:cubicBezTo>
                  <a:cubicBezTo>
                    <a:pt x="27469" y="4201"/>
                    <a:pt x="26044" y="5819"/>
                    <a:pt x="25466" y="7668"/>
                  </a:cubicBezTo>
                  <a:cubicBezTo>
                    <a:pt x="24888" y="9518"/>
                    <a:pt x="25042" y="11482"/>
                    <a:pt x="25389" y="13370"/>
                  </a:cubicBezTo>
                  <a:cubicBezTo>
                    <a:pt x="24769" y="11950"/>
                    <a:pt x="23231" y="11187"/>
                    <a:pt x="21681" y="11187"/>
                  </a:cubicBezTo>
                  <a:cubicBezTo>
                    <a:pt x="20919" y="11187"/>
                    <a:pt x="20155" y="11371"/>
                    <a:pt x="19494" y="11752"/>
                  </a:cubicBezTo>
                  <a:cubicBezTo>
                    <a:pt x="17491" y="12908"/>
                    <a:pt x="16566" y="15412"/>
                    <a:pt x="16836" y="17724"/>
                  </a:cubicBezTo>
                  <a:cubicBezTo>
                    <a:pt x="16407" y="15809"/>
                    <a:pt x="14507" y="14404"/>
                    <a:pt x="12591" y="14404"/>
                  </a:cubicBezTo>
                  <a:cubicBezTo>
                    <a:pt x="12271" y="14404"/>
                    <a:pt x="11950" y="14443"/>
                    <a:pt x="11635" y="14526"/>
                  </a:cubicBezTo>
                  <a:cubicBezTo>
                    <a:pt x="9439" y="15104"/>
                    <a:pt x="8014" y="17647"/>
                    <a:pt x="8630" y="19804"/>
                  </a:cubicBezTo>
                  <a:cubicBezTo>
                    <a:pt x="7794" y="18894"/>
                    <a:pt x="6563" y="18449"/>
                    <a:pt x="5319" y="18449"/>
                  </a:cubicBezTo>
                  <a:cubicBezTo>
                    <a:pt x="3983" y="18449"/>
                    <a:pt x="2631" y="18961"/>
                    <a:pt x="1734" y="19958"/>
                  </a:cubicBezTo>
                  <a:cubicBezTo>
                    <a:pt x="0" y="21884"/>
                    <a:pt x="77" y="25082"/>
                    <a:pt x="1734" y="27086"/>
                  </a:cubicBezTo>
                  <a:cubicBezTo>
                    <a:pt x="2735" y="28280"/>
                    <a:pt x="5163" y="28704"/>
                    <a:pt x="6896" y="28819"/>
                  </a:cubicBezTo>
                  <a:cubicBezTo>
                    <a:pt x="7436" y="28858"/>
                    <a:pt x="7917" y="28867"/>
                    <a:pt x="8264" y="28867"/>
                  </a:cubicBezTo>
                  <a:cubicBezTo>
                    <a:pt x="8611" y="28867"/>
                    <a:pt x="8823" y="28858"/>
                    <a:pt x="8823" y="28858"/>
                  </a:cubicBezTo>
                  <a:lnTo>
                    <a:pt x="57212" y="28472"/>
                  </a:lnTo>
                  <a:lnTo>
                    <a:pt x="59100" y="28472"/>
                  </a:lnTo>
                  <a:cubicBezTo>
                    <a:pt x="62028" y="28434"/>
                    <a:pt x="64224" y="25467"/>
                    <a:pt x="63068" y="22732"/>
                  </a:cubicBezTo>
                  <a:cubicBezTo>
                    <a:pt x="62914" y="22385"/>
                    <a:pt x="62760" y="22116"/>
                    <a:pt x="62528" y="21884"/>
                  </a:cubicBezTo>
                  <a:cubicBezTo>
                    <a:pt x="61327" y="20833"/>
                    <a:pt x="59726" y="20344"/>
                    <a:pt x="58112" y="20344"/>
                  </a:cubicBezTo>
                  <a:cubicBezTo>
                    <a:pt x="57656" y="20344"/>
                    <a:pt x="57199" y="20383"/>
                    <a:pt x="56749" y="20459"/>
                  </a:cubicBezTo>
                  <a:cubicBezTo>
                    <a:pt x="58059" y="20035"/>
                    <a:pt x="58676" y="18417"/>
                    <a:pt x="58252" y="17107"/>
                  </a:cubicBezTo>
                  <a:cubicBezTo>
                    <a:pt x="57828" y="15836"/>
                    <a:pt x="56557" y="14950"/>
                    <a:pt x="55247" y="14603"/>
                  </a:cubicBezTo>
                  <a:cubicBezTo>
                    <a:pt x="54656" y="14447"/>
                    <a:pt x="54049" y="14384"/>
                    <a:pt x="53436" y="14384"/>
                  </a:cubicBezTo>
                  <a:cubicBezTo>
                    <a:pt x="52701" y="14384"/>
                    <a:pt x="51959" y="14474"/>
                    <a:pt x="51228" y="14599"/>
                  </a:cubicBezTo>
                  <a:lnTo>
                    <a:pt x="51228" y="14599"/>
                  </a:lnTo>
                  <a:cubicBezTo>
                    <a:pt x="53525" y="14197"/>
                    <a:pt x="55089" y="11397"/>
                    <a:pt x="54168" y="9209"/>
                  </a:cubicBezTo>
                  <a:cubicBezTo>
                    <a:pt x="53574" y="7762"/>
                    <a:pt x="51990" y="6886"/>
                    <a:pt x="50430" y="6886"/>
                  </a:cubicBezTo>
                  <a:cubicBezTo>
                    <a:pt x="49666" y="6886"/>
                    <a:pt x="48907" y="7097"/>
                    <a:pt x="48274" y="7553"/>
                  </a:cubicBezTo>
                  <a:cubicBezTo>
                    <a:pt x="49622" y="6397"/>
                    <a:pt x="50007" y="4278"/>
                    <a:pt x="49160" y="2698"/>
                  </a:cubicBezTo>
                  <a:cubicBezTo>
                    <a:pt x="49083" y="2583"/>
                    <a:pt x="49006" y="2429"/>
                    <a:pt x="48890" y="2313"/>
                  </a:cubicBezTo>
                  <a:cubicBezTo>
                    <a:pt x="47798" y="1056"/>
                    <a:pt x="46573" y="542"/>
                    <a:pt x="45420" y="542"/>
                  </a:cubicBezTo>
                  <a:cubicBezTo>
                    <a:pt x="43358" y="542"/>
                    <a:pt x="41528" y="2186"/>
                    <a:pt x="41108" y="4162"/>
                  </a:cubicBezTo>
                  <a:cubicBezTo>
                    <a:pt x="41243" y="1962"/>
                    <a:pt x="39178" y="0"/>
                    <a:pt x="37028" y="0"/>
                  </a:cubicBezTo>
                  <a:close/>
                </a:path>
              </a:pathLst>
            </a:custGeom>
            <a:solidFill>
              <a:srgbClr val="FFEB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4420;p58">
              <a:extLst>
                <a:ext uri="{FF2B5EF4-FFF2-40B4-BE49-F238E27FC236}">
                  <a16:creationId xmlns:a16="http://schemas.microsoft.com/office/drawing/2014/main" xmlns="" id="{35299771-3706-8D02-8843-7A521B9BA5C8}"/>
                </a:ext>
              </a:extLst>
            </p:cNvPr>
            <p:cNvSpPr/>
            <p:nvPr/>
          </p:nvSpPr>
          <p:spPr>
            <a:xfrm>
              <a:off x="9364650" y="4907625"/>
              <a:ext cx="1605600" cy="752250"/>
            </a:xfrm>
            <a:custGeom>
              <a:avLst/>
              <a:gdLst/>
              <a:ahLst/>
              <a:cxnLst/>
              <a:rect l="l" t="t" r="r" b="b"/>
              <a:pathLst>
                <a:path w="64224" h="30090" fill="none" extrusionOk="0">
                  <a:moveTo>
                    <a:pt x="59100" y="29665"/>
                  </a:moveTo>
                  <a:lnTo>
                    <a:pt x="57212" y="29665"/>
                  </a:lnTo>
                  <a:lnTo>
                    <a:pt x="8823" y="30051"/>
                  </a:lnTo>
                  <a:cubicBezTo>
                    <a:pt x="8823" y="30051"/>
                    <a:pt x="7975" y="30089"/>
                    <a:pt x="6896" y="30012"/>
                  </a:cubicBezTo>
                  <a:cubicBezTo>
                    <a:pt x="5163" y="29897"/>
                    <a:pt x="2735" y="29473"/>
                    <a:pt x="1734" y="28279"/>
                  </a:cubicBezTo>
                  <a:cubicBezTo>
                    <a:pt x="77" y="26275"/>
                    <a:pt x="0" y="23077"/>
                    <a:pt x="1734" y="21151"/>
                  </a:cubicBezTo>
                  <a:cubicBezTo>
                    <a:pt x="3467" y="19225"/>
                    <a:pt x="6896" y="19109"/>
                    <a:pt x="8630" y="20997"/>
                  </a:cubicBezTo>
                  <a:cubicBezTo>
                    <a:pt x="8014" y="18840"/>
                    <a:pt x="9439" y="16297"/>
                    <a:pt x="11635" y="15719"/>
                  </a:cubicBezTo>
                  <a:cubicBezTo>
                    <a:pt x="13831" y="15141"/>
                    <a:pt x="16335" y="16682"/>
                    <a:pt x="16836" y="18917"/>
                  </a:cubicBezTo>
                  <a:cubicBezTo>
                    <a:pt x="16566" y="16605"/>
                    <a:pt x="17491" y="14101"/>
                    <a:pt x="19494" y="12945"/>
                  </a:cubicBezTo>
                  <a:cubicBezTo>
                    <a:pt x="21498" y="11789"/>
                    <a:pt x="24464" y="12444"/>
                    <a:pt x="25389" y="14563"/>
                  </a:cubicBezTo>
                  <a:cubicBezTo>
                    <a:pt x="25042" y="12675"/>
                    <a:pt x="24888" y="10711"/>
                    <a:pt x="25466" y="8861"/>
                  </a:cubicBezTo>
                  <a:cubicBezTo>
                    <a:pt x="26044" y="7012"/>
                    <a:pt x="27469" y="5394"/>
                    <a:pt x="29319" y="4932"/>
                  </a:cubicBezTo>
                  <a:cubicBezTo>
                    <a:pt x="30898" y="4546"/>
                    <a:pt x="32670" y="5201"/>
                    <a:pt x="33518" y="6473"/>
                  </a:cubicBezTo>
                  <a:cubicBezTo>
                    <a:pt x="32863" y="4469"/>
                    <a:pt x="34057" y="1888"/>
                    <a:pt x="36138" y="1310"/>
                  </a:cubicBezTo>
                  <a:cubicBezTo>
                    <a:pt x="38565" y="655"/>
                    <a:pt x="41262" y="2851"/>
                    <a:pt x="41108" y="5355"/>
                  </a:cubicBezTo>
                  <a:cubicBezTo>
                    <a:pt x="41763" y="2273"/>
                    <a:pt x="45846" y="0"/>
                    <a:pt x="48890" y="3506"/>
                  </a:cubicBezTo>
                  <a:cubicBezTo>
                    <a:pt x="49006" y="3622"/>
                    <a:pt x="49083" y="3776"/>
                    <a:pt x="49160" y="3891"/>
                  </a:cubicBezTo>
                  <a:cubicBezTo>
                    <a:pt x="50007" y="5471"/>
                    <a:pt x="49622" y="7590"/>
                    <a:pt x="48274" y="8746"/>
                  </a:cubicBezTo>
                  <a:cubicBezTo>
                    <a:pt x="50200" y="7359"/>
                    <a:pt x="53282" y="8245"/>
                    <a:pt x="54168" y="10402"/>
                  </a:cubicBezTo>
                  <a:cubicBezTo>
                    <a:pt x="55093" y="12598"/>
                    <a:pt x="53513" y="15411"/>
                    <a:pt x="51202" y="15796"/>
                  </a:cubicBezTo>
                  <a:cubicBezTo>
                    <a:pt x="52550" y="15565"/>
                    <a:pt x="53937" y="15449"/>
                    <a:pt x="55247" y="15796"/>
                  </a:cubicBezTo>
                  <a:cubicBezTo>
                    <a:pt x="56557" y="16143"/>
                    <a:pt x="57828" y="17029"/>
                    <a:pt x="58252" y="18300"/>
                  </a:cubicBezTo>
                  <a:cubicBezTo>
                    <a:pt x="58676" y="19610"/>
                    <a:pt x="58059" y="21228"/>
                    <a:pt x="56749" y="21652"/>
                  </a:cubicBezTo>
                  <a:cubicBezTo>
                    <a:pt x="58791" y="21305"/>
                    <a:pt x="60987" y="21729"/>
                    <a:pt x="62528" y="23077"/>
                  </a:cubicBezTo>
                  <a:cubicBezTo>
                    <a:pt x="62760" y="23309"/>
                    <a:pt x="62914" y="23578"/>
                    <a:pt x="63068" y="23925"/>
                  </a:cubicBezTo>
                  <a:cubicBezTo>
                    <a:pt x="64224" y="26660"/>
                    <a:pt x="62028" y="29627"/>
                    <a:pt x="59100" y="29665"/>
                  </a:cubicBezTo>
                  <a:close/>
                </a:path>
              </a:pathLst>
            </a:custGeom>
            <a:noFill/>
            <a:ln w="9525" cap="rnd" cmpd="sng">
              <a:solidFill>
                <a:srgbClr val="92413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4421;p58">
              <a:extLst>
                <a:ext uri="{FF2B5EF4-FFF2-40B4-BE49-F238E27FC236}">
                  <a16:creationId xmlns:a16="http://schemas.microsoft.com/office/drawing/2014/main" xmlns="" id="{E3EC41A0-D55A-3BEF-EC63-BD8BDF26B076}"/>
                </a:ext>
              </a:extLst>
            </p:cNvPr>
            <p:cNvSpPr/>
            <p:nvPr/>
          </p:nvSpPr>
          <p:spPr>
            <a:xfrm>
              <a:off x="9534150" y="5178700"/>
              <a:ext cx="1260800" cy="480450"/>
            </a:xfrm>
            <a:custGeom>
              <a:avLst/>
              <a:gdLst/>
              <a:ahLst/>
              <a:cxnLst/>
              <a:rect l="l" t="t" r="r" b="b"/>
              <a:pathLst>
                <a:path w="50432" h="19218" extrusionOk="0">
                  <a:moveTo>
                    <a:pt x="29423" y="1"/>
                  </a:moveTo>
                  <a:cubicBezTo>
                    <a:pt x="29182" y="1"/>
                    <a:pt x="28941" y="32"/>
                    <a:pt x="28703" y="99"/>
                  </a:cubicBezTo>
                  <a:cubicBezTo>
                    <a:pt x="27008" y="561"/>
                    <a:pt x="26083" y="2603"/>
                    <a:pt x="26584" y="4221"/>
                  </a:cubicBezTo>
                  <a:cubicBezTo>
                    <a:pt x="26022" y="3410"/>
                    <a:pt x="24980" y="2902"/>
                    <a:pt x="23949" y="2902"/>
                  </a:cubicBezTo>
                  <a:cubicBezTo>
                    <a:pt x="23708" y="2902"/>
                    <a:pt x="23466" y="2930"/>
                    <a:pt x="23232" y="2988"/>
                  </a:cubicBezTo>
                  <a:cubicBezTo>
                    <a:pt x="21730" y="3335"/>
                    <a:pt x="20612" y="4683"/>
                    <a:pt x="20150" y="6147"/>
                  </a:cubicBezTo>
                  <a:cubicBezTo>
                    <a:pt x="19649" y="7611"/>
                    <a:pt x="19765" y="9191"/>
                    <a:pt x="20073" y="10693"/>
                  </a:cubicBezTo>
                  <a:cubicBezTo>
                    <a:pt x="19582" y="9581"/>
                    <a:pt x="18344" y="8955"/>
                    <a:pt x="17093" y="8955"/>
                  </a:cubicBezTo>
                  <a:cubicBezTo>
                    <a:pt x="16481" y="8955"/>
                    <a:pt x="15866" y="9105"/>
                    <a:pt x="15334" y="9422"/>
                  </a:cubicBezTo>
                  <a:cubicBezTo>
                    <a:pt x="13755" y="10347"/>
                    <a:pt x="12984" y="12350"/>
                    <a:pt x="13215" y="14199"/>
                  </a:cubicBezTo>
                  <a:cubicBezTo>
                    <a:pt x="12882" y="12665"/>
                    <a:pt x="11334" y="11534"/>
                    <a:pt x="9775" y="11534"/>
                  </a:cubicBezTo>
                  <a:cubicBezTo>
                    <a:pt x="9533" y="11534"/>
                    <a:pt x="9292" y="11561"/>
                    <a:pt x="9054" y="11618"/>
                  </a:cubicBezTo>
                  <a:cubicBezTo>
                    <a:pt x="7282" y="12080"/>
                    <a:pt x="6126" y="14122"/>
                    <a:pt x="6666" y="15856"/>
                  </a:cubicBezTo>
                  <a:cubicBezTo>
                    <a:pt x="5980" y="15134"/>
                    <a:pt x="4992" y="14785"/>
                    <a:pt x="3997" y="14785"/>
                  </a:cubicBezTo>
                  <a:cubicBezTo>
                    <a:pt x="2922" y="14785"/>
                    <a:pt x="1838" y="15191"/>
                    <a:pt x="1118" y="15972"/>
                  </a:cubicBezTo>
                  <a:cubicBezTo>
                    <a:pt x="347" y="16858"/>
                    <a:pt x="1" y="18013"/>
                    <a:pt x="116" y="19169"/>
                  </a:cubicBezTo>
                  <a:cubicBezTo>
                    <a:pt x="656" y="19208"/>
                    <a:pt x="1137" y="19217"/>
                    <a:pt x="1484" y="19217"/>
                  </a:cubicBezTo>
                  <a:cubicBezTo>
                    <a:pt x="1831" y="19217"/>
                    <a:pt x="2043" y="19208"/>
                    <a:pt x="2043" y="19208"/>
                  </a:cubicBezTo>
                  <a:lnTo>
                    <a:pt x="50432" y="18822"/>
                  </a:lnTo>
                  <a:cubicBezTo>
                    <a:pt x="50393" y="18630"/>
                    <a:pt x="50355" y="18437"/>
                    <a:pt x="50278" y="18206"/>
                  </a:cubicBezTo>
                  <a:cubicBezTo>
                    <a:pt x="50162" y="17936"/>
                    <a:pt x="50008" y="17705"/>
                    <a:pt x="49815" y="17551"/>
                  </a:cubicBezTo>
                  <a:cubicBezTo>
                    <a:pt x="48858" y="16683"/>
                    <a:pt x="47575" y="16304"/>
                    <a:pt x="46292" y="16304"/>
                  </a:cubicBezTo>
                  <a:cubicBezTo>
                    <a:pt x="45923" y="16304"/>
                    <a:pt x="45554" y="16335"/>
                    <a:pt x="45192" y="16395"/>
                  </a:cubicBezTo>
                  <a:cubicBezTo>
                    <a:pt x="46232" y="16049"/>
                    <a:pt x="46733" y="14739"/>
                    <a:pt x="46386" y="13698"/>
                  </a:cubicBezTo>
                  <a:cubicBezTo>
                    <a:pt x="46040" y="12697"/>
                    <a:pt x="45038" y="11965"/>
                    <a:pt x="43998" y="11695"/>
                  </a:cubicBezTo>
                  <a:cubicBezTo>
                    <a:pt x="43520" y="11571"/>
                    <a:pt x="43026" y="11521"/>
                    <a:pt x="42527" y="11521"/>
                  </a:cubicBezTo>
                  <a:cubicBezTo>
                    <a:pt x="41957" y="11521"/>
                    <a:pt x="41379" y="11587"/>
                    <a:pt x="40812" y="11686"/>
                  </a:cubicBezTo>
                  <a:lnTo>
                    <a:pt x="40812" y="11686"/>
                  </a:lnTo>
                  <a:cubicBezTo>
                    <a:pt x="42633" y="11346"/>
                    <a:pt x="43837" y="9098"/>
                    <a:pt x="43150" y="7380"/>
                  </a:cubicBezTo>
                  <a:cubicBezTo>
                    <a:pt x="42657" y="6212"/>
                    <a:pt x="41377" y="5516"/>
                    <a:pt x="40123" y="5516"/>
                  </a:cubicBezTo>
                  <a:cubicBezTo>
                    <a:pt x="39516" y="5516"/>
                    <a:pt x="38914" y="5680"/>
                    <a:pt x="38412" y="6032"/>
                  </a:cubicBezTo>
                  <a:cubicBezTo>
                    <a:pt x="39490" y="5146"/>
                    <a:pt x="39798" y="3412"/>
                    <a:pt x="39105" y="2179"/>
                  </a:cubicBezTo>
                  <a:cubicBezTo>
                    <a:pt x="39066" y="2064"/>
                    <a:pt x="38989" y="1948"/>
                    <a:pt x="38912" y="1871"/>
                  </a:cubicBezTo>
                  <a:cubicBezTo>
                    <a:pt x="38025" y="859"/>
                    <a:pt x="37034" y="446"/>
                    <a:pt x="36104" y="446"/>
                  </a:cubicBezTo>
                  <a:cubicBezTo>
                    <a:pt x="34450" y="446"/>
                    <a:pt x="32992" y="1756"/>
                    <a:pt x="32671" y="3335"/>
                  </a:cubicBezTo>
                  <a:cubicBezTo>
                    <a:pt x="32772" y="1579"/>
                    <a:pt x="31128" y="1"/>
                    <a:pt x="29423" y="1"/>
                  </a:cubicBezTo>
                  <a:close/>
                </a:path>
              </a:pathLst>
            </a:custGeom>
            <a:solidFill>
              <a:srgbClr val="FFABBE"/>
            </a:solidFill>
            <a:ln w="9525" cap="flat" cmpd="sng">
              <a:solidFill>
                <a:srgbClr val="8E43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4422;p58">
              <a:extLst>
                <a:ext uri="{FF2B5EF4-FFF2-40B4-BE49-F238E27FC236}">
                  <a16:creationId xmlns:a16="http://schemas.microsoft.com/office/drawing/2014/main" xmlns="" id="{7E9EEDB0-DB11-9592-A42D-9411E40C94C7}"/>
                </a:ext>
              </a:extLst>
            </p:cNvPr>
            <p:cNvSpPr/>
            <p:nvPr/>
          </p:nvSpPr>
          <p:spPr>
            <a:xfrm>
              <a:off x="9918450" y="5293200"/>
              <a:ext cx="109825" cy="357125"/>
            </a:xfrm>
            <a:custGeom>
              <a:avLst/>
              <a:gdLst/>
              <a:ahLst/>
              <a:cxnLst/>
              <a:rect l="l" t="t" r="r" b="b"/>
              <a:pathLst>
                <a:path w="4393" h="14285" extrusionOk="0">
                  <a:moveTo>
                    <a:pt x="896" y="1"/>
                  </a:moveTo>
                  <a:cubicBezTo>
                    <a:pt x="801" y="1"/>
                    <a:pt x="706" y="20"/>
                    <a:pt x="617" y="65"/>
                  </a:cubicBezTo>
                  <a:cubicBezTo>
                    <a:pt x="232" y="257"/>
                    <a:pt x="1" y="720"/>
                    <a:pt x="193" y="1144"/>
                  </a:cubicBezTo>
                  <a:cubicBezTo>
                    <a:pt x="1657" y="4149"/>
                    <a:pt x="2428" y="7308"/>
                    <a:pt x="2582" y="10660"/>
                  </a:cubicBezTo>
                  <a:cubicBezTo>
                    <a:pt x="2621" y="10891"/>
                    <a:pt x="2621" y="11160"/>
                    <a:pt x="2621" y="11392"/>
                  </a:cubicBezTo>
                  <a:cubicBezTo>
                    <a:pt x="2621" y="11623"/>
                    <a:pt x="2621" y="11700"/>
                    <a:pt x="2621" y="11969"/>
                  </a:cubicBezTo>
                  <a:cubicBezTo>
                    <a:pt x="2621" y="12432"/>
                    <a:pt x="2582" y="12933"/>
                    <a:pt x="2582" y="13395"/>
                  </a:cubicBezTo>
                  <a:cubicBezTo>
                    <a:pt x="2543" y="13819"/>
                    <a:pt x="2813" y="14242"/>
                    <a:pt x="3237" y="14281"/>
                  </a:cubicBezTo>
                  <a:cubicBezTo>
                    <a:pt x="3264" y="14283"/>
                    <a:pt x="3291" y="14285"/>
                    <a:pt x="3318" y="14285"/>
                  </a:cubicBezTo>
                  <a:cubicBezTo>
                    <a:pt x="3718" y="14285"/>
                    <a:pt x="4126" y="14021"/>
                    <a:pt x="4162" y="13588"/>
                  </a:cubicBezTo>
                  <a:cubicBezTo>
                    <a:pt x="4393" y="10082"/>
                    <a:pt x="3930" y="6537"/>
                    <a:pt x="2775" y="3185"/>
                  </a:cubicBezTo>
                  <a:cubicBezTo>
                    <a:pt x="2466" y="2261"/>
                    <a:pt x="2081" y="1375"/>
                    <a:pt x="1657" y="489"/>
                  </a:cubicBezTo>
                  <a:cubicBezTo>
                    <a:pt x="1539" y="222"/>
                    <a:pt x="1215" y="1"/>
                    <a:pt x="896" y="1"/>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4423;p58">
              <a:extLst>
                <a:ext uri="{FF2B5EF4-FFF2-40B4-BE49-F238E27FC236}">
                  <a16:creationId xmlns:a16="http://schemas.microsoft.com/office/drawing/2014/main" xmlns="" id="{5F9878CC-1D2D-7BC1-BABB-0D9300544CC9}"/>
                </a:ext>
              </a:extLst>
            </p:cNvPr>
            <p:cNvSpPr/>
            <p:nvPr/>
          </p:nvSpPr>
          <p:spPr>
            <a:xfrm>
              <a:off x="9918450" y="5290000"/>
              <a:ext cx="109825" cy="361200"/>
            </a:xfrm>
            <a:custGeom>
              <a:avLst/>
              <a:gdLst/>
              <a:ahLst/>
              <a:cxnLst/>
              <a:rect l="l" t="t" r="r" b="b"/>
              <a:pathLst>
                <a:path w="4393" h="14448" fill="none" extrusionOk="0">
                  <a:moveTo>
                    <a:pt x="193" y="1272"/>
                  </a:moveTo>
                  <a:cubicBezTo>
                    <a:pt x="1657" y="4277"/>
                    <a:pt x="2428" y="7436"/>
                    <a:pt x="2582" y="10788"/>
                  </a:cubicBezTo>
                  <a:cubicBezTo>
                    <a:pt x="2621" y="11019"/>
                    <a:pt x="2621" y="11288"/>
                    <a:pt x="2621" y="11520"/>
                  </a:cubicBezTo>
                  <a:cubicBezTo>
                    <a:pt x="2621" y="11751"/>
                    <a:pt x="2621" y="11828"/>
                    <a:pt x="2621" y="12097"/>
                  </a:cubicBezTo>
                  <a:cubicBezTo>
                    <a:pt x="2621" y="12560"/>
                    <a:pt x="2582" y="13061"/>
                    <a:pt x="2582" y="13523"/>
                  </a:cubicBezTo>
                  <a:cubicBezTo>
                    <a:pt x="2543" y="13947"/>
                    <a:pt x="2813" y="14370"/>
                    <a:pt x="3237" y="14409"/>
                  </a:cubicBezTo>
                  <a:cubicBezTo>
                    <a:pt x="3661" y="14448"/>
                    <a:pt x="4123" y="14178"/>
                    <a:pt x="4162" y="13716"/>
                  </a:cubicBezTo>
                  <a:cubicBezTo>
                    <a:pt x="4393" y="10210"/>
                    <a:pt x="3930" y="6665"/>
                    <a:pt x="2775" y="3313"/>
                  </a:cubicBezTo>
                  <a:cubicBezTo>
                    <a:pt x="2466" y="2389"/>
                    <a:pt x="2081" y="1503"/>
                    <a:pt x="1657" y="617"/>
                  </a:cubicBezTo>
                  <a:cubicBezTo>
                    <a:pt x="1503" y="270"/>
                    <a:pt x="1002" y="0"/>
                    <a:pt x="617" y="193"/>
                  </a:cubicBezTo>
                  <a:cubicBezTo>
                    <a:pt x="232" y="385"/>
                    <a:pt x="1" y="848"/>
                    <a:pt x="193" y="1272"/>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4424;p58">
              <a:extLst>
                <a:ext uri="{FF2B5EF4-FFF2-40B4-BE49-F238E27FC236}">
                  <a16:creationId xmlns:a16="http://schemas.microsoft.com/office/drawing/2014/main" xmlns="" id="{913214A8-86B7-0E63-4A78-18B200C36B5A}"/>
                </a:ext>
              </a:extLst>
            </p:cNvPr>
            <p:cNvSpPr/>
            <p:nvPr/>
          </p:nvSpPr>
          <p:spPr>
            <a:xfrm>
              <a:off x="9846225" y="5109875"/>
              <a:ext cx="126200" cy="208075"/>
            </a:xfrm>
            <a:custGeom>
              <a:avLst/>
              <a:gdLst/>
              <a:ahLst/>
              <a:cxnLst/>
              <a:rect l="l" t="t" r="r" b="b"/>
              <a:pathLst>
                <a:path w="5048" h="8323" extrusionOk="0">
                  <a:moveTo>
                    <a:pt x="1118" y="1"/>
                  </a:moveTo>
                  <a:cubicBezTo>
                    <a:pt x="1040" y="39"/>
                    <a:pt x="1002" y="116"/>
                    <a:pt x="963" y="193"/>
                  </a:cubicBezTo>
                  <a:cubicBezTo>
                    <a:pt x="424" y="1195"/>
                    <a:pt x="77" y="2312"/>
                    <a:pt x="39" y="3468"/>
                  </a:cubicBezTo>
                  <a:cubicBezTo>
                    <a:pt x="0" y="4624"/>
                    <a:pt x="270" y="5780"/>
                    <a:pt x="963" y="6704"/>
                  </a:cubicBezTo>
                  <a:cubicBezTo>
                    <a:pt x="1541" y="7513"/>
                    <a:pt x="2427" y="8130"/>
                    <a:pt x="3429" y="8322"/>
                  </a:cubicBezTo>
                  <a:cubicBezTo>
                    <a:pt x="4546" y="7128"/>
                    <a:pt x="5047" y="5356"/>
                    <a:pt x="4700" y="3776"/>
                  </a:cubicBezTo>
                  <a:cubicBezTo>
                    <a:pt x="4315" y="2043"/>
                    <a:pt x="3005" y="579"/>
                    <a:pt x="1310" y="39"/>
                  </a:cubicBezTo>
                  <a:cubicBezTo>
                    <a:pt x="1272" y="1"/>
                    <a:pt x="1156" y="1"/>
                    <a:pt x="1118"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4425;p58">
              <a:extLst>
                <a:ext uri="{FF2B5EF4-FFF2-40B4-BE49-F238E27FC236}">
                  <a16:creationId xmlns:a16="http://schemas.microsoft.com/office/drawing/2014/main" xmlns="" id="{FF1F49A6-4851-2F60-83B3-9FEEB2234452}"/>
                </a:ext>
              </a:extLst>
            </p:cNvPr>
            <p:cNvSpPr/>
            <p:nvPr/>
          </p:nvSpPr>
          <p:spPr>
            <a:xfrm>
              <a:off x="9846225" y="5109875"/>
              <a:ext cx="126200" cy="208075"/>
            </a:xfrm>
            <a:custGeom>
              <a:avLst/>
              <a:gdLst/>
              <a:ahLst/>
              <a:cxnLst/>
              <a:rect l="l" t="t" r="r" b="b"/>
              <a:pathLst>
                <a:path w="5048" h="8323" fill="none" extrusionOk="0">
                  <a:moveTo>
                    <a:pt x="963" y="6704"/>
                  </a:moveTo>
                  <a:cubicBezTo>
                    <a:pt x="270" y="5780"/>
                    <a:pt x="0" y="4624"/>
                    <a:pt x="39" y="3468"/>
                  </a:cubicBezTo>
                  <a:cubicBezTo>
                    <a:pt x="77" y="2312"/>
                    <a:pt x="424" y="1195"/>
                    <a:pt x="963" y="193"/>
                  </a:cubicBezTo>
                  <a:cubicBezTo>
                    <a:pt x="1002" y="116"/>
                    <a:pt x="1040" y="39"/>
                    <a:pt x="1118" y="1"/>
                  </a:cubicBezTo>
                  <a:cubicBezTo>
                    <a:pt x="1156" y="1"/>
                    <a:pt x="1272" y="1"/>
                    <a:pt x="1310" y="39"/>
                  </a:cubicBezTo>
                  <a:cubicBezTo>
                    <a:pt x="3005" y="579"/>
                    <a:pt x="4315" y="2043"/>
                    <a:pt x="4700" y="3776"/>
                  </a:cubicBezTo>
                  <a:cubicBezTo>
                    <a:pt x="5047" y="5356"/>
                    <a:pt x="4546" y="7128"/>
                    <a:pt x="3429" y="8322"/>
                  </a:cubicBezTo>
                  <a:cubicBezTo>
                    <a:pt x="2427" y="8130"/>
                    <a:pt x="1541" y="7513"/>
                    <a:pt x="963" y="6704"/>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4426;p58">
              <a:extLst>
                <a:ext uri="{FF2B5EF4-FFF2-40B4-BE49-F238E27FC236}">
                  <a16:creationId xmlns:a16="http://schemas.microsoft.com/office/drawing/2014/main" xmlns="" id="{2C8B7D5F-23A1-6737-E653-5F22275A408A}"/>
                </a:ext>
              </a:extLst>
            </p:cNvPr>
            <p:cNvSpPr/>
            <p:nvPr/>
          </p:nvSpPr>
          <p:spPr>
            <a:xfrm>
              <a:off x="9794200" y="5158050"/>
              <a:ext cx="171475" cy="157600"/>
            </a:xfrm>
            <a:custGeom>
              <a:avLst/>
              <a:gdLst/>
              <a:ahLst/>
              <a:cxnLst/>
              <a:rect l="l" t="t" r="r" b="b"/>
              <a:pathLst>
                <a:path w="6859" h="6304" extrusionOk="0">
                  <a:moveTo>
                    <a:pt x="694" y="0"/>
                  </a:moveTo>
                  <a:cubicBezTo>
                    <a:pt x="617" y="0"/>
                    <a:pt x="502" y="0"/>
                    <a:pt x="463" y="39"/>
                  </a:cubicBezTo>
                  <a:cubicBezTo>
                    <a:pt x="386" y="77"/>
                    <a:pt x="386" y="154"/>
                    <a:pt x="348" y="231"/>
                  </a:cubicBezTo>
                  <a:cubicBezTo>
                    <a:pt x="1" y="1965"/>
                    <a:pt x="617" y="3853"/>
                    <a:pt x="1927" y="5009"/>
                  </a:cubicBezTo>
                  <a:cubicBezTo>
                    <a:pt x="2861" y="5855"/>
                    <a:pt x="4127" y="6303"/>
                    <a:pt x="5373" y="6303"/>
                  </a:cubicBezTo>
                  <a:cubicBezTo>
                    <a:pt x="5771" y="6303"/>
                    <a:pt x="6168" y="6258"/>
                    <a:pt x="6550" y="6164"/>
                  </a:cubicBezTo>
                  <a:cubicBezTo>
                    <a:pt x="6859" y="5201"/>
                    <a:pt x="6781" y="4122"/>
                    <a:pt x="6358" y="3198"/>
                  </a:cubicBezTo>
                  <a:cubicBezTo>
                    <a:pt x="5895" y="2158"/>
                    <a:pt x="5009" y="1349"/>
                    <a:pt x="4008" y="809"/>
                  </a:cubicBezTo>
                  <a:cubicBezTo>
                    <a:pt x="2967" y="270"/>
                    <a:pt x="1812" y="39"/>
                    <a:pt x="694" y="0"/>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4427;p58">
              <a:extLst>
                <a:ext uri="{FF2B5EF4-FFF2-40B4-BE49-F238E27FC236}">
                  <a16:creationId xmlns:a16="http://schemas.microsoft.com/office/drawing/2014/main" xmlns="" id="{5D090C03-2254-6B07-B6BD-FAFAA8B7721D}"/>
                </a:ext>
              </a:extLst>
            </p:cNvPr>
            <p:cNvSpPr/>
            <p:nvPr/>
          </p:nvSpPr>
          <p:spPr>
            <a:xfrm>
              <a:off x="9794200" y="5158050"/>
              <a:ext cx="171475" cy="163750"/>
            </a:xfrm>
            <a:custGeom>
              <a:avLst/>
              <a:gdLst/>
              <a:ahLst/>
              <a:cxnLst/>
              <a:rect l="l" t="t" r="r" b="b"/>
              <a:pathLst>
                <a:path w="6859" h="6550" fill="none" extrusionOk="0">
                  <a:moveTo>
                    <a:pt x="6358" y="3198"/>
                  </a:moveTo>
                  <a:cubicBezTo>
                    <a:pt x="5895" y="2158"/>
                    <a:pt x="5009" y="1349"/>
                    <a:pt x="4008" y="809"/>
                  </a:cubicBezTo>
                  <a:cubicBezTo>
                    <a:pt x="2967" y="270"/>
                    <a:pt x="1812" y="39"/>
                    <a:pt x="694" y="0"/>
                  </a:cubicBezTo>
                  <a:cubicBezTo>
                    <a:pt x="617" y="0"/>
                    <a:pt x="502" y="0"/>
                    <a:pt x="463" y="39"/>
                  </a:cubicBezTo>
                  <a:cubicBezTo>
                    <a:pt x="386" y="77"/>
                    <a:pt x="386" y="154"/>
                    <a:pt x="348" y="231"/>
                  </a:cubicBezTo>
                  <a:cubicBezTo>
                    <a:pt x="1" y="1965"/>
                    <a:pt x="617" y="3853"/>
                    <a:pt x="1927" y="5009"/>
                  </a:cubicBezTo>
                  <a:cubicBezTo>
                    <a:pt x="3160" y="6126"/>
                    <a:pt x="4971" y="6550"/>
                    <a:pt x="6550" y="6164"/>
                  </a:cubicBezTo>
                  <a:cubicBezTo>
                    <a:pt x="6859" y="5201"/>
                    <a:pt x="6781" y="4122"/>
                    <a:pt x="6358" y="3198"/>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4428;p58">
              <a:extLst>
                <a:ext uri="{FF2B5EF4-FFF2-40B4-BE49-F238E27FC236}">
                  <a16:creationId xmlns:a16="http://schemas.microsoft.com/office/drawing/2014/main" xmlns="" id="{058DB0EB-0F1A-0D27-7E19-B37C71061D73}"/>
                </a:ext>
              </a:extLst>
            </p:cNvPr>
            <p:cNvSpPr/>
            <p:nvPr/>
          </p:nvSpPr>
          <p:spPr>
            <a:xfrm>
              <a:off x="9869325" y="5106025"/>
              <a:ext cx="133925" cy="210000"/>
            </a:xfrm>
            <a:custGeom>
              <a:avLst/>
              <a:gdLst/>
              <a:ahLst/>
              <a:cxnLst/>
              <a:rect l="l" t="t" r="r" b="b"/>
              <a:pathLst>
                <a:path w="5357" h="8400" extrusionOk="0">
                  <a:moveTo>
                    <a:pt x="3468" y="1"/>
                  </a:moveTo>
                  <a:cubicBezTo>
                    <a:pt x="3391" y="1"/>
                    <a:pt x="3314" y="39"/>
                    <a:pt x="3237" y="78"/>
                  </a:cubicBezTo>
                  <a:cubicBezTo>
                    <a:pt x="2312" y="733"/>
                    <a:pt x="1465" y="1542"/>
                    <a:pt x="887" y="2543"/>
                  </a:cubicBezTo>
                  <a:cubicBezTo>
                    <a:pt x="309" y="3507"/>
                    <a:pt x="1" y="4701"/>
                    <a:pt x="155" y="5818"/>
                  </a:cubicBezTo>
                  <a:cubicBezTo>
                    <a:pt x="271" y="6820"/>
                    <a:pt x="771" y="7783"/>
                    <a:pt x="1542" y="8399"/>
                  </a:cubicBezTo>
                  <a:cubicBezTo>
                    <a:pt x="3122" y="7899"/>
                    <a:pt x="4393" y="6589"/>
                    <a:pt x="4855" y="5009"/>
                  </a:cubicBezTo>
                  <a:cubicBezTo>
                    <a:pt x="5356" y="3314"/>
                    <a:pt x="4855" y="1388"/>
                    <a:pt x="3661" y="116"/>
                  </a:cubicBezTo>
                  <a:cubicBezTo>
                    <a:pt x="3622" y="78"/>
                    <a:pt x="3545" y="1"/>
                    <a:pt x="3468"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4429;p58">
              <a:extLst>
                <a:ext uri="{FF2B5EF4-FFF2-40B4-BE49-F238E27FC236}">
                  <a16:creationId xmlns:a16="http://schemas.microsoft.com/office/drawing/2014/main" xmlns="" id="{91067EC0-F3A7-E3E4-12D0-91AF32C17897}"/>
                </a:ext>
              </a:extLst>
            </p:cNvPr>
            <p:cNvSpPr/>
            <p:nvPr/>
          </p:nvSpPr>
          <p:spPr>
            <a:xfrm>
              <a:off x="9869325" y="5106025"/>
              <a:ext cx="133925" cy="210000"/>
            </a:xfrm>
            <a:custGeom>
              <a:avLst/>
              <a:gdLst/>
              <a:ahLst/>
              <a:cxnLst/>
              <a:rect l="l" t="t" r="r" b="b"/>
              <a:pathLst>
                <a:path w="5357" h="8400" fill="none" extrusionOk="0">
                  <a:moveTo>
                    <a:pt x="155" y="5818"/>
                  </a:moveTo>
                  <a:cubicBezTo>
                    <a:pt x="1" y="4701"/>
                    <a:pt x="309" y="3507"/>
                    <a:pt x="887" y="2543"/>
                  </a:cubicBezTo>
                  <a:cubicBezTo>
                    <a:pt x="1465" y="1542"/>
                    <a:pt x="2312" y="733"/>
                    <a:pt x="3237" y="78"/>
                  </a:cubicBezTo>
                  <a:cubicBezTo>
                    <a:pt x="3314" y="39"/>
                    <a:pt x="3391" y="1"/>
                    <a:pt x="3468" y="1"/>
                  </a:cubicBezTo>
                  <a:cubicBezTo>
                    <a:pt x="3545" y="1"/>
                    <a:pt x="3622" y="78"/>
                    <a:pt x="3661" y="116"/>
                  </a:cubicBezTo>
                  <a:cubicBezTo>
                    <a:pt x="4855" y="1388"/>
                    <a:pt x="5356" y="3314"/>
                    <a:pt x="4855" y="5009"/>
                  </a:cubicBezTo>
                  <a:cubicBezTo>
                    <a:pt x="4393" y="6589"/>
                    <a:pt x="3122" y="7899"/>
                    <a:pt x="1542" y="8399"/>
                  </a:cubicBezTo>
                  <a:cubicBezTo>
                    <a:pt x="771" y="7783"/>
                    <a:pt x="271" y="6820"/>
                    <a:pt x="155" y="5818"/>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4430;p58">
              <a:extLst>
                <a:ext uri="{FF2B5EF4-FFF2-40B4-BE49-F238E27FC236}">
                  <a16:creationId xmlns:a16="http://schemas.microsoft.com/office/drawing/2014/main" xmlns="" id="{AFF86DAD-20CA-2DDF-79B2-25E9C294A995}"/>
                </a:ext>
              </a:extLst>
            </p:cNvPr>
            <p:cNvSpPr/>
            <p:nvPr/>
          </p:nvSpPr>
          <p:spPr>
            <a:xfrm>
              <a:off x="9915575" y="5117575"/>
              <a:ext cx="122325" cy="216750"/>
            </a:xfrm>
            <a:custGeom>
              <a:avLst/>
              <a:gdLst/>
              <a:ahLst/>
              <a:cxnLst/>
              <a:rect l="l" t="t" r="r" b="b"/>
              <a:pathLst>
                <a:path w="4893" h="8670" extrusionOk="0">
                  <a:moveTo>
                    <a:pt x="3968" y="1"/>
                  </a:moveTo>
                  <a:cubicBezTo>
                    <a:pt x="2967" y="579"/>
                    <a:pt x="2042" y="1272"/>
                    <a:pt x="1310" y="2197"/>
                  </a:cubicBezTo>
                  <a:cubicBezTo>
                    <a:pt x="617" y="3122"/>
                    <a:pt x="116" y="4239"/>
                    <a:pt x="39" y="5395"/>
                  </a:cubicBezTo>
                  <a:cubicBezTo>
                    <a:pt x="0" y="6550"/>
                    <a:pt x="347" y="7745"/>
                    <a:pt x="1117" y="8592"/>
                  </a:cubicBezTo>
                  <a:lnTo>
                    <a:pt x="1387" y="8669"/>
                  </a:lnTo>
                  <a:cubicBezTo>
                    <a:pt x="2042" y="8592"/>
                    <a:pt x="2697" y="8207"/>
                    <a:pt x="3159" y="7668"/>
                  </a:cubicBezTo>
                  <a:cubicBezTo>
                    <a:pt x="3622" y="7167"/>
                    <a:pt x="3930" y="6550"/>
                    <a:pt x="4200" y="5896"/>
                  </a:cubicBezTo>
                  <a:cubicBezTo>
                    <a:pt x="4585" y="4932"/>
                    <a:pt x="4893" y="3931"/>
                    <a:pt x="4893" y="2890"/>
                  </a:cubicBezTo>
                  <a:cubicBezTo>
                    <a:pt x="4893" y="1850"/>
                    <a:pt x="4623" y="810"/>
                    <a:pt x="3968"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4431;p58">
              <a:extLst>
                <a:ext uri="{FF2B5EF4-FFF2-40B4-BE49-F238E27FC236}">
                  <a16:creationId xmlns:a16="http://schemas.microsoft.com/office/drawing/2014/main" xmlns="" id="{5802C375-39AE-7598-23CB-8FF51335D6F1}"/>
                </a:ext>
              </a:extLst>
            </p:cNvPr>
            <p:cNvSpPr/>
            <p:nvPr/>
          </p:nvSpPr>
          <p:spPr>
            <a:xfrm>
              <a:off x="9915575" y="5117575"/>
              <a:ext cx="122325" cy="216750"/>
            </a:xfrm>
            <a:custGeom>
              <a:avLst/>
              <a:gdLst/>
              <a:ahLst/>
              <a:cxnLst/>
              <a:rect l="l" t="t" r="r" b="b"/>
              <a:pathLst>
                <a:path w="4893" h="8670" fill="none" extrusionOk="0">
                  <a:moveTo>
                    <a:pt x="1310" y="2197"/>
                  </a:moveTo>
                  <a:cubicBezTo>
                    <a:pt x="617" y="3122"/>
                    <a:pt x="116" y="4239"/>
                    <a:pt x="39" y="5395"/>
                  </a:cubicBezTo>
                  <a:cubicBezTo>
                    <a:pt x="0" y="6550"/>
                    <a:pt x="347" y="7745"/>
                    <a:pt x="1117" y="8592"/>
                  </a:cubicBezTo>
                  <a:lnTo>
                    <a:pt x="1387" y="8669"/>
                  </a:lnTo>
                  <a:cubicBezTo>
                    <a:pt x="2042" y="8592"/>
                    <a:pt x="2697" y="8207"/>
                    <a:pt x="3159" y="7668"/>
                  </a:cubicBezTo>
                  <a:cubicBezTo>
                    <a:pt x="3622" y="7167"/>
                    <a:pt x="3930" y="6550"/>
                    <a:pt x="4200" y="5896"/>
                  </a:cubicBezTo>
                  <a:cubicBezTo>
                    <a:pt x="4585" y="4932"/>
                    <a:pt x="4893" y="3931"/>
                    <a:pt x="4893" y="2890"/>
                  </a:cubicBezTo>
                  <a:cubicBezTo>
                    <a:pt x="4893" y="1850"/>
                    <a:pt x="4623" y="810"/>
                    <a:pt x="3968" y="1"/>
                  </a:cubicBezTo>
                  <a:cubicBezTo>
                    <a:pt x="2967" y="579"/>
                    <a:pt x="2042" y="1272"/>
                    <a:pt x="1310" y="219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4432;p58">
              <a:extLst>
                <a:ext uri="{FF2B5EF4-FFF2-40B4-BE49-F238E27FC236}">
                  <a16:creationId xmlns:a16="http://schemas.microsoft.com/office/drawing/2014/main" xmlns="" id="{4141F03F-B542-67A4-030F-BA89CAD6EA7D}"/>
                </a:ext>
              </a:extLst>
            </p:cNvPr>
            <p:cNvSpPr/>
            <p:nvPr/>
          </p:nvSpPr>
          <p:spPr>
            <a:xfrm>
              <a:off x="9767250" y="5215400"/>
              <a:ext cx="188800" cy="132900"/>
            </a:xfrm>
            <a:custGeom>
              <a:avLst/>
              <a:gdLst/>
              <a:ahLst/>
              <a:cxnLst/>
              <a:rect l="l" t="t" r="r" b="b"/>
              <a:pathLst>
                <a:path w="7552" h="5316" extrusionOk="0">
                  <a:moveTo>
                    <a:pt x="2141" y="1"/>
                  </a:moveTo>
                  <a:cubicBezTo>
                    <a:pt x="1499" y="1"/>
                    <a:pt x="853" y="82"/>
                    <a:pt x="231" y="210"/>
                  </a:cubicBezTo>
                  <a:cubicBezTo>
                    <a:pt x="154" y="249"/>
                    <a:pt x="77" y="249"/>
                    <a:pt x="39" y="326"/>
                  </a:cubicBezTo>
                  <a:cubicBezTo>
                    <a:pt x="0" y="364"/>
                    <a:pt x="0" y="480"/>
                    <a:pt x="0" y="519"/>
                  </a:cubicBezTo>
                  <a:cubicBezTo>
                    <a:pt x="77" y="2291"/>
                    <a:pt x="1156" y="3947"/>
                    <a:pt x="2735" y="4756"/>
                  </a:cubicBezTo>
                  <a:cubicBezTo>
                    <a:pt x="3449" y="5132"/>
                    <a:pt x="4254" y="5315"/>
                    <a:pt x="5058" y="5315"/>
                  </a:cubicBezTo>
                  <a:cubicBezTo>
                    <a:pt x="5902" y="5315"/>
                    <a:pt x="6744" y="5113"/>
                    <a:pt x="7474" y="4718"/>
                  </a:cubicBezTo>
                  <a:cubicBezTo>
                    <a:pt x="7551" y="3716"/>
                    <a:pt x="7205" y="2676"/>
                    <a:pt x="6550" y="1905"/>
                  </a:cubicBezTo>
                  <a:cubicBezTo>
                    <a:pt x="5818" y="1019"/>
                    <a:pt x="4777" y="441"/>
                    <a:pt x="3660" y="172"/>
                  </a:cubicBezTo>
                  <a:cubicBezTo>
                    <a:pt x="3165" y="52"/>
                    <a:pt x="2654" y="1"/>
                    <a:pt x="2141"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4433;p58">
              <a:extLst>
                <a:ext uri="{FF2B5EF4-FFF2-40B4-BE49-F238E27FC236}">
                  <a16:creationId xmlns:a16="http://schemas.microsoft.com/office/drawing/2014/main" xmlns="" id="{351A3BED-F754-21F2-1FB4-260A2E7EAB3A}"/>
                </a:ext>
              </a:extLst>
            </p:cNvPr>
            <p:cNvSpPr/>
            <p:nvPr/>
          </p:nvSpPr>
          <p:spPr>
            <a:xfrm>
              <a:off x="9767250" y="5212950"/>
              <a:ext cx="188800" cy="140625"/>
            </a:xfrm>
            <a:custGeom>
              <a:avLst/>
              <a:gdLst/>
              <a:ahLst/>
              <a:cxnLst/>
              <a:rect l="l" t="t" r="r" b="b"/>
              <a:pathLst>
                <a:path w="7552" h="5625" fill="none" extrusionOk="0">
                  <a:moveTo>
                    <a:pt x="6550" y="2003"/>
                  </a:moveTo>
                  <a:cubicBezTo>
                    <a:pt x="5818" y="1117"/>
                    <a:pt x="4777" y="539"/>
                    <a:pt x="3660" y="270"/>
                  </a:cubicBezTo>
                  <a:cubicBezTo>
                    <a:pt x="2543" y="0"/>
                    <a:pt x="1349" y="77"/>
                    <a:pt x="231" y="308"/>
                  </a:cubicBezTo>
                  <a:cubicBezTo>
                    <a:pt x="154" y="347"/>
                    <a:pt x="77" y="347"/>
                    <a:pt x="39" y="424"/>
                  </a:cubicBezTo>
                  <a:cubicBezTo>
                    <a:pt x="0" y="462"/>
                    <a:pt x="0" y="578"/>
                    <a:pt x="0" y="617"/>
                  </a:cubicBezTo>
                  <a:cubicBezTo>
                    <a:pt x="77" y="2389"/>
                    <a:pt x="1156" y="4045"/>
                    <a:pt x="2735" y="4854"/>
                  </a:cubicBezTo>
                  <a:cubicBezTo>
                    <a:pt x="4199" y="5625"/>
                    <a:pt x="6049" y="5586"/>
                    <a:pt x="7474" y="4816"/>
                  </a:cubicBezTo>
                  <a:cubicBezTo>
                    <a:pt x="7551" y="3814"/>
                    <a:pt x="7205" y="2774"/>
                    <a:pt x="6550" y="2003"/>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4434;p58">
              <a:extLst>
                <a:ext uri="{FF2B5EF4-FFF2-40B4-BE49-F238E27FC236}">
                  <a16:creationId xmlns:a16="http://schemas.microsoft.com/office/drawing/2014/main" xmlns="" id="{9A4E9D00-9FF7-7434-23F3-EAE38A6F4554}"/>
                </a:ext>
              </a:extLst>
            </p:cNvPr>
            <p:cNvSpPr/>
            <p:nvPr/>
          </p:nvSpPr>
          <p:spPr>
            <a:xfrm>
              <a:off x="10072550" y="5148825"/>
              <a:ext cx="154150" cy="501475"/>
            </a:xfrm>
            <a:custGeom>
              <a:avLst/>
              <a:gdLst/>
              <a:ahLst/>
              <a:cxnLst/>
              <a:rect l="l" t="t" r="r" b="b"/>
              <a:pathLst>
                <a:path w="6166" h="20059" extrusionOk="0">
                  <a:moveTo>
                    <a:pt x="4873" y="0"/>
                  </a:moveTo>
                  <a:cubicBezTo>
                    <a:pt x="4436" y="0"/>
                    <a:pt x="4026" y="274"/>
                    <a:pt x="3854" y="677"/>
                  </a:cubicBezTo>
                  <a:cubicBezTo>
                    <a:pt x="3237" y="1910"/>
                    <a:pt x="2736" y="3182"/>
                    <a:pt x="2274" y="4453"/>
                  </a:cubicBezTo>
                  <a:cubicBezTo>
                    <a:pt x="656" y="9153"/>
                    <a:pt x="1" y="14161"/>
                    <a:pt x="348" y="19093"/>
                  </a:cubicBezTo>
                  <a:cubicBezTo>
                    <a:pt x="384" y="19681"/>
                    <a:pt x="982" y="20059"/>
                    <a:pt x="1539" y="20059"/>
                  </a:cubicBezTo>
                  <a:cubicBezTo>
                    <a:pt x="1566" y="20059"/>
                    <a:pt x="1593" y="20058"/>
                    <a:pt x="1619" y="20056"/>
                  </a:cubicBezTo>
                  <a:cubicBezTo>
                    <a:pt x="2235" y="20017"/>
                    <a:pt x="2621" y="19401"/>
                    <a:pt x="2582" y="18823"/>
                  </a:cubicBezTo>
                  <a:cubicBezTo>
                    <a:pt x="2544" y="18130"/>
                    <a:pt x="2505" y="17475"/>
                    <a:pt x="2505" y="16781"/>
                  </a:cubicBezTo>
                  <a:cubicBezTo>
                    <a:pt x="2505" y="16396"/>
                    <a:pt x="2505" y="16319"/>
                    <a:pt x="2505" y="16011"/>
                  </a:cubicBezTo>
                  <a:cubicBezTo>
                    <a:pt x="2505" y="15664"/>
                    <a:pt x="2505" y="15317"/>
                    <a:pt x="2544" y="14971"/>
                  </a:cubicBezTo>
                  <a:cubicBezTo>
                    <a:pt x="2736" y="10232"/>
                    <a:pt x="3854" y="5801"/>
                    <a:pt x="5895" y="1563"/>
                  </a:cubicBezTo>
                  <a:cubicBezTo>
                    <a:pt x="6165" y="986"/>
                    <a:pt x="5818" y="331"/>
                    <a:pt x="5318" y="99"/>
                  </a:cubicBezTo>
                  <a:cubicBezTo>
                    <a:pt x="5172" y="31"/>
                    <a:pt x="5021" y="0"/>
                    <a:pt x="4873" y="0"/>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4435;p58">
              <a:extLst>
                <a:ext uri="{FF2B5EF4-FFF2-40B4-BE49-F238E27FC236}">
                  <a16:creationId xmlns:a16="http://schemas.microsoft.com/office/drawing/2014/main" xmlns="" id="{8F3C1D9B-BAEF-9F41-67AF-53C2A30B2CBB}"/>
                </a:ext>
              </a:extLst>
            </p:cNvPr>
            <p:cNvSpPr/>
            <p:nvPr/>
          </p:nvSpPr>
          <p:spPr>
            <a:xfrm>
              <a:off x="10072550" y="5144550"/>
              <a:ext cx="154150" cy="506650"/>
            </a:xfrm>
            <a:custGeom>
              <a:avLst/>
              <a:gdLst/>
              <a:ahLst/>
              <a:cxnLst/>
              <a:rect l="l" t="t" r="r" b="b"/>
              <a:pathLst>
                <a:path w="6166" h="20266" fill="none" extrusionOk="0">
                  <a:moveTo>
                    <a:pt x="5895" y="1734"/>
                  </a:moveTo>
                  <a:cubicBezTo>
                    <a:pt x="3854" y="5972"/>
                    <a:pt x="2736" y="10403"/>
                    <a:pt x="2544" y="15142"/>
                  </a:cubicBezTo>
                  <a:cubicBezTo>
                    <a:pt x="2505" y="15488"/>
                    <a:pt x="2505" y="15835"/>
                    <a:pt x="2505" y="16182"/>
                  </a:cubicBezTo>
                  <a:cubicBezTo>
                    <a:pt x="2505" y="16490"/>
                    <a:pt x="2505" y="16567"/>
                    <a:pt x="2505" y="16952"/>
                  </a:cubicBezTo>
                  <a:cubicBezTo>
                    <a:pt x="2505" y="17646"/>
                    <a:pt x="2544" y="18301"/>
                    <a:pt x="2582" y="18994"/>
                  </a:cubicBezTo>
                  <a:cubicBezTo>
                    <a:pt x="2621" y="19572"/>
                    <a:pt x="2235" y="20188"/>
                    <a:pt x="1619" y="20227"/>
                  </a:cubicBezTo>
                  <a:cubicBezTo>
                    <a:pt x="1041" y="20266"/>
                    <a:pt x="386" y="19880"/>
                    <a:pt x="348" y="19264"/>
                  </a:cubicBezTo>
                  <a:cubicBezTo>
                    <a:pt x="1" y="14332"/>
                    <a:pt x="656" y="9324"/>
                    <a:pt x="2274" y="4624"/>
                  </a:cubicBezTo>
                  <a:cubicBezTo>
                    <a:pt x="2736" y="3353"/>
                    <a:pt x="3237" y="2081"/>
                    <a:pt x="3854" y="848"/>
                  </a:cubicBezTo>
                  <a:cubicBezTo>
                    <a:pt x="4085" y="309"/>
                    <a:pt x="4740" y="1"/>
                    <a:pt x="5318" y="270"/>
                  </a:cubicBezTo>
                  <a:cubicBezTo>
                    <a:pt x="5818" y="502"/>
                    <a:pt x="6165" y="1157"/>
                    <a:pt x="5895" y="1734"/>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4436;p58">
              <a:extLst>
                <a:ext uri="{FF2B5EF4-FFF2-40B4-BE49-F238E27FC236}">
                  <a16:creationId xmlns:a16="http://schemas.microsoft.com/office/drawing/2014/main" xmlns="" id="{45CBF742-DF31-469E-9FE6-B7210669645A}"/>
                </a:ext>
              </a:extLst>
            </p:cNvPr>
            <p:cNvSpPr/>
            <p:nvPr/>
          </p:nvSpPr>
          <p:spPr>
            <a:xfrm>
              <a:off x="10150575" y="4890525"/>
              <a:ext cx="178200" cy="292575"/>
            </a:xfrm>
            <a:custGeom>
              <a:avLst/>
              <a:gdLst/>
              <a:ahLst/>
              <a:cxnLst/>
              <a:rect l="l" t="t" r="r" b="b"/>
              <a:pathLst>
                <a:path w="7128" h="11703" extrusionOk="0">
                  <a:moveTo>
                    <a:pt x="5414" y="0"/>
                  </a:moveTo>
                  <a:cubicBezTo>
                    <a:pt x="5356" y="0"/>
                    <a:pt x="5298" y="10"/>
                    <a:pt x="5240" y="29"/>
                  </a:cubicBezTo>
                  <a:cubicBezTo>
                    <a:pt x="2890" y="800"/>
                    <a:pt x="1041" y="2880"/>
                    <a:pt x="501" y="5307"/>
                  </a:cubicBezTo>
                  <a:cubicBezTo>
                    <a:pt x="1" y="7542"/>
                    <a:pt x="733" y="10046"/>
                    <a:pt x="2312" y="11703"/>
                  </a:cubicBezTo>
                  <a:cubicBezTo>
                    <a:pt x="3699" y="11433"/>
                    <a:pt x="4970" y="10586"/>
                    <a:pt x="5780" y="9430"/>
                  </a:cubicBezTo>
                  <a:cubicBezTo>
                    <a:pt x="6743" y="8120"/>
                    <a:pt x="7128" y="6502"/>
                    <a:pt x="7089" y="4884"/>
                  </a:cubicBezTo>
                  <a:cubicBezTo>
                    <a:pt x="7012" y="3266"/>
                    <a:pt x="6512" y="1686"/>
                    <a:pt x="5780" y="260"/>
                  </a:cubicBezTo>
                  <a:cubicBezTo>
                    <a:pt x="5741" y="145"/>
                    <a:pt x="5664" y="68"/>
                    <a:pt x="5587" y="29"/>
                  </a:cubicBezTo>
                  <a:cubicBezTo>
                    <a:pt x="5529" y="10"/>
                    <a:pt x="5471" y="0"/>
                    <a:pt x="5414" y="0"/>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4437;p58">
              <a:extLst>
                <a:ext uri="{FF2B5EF4-FFF2-40B4-BE49-F238E27FC236}">
                  <a16:creationId xmlns:a16="http://schemas.microsoft.com/office/drawing/2014/main" xmlns="" id="{ABF3D7F8-D110-A0CD-C5F3-84FE8E75D114}"/>
                </a:ext>
              </a:extLst>
            </p:cNvPr>
            <p:cNvSpPr/>
            <p:nvPr/>
          </p:nvSpPr>
          <p:spPr>
            <a:xfrm>
              <a:off x="10150575" y="4890275"/>
              <a:ext cx="178200" cy="292825"/>
            </a:xfrm>
            <a:custGeom>
              <a:avLst/>
              <a:gdLst/>
              <a:ahLst/>
              <a:cxnLst/>
              <a:rect l="l" t="t" r="r" b="b"/>
              <a:pathLst>
                <a:path w="7128" h="11713" fill="none" extrusionOk="0">
                  <a:moveTo>
                    <a:pt x="5780" y="9440"/>
                  </a:moveTo>
                  <a:cubicBezTo>
                    <a:pt x="6743" y="8130"/>
                    <a:pt x="7128" y="6512"/>
                    <a:pt x="7089" y="4894"/>
                  </a:cubicBezTo>
                  <a:cubicBezTo>
                    <a:pt x="7012" y="3276"/>
                    <a:pt x="6512" y="1696"/>
                    <a:pt x="5780" y="270"/>
                  </a:cubicBezTo>
                  <a:cubicBezTo>
                    <a:pt x="5741" y="155"/>
                    <a:pt x="5664" y="78"/>
                    <a:pt x="5587" y="39"/>
                  </a:cubicBezTo>
                  <a:cubicBezTo>
                    <a:pt x="5471" y="1"/>
                    <a:pt x="5356" y="1"/>
                    <a:pt x="5240" y="39"/>
                  </a:cubicBezTo>
                  <a:cubicBezTo>
                    <a:pt x="2890" y="810"/>
                    <a:pt x="1041" y="2890"/>
                    <a:pt x="501" y="5317"/>
                  </a:cubicBezTo>
                  <a:cubicBezTo>
                    <a:pt x="1" y="7552"/>
                    <a:pt x="733" y="10056"/>
                    <a:pt x="2312" y="11713"/>
                  </a:cubicBezTo>
                  <a:cubicBezTo>
                    <a:pt x="3699" y="11443"/>
                    <a:pt x="4970" y="10596"/>
                    <a:pt x="5780" y="9440"/>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4438;p58">
              <a:extLst>
                <a:ext uri="{FF2B5EF4-FFF2-40B4-BE49-F238E27FC236}">
                  <a16:creationId xmlns:a16="http://schemas.microsoft.com/office/drawing/2014/main" xmlns="" id="{20BED400-04AB-E108-2F5B-B755544574FE}"/>
                </a:ext>
              </a:extLst>
            </p:cNvPr>
            <p:cNvSpPr/>
            <p:nvPr/>
          </p:nvSpPr>
          <p:spPr>
            <a:xfrm>
              <a:off x="10160200" y="4957700"/>
              <a:ext cx="241775" cy="222075"/>
            </a:xfrm>
            <a:custGeom>
              <a:avLst/>
              <a:gdLst/>
              <a:ahLst/>
              <a:cxnLst/>
              <a:rect l="l" t="t" r="r" b="b"/>
              <a:pathLst>
                <a:path w="9671" h="8883" extrusionOk="0">
                  <a:moveTo>
                    <a:pt x="8708" y="1"/>
                  </a:moveTo>
                  <a:cubicBezTo>
                    <a:pt x="7090" y="78"/>
                    <a:pt x="5472" y="424"/>
                    <a:pt x="4046" y="1156"/>
                  </a:cubicBezTo>
                  <a:cubicBezTo>
                    <a:pt x="2621" y="1927"/>
                    <a:pt x="1388" y="3083"/>
                    <a:pt x="733" y="4547"/>
                  </a:cubicBezTo>
                  <a:cubicBezTo>
                    <a:pt x="116" y="5818"/>
                    <a:pt x="1" y="7321"/>
                    <a:pt x="463" y="8669"/>
                  </a:cubicBezTo>
                  <a:cubicBezTo>
                    <a:pt x="1019" y="8813"/>
                    <a:pt x="1592" y="8883"/>
                    <a:pt x="2166" y="8883"/>
                  </a:cubicBezTo>
                  <a:cubicBezTo>
                    <a:pt x="3897" y="8883"/>
                    <a:pt x="5633" y="8247"/>
                    <a:pt x="6936" y="7089"/>
                  </a:cubicBezTo>
                  <a:cubicBezTo>
                    <a:pt x="8785" y="5433"/>
                    <a:pt x="9671" y="2775"/>
                    <a:pt x="9170" y="347"/>
                  </a:cubicBezTo>
                  <a:cubicBezTo>
                    <a:pt x="9132" y="270"/>
                    <a:pt x="9093" y="155"/>
                    <a:pt x="9016" y="78"/>
                  </a:cubicBezTo>
                  <a:cubicBezTo>
                    <a:pt x="8939" y="1"/>
                    <a:pt x="8823" y="1"/>
                    <a:pt x="8708"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4439;p58">
              <a:extLst>
                <a:ext uri="{FF2B5EF4-FFF2-40B4-BE49-F238E27FC236}">
                  <a16:creationId xmlns:a16="http://schemas.microsoft.com/office/drawing/2014/main" xmlns="" id="{99960826-AB5C-C82F-22CF-F0C3F7607252}"/>
                </a:ext>
              </a:extLst>
            </p:cNvPr>
            <p:cNvSpPr/>
            <p:nvPr/>
          </p:nvSpPr>
          <p:spPr>
            <a:xfrm>
              <a:off x="10160200" y="4957700"/>
              <a:ext cx="241775" cy="231175"/>
            </a:xfrm>
            <a:custGeom>
              <a:avLst/>
              <a:gdLst/>
              <a:ahLst/>
              <a:cxnLst/>
              <a:rect l="l" t="t" r="r" b="b"/>
              <a:pathLst>
                <a:path w="9671" h="9247" fill="none" extrusionOk="0">
                  <a:moveTo>
                    <a:pt x="733" y="4547"/>
                  </a:moveTo>
                  <a:cubicBezTo>
                    <a:pt x="1388" y="3083"/>
                    <a:pt x="2621" y="1927"/>
                    <a:pt x="4046" y="1156"/>
                  </a:cubicBezTo>
                  <a:cubicBezTo>
                    <a:pt x="5472" y="424"/>
                    <a:pt x="7090" y="78"/>
                    <a:pt x="8708" y="1"/>
                  </a:cubicBezTo>
                  <a:cubicBezTo>
                    <a:pt x="8823" y="1"/>
                    <a:pt x="8939" y="1"/>
                    <a:pt x="9016" y="78"/>
                  </a:cubicBezTo>
                  <a:cubicBezTo>
                    <a:pt x="9093" y="155"/>
                    <a:pt x="9132" y="270"/>
                    <a:pt x="9170" y="347"/>
                  </a:cubicBezTo>
                  <a:cubicBezTo>
                    <a:pt x="9671" y="2775"/>
                    <a:pt x="8785" y="5433"/>
                    <a:pt x="6936" y="7089"/>
                  </a:cubicBezTo>
                  <a:cubicBezTo>
                    <a:pt x="5202" y="8631"/>
                    <a:pt x="2698" y="9247"/>
                    <a:pt x="463" y="8669"/>
                  </a:cubicBezTo>
                  <a:cubicBezTo>
                    <a:pt x="1" y="7321"/>
                    <a:pt x="116" y="5818"/>
                    <a:pt x="733" y="454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4440;p58">
              <a:extLst>
                <a:ext uri="{FF2B5EF4-FFF2-40B4-BE49-F238E27FC236}">
                  <a16:creationId xmlns:a16="http://schemas.microsoft.com/office/drawing/2014/main" xmlns="" id="{1B75E995-E957-038E-9597-55FB6FA83BFD}"/>
                </a:ext>
              </a:extLst>
            </p:cNvPr>
            <p:cNvSpPr/>
            <p:nvPr/>
          </p:nvSpPr>
          <p:spPr>
            <a:xfrm>
              <a:off x="10108200" y="4884500"/>
              <a:ext cx="187850" cy="296675"/>
            </a:xfrm>
            <a:custGeom>
              <a:avLst/>
              <a:gdLst/>
              <a:ahLst/>
              <a:cxnLst/>
              <a:rect l="l" t="t" r="r" b="b"/>
              <a:pathLst>
                <a:path w="7514" h="11867" extrusionOk="0">
                  <a:moveTo>
                    <a:pt x="2620" y="1"/>
                  </a:moveTo>
                  <a:cubicBezTo>
                    <a:pt x="2543" y="39"/>
                    <a:pt x="2466" y="116"/>
                    <a:pt x="2389" y="193"/>
                  </a:cubicBezTo>
                  <a:cubicBezTo>
                    <a:pt x="655" y="1965"/>
                    <a:pt x="0" y="4701"/>
                    <a:pt x="694" y="7051"/>
                  </a:cubicBezTo>
                  <a:cubicBezTo>
                    <a:pt x="1349" y="9285"/>
                    <a:pt x="3160" y="11135"/>
                    <a:pt x="5356" y="11867"/>
                  </a:cubicBezTo>
                  <a:cubicBezTo>
                    <a:pt x="6434" y="10981"/>
                    <a:pt x="7128" y="9632"/>
                    <a:pt x="7320" y="8207"/>
                  </a:cubicBezTo>
                  <a:cubicBezTo>
                    <a:pt x="7513" y="6627"/>
                    <a:pt x="7089" y="4971"/>
                    <a:pt x="6280" y="3584"/>
                  </a:cubicBezTo>
                  <a:cubicBezTo>
                    <a:pt x="5471" y="2197"/>
                    <a:pt x="4277" y="1041"/>
                    <a:pt x="2967" y="116"/>
                  </a:cubicBezTo>
                  <a:cubicBezTo>
                    <a:pt x="2851" y="78"/>
                    <a:pt x="2736" y="1"/>
                    <a:pt x="2620"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4441;p58">
              <a:extLst>
                <a:ext uri="{FF2B5EF4-FFF2-40B4-BE49-F238E27FC236}">
                  <a16:creationId xmlns:a16="http://schemas.microsoft.com/office/drawing/2014/main" xmlns="" id="{400E4E98-EC4F-C155-1836-DE5BC2618E78}"/>
                </a:ext>
              </a:extLst>
            </p:cNvPr>
            <p:cNvSpPr/>
            <p:nvPr/>
          </p:nvSpPr>
          <p:spPr>
            <a:xfrm>
              <a:off x="10108200" y="4884500"/>
              <a:ext cx="187850" cy="296675"/>
            </a:xfrm>
            <a:custGeom>
              <a:avLst/>
              <a:gdLst/>
              <a:ahLst/>
              <a:cxnLst/>
              <a:rect l="l" t="t" r="r" b="b"/>
              <a:pathLst>
                <a:path w="7514" h="11867" fill="none" extrusionOk="0">
                  <a:moveTo>
                    <a:pt x="7320" y="8207"/>
                  </a:moveTo>
                  <a:cubicBezTo>
                    <a:pt x="7513" y="6627"/>
                    <a:pt x="7089" y="4971"/>
                    <a:pt x="6280" y="3584"/>
                  </a:cubicBezTo>
                  <a:cubicBezTo>
                    <a:pt x="5471" y="2197"/>
                    <a:pt x="4277" y="1041"/>
                    <a:pt x="2967" y="116"/>
                  </a:cubicBezTo>
                  <a:cubicBezTo>
                    <a:pt x="2851" y="78"/>
                    <a:pt x="2736" y="1"/>
                    <a:pt x="2620" y="1"/>
                  </a:cubicBezTo>
                  <a:cubicBezTo>
                    <a:pt x="2543" y="39"/>
                    <a:pt x="2466" y="116"/>
                    <a:pt x="2389" y="193"/>
                  </a:cubicBezTo>
                  <a:cubicBezTo>
                    <a:pt x="655" y="1965"/>
                    <a:pt x="0" y="4701"/>
                    <a:pt x="694" y="7051"/>
                  </a:cubicBezTo>
                  <a:cubicBezTo>
                    <a:pt x="1349" y="9285"/>
                    <a:pt x="3160" y="11135"/>
                    <a:pt x="5356" y="11867"/>
                  </a:cubicBezTo>
                  <a:cubicBezTo>
                    <a:pt x="6434" y="10981"/>
                    <a:pt x="7128" y="9632"/>
                    <a:pt x="7320" y="820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4442;p58">
              <a:extLst>
                <a:ext uri="{FF2B5EF4-FFF2-40B4-BE49-F238E27FC236}">
                  <a16:creationId xmlns:a16="http://schemas.microsoft.com/office/drawing/2014/main" xmlns="" id="{18510046-453A-EAAE-423D-4D0AA7D66C2F}"/>
                </a:ext>
              </a:extLst>
            </p:cNvPr>
            <p:cNvSpPr/>
            <p:nvPr/>
          </p:nvSpPr>
          <p:spPr>
            <a:xfrm>
              <a:off x="10059075" y="4900875"/>
              <a:ext cx="172425" cy="305350"/>
            </a:xfrm>
            <a:custGeom>
              <a:avLst/>
              <a:gdLst/>
              <a:ahLst/>
              <a:cxnLst/>
              <a:rect l="l" t="t" r="r" b="b"/>
              <a:pathLst>
                <a:path w="6897" h="12214" extrusionOk="0">
                  <a:moveTo>
                    <a:pt x="1272" y="1"/>
                  </a:moveTo>
                  <a:cubicBezTo>
                    <a:pt x="386" y="1156"/>
                    <a:pt x="1" y="2620"/>
                    <a:pt x="1" y="4084"/>
                  </a:cubicBezTo>
                  <a:cubicBezTo>
                    <a:pt x="39" y="5548"/>
                    <a:pt x="424" y="6974"/>
                    <a:pt x="964" y="8322"/>
                  </a:cubicBezTo>
                  <a:cubicBezTo>
                    <a:pt x="1349" y="9208"/>
                    <a:pt x="1811" y="10094"/>
                    <a:pt x="2466" y="10826"/>
                  </a:cubicBezTo>
                  <a:cubicBezTo>
                    <a:pt x="3121" y="11520"/>
                    <a:pt x="3969" y="12098"/>
                    <a:pt x="4970" y="12213"/>
                  </a:cubicBezTo>
                  <a:lnTo>
                    <a:pt x="5279" y="12136"/>
                  </a:lnTo>
                  <a:cubicBezTo>
                    <a:pt x="6396" y="10904"/>
                    <a:pt x="6897" y="9247"/>
                    <a:pt x="6781" y="7590"/>
                  </a:cubicBezTo>
                  <a:cubicBezTo>
                    <a:pt x="6704" y="5972"/>
                    <a:pt x="6011" y="4393"/>
                    <a:pt x="5009" y="3121"/>
                  </a:cubicBezTo>
                  <a:cubicBezTo>
                    <a:pt x="4007" y="1850"/>
                    <a:pt x="2697" y="810"/>
                    <a:pt x="1272"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4443;p58">
              <a:extLst>
                <a:ext uri="{FF2B5EF4-FFF2-40B4-BE49-F238E27FC236}">
                  <a16:creationId xmlns:a16="http://schemas.microsoft.com/office/drawing/2014/main" xmlns="" id="{9ADE1D06-69F0-F966-3109-C5EFA6E30BDF}"/>
                </a:ext>
              </a:extLst>
            </p:cNvPr>
            <p:cNvSpPr/>
            <p:nvPr/>
          </p:nvSpPr>
          <p:spPr>
            <a:xfrm>
              <a:off x="10059075" y="4900875"/>
              <a:ext cx="172425" cy="305350"/>
            </a:xfrm>
            <a:custGeom>
              <a:avLst/>
              <a:gdLst/>
              <a:ahLst/>
              <a:cxnLst/>
              <a:rect l="l" t="t" r="r" b="b"/>
              <a:pathLst>
                <a:path w="6897" h="12214" fill="none" extrusionOk="0">
                  <a:moveTo>
                    <a:pt x="5009" y="3121"/>
                  </a:moveTo>
                  <a:cubicBezTo>
                    <a:pt x="6011" y="4393"/>
                    <a:pt x="6704" y="5972"/>
                    <a:pt x="6781" y="7590"/>
                  </a:cubicBezTo>
                  <a:cubicBezTo>
                    <a:pt x="6897" y="9247"/>
                    <a:pt x="6396" y="10904"/>
                    <a:pt x="5279" y="12136"/>
                  </a:cubicBezTo>
                  <a:lnTo>
                    <a:pt x="4970" y="12213"/>
                  </a:lnTo>
                  <a:cubicBezTo>
                    <a:pt x="3969" y="12098"/>
                    <a:pt x="3121" y="11520"/>
                    <a:pt x="2466" y="10826"/>
                  </a:cubicBezTo>
                  <a:cubicBezTo>
                    <a:pt x="1811" y="10094"/>
                    <a:pt x="1349" y="9208"/>
                    <a:pt x="964" y="8322"/>
                  </a:cubicBezTo>
                  <a:cubicBezTo>
                    <a:pt x="424" y="6974"/>
                    <a:pt x="39" y="5548"/>
                    <a:pt x="1" y="4084"/>
                  </a:cubicBezTo>
                  <a:cubicBezTo>
                    <a:pt x="1" y="2620"/>
                    <a:pt x="386" y="1156"/>
                    <a:pt x="1272" y="1"/>
                  </a:cubicBezTo>
                  <a:cubicBezTo>
                    <a:pt x="2697" y="810"/>
                    <a:pt x="4007" y="1850"/>
                    <a:pt x="5009" y="3121"/>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4444;p58">
              <a:extLst>
                <a:ext uri="{FF2B5EF4-FFF2-40B4-BE49-F238E27FC236}">
                  <a16:creationId xmlns:a16="http://schemas.microsoft.com/office/drawing/2014/main" xmlns="" id="{97E92206-CE11-D804-9D9F-0A9447B07A98}"/>
                </a:ext>
              </a:extLst>
            </p:cNvPr>
            <p:cNvSpPr/>
            <p:nvPr/>
          </p:nvSpPr>
          <p:spPr>
            <a:xfrm>
              <a:off x="10174650" y="5038925"/>
              <a:ext cx="264900" cy="186925"/>
            </a:xfrm>
            <a:custGeom>
              <a:avLst/>
              <a:gdLst/>
              <a:ahLst/>
              <a:cxnLst/>
              <a:rect l="l" t="t" r="r" b="b"/>
              <a:pathLst>
                <a:path w="10596" h="7477" extrusionOk="0">
                  <a:moveTo>
                    <a:pt x="7657" y="1"/>
                  </a:moveTo>
                  <a:cubicBezTo>
                    <a:pt x="6917" y="1"/>
                    <a:pt x="6182" y="80"/>
                    <a:pt x="5472" y="258"/>
                  </a:cubicBezTo>
                  <a:cubicBezTo>
                    <a:pt x="3892" y="604"/>
                    <a:pt x="2389" y="1413"/>
                    <a:pt x="1388" y="2685"/>
                  </a:cubicBezTo>
                  <a:cubicBezTo>
                    <a:pt x="502" y="3763"/>
                    <a:pt x="1" y="5189"/>
                    <a:pt x="78" y="6614"/>
                  </a:cubicBezTo>
                  <a:cubicBezTo>
                    <a:pt x="1126" y="7188"/>
                    <a:pt x="2315" y="7477"/>
                    <a:pt x="3507" y="7477"/>
                  </a:cubicBezTo>
                  <a:cubicBezTo>
                    <a:pt x="4637" y="7477"/>
                    <a:pt x="5769" y="7217"/>
                    <a:pt x="6781" y="6691"/>
                  </a:cubicBezTo>
                  <a:cubicBezTo>
                    <a:pt x="8977" y="5574"/>
                    <a:pt x="10480" y="3224"/>
                    <a:pt x="10596" y="758"/>
                  </a:cubicBezTo>
                  <a:cubicBezTo>
                    <a:pt x="10596" y="643"/>
                    <a:pt x="10596" y="527"/>
                    <a:pt x="10557" y="450"/>
                  </a:cubicBezTo>
                  <a:cubicBezTo>
                    <a:pt x="10480" y="335"/>
                    <a:pt x="10364" y="335"/>
                    <a:pt x="10249" y="296"/>
                  </a:cubicBezTo>
                  <a:cubicBezTo>
                    <a:pt x="9397" y="109"/>
                    <a:pt x="8523" y="1"/>
                    <a:pt x="7657"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445;p58">
              <a:extLst>
                <a:ext uri="{FF2B5EF4-FFF2-40B4-BE49-F238E27FC236}">
                  <a16:creationId xmlns:a16="http://schemas.microsoft.com/office/drawing/2014/main" xmlns="" id="{B149010A-5CDA-434C-5115-4111E92C6B61}"/>
                </a:ext>
              </a:extLst>
            </p:cNvPr>
            <p:cNvSpPr/>
            <p:nvPr/>
          </p:nvSpPr>
          <p:spPr>
            <a:xfrm>
              <a:off x="10174650" y="5035725"/>
              <a:ext cx="264900" cy="197475"/>
            </a:xfrm>
            <a:custGeom>
              <a:avLst/>
              <a:gdLst/>
              <a:ahLst/>
              <a:cxnLst/>
              <a:rect l="l" t="t" r="r" b="b"/>
              <a:pathLst>
                <a:path w="10596" h="7899" fill="none" extrusionOk="0">
                  <a:moveTo>
                    <a:pt x="1388" y="2813"/>
                  </a:moveTo>
                  <a:cubicBezTo>
                    <a:pt x="2389" y="1541"/>
                    <a:pt x="3892" y="732"/>
                    <a:pt x="5472" y="386"/>
                  </a:cubicBezTo>
                  <a:cubicBezTo>
                    <a:pt x="7013" y="0"/>
                    <a:pt x="8669" y="77"/>
                    <a:pt x="10249" y="424"/>
                  </a:cubicBezTo>
                  <a:cubicBezTo>
                    <a:pt x="10364" y="463"/>
                    <a:pt x="10480" y="463"/>
                    <a:pt x="10557" y="578"/>
                  </a:cubicBezTo>
                  <a:cubicBezTo>
                    <a:pt x="10596" y="655"/>
                    <a:pt x="10596" y="771"/>
                    <a:pt x="10596" y="886"/>
                  </a:cubicBezTo>
                  <a:cubicBezTo>
                    <a:pt x="10480" y="3352"/>
                    <a:pt x="8977" y="5702"/>
                    <a:pt x="6781" y="6819"/>
                  </a:cubicBezTo>
                  <a:cubicBezTo>
                    <a:pt x="4701" y="7898"/>
                    <a:pt x="2120" y="7860"/>
                    <a:pt x="78" y="6742"/>
                  </a:cubicBezTo>
                  <a:cubicBezTo>
                    <a:pt x="1" y="5317"/>
                    <a:pt x="502" y="3891"/>
                    <a:pt x="1388" y="2813"/>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446;p58">
              <a:extLst>
                <a:ext uri="{FF2B5EF4-FFF2-40B4-BE49-F238E27FC236}">
                  <a16:creationId xmlns:a16="http://schemas.microsoft.com/office/drawing/2014/main" xmlns="" id="{A8031600-353F-88D1-B285-03EC0AB938F1}"/>
                </a:ext>
              </a:extLst>
            </p:cNvPr>
            <p:cNvSpPr/>
            <p:nvPr/>
          </p:nvSpPr>
          <p:spPr>
            <a:xfrm>
              <a:off x="9611200" y="5355475"/>
              <a:ext cx="417075" cy="340375"/>
            </a:xfrm>
            <a:custGeom>
              <a:avLst/>
              <a:gdLst/>
              <a:ahLst/>
              <a:cxnLst/>
              <a:rect l="l" t="t" r="r" b="b"/>
              <a:pathLst>
                <a:path w="16683" h="13615" extrusionOk="0">
                  <a:moveTo>
                    <a:pt x="1" y="1"/>
                  </a:moveTo>
                  <a:cubicBezTo>
                    <a:pt x="193" y="3661"/>
                    <a:pt x="1696" y="7244"/>
                    <a:pt x="4162" y="9941"/>
                  </a:cubicBezTo>
                  <a:cubicBezTo>
                    <a:pt x="5664" y="11559"/>
                    <a:pt x="7513" y="12907"/>
                    <a:pt x="9671" y="13408"/>
                  </a:cubicBezTo>
                  <a:cubicBezTo>
                    <a:pt x="10238" y="13557"/>
                    <a:pt x="10829" y="13614"/>
                    <a:pt x="11425" y="13614"/>
                  </a:cubicBezTo>
                  <a:cubicBezTo>
                    <a:pt x="11598" y="13614"/>
                    <a:pt x="11771" y="13609"/>
                    <a:pt x="11944" y="13601"/>
                  </a:cubicBezTo>
                  <a:cubicBezTo>
                    <a:pt x="13909" y="13447"/>
                    <a:pt x="15643" y="12252"/>
                    <a:pt x="16683" y="10596"/>
                  </a:cubicBezTo>
                  <a:cubicBezTo>
                    <a:pt x="14756" y="7745"/>
                    <a:pt x="12406" y="5163"/>
                    <a:pt x="9594" y="3199"/>
                  </a:cubicBezTo>
                  <a:cubicBezTo>
                    <a:pt x="6781" y="1272"/>
                    <a:pt x="3430" y="1"/>
                    <a:pt x="1" y="1"/>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447;p58">
              <a:extLst>
                <a:ext uri="{FF2B5EF4-FFF2-40B4-BE49-F238E27FC236}">
                  <a16:creationId xmlns:a16="http://schemas.microsoft.com/office/drawing/2014/main" xmlns="" id="{C53E2D2A-747F-C0D9-E4E3-7C38CAC6DD24}"/>
                </a:ext>
              </a:extLst>
            </p:cNvPr>
            <p:cNvSpPr/>
            <p:nvPr/>
          </p:nvSpPr>
          <p:spPr>
            <a:xfrm>
              <a:off x="9611200" y="5355475"/>
              <a:ext cx="417075" cy="341000"/>
            </a:xfrm>
            <a:custGeom>
              <a:avLst/>
              <a:gdLst/>
              <a:ahLst/>
              <a:cxnLst/>
              <a:rect l="l" t="t" r="r" b="b"/>
              <a:pathLst>
                <a:path w="16683" h="13640" fill="none" extrusionOk="0">
                  <a:moveTo>
                    <a:pt x="9594" y="3199"/>
                  </a:moveTo>
                  <a:cubicBezTo>
                    <a:pt x="6781" y="1272"/>
                    <a:pt x="3430" y="1"/>
                    <a:pt x="1" y="1"/>
                  </a:cubicBezTo>
                  <a:cubicBezTo>
                    <a:pt x="193" y="3661"/>
                    <a:pt x="1696" y="7244"/>
                    <a:pt x="4162" y="9941"/>
                  </a:cubicBezTo>
                  <a:cubicBezTo>
                    <a:pt x="5664" y="11559"/>
                    <a:pt x="7513" y="12907"/>
                    <a:pt x="9671" y="13408"/>
                  </a:cubicBezTo>
                  <a:cubicBezTo>
                    <a:pt x="10403" y="13601"/>
                    <a:pt x="11173" y="13639"/>
                    <a:pt x="11944" y="13601"/>
                  </a:cubicBezTo>
                  <a:cubicBezTo>
                    <a:pt x="13909" y="13447"/>
                    <a:pt x="15643" y="12252"/>
                    <a:pt x="16683" y="10596"/>
                  </a:cubicBezTo>
                  <a:cubicBezTo>
                    <a:pt x="16683" y="10596"/>
                    <a:pt x="16683" y="10596"/>
                    <a:pt x="16683" y="10596"/>
                  </a:cubicBezTo>
                  <a:cubicBezTo>
                    <a:pt x="14756" y="7745"/>
                    <a:pt x="12406" y="5163"/>
                    <a:pt x="9594" y="3199"/>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448;p58">
              <a:extLst>
                <a:ext uri="{FF2B5EF4-FFF2-40B4-BE49-F238E27FC236}">
                  <a16:creationId xmlns:a16="http://schemas.microsoft.com/office/drawing/2014/main" xmlns="" id="{45E8AD39-DAEB-70A7-19DA-0CBE0BA5AAF7}"/>
                </a:ext>
              </a:extLst>
            </p:cNvPr>
            <p:cNvSpPr/>
            <p:nvPr/>
          </p:nvSpPr>
          <p:spPr>
            <a:xfrm>
              <a:off x="10016700" y="5355475"/>
              <a:ext cx="417075" cy="340375"/>
            </a:xfrm>
            <a:custGeom>
              <a:avLst/>
              <a:gdLst/>
              <a:ahLst/>
              <a:cxnLst/>
              <a:rect l="l" t="t" r="r" b="b"/>
              <a:pathLst>
                <a:path w="16683" h="13615" extrusionOk="0">
                  <a:moveTo>
                    <a:pt x="16682" y="1"/>
                  </a:moveTo>
                  <a:cubicBezTo>
                    <a:pt x="13254" y="1"/>
                    <a:pt x="9902" y="1272"/>
                    <a:pt x="7051" y="3199"/>
                  </a:cubicBezTo>
                  <a:cubicBezTo>
                    <a:pt x="4238" y="5163"/>
                    <a:pt x="1927" y="7745"/>
                    <a:pt x="0" y="10596"/>
                  </a:cubicBezTo>
                  <a:cubicBezTo>
                    <a:pt x="1002" y="12252"/>
                    <a:pt x="2736" y="13447"/>
                    <a:pt x="4701" y="13601"/>
                  </a:cubicBezTo>
                  <a:cubicBezTo>
                    <a:pt x="4874" y="13609"/>
                    <a:pt x="5047" y="13614"/>
                    <a:pt x="5220" y="13614"/>
                  </a:cubicBezTo>
                  <a:cubicBezTo>
                    <a:pt x="5816" y="13614"/>
                    <a:pt x="6406" y="13557"/>
                    <a:pt x="6974" y="13408"/>
                  </a:cubicBezTo>
                  <a:cubicBezTo>
                    <a:pt x="9131" y="12907"/>
                    <a:pt x="11019" y="11559"/>
                    <a:pt x="12483" y="9941"/>
                  </a:cubicBezTo>
                  <a:cubicBezTo>
                    <a:pt x="14949" y="7244"/>
                    <a:pt x="16451" y="3661"/>
                    <a:pt x="16682" y="1"/>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4449;p58">
              <a:extLst>
                <a:ext uri="{FF2B5EF4-FFF2-40B4-BE49-F238E27FC236}">
                  <a16:creationId xmlns:a16="http://schemas.microsoft.com/office/drawing/2014/main" xmlns="" id="{32BD044D-A8BF-BAC5-F05E-14BE77135990}"/>
                </a:ext>
              </a:extLst>
            </p:cNvPr>
            <p:cNvSpPr/>
            <p:nvPr/>
          </p:nvSpPr>
          <p:spPr>
            <a:xfrm>
              <a:off x="10016700" y="5355475"/>
              <a:ext cx="417075" cy="341000"/>
            </a:xfrm>
            <a:custGeom>
              <a:avLst/>
              <a:gdLst/>
              <a:ahLst/>
              <a:cxnLst/>
              <a:rect l="l" t="t" r="r" b="b"/>
              <a:pathLst>
                <a:path w="16683" h="13640" fill="none" extrusionOk="0">
                  <a:moveTo>
                    <a:pt x="7051" y="3199"/>
                  </a:moveTo>
                  <a:cubicBezTo>
                    <a:pt x="9902" y="1272"/>
                    <a:pt x="13254" y="1"/>
                    <a:pt x="16682" y="1"/>
                  </a:cubicBezTo>
                  <a:cubicBezTo>
                    <a:pt x="16451" y="3661"/>
                    <a:pt x="14949" y="7244"/>
                    <a:pt x="12483" y="9941"/>
                  </a:cubicBezTo>
                  <a:cubicBezTo>
                    <a:pt x="11019" y="11559"/>
                    <a:pt x="9131" y="12907"/>
                    <a:pt x="6974" y="13408"/>
                  </a:cubicBezTo>
                  <a:cubicBezTo>
                    <a:pt x="6242" y="13601"/>
                    <a:pt x="5471" y="13639"/>
                    <a:pt x="4701" y="13601"/>
                  </a:cubicBezTo>
                  <a:cubicBezTo>
                    <a:pt x="2736" y="13447"/>
                    <a:pt x="1002" y="12252"/>
                    <a:pt x="0" y="10596"/>
                  </a:cubicBezTo>
                  <a:cubicBezTo>
                    <a:pt x="0" y="10596"/>
                    <a:pt x="0" y="10596"/>
                    <a:pt x="0" y="10596"/>
                  </a:cubicBezTo>
                  <a:cubicBezTo>
                    <a:pt x="1927" y="7745"/>
                    <a:pt x="4238" y="5163"/>
                    <a:pt x="7051" y="3199"/>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7" name="Google Shape;4450;p58">
            <a:extLst>
              <a:ext uri="{FF2B5EF4-FFF2-40B4-BE49-F238E27FC236}">
                <a16:creationId xmlns:a16="http://schemas.microsoft.com/office/drawing/2014/main" xmlns="" id="{B59F6153-F364-2E6A-5717-13A9A09B5FFD}"/>
              </a:ext>
            </a:extLst>
          </p:cNvPr>
          <p:cNvGrpSpPr/>
          <p:nvPr/>
        </p:nvGrpSpPr>
        <p:grpSpPr>
          <a:xfrm>
            <a:off x="5114072" y="5404458"/>
            <a:ext cx="690309" cy="675889"/>
            <a:chOff x="3277850" y="1455500"/>
            <a:chExt cx="829300" cy="811975"/>
          </a:xfrm>
        </p:grpSpPr>
        <p:sp>
          <p:nvSpPr>
            <p:cNvPr id="38" name="Google Shape;4451;p58">
              <a:extLst>
                <a:ext uri="{FF2B5EF4-FFF2-40B4-BE49-F238E27FC236}">
                  <a16:creationId xmlns:a16="http://schemas.microsoft.com/office/drawing/2014/main" xmlns="" id="{C68884E0-CC4E-E27D-6B60-3EFDE0E2C9EF}"/>
                </a:ext>
              </a:extLst>
            </p:cNvPr>
            <p:cNvSpPr/>
            <p:nvPr/>
          </p:nvSpPr>
          <p:spPr>
            <a:xfrm>
              <a:off x="3499375" y="1719825"/>
              <a:ext cx="153150" cy="501475"/>
            </a:xfrm>
            <a:custGeom>
              <a:avLst/>
              <a:gdLst/>
              <a:ahLst/>
              <a:cxnLst/>
              <a:rect l="l" t="t" r="r" b="b"/>
              <a:pathLst>
                <a:path w="6126" h="20059" extrusionOk="0">
                  <a:moveTo>
                    <a:pt x="1292" y="0"/>
                  </a:moveTo>
                  <a:cubicBezTo>
                    <a:pt x="1145" y="0"/>
                    <a:pt x="994" y="31"/>
                    <a:pt x="848" y="99"/>
                  </a:cubicBezTo>
                  <a:cubicBezTo>
                    <a:pt x="308" y="331"/>
                    <a:pt x="0" y="986"/>
                    <a:pt x="270" y="1563"/>
                  </a:cubicBezTo>
                  <a:cubicBezTo>
                    <a:pt x="2273" y="5801"/>
                    <a:pt x="3391" y="10232"/>
                    <a:pt x="3622" y="14971"/>
                  </a:cubicBezTo>
                  <a:cubicBezTo>
                    <a:pt x="3660" y="15317"/>
                    <a:pt x="3660" y="15664"/>
                    <a:pt x="3660" y="16011"/>
                  </a:cubicBezTo>
                  <a:cubicBezTo>
                    <a:pt x="3660" y="16319"/>
                    <a:pt x="3660" y="16396"/>
                    <a:pt x="3660" y="16781"/>
                  </a:cubicBezTo>
                  <a:cubicBezTo>
                    <a:pt x="3660" y="17475"/>
                    <a:pt x="3622" y="18130"/>
                    <a:pt x="3583" y="18823"/>
                  </a:cubicBezTo>
                  <a:cubicBezTo>
                    <a:pt x="3545" y="19401"/>
                    <a:pt x="3930" y="20017"/>
                    <a:pt x="4546" y="20056"/>
                  </a:cubicBezTo>
                  <a:cubicBezTo>
                    <a:pt x="4573" y="20058"/>
                    <a:pt x="4600" y="20059"/>
                    <a:pt x="4626" y="20059"/>
                  </a:cubicBezTo>
                  <a:cubicBezTo>
                    <a:pt x="5180" y="20059"/>
                    <a:pt x="5744" y="19681"/>
                    <a:pt x="5818" y="19093"/>
                  </a:cubicBezTo>
                  <a:cubicBezTo>
                    <a:pt x="6126" y="14161"/>
                    <a:pt x="5471" y="9153"/>
                    <a:pt x="3853" y="4453"/>
                  </a:cubicBezTo>
                  <a:cubicBezTo>
                    <a:pt x="3429" y="3182"/>
                    <a:pt x="2890" y="1910"/>
                    <a:pt x="2312" y="677"/>
                  </a:cubicBezTo>
                  <a:cubicBezTo>
                    <a:pt x="2139" y="274"/>
                    <a:pt x="1729" y="0"/>
                    <a:pt x="1292" y="0"/>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452;p58">
              <a:extLst>
                <a:ext uri="{FF2B5EF4-FFF2-40B4-BE49-F238E27FC236}">
                  <a16:creationId xmlns:a16="http://schemas.microsoft.com/office/drawing/2014/main" xmlns="" id="{9116CB8E-1AD1-A087-1A3E-02DEB36B6742}"/>
                </a:ext>
              </a:extLst>
            </p:cNvPr>
            <p:cNvSpPr/>
            <p:nvPr/>
          </p:nvSpPr>
          <p:spPr>
            <a:xfrm>
              <a:off x="3499375" y="1715550"/>
              <a:ext cx="153150" cy="506650"/>
            </a:xfrm>
            <a:custGeom>
              <a:avLst/>
              <a:gdLst/>
              <a:ahLst/>
              <a:cxnLst/>
              <a:rect l="l" t="t" r="r" b="b"/>
              <a:pathLst>
                <a:path w="6126" h="20266" fill="none" extrusionOk="0">
                  <a:moveTo>
                    <a:pt x="270" y="1734"/>
                  </a:moveTo>
                  <a:cubicBezTo>
                    <a:pt x="2273" y="5972"/>
                    <a:pt x="3391" y="10403"/>
                    <a:pt x="3622" y="15142"/>
                  </a:cubicBezTo>
                  <a:cubicBezTo>
                    <a:pt x="3660" y="15488"/>
                    <a:pt x="3660" y="15835"/>
                    <a:pt x="3660" y="16182"/>
                  </a:cubicBezTo>
                  <a:cubicBezTo>
                    <a:pt x="3660" y="16490"/>
                    <a:pt x="3660" y="16567"/>
                    <a:pt x="3660" y="16952"/>
                  </a:cubicBezTo>
                  <a:cubicBezTo>
                    <a:pt x="3660" y="17646"/>
                    <a:pt x="3622" y="18301"/>
                    <a:pt x="3583" y="18994"/>
                  </a:cubicBezTo>
                  <a:cubicBezTo>
                    <a:pt x="3545" y="19572"/>
                    <a:pt x="3930" y="20188"/>
                    <a:pt x="4546" y="20227"/>
                  </a:cubicBezTo>
                  <a:cubicBezTo>
                    <a:pt x="5124" y="20266"/>
                    <a:pt x="5741" y="19880"/>
                    <a:pt x="5818" y="19264"/>
                  </a:cubicBezTo>
                  <a:cubicBezTo>
                    <a:pt x="6126" y="14332"/>
                    <a:pt x="5471" y="9324"/>
                    <a:pt x="3853" y="4624"/>
                  </a:cubicBezTo>
                  <a:cubicBezTo>
                    <a:pt x="3429" y="3353"/>
                    <a:pt x="2890" y="2081"/>
                    <a:pt x="2312" y="848"/>
                  </a:cubicBezTo>
                  <a:cubicBezTo>
                    <a:pt x="2081" y="309"/>
                    <a:pt x="1426" y="1"/>
                    <a:pt x="848" y="270"/>
                  </a:cubicBezTo>
                  <a:cubicBezTo>
                    <a:pt x="308" y="502"/>
                    <a:pt x="0" y="1157"/>
                    <a:pt x="270" y="1734"/>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4453;p58">
              <a:extLst>
                <a:ext uri="{FF2B5EF4-FFF2-40B4-BE49-F238E27FC236}">
                  <a16:creationId xmlns:a16="http://schemas.microsoft.com/office/drawing/2014/main" xmlns="" id="{B0CAC95B-5D40-D73B-511A-02B65D7E391F}"/>
                </a:ext>
              </a:extLst>
            </p:cNvPr>
            <p:cNvSpPr/>
            <p:nvPr/>
          </p:nvSpPr>
          <p:spPr>
            <a:xfrm>
              <a:off x="3396300" y="1461525"/>
              <a:ext cx="178225" cy="292575"/>
            </a:xfrm>
            <a:custGeom>
              <a:avLst/>
              <a:gdLst/>
              <a:ahLst/>
              <a:cxnLst/>
              <a:rect l="l" t="t" r="r" b="b"/>
              <a:pathLst>
                <a:path w="7129" h="11703" extrusionOk="0">
                  <a:moveTo>
                    <a:pt x="1749" y="0"/>
                  </a:moveTo>
                  <a:cubicBezTo>
                    <a:pt x="1696" y="0"/>
                    <a:pt x="1638" y="10"/>
                    <a:pt x="1581" y="29"/>
                  </a:cubicBezTo>
                  <a:cubicBezTo>
                    <a:pt x="1465" y="68"/>
                    <a:pt x="1426" y="145"/>
                    <a:pt x="1349" y="260"/>
                  </a:cubicBezTo>
                  <a:cubicBezTo>
                    <a:pt x="617" y="1686"/>
                    <a:pt x="117" y="3266"/>
                    <a:pt x="78" y="4884"/>
                  </a:cubicBezTo>
                  <a:cubicBezTo>
                    <a:pt x="1" y="6502"/>
                    <a:pt x="425" y="8120"/>
                    <a:pt x="1388" y="9430"/>
                  </a:cubicBezTo>
                  <a:cubicBezTo>
                    <a:pt x="2197" y="10586"/>
                    <a:pt x="3468" y="11433"/>
                    <a:pt x="4817" y="11703"/>
                  </a:cubicBezTo>
                  <a:cubicBezTo>
                    <a:pt x="6435" y="10046"/>
                    <a:pt x="7128" y="7542"/>
                    <a:pt x="6666" y="5307"/>
                  </a:cubicBezTo>
                  <a:cubicBezTo>
                    <a:pt x="6127" y="2880"/>
                    <a:pt x="4239" y="800"/>
                    <a:pt x="1889" y="29"/>
                  </a:cubicBezTo>
                  <a:cubicBezTo>
                    <a:pt x="1850" y="10"/>
                    <a:pt x="1802" y="0"/>
                    <a:pt x="1749" y="0"/>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4454;p58">
              <a:extLst>
                <a:ext uri="{FF2B5EF4-FFF2-40B4-BE49-F238E27FC236}">
                  <a16:creationId xmlns:a16="http://schemas.microsoft.com/office/drawing/2014/main" xmlns="" id="{9E2A536F-FD9E-2786-FA03-FD454563A39A}"/>
                </a:ext>
              </a:extLst>
            </p:cNvPr>
            <p:cNvSpPr/>
            <p:nvPr/>
          </p:nvSpPr>
          <p:spPr>
            <a:xfrm>
              <a:off x="3396300" y="1461275"/>
              <a:ext cx="178225" cy="292825"/>
            </a:xfrm>
            <a:custGeom>
              <a:avLst/>
              <a:gdLst/>
              <a:ahLst/>
              <a:cxnLst/>
              <a:rect l="l" t="t" r="r" b="b"/>
              <a:pathLst>
                <a:path w="7129" h="11713" fill="none" extrusionOk="0">
                  <a:moveTo>
                    <a:pt x="1388" y="9440"/>
                  </a:moveTo>
                  <a:cubicBezTo>
                    <a:pt x="425" y="8130"/>
                    <a:pt x="1" y="6512"/>
                    <a:pt x="78" y="4894"/>
                  </a:cubicBezTo>
                  <a:cubicBezTo>
                    <a:pt x="117" y="3276"/>
                    <a:pt x="617" y="1696"/>
                    <a:pt x="1349" y="270"/>
                  </a:cubicBezTo>
                  <a:cubicBezTo>
                    <a:pt x="1426" y="155"/>
                    <a:pt x="1465" y="78"/>
                    <a:pt x="1581" y="39"/>
                  </a:cubicBezTo>
                  <a:cubicBezTo>
                    <a:pt x="1696" y="1"/>
                    <a:pt x="1812" y="1"/>
                    <a:pt x="1889" y="39"/>
                  </a:cubicBezTo>
                  <a:cubicBezTo>
                    <a:pt x="4239" y="810"/>
                    <a:pt x="6127" y="2890"/>
                    <a:pt x="6666" y="5317"/>
                  </a:cubicBezTo>
                  <a:cubicBezTo>
                    <a:pt x="7128" y="7552"/>
                    <a:pt x="6435" y="10056"/>
                    <a:pt x="4817" y="11713"/>
                  </a:cubicBezTo>
                  <a:cubicBezTo>
                    <a:pt x="3468" y="11443"/>
                    <a:pt x="2197" y="10596"/>
                    <a:pt x="1388" y="9440"/>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4455;p58">
              <a:extLst>
                <a:ext uri="{FF2B5EF4-FFF2-40B4-BE49-F238E27FC236}">
                  <a16:creationId xmlns:a16="http://schemas.microsoft.com/office/drawing/2014/main" xmlns="" id="{7C459ADC-51CF-230D-D12F-9E04623944BC}"/>
                </a:ext>
              </a:extLst>
            </p:cNvPr>
            <p:cNvSpPr/>
            <p:nvPr/>
          </p:nvSpPr>
          <p:spPr>
            <a:xfrm>
              <a:off x="3324075" y="1528700"/>
              <a:ext cx="240825" cy="222075"/>
            </a:xfrm>
            <a:custGeom>
              <a:avLst/>
              <a:gdLst/>
              <a:ahLst/>
              <a:cxnLst/>
              <a:rect l="l" t="t" r="r" b="b"/>
              <a:pathLst>
                <a:path w="9633" h="8883" extrusionOk="0">
                  <a:moveTo>
                    <a:pt x="964" y="1"/>
                  </a:moveTo>
                  <a:cubicBezTo>
                    <a:pt x="848" y="1"/>
                    <a:pt x="732" y="1"/>
                    <a:pt x="617" y="78"/>
                  </a:cubicBezTo>
                  <a:cubicBezTo>
                    <a:pt x="540" y="155"/>
                    <a:pt x="501" y="270"/>
                    <a:pt x="501" y="347"/>
                  </a:cubicBezTo>
                  <a:cubicBezTo>
                    <a:pt x="0" y="2775"/>
                    <a:pt x="887" y="5433"/>
                    <a:pt x="2736" y="7089"/>
                  </a:cubicBezTo>
                  <a:cubicBezTo>
                    <a:pt x="4009" y="8247"/>
                    <a:pt x="5760" y="8883"/>
                    <a:pt x="7500" y="8883"/>
                  </a:cubicBezTo>
                  <a:cubicBezTo>
                    <a:pt x="8077" y="8883"/>
                    <a:pt x="8652" y="8813"/>
                    <a:pt x="9208" y="8669"/>
                  </a:cubicBezTo>
                  <a:cubicBezTo>
                    <a:pt x="9632" y="7321"/>
                    <a:pt x="9516" y="5818"/>
                    <a:pt x="8939" y="4547"/>
                  </a:cubicBezTo>
                  <a:cubicBezTo>
                    <a:pt x="8245" y="3083"/>
                    <a:pt x="7051" y="1927"/>
                    <a:pt x="5625" y="1156"/>
                  </a:cubicBezTo>
                  <a:cubicBezTo>
                    <a:pt x="4161" y="424"/>
                    <a:pt x="2582" y="78"/>
                    <a:pt x="964"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4456;p58">
              <a:extLst>
                <a:ext uri="{FF2B5EF4-FFF2-40B4-BE49-F238E27FC236}">
                  <a16:creationId xmlns:a16="http://schemas.microsoft.com/office/drawing/2014/main" xmlns="" id="{C1687609-C8B4-A820-0E34-78D7BD2A1E89}"/>
                </a:ext>
              </a:extLst>
            </p:cNvPr>
            <p:cNvSpPr/>
            <p:nvPr/>
          </p:nvSpPr>
          <p:spPr>
            <a:xfrm>
              <a:off x="3324075" y="1528700"/>
              <a:ext cx="240825" cy="231175"/>
            </a:xfrm>
            <a:custGeom>
              <a:avLst/>
              <a:gdLst/>
              <a:ahLst/>
              <a:cxnLst/>
              <a:rect l="l" t="t" r="r" b="b"/>
              <a:pathLst>
                <a:path w="9633" h="9247" fill="none" extrusionOk="0">
                  <a:moveTo>
                    <a:pt x="8939" y="4547"/>
                  </a:moveTo>
                  <a:cubicBezTo>
                    <a:pt x="8245" y="3083"/>
                    <a:pt x="7051" y="1927"/>
                    <a:pt x="5625" y="1156"/>
                  </a:cubicBezTo>
                  <a:cubicBezTo>
                    <a:pt x="4161" y="424"/>
                    <a:pt x="2582" y="78"/>
                    <a:pt x="964" y="1"/>
                  </a:cubicBezTo>
                  <a:cubicBezTo>
                    <a:pt x="848" y="1"/>
                    <a:pt x="732" y="1"/>
                    <a:pt x="617" y="78"/>
                  </a:cubicBezTo>
                  <a:cubicBezTo>
                    <a:pt x="540" y="155"/>
                    <a:pt x="501" y="270"/>
                    <a:pt x="501" y="347"/>
                  </a:cubicBezTo>
                  <a:cubicBezTo>
                    <a:pt x="0" y="2775"/>
                    <a:pt x="887" y="5433"/>
                    <a:pt x="2736" y="7089"/>
                  </a:cubicBezTo>
                  <a:cubicBezTo>
                    <a:pt x="4431" y="8631"/>
                    <a:pt x="6974" y="9247"/>
                    <a:pt x="9208" y="8669"/>
                  </a:cubicBezTo>
                  <a:cubicBezTo>
                    <a:pt x="9632" y="7321"/>
                    <a:pt x="9516" y="5818"/>
                    <a:pt x="8939" y="454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4457;p58">
              <a:extLst>
                <a:ext uri="{FF2B5EF4-FFF2-40B4-BE49-F238E27FC236}">
                  <a16:creationId xmlns:a16="http://schemas.microsoft.com/office/drawing/2014/main" xmlns="" id="{8E83C372-CD85-D544-7B14-6B89D03B26EE}"/>
                </a:ext>
              </a:extLst>
            </p:cNvPr>
            <p:cNvSpPr/>
            <p:nvPr/>
          </p:nvSpPr>
          <p:spPr>
            <a:xfrm>
              <a:off x="3430025" y="1455500"/>
              <a:ext cx="187825" cy="296675"/>
            </a:xfrm>
            <a:custGeom>
              <a:avLst/>
              <a:gdLst/>
              <a:ahLst/>
              <a:cxnLst/>
              <a:rect l="l" t="t" r="r" b="b"/>
              <a:pathLst>
                <a:path w="7513" h="11867" extrusionOk="0">
                  <a:moveTo>
                    <a:pt x="4855" y="1"/>
                  </a:moveTo>
                  <a:cubicBezTo>
                    <a:pt x="4739" y="1"/>
                    <a:pt x="4662" y="78"/>
                    <a:pt x="4546" y="116"/>
                  </a:cubicBezTo>
                  <a:cubicBezTo>
                    <a:pt x="3237" y="1041"/>
                    <a:pt x="2042" y="2197"/>
                    <a:pt x="1233" y="3584"/>
                  </a:cubicBezTo>
                  <a:cubicBezTo>
                    <a:pt x="424" y="4971"/>
                    <a:pt x="0" y="6627"/>
                    <a:pt x="193" y="8207"/>
                  </a:cubicBezTo>
                  <a:cubicBezTo>
                    <a:pt x="386" y="9632"/>
                    <a:pt x="1079" y="10981"/>
                    <a:pt x="2158" y="11867"/>
                  </a:cubicBezTo>
                  <a:cubicBezTo>
                    <a:pt x="4354" y="11135"/>
                    <a:pt x="6165" y="9285"/>
                    <a:pt x="6820" y="7051"/>
                  </a:cubicBezTo>
                  <a:cubicBezTo>
                    <a:pt x="7513" y="4701"/>
                    <a:pt x="6820" y="1965"/>
                    <a:pt x="5124" y="193"/>
                  </a:cubicBezTo>
                  <a:cubicBezTo>
                    <a:pt x="5047" y="116"/>
                    <a:pt x="4970" y="39"/>
                    <a:pt x="4855"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4458;p58">
              <a:extLst>
                <a:ext uri="{FF2B5EF4-FFF2-40B4-BE49-F238E27FC236}">
                  <a16:creationId xmlns:a16="http://schemas.microsoft.com/office/drawing/2014/main" xmlns="" id="{8FCD9A93-89D9-53C9-D158-ECCE73B05F90}"/>
                </a:ext>
              </a:extLst>
            </p:cNvPr>
            <p:cNvSpPr/>
            <p:nvPr/>
          </p:nvSpPr>
          <p:spPr>
            <a:xfrm>
              <a:off x="3430025" y="1455500"/>
              <a:ext cx="187825" cy="296675"/>
            </a:xfrm>
            <a:custGeom>
              <a:avLst/>
              <a:gdLst/>
              <a:ahLst/>
              <a:cxnLst/>
              <a:rect l="l" t="t" r="r" b="b"/>
              <a:pathLst>
                <a:path w="7513" h="11867" fill="none" extrusionOk="0">
                  <a:moveTo>
                    <a:pt x="193" y="8207"/>
                  </a:moveTo>
                  <a:cubicBezTo>
                    <a:pt x="0" y="6627"/>
                    <a:pt x="424" y="4971"/>
                    <a:pt x="1233" y="3584"/>
                  </a:cubicBezTo>
                  <a:cubicBezTo>
                    <a:pt x="2042" y="2197"/>
                    <a:pt x="3237" y="1041"/>
                    <a:pt x="4546" y="116"/>
                  </a:cubicBezTo>
                  <a:cubicBezTo>
                    <a:pt x="4662" y="78"/>
                    <a:pt x="4739" y="1"/>
                    <a:pt x="4855" y="1"/>
                  </a:cubicBezTo>
                  <a:cubicBezTo>
                    <a:pt x="4970" y="39"/>
                    <a:pt x="5047" y="116"/>
                    <a:pt x="5124" y="193"/>
                  </a:cubicBezTo>
                  <a:cubicBezTo>
                    <a:pt x="6820" y="1965"/>
                    <a:pt x="7513" y="4701"/>
                    <a:pt x="6820" y="7051"/>
                  </a:cubicBezTo>
                  <a:cubicBezTo>
                    <a:pt x="6165" y="9285"/>
                    <a:pt x="4354" y="11135"/>
                    <a:pt x="2158" y="11867"/>
                  </a:cubicBezTo>
                  <a:cubicBezTo>
                    <a:pt x="1079" y="10981"/>
                    <a:pt x="386" y="9632"/>
                    <a:pt x="193" y="820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4459;p58">
              <a:extLst>
                <a:ext uri="{FF2B5EF4-FFF2-40B4-BE49-F238E27FC236}">
                  <a16:creationId xmlns:a16="http://schemas.microsoft.com/office/drawing/2014/main" xmlns="" id="{974153F2-33E8-8732-6053-7FE99BDDA3DA}"/>
                </a:ext>
              </a:extLst>
            </p:cNvPr>
            <p:cNvSpPr/>
            <p:nvPr/>
          </p:nvSpPr>
          <p:spPr>
            <a:xfrm>
              <a:off x="3494550" y="1471875"/>
              <a:ext cx="172425" cy="305350"/>
            </a:xfrm>
            <a:custGeom>
              <a:avLst/>
              <a:gdLst/>
              <a:ahLst/>
              <a:cxnLst/>
              <a:rect l="l" t="t" r="r" b="b"/>
              <a:pathLst>
                <a:path w="6897" h="12214" extrusionOk="0">
                  <a:moveTo>
                    <a:pt x="5587" y="1"/>
                  </a:moveTo>
                  <a:cubicBezTo>
                    <a:pt x="4200" y="810"/>
                    <a:pt x="2890" y="1850"/>
                    <a:pt x="1850" y="3121"/>
                  </a:cubicBezTo>
                  <a:cubicBezTo>
                    <a:pt x="848" y="4393"/>
                    <a:pt x="193" y="5972"/>
                    <a:pt x="78" y="7590"/>
                  </a:cubicBezTo>
                  <a:cubicBezTo>
                    <a:pt x="1" y="9247"/>
                    <a:pt x="501" y="10904"/>
                    <a:pt x="1580" y="12136"/>
                  </a:cubicBezTo>
                  <a:lnTo>
                    <a:pt x="1927" y="12213"/>
                  </a:lnTo>
                  <a:cubicBezTo>
                    <a:pt x="2890" y="12098"/>
                    <a:pt x="3776" y="11520"/>
                    <a:pt x="4431" y="10826"/>
                  </a:cubicBezTo>
                  <a:cubicBezTo>
                    <a:pt x="5086" y="10094"/>
                    <a:pt x="5548" y="9208"/>
                    <a:pt x="5895" y="8322"/>
                  </a:cubicBezTo>
                  <a:cubicBezTo>
                    <a:pt x="6473" y="6974"/>
                    <a:pt x="6858" y="5548"/>
                    <a:pt x="6858" y="4084"/>
                  </a:cubicBezTo>
                  <a:cubicBezTo>
                    <a:pt x="6897" y="2620"/>
                    <a:pt x="6473" y="1156"/>
                    <a:pt x="5587"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4460;p58">
              <a:extLst>
                <a:ext uri="{FF2B5EF4-FFF2-40B4-BE49-F238E27FC236}">
                  <a16:creationId xmlns:a16="http://schemas.microsoft.com/office/drawing/2014/main" xmlns="" id="{8B0BB2A3-147C-7978-14DF-EB7CE65C1D81}"/>
                </a:ext>
              </a:extLst>
            </p:cNvPr>
            <p:cNvSpPr/>
            <p:nvPr/>
          </p:nvSpPr>
          <p:spPr>
            <a:xfrm>
              <a:off x="3494550" y="1471875"/>
              <a:ext cx="172425" cy="305350"/>
            </a:xfrm>
            <a:custGeom>
              <a:avLst/>
              <a:gdLst/>
              <a:ahLst/>
              <a:cxnLst/>
              <a:rect l="l" t="t" r="r" b="b"/>
              <a:pathLst>
                <a:path w="6897" h="12214" fill="none" extrusionOk="0">
                  <a:moveTo>
                    <a:pt x="1850" y="3121"/>
                  </a:moveTo>
                  <a:cubicBezTo>
                    <a:pt x="848" y="4393"/>
                    <a:pt x="193" y="5972"/>
                    <a:pt x="78" y="7590"/>
                  </a:cubicBezTo>
                  <a:cubicBezTo>
                    <a:pt x="1" y="9247"/>
                    <a:pt x="501" y="10904"/>
                    <a:pt x="1580" y="12136"/>
                  </a:cubicBezTo>
                  <a:lnTo>
                    <a:pt x="1927" y="12213"/>
                  </a:lnTo>
                  <a:cubicBezTo>
                    <a:pt x="2890" y="12098"/>
                    <a:pt x="3776" y="11520"/>
                    <a:pt x="4431" y="10826"/>
                  </a:cubicBezTo>
                  <a:cubicBezTo>
                    <a:pt x="5086" y="10094"/>
                    <a:pt x="5548" y="9208"/>
                    <a:pt x="5895" y="8322"/>
                  </a:cubicBezTo>
                  <a:cubicBezTo>
                    <a:pt x="6473" y="6974"/>
                    <a:pt x="6858" y="5548"/>
                    <a:pt x="6858" y="4084"/>
                  </a:cubicBezTo>
                  <a:cubicBezTo>
                    <a:pt x="6897" y="2620"/>
                    <a:pt x="6473" y="1156"/>
                    <a:pt x="5587" y="1"/>
                  </a:cubicBezTo>
                  <a:cubicBezTo>
                    <a:pt x="4200" y="810"/>
                    <a:pt x="2890" y="1850"/>
                    <a:pt x="1850" y="3121"/>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4461;p58">
              <a:extLst>
                <a:ext uri="{FF2B5EF4-FFF2-40B4-BE49-F238E27FC236}">
                  <a16:creationId xmlns:a16="http://schemas.microsoft.com/office/drawing/2014/main" xmlns="" id="{6884B914-9BC4-EEE2-52B2-30B7D1A842E4}"/>
                </a:ext>
              </a:extLst>
            </p:cNvPr>
            <p:cNvSpPr/>
            <p:nvPr/>
          </p:nvSpPr>
          <p:spPr>
            <a:xfrm>
              <a:off x="3285550" y="1609925"/>
              <a:ext cx="265850" cy="186925"/>
            </a:xfrm>
            <a:custGeom>
              <a:avLst/>
              <a:gdLst/>
              <a:ahLst/>
              <a:cxnLst/>
              <a:rect l="l" t="t" r="r" b="b"/>
              <a:pathLst>
                <a:path w="10634" h="7477" extrusionOk="0">
                  <a:moveTo>
                    <a:pt x="2948" y="1"/>
                  </a:moveTo>
                  <a:cubicBezTo>
                    <a:pt x="2081" y="1"/>
                    <a:pt x="1216" y="109"/>
                    <a:pt x="386" y="296"/>
                  </a:cubicBezTo>
                  <a:cubicBezTo>
                    <a:pt x="270" y="335"/>
                    <a:pt x="155" y="335"/>
                    <a:pt x="77" y="450"/>
                  </a:cubicBezTo>
                  <a:cubicBezTo>
                    <a:pt x="0" y="527"/>
                    <a:pt x="0" y="643"/>
                    <a:pt x="0" y="758"/>
                  </a:cubicBezTo>
                  <a:cubicBezTo>
                    <a:pt x="155" y="3224"/>
                    <a:pt x="1657" y="5574"/>
                    <a:pt x="3853" y="6691"/>
                  </a:cubicBezTo>
                  <a:cubicBezTo>
                    <a:pt x="4866" y="7217"/>
                    <a:pt x="5997" y="7477"/>
                    <a:pt x="7123" y="7477"/>
                  </a:cubicBezTo>
                  <a:cubicBezTo>
                    <a:pt x="8310" y="7477"/>
                    <a:pt x="9490" y="7188"/>
                    <a:pt x="10518" y="6614"/>
                  </a:cubicBezTo>
                  <a:cubicBezTo>
                    <a:pt x="10634" y="5189"/>
                    <a:pt x="10133" y="3763"/>
                    <a:pt x="9247" y="2685"/>
                  </a:cubicBezTo>
                  <a:cubicBezTo>
                    <a:pt x="8207" y="1413"/>
                    <a:pt x="6743" y="604"/>
                    <a:pt x="5163" y="258"/>
                  </a:cubicBezTo>
                  <a:cubicBezTo>
                    <a:pt x="4435" y="80"/>
                    <a:pt x="3690" y="1"/>
                    <a:pt x="2948"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4462;p58">
              <a:extLst>
                <a:ext uri="{FF2B5EF4-FFF2-40B4-BE49-F238E27FC236}">
                  <a16:creationId xmlns:a16="http://schemas.microsoft.com/office/drawing/2014/main" xmlns="" id="{04F0F311-1D6D-646C-DBCE-FB6A633709E8}"/>
                </a:ext>
              </a:extLst>
            </p:cNvPr>
            <p:cNvSpPr/>
            <p:nvPr/>
          </p:nvSpPr>
          <p:spPr>
            <a:xfrm>
              <a:off x="3285550" y="1606725"/>
              <a:ext cx="265850" cy="197475"/>
            </a:xfrm>
            <a:custGeom>
              <a:avLst/>
              <a:gdLst/>
              <a:ahLst/>
              <a:cxnLst/>
              <a:rect l="l" t="t" r="r" b="b"/>
              <a:pathLst>
                <a:path w="10634" h="7899" fill="none" extrusionOk="0">
                  <a:moveTo>
                    <a:pt x="9247" y="2813"/>
                  </a:moveTo>
                  <a:cubicBezTo>
                    <a:pt x="8207" y="1541"/>
                    <a:pt x="6743" y="732"/>
                    <a:pt x="5163" y="386"/>
                  </a:cubicBezTo>
                  <a:cubicBezTo>
                    <a:pt x="3583" y="0"/>
                    <a:pt x="1927" y="77"/>
                    <a:pt x="386" y="424"/>
                  </a:cubicBezTo>
                  <a:cubicBezTo>
                    <a:pt x="270" y="463"/>
                    <a:pt x="155" y="463"/>
                    <a:pt x="77" y="578"/>
                  </a:cubicBezTo>
                  <a:cubicBezTo>
                    <a:pt x="0" y="655"/>
                    <a:pt x="0" y="771"/>
                    <a:pt x="0" y="886"/>
                  </a:cubicBezTo>
                  <a:cubicBezTo>
                    <a:pt x="155" y="3352"/>
                    <a:pt x="1657" y="5702"/>
                    <a:pt x="3853" y="6819"/>
                  </a:cubicBezTo>
                  <a:cubicBezTo>
                    <a:pt x="5933" y="7898"/>
                    <a:pt x="8515" y="7860"/>
                    <a:pt x="10518" y="6742"/>
                  </a:cubicBezTo>
                  <a:cubicBezTo>
                    <a:pt x="10634" y="5317"/>
                    <a:pt x="10133" y="3891"/>
                    <a:pt x="9247" y="2813"/>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4463;p58">
              <a:extLst>
                <a:ext uri="{FF2B5EF4-FFF2-40B4-BE49-F238E27FC236}">
                  <a16:creationId xmlns:a16="http://schemas.microsoft.com/office/drawing/2014/main" xmlns="" id="{281D4C17-1E29-6D4D-9E39-20AF91F41EDB}"/>
                </a:ext>
              </a:extLst>
            </p:cNvPr>
            <p:cNvSpPr/>
            <p:nvPr/>
          </p:nvSpPr>
          <p:spPr>
            <a:xfrm>
              <a:off x="3739200" y="1719825"/>
              <a:ext cx="154125" cy="501475"/>
            </a:xfrm>
            <a:custGeom>
              <a:avLst/>
              <a:gdLst/>
              <a:ahLst/>
              <a:cxnLst/>
              <a:rect l="l" t="t" r="r" b="b"/>
              <a:pathLst>
                <a:path w="6165" h="20059" extrusionOk="0">
                  <a:moveTo>
                    <a:pt x="4873" y="0"/>
                  </a:moveTo>
                  <a:cubicBezTo>
                    <a:pt x="4435" y="0"/>
                    <a:pt x="4026" y="274"/>
                    <a:pt x="3853" y="677"/>
                  </a:cubicBezTo>
                  <a:cubicBezTo>
                    <a:pt x="3237" y="1910"/>
                    <a:pt x="2736" y="3182"/>
                    <a:pt x="2273" y="4453"/>
                  </a:cubicBezTo>
                  <a:cubicBezTo>
                    <a:pt x="655" y="9153"/>
                    <a:pt x="0" y="14161"/>
                    <a:pt x="347" y="19093"/>
                  </a:cubicBezTo>
                  <a:cubicBezTo>
                    <a:pt x="384" y="19681"/>
                    <a:pt x="982" y="20059"/>
                    <a:pt x="1538" y="20059"/>
                  </a:cubicBezTo>
                  <a:cubicBezTo>
                    <a:pt x="1565" y="20059"/>
                    <a:pt x="1592" y="20058"/>
                    <a:pt x="1618" y="20056"/>
                  </a:cubicBezTo>
                  <a:cubicBezTo>
                    <a:pt x="2235" y="20017"/>
                    <a:pt x="2620" y="19401"/>
                    <a:pt x="2582" y="18823"/>
                  </a:cubicBezTo>
                  <a:cubicBezTo>
                    <a:pt x="2543" y="18130"/>
                    <a:pt x="2505" y="17475"/>
                    <a:pt x="2505" y="16781"/>
                  </a:cubicBezTo>
                  <a:cubicBezTo>
                    <a:pt x="2505" y="16396"/>
                    <a:pt x="2505" y="16319"/>
                    <a:pt x="2505" y="16011"/>
                  </a:cubicBezTo>
                  <a:cubicBezTo>
                    <a:pt x="2505" y="15664"/>
                    <a:pt x="2505" y="15317"/>
                    <a:pt x="2543" y="14971"/>
                  </a:cubicBezTo>
                  <a:cubicBezTo>
                    <a:pt x="2774" y="10232"/>
                    <a:pt x="3891" y="5801"/>
                    <a:pt x="5895" y="1563"/>
                  </a:cubicBezTo>
                  <a:cubicBezTo>
                    <a:pt x="6165" y="986"/>
                    <a:pt x="5856" y="331"/>
                    <a:pt x="5317" y="99"/>
                  </a:cubicBezTo>
                  <a:cubicBezTo>
                    <a:pt x="5171" y="31"/>
                    <a:pt x="5020" y="0"/>
                    <a:pt x="4873" y="0"/>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4464;p58">
              <a:extLst>
                <a:ext uri="{FF2B5EF4-FFF2-40B4-BE49-F238E27FC236}">
                  <a16:creationId xmlns:a16="http://schemas.microsoft.com/office/drawing/2014/main" xmlns="" id="{84250649-43DC-1F59-B11F-65F9EB69F1E5}"/>
                </a:ext>
              </a:extLst>
            </p:cNvPr>
            <p:cNvSpPr/>
            <p:nvPr/>
          </p:nvSpPr>
          <p:spPr>
            <a:xfrm>
              <a:off x="3739200" y="1715550"/>
              <a:ext cx="154125" cy="506650"/>
            </a:xfrm>
            <a:custGeom>
              <a:avLst/>
              <a:gdLst/>
              <a:ahLst/>
              <a:cxnLst/>
              <a:rect l="l" t="t" r="r" b="b"/>
              <a:pathLst>
                <a:path w="6165" h="20266" fill="none" extrusionOk="0">
                  <a:moveTo>
                    <a:pt x="5895" y="1734"/>
                  </a:moveTo>
                  <a:cubicBezTo>
                    <a:pt x="3891" y="5972"/>
                    <a:pt x="2774" y="10403"/>
                    <a:pt x="2543" y="15142"/>
                  </a:cubicBezTo>
                  <a:cubicBezTo>
                    <a:pt x="2505" y="15488"/>
                    <a:pt x="2505" y="15835"/>
                    <a:pt x="2505" y="16182"/>
                  </a:cubicBezTo>
                  <a:cubicBezTo>
                    <a:pt x="2505" y="16490"/>
                    <a:pt x="2505" y="16567"/>
                    <a:pt x="2505" y="16952"/>
                  </a:cubicBezTo>
                  <a:cubicBezTo>
                    <a:pt x="2505" y="17646"/>
                    <a:pt x="2543" y="18301"/>
                    <a:pt x="2582" y="18994"/>
                  </a:cubicBezTo>
                  <a:cubicBezTo>
                    <a:pt x="2620" y="19572"/>
                    <a:pt x="2235" y="20188"/>
                    <a:pt x="1618" y="20227"/>
                  </a:cubicBezTo>
                  <a:cubicBezTo>
                    <a:pt x="1041" y="20266"/>
                    <a:pt x="386" y="19880"/>
                    <a:pt x="347" y="19264"/>
                  </a:cubicBezTo>
                  <a:cubicBezTo>
                    <a:pt x="0" y="14332"/>
                    <a:pt x="655" y="9324"/>
                    <a:pt x="2273" y="4624"/>
                  </a:cubicBezTo>
                  <a:cubicBezTo>
                    <a:pt x="2736" y="3353"/>
                    <a:pt x="3237" y="2081"/>
                    <a:pt x="3853" y="848"/>
                  </a:cubicBezTo>
                  <a:cubicBezTo>
                    <a:pt x="4084" y="309"/>
                    <a:pt x="4739" y="1"/>
                    <a:pt x="5317" y="270"/>
                  </a:cubicBezTo>
                  <a:cubicBezTo>
                    <a:pt x="5856" y="502"/>
                    <a:pt x="6165" y="1157"/>
                    <a:pt x="5895" y="1734"/>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4465;p58">
              <a:extLst>
                <a:ext uri="{FF2B5EF4-FFF2-40B4-BE49-F238E27FC236}">
                  <a16:creationId xmlns:a16="http://schemas.microsoft.com/office/drawing/2014/main" xmlns="" id="{2A99F667-8FE5-1E9E-4BD5-D7407B9CF7E7}"/>
                </a:ext>
              </a:extLst>
            </p:cNvPr>
            <p:cNvSpPr/>
            <p:nvPr/>
          </p:nvSpPr>
          <p:spPr>
            <a:xfrm>
              <a:off x="3818175" y="1461525"/>
              <a:ext cx="177250" cy="292575"/>
            </a:xfrm>
            <a:custGeom>
              <a:avLst/>
              <a:gdLst/>
              <a:ahLst/>
              <a:cxnLst/>
              <a:rect l="l" t="t" r="r" b="b"/>
              <a:pathLst>
                <a:path w="7090" h="11703" extrusionOk="0">
                  <a:moveTo>
                    <a:pt x="5380" y="0"/>
                  </a:moveTo>
                  <a:cubicBezTo>
                    <a:pt x="5327" y="0"/>
                    <a:pt x="5279" y="10"/>
                    <a:pt x="5240" y="29"/>
                  </a:cubicBezTo>
                  <a:cubicBezTo>
                    <a:pt x="2890" y="800"/>
                    <a:pt x="1002" y="2880"/>
                    <a:pt x="463" y="5307"/>
                  </a:cubicBezTo>
                  <a:cubicBezTo>
                    <a:pt x="0" y="7542"/>
                    <a:pt x="694" y="10046"/>
                    <a:pt x="2274" y="11703"/>
                  </a:cubicBezTo>
                  <a:cubicBezTo>
                    <a:pt x="3660" y="11433"/>
                    <a:pt x="4932" y="10586"/>
                    <a:pt x="5741" y="9430"/>
                  </a:cubicBezTo>
                  <a:cubicBezTo>
                    <a:pt x="6704" y="8120"/>
                    <a:pt x="7089" y="6502"/>
                    <a:pt x="7051" y="4884"/>
                  </a:cubicBezTo>
                  <a:cubicBezTo>
                    <a:pt x="7012" y="3266"/>
                    <a:pt x="6511" y="1686"/>
                    <a:pt x="5741" y="260"/>
                  </a:cubicBezTo>
                  <a:cubicBezTo>
                    <a:pt x="5702" y="145"/>
                    <a:pt x="5625" y="68"/>
                    <a:pt x="5548" y="29"/>
                  </a:cubicBezTo>
                  <a:cubicBezTo>
                    <a:pt x="5490" y="10"/>
                    <a:pt x="5433" y="0"/>
                    <a:pt x="5380" y="0"/>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4466;p58">
              <a:extLst>
                <a:ext uri="{FF2B5EF4-FFF2-40B4-BE49-F238E27FC236}">
                  <a16:creationId xmlns:a16="http://schemas.microsoft.com/office/drawing/2014/main" xmlns="" id="{380A48DB-BB8B-CAF6-582F-B282E81B8E4A}"/>
                </a:ext>
              </a:extLst>
            </p:cNvPr>
            <p:cNvSpPr/>
            <p:nvPr/>
          </p:nvSpPr>
          <p:spPr>
            <a:xfrm>
              <a:off x="3818175" y="1461275"/>
              <a:ext cx="177250" cy="292825"/>
            </a:xfrm>
            <a:custGeom>
              <a:avLst/>
              <a:gdLst/>
              <a:ahLst/>
              <a:cxnLst/>
              <a:rect l="l" t="t" r="r" b="b"/>
              <a:pathLst>
                <a:path w="7090" h="11713" fill="none" extrusionOk="0">
                  <a:moveTo>
                    <a:pt x="5741" y="9440"/>
                  </a:moveTo>
                  <a:cubicBezTo>
                    <a:pt x="6704" y="8130"/>
                    <a:pt x="7089" y="6512"/>
                    <a:pt x="7051" y="4894"/>
                  </a:cubicBezTo>
                  <a:cubicBezTo>
                    <a:pt x="7012" y="3276"/>
                    <a:pt x="6511" y="1696"/>
                    <a:pt x="5741" y="270"/>
                  </a:cubicBezTo>
                  <a:cubicBezTo>
                    <a:pt x="5702" y="155"/>
                    <a:pt x="5625" y="78"/>
                    <a:pt x="5548" y="39"/>
                  </a:cubicBezTo>
                  <a:cubicBezTo>
                    <a:pt x="5433" y="1"/>
                    <a:pt x="5317" y="1"/>
                    <a:pt x="5240" y="39"/>
                  </a:cubicBezTo>
                  <a:cubicBezTo>
                    <a:pt x="2890" y="810"/>
                    <a:pt x="1002" y="2890"/>
                    <a:pt x="463" y="5317"/>
                  </a:cubicBezTo>
                  <a:cubicBezTo>
                    <a:pt x="0" y="7552"/>
                    <a:pt x="694" y="10056"/>
                    <a:pt x="2274" y="11713"/>
                  </a:cubicBezTo>
                  <a:cubicBezTo>
                    <a:pt x="3660" y="11443"/>
                    <a:pt x="4932" y="10596"/>
                    <a:pt x="5741" y="9440"/>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4467;p58">
              <a:extLst>
                <a:ext uri="{FF2B5EF4-FFF2-40B4-BE49-F238E27FC236}">
                  <a16:creationId xmlns:a16="http://schemas.microsoft.com/office/drawing/2014/main" xmlns="" id="{FD35B76E-28EC-0CBE-9D98-509FEC48EF8D}"/>
                </a:ext>
              </a:extLst>
            </p:cNvPr>
            <p:cNvSpPr/>
            <p:nvPr/>
          </p:nvSpPr>
          <p:spPr>
            <a:xfrm>
              <a:off x="3826850" y="1528700"/>
              <a:ext cx="241775" cy="222075"/>
            </a:xfrm>
            <a:custGeom>
              <a:avLst/>
              <a:gdLst/>
              <a:ahLst/>
              <a:cxnLst/>
              <a:rect l="l" t="t" r="r" b="b"/>
              <a:pathLst>
                <a:path w="9671" h="8883" extrusionOk="0">
                  <a:moveTo>
                    <a:pt x="8707" y="1"/>
                  </a:moveTo>
                  <a:cubicBezTo>
                    <a:pt x="7089" y="78"/>
                    <a:pt x="5471" y="424"/>
                    <a:pt x="4045" y="1156"/>
                  </a:cubicBezTo>
                  <a:cubicBezTo>
                    <a:pt x="2620" y="1927"/>
                    <a:pt x="1387" y="3083"/>
                    <a:pt x="732" y="4547"/>
                  </a:cubicBezTo>
                  <a:cubicBezTo>
                    <a:pt x="154" y="5818"/>
                    <a:pt x="0" y="7321"/>
                    <a:pt x="463" y="8669"/>
                  </a:cubicBezTo>
                  <a:cubicBezTo>
                    <a:pt x="1019" y="8813"/>
                    <a:pt x="1592" y="8883"/>
                    <a:pt x="2165" y="8883"/>
                  </a:cubicBezTo>
                  <a:cubicBezTo>
                    <a:pt x="3896" y="8883"/>
                    <a:pt x="5633" y="8247"/>
                    <a:pt x="6935" y="7089"/>
                  </a:cubicBezTo>
                  <a:cubicBezTo>
                    <a:pt x="8784" y="5433"/>
                    <a:pt x="9670" y="2775"/>
                    <a:pt x="9169" y="347"/>
                  </a:cubicBezTo>
                  <a:cubicBezTo>
                    <a:pt x="9131" y="270"/>
                    <a:pt x="9131" y="155"/>
                    <a:pt x="9054" y="78"/>
                  </a:cubicBezTo>
                  <a:cubicBezTo>
                    <a:pt x="8938" y="1"/>
                    <a:pt x="8823" y="1"/>
                    <a:pt x="8707"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4468;p58">
              <a:extLst>
                <a:ext uri="{FF2B5EF4-FFF2-40B4-BE49-F238E27FC236}">
                  <a16:creationId xmlns:a16="http://schemas.microsoft.com/office/drawing/2014/main" xmlns="" id="{896D386F-C5AB-E1DA-A1B6-470BAF8C9939}"/>
                </a:ext>
              </a:extLst>
            </p:cNvPr>
            <p:cNvSpPr/>
            <p:nvPr/>
          </p:nvSpPr>
          <p:spPr>
            <a:xfrm>
              <a:off x="3826850" y="1528700"/>
              <a:ext cx="241775" cy="231175"/>
            </a:xfrm>
            <a:custGeom>
              <a:avLst/>
              <a:gdLst/>
              <a:ahLst/>
              <a:cxnLst/>
              <a:rect l="l" t="t" r="r" b="b"/>
              <a:pathLst>
                <a:path w="9671" h="9247" fill="none" extrusionOk="0">
                  <a:moveTo>
                    <a:pt x="732" y="4547"/>
                  </a:moveTo>
                  <a:cubicBezTo>
                    <a:pt x="1387" y="3083"/>
                    <a:pt x="2620" y="1927"/>
                    <a:pt x="4045" y="1156"/>
                  </a:cubicBezTo>
                  <a:cubicBezTo>
                    <a:pt x="5471" y="424"/>
                    <a:pt x="7089" y="78"/>
                    <a:pt x="8707" y="1"/>
                  </a:cubicBezTo>
                  <a:cubicBezTo>
                    <a:pt x="8823" y="1"/>
                    <a:pt x="8938" y="1"/>
                    <a:pt x="9054" y="78"/>
                  </a:cubicBezTo>
                  <a:cubicBezTo>
                    <a:pt x="9131" y="155"/>
                    <a:pt x="9131" y="270"/>
                    <a:pt x="9169" y="347"/>
                  </a:cubicBezTo>
                  <a:cubicBezTo>
                    <a:pt x="9670" y="2775"/>
                    <a:pt x="8784" y="5433"/>
                    <a:pt x="6935" y="7089"/>
                  </a:cubicBezTo>
                  <a:cubicBezTo>
                    <a:pt x="5201" y="8631"/>
                    <a:pt x="2697" y="9247"/>
                    <a:pt x="463" y="8669"/>
                  </a:cubicBezTo>
                  <a:cubicBezTo>
                    <a:pt x="0" y="7321"/>
                    <a:pt x="154" y="5818"/>
                    <a:pt x="732" y="454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4469;p58">
              <a:extLst>
                <a:ext uri="{FF2B5EF4-FFF2-40B4-BE49-F238E27FC236}">
                  <a16:creationId xmlns:a16="http://schemas.microsoft.com/office/drawing/2014/main" xmlns="" id="{FD19D2A9-C5CE-DFB7-B0C9-7755DC54356F}"/>
                </a:ext>
              </a:extLst>
            </p:cNvPr>
            <p:cNvSpPr/>
            <p:nvPr/>
          </p:nvSpPr>
          <p:spPr>
            <a:xfrm>
              <a:off x="3774825" y="1455500"/>
              <a:ext cx="187850" cy="296675"/>
            </a:xfrm>
            <a:custGeom>
              <a:avLst/>
              <a:gdLst/>
              <a:ahLst/>
              <a:cxnLst/>
              <a:rect l="l" t="t" r="r" b="b"/>
              <a:pathLst>
                <a:path w="7514" h="11867" extrusionOk="0">
                  <a:moveTo>
                    <a:pt x="2659" y="1"/>
                  </a:moveTo>
                  <a:cubicBezTo>
                    <a:pt x="2544" y="39"/>
                    <a:pt x="2466" y="116"/>
                    <a:pt x="2389" y="193"/>
                  </a:cubicBezTo>
                  <a:cubicBezTo>
                    <a:pt x="656" y="1965"/>
                    <a:pt x="1" y="4701"/>
                    <a:pt x="694" y="7051"/>
                  </a:cubicBezTo>
                  <a:cubicBezTo>
                    <a:pt x="1349" y="9285"/>
                    <a:pt x="3160" y="11135"/>
                    <a:pt x="5356" y="11867"/>
                  </a:cubicBezTo>
                  <a:cubicBezTo>
                    <a:pt x="6435" y="10981"/>
                    <a:pt x="7128" y="9632"/>
                    <a:pt x="7321" y="8207"/>
                  </a:cubicBezTo>
                  <a:cubicBezTo>
                    <a:pt x="7513" y="6627"/>
                    <a:pt x="7090" y="4971"/>
                    <a:pt x="6281" y="3584"/>
                  </a:cubicBezTo>
                  <a:cubicBezTo>
                    <a:pt x="5472" y="2197"/>
                    <a:pt x="4277" y="1041"/>
                    <a:pt x="2967" y="116"/>
                  </a:cubicBezTo>
                  <a:cubicBezTo>
                    <a:pt x="2852" y="78"/>
                    <a:pt x="2736" y="1"/>
                    <a:pt x="2659"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4470;p58">
              <a:extLst>
                <a:ext uri="{FF2B5EF4-FFF2-40B4-BE49-F238E27FC236}">
                  <a16:creationId xmlns:a16="http://schemas.microsoft.com/office/drawing/2014/main" xmlns="" id="{FA9472C2-364E-E773-2597-112249E7493D}"/>
                </a:ext>
              </a:extLst>
            </p:cNvPr>
            <p:cNvSpPr/>
            <p:nvPr/>
          </p:nvSpPr>
          <p:spPr>
            <a:xfrm>
              <a:off x="3774825" y="1455500"/>
              <a:ext cx="187850" cy="296675"/>
            </a:xfrm>
            <a:custGeom>
              <a:avLst/>
              <a:gdLst/>
              <a:ahLst/>
              <a:cxnLst/>
              <a:rect l="l" t="t" r="r" b="b"/>
              <a:pathLst>
                <a:path w="7514" h="11867" fill="none" extrusionOk="0">
                  <a:moveTo>
                    <a:pt x="7321" y="8207"/>
                  </a:moveTo>
                  <a:cubicBezTo>
                    <a:pt x="7513" y="6627"/>
                    <a:pt x="7090" y="4971"/>
                    <a:pt x="6281" y="3584"/>
                  </a:cubicBezTo>
                  <a:cubicBezTo>
                    <a:pt x="5472" y="2197"/>
                    <a:pt x="4277" y="1041"/>
                    <a:pt x="2967" y="116"/>
                  </a:cubicBezTo>
                  <a:cubicBezTo>
                    <a:pt x="2852" y="78"/>
                    <a:pt x="2736" y="1"/>
                    <a:pt x="2659" y="1"/>
                  </a:cubicBezTo>
                  <a:cubicBezTo>
                    <a:pt x="2544" y="39"/>
                    <a:pt x="2466" y="116"/>
                    <a:pt x="2389" y="193"/>
                  </a:cubicBezTo>
                  <a:cubicBezTo>
                    <a:pt x="656" y="1965"/>
                    <a:pt x="1" y="4701"/>
                    <a:pt x="694" y="7051"/>
                  </a:cubicBezTo>
                  <a:cubicBezTo>
                    <a:pt x="1349" y="9285"/>
                    <a:pt x="3160" y="11135"/>
                    <a:pt x="5356" y="11867"/>
                  </a:cubicBezTo>
                  <a:cubicBezTo>
                    <a:pt x="6435" y="10981"/>
                    <a:pt x="7128" y="9632"/>
                    <a:pt x="7321" y="8207"/>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4471;p58">
              <a:extLst>
                <a:ext uri="{FF2B5EF4-FFF2-40B4-BE49-F238E27FC236}">
                  <a16:creationId xmlns:a16="http://schemas.microsoft.com/office/drawing/2014/main" xmlns="" id="{D8967A75-18C5-0243-2707-675B8984F9E5}"/>
                </a:ext>
              </a:extLst>
            </p:cNvPr>
            <p:cNvSpPr/>
            <p:nvPr/>
          </p:nvSpPr>
          <p:spPr>
            <a:xfrm>
              <a:off x="3725700" y="1471875"/>
              <a:ext cx="172450" cy="305350"/>
            </a:xfrm>
            <a:custGeom>
              <a:avLst/>
              <a:gdLst/>
              <a:ahLst/>
              <a:cxnLst/>
              <a:rect l="l" t="t" r="r" b="b"/>
              <a:pathLst>
                <a:path w="6898" h="12214" extrusionOk="0">
                  <a:moveTo>
                    <a:pt x="1272" y="1"/>
                  </a:moveTo>
                  <a:cubicBezTo>
                    <a:pt x="386" y="1156"/>
                    <a:pt x="1" y="2620"/>
                    <a:pt x="1" y="4084"/>
                  </a:cubicBezTo>
                  <a:cubicBezTo>
                    <a:pt x="39" y="5548"/>
                    <a:pt x="425" y="6974"/>
                    <a:pt x="964" y="8322"/>
                  </a:cubicBezTo>
                  <a:cubicBezTo>
                    <a:pt x="1349" y="9208"/>
                    <a:pt x="1812" y="10094"/>
                    <a:pt x="2467" y="10826"/>
                  </a:cubicBezTo>
                  <a:cubicBezTo>
                    <a:pt x="3122" y="11520"/>
                    <a:pt x="4008" y="12098"/>
                    <a:pt x="4971" y="12213"/>
                  </a:cubicBezTo>
                  <a:lnTo>
                    <a:pt x="5279" y="12136"/>
                  </a:lnTo>
                  <a:cubicBezTo>
                    <a:pt x="6396" y="10904"/>
                    <a:pt x="6897" y="9247"/>
                    <a:pt x="6820" y="7590"/>
                  </a:cubicBezTo>
                  <a:cubicBezTo>
                    <a:pt x="6705" y="5972"/>
                    <a:pt x="6011" y="4393"/>
                    <a:pt x="5009" y="3121"/>
                  </a:cubicBezTo>
                  <a:cubicBezTo>
                    <a:pt x="4008" y="1850"/>
                    <a:pt x="2698" y="810"/>
                    <a:pt x="1272"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4472;p58">
              <a:extLst>
                <a:ext uri="{FF2B5EF4-FFF2-40B4-BE49-F238E27FC236}">
                  <a16:creationId xmlns:a16="http://schemas.microsoft.com/office/drawing/2014/main" xmlns="" id="{0B7F843D-3E67-037F-1341-3DD60D437E64}"/>
                </a:ext>
              </a:extLst>
            </p:cNvPr>
            <p:cNvSpPr/>
            <p:nvPr/>
          </p:nvSpPr>
          <p:spPr>
            <a:xfrm>
              <a:off x="3725700" y="1471875"/>
              <a:ext cx="172450" cy="305350"/>
            </a:xfrm>
            <a:custGeom>
              <a:avLst/>
              <a:gdLst/>
              <a:ahLst/>
              <a:cxnLst/>
              <a:rect l="l" t="t" r="r" b="b"/>
              <a:pathLst>
                <a:path w="6898" h="12214" fill="none" extrusionOk="0">
                  <a:moveTo>
                    <a:pt x="5009" y="3121"/>
                  </a:moveTo>
                  <a:cubicBezTo>
                    <a:pt x="6011" y="4393"/>
                    <a:pt x="6705" y="5972"/>
                    <a:pt x="6820" y="7590"/>
                  </a:cubicBezTo>
                  <a:cubicBezTo>
                    <a:pt x="6897" y="9247"/>
                    <a:pt x="6396" y="10904"/>
                    <a:pt x="5279" y="12136"/>
                  </a:cubicBezTo>
                  <a:lnTo>
                    <a:pt x="4971" y="12213"/>
                  </a:lnTo>
                  <a:cubicBezTo>
                    <a:pt x="4008" y="12098"/>
                    <a:pt x="3122" y="11520"/>
                    <a:pt x="2467" y="10826"/>
                  </a:cubicBezTo>
                  <a:cubicBezTo>
                    <a:pt x="1812" y="10094"/>
                    <a:pt x="1349" y="9208"/>
                    <a:pt x="964" y="8322"/>
                  </a:cubicBezTo>
                  <a:cubicBezTo>
                    <a:pt x="425" y="6974"/>
                    <a:pt x="39" y="5548"/>
                    <a:pt x="1" y="4084"/>
                  </a:cubicBezTo>
                  <a:cubicBezTo>
                    <a:pt x="1" y="2620"/>
                    <a:pt x="386" y="1156"/>
                    <a:pt x="1272" y="1"/>
                  </a:cubicBezTo>
                  <a:cubicBezTo>
                    <a:pt x="2698" y="810"/>
                    <a:pt x="4008" y="1850"/>
                    <a:pt x="5009" y="3121"/>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4473;p58">
              <a:extLst>
                <a:ext uri="{FF2B5EF4-FFF2-40B4-BE49-F238E27FC236}">
                  <a16:creationId xmlns:a16="http://schemas.microsoft.com/office/drawing/2014/main" xmlns="" id="{35963FCD-B56F-A931-C6AB-10C15CF98CEA}"/>
                </a:ext>
              </a:extLst>
            </p:cNvPr>
            <p:cNvSpPr/>
            <p:nvPr/>
          </p:nvSpPr>
          <p:spPr>
            <a:xfrm>
              <a:off x="3841300" y="1609925"/>
              <a:ext cx="265850" cy="186925"/>
            </a:xfrm>
            <a:custGeom>
              <a:avLst/>
              <a:gdLst/>
              <a:ahLst/>
              <a:cxnLst/>
              <a:rect l="l" t="t" r="r" b="b"/>
              <a:pathLst>
                <a:path w="10634" h="7477" extrusionOk="0">
                  <a:moveTo>
                    <a:pt x="7672" y="1"/>
                  </a:moveTo>
                  <a:cubicBezTo>
                    <a:pt x="6935" y="1"/>
                    <a:pt x="6199" y="80"/>
                    <a:pt x="5471" y="258"/>
                  </a:cubicBezTo>
                  <a:cubicBezTo>
                    <a:pt x="3891" y="604"/>
                    <a:pt x="2427" y="1413"/>
                    <a:pt x="1387" y="2685"/>
                  </a:cubicBezTo>
                  <a:cubicBezTo>
                    <a:pt x="501" y="3763"/>
                    <a:pt x="0" y="5189"/>
                    <a:pt x="77" y="6614"/>
                  </a:cubicBezTo>
                  <a:cubicBezTo>
                    <a:pt x="1125" y="7188"/>
                    <a:pt x="2315" y="7477"/>
                    <a:pt x="3506" y="7477"/>
                  </a:cubicBezTo>
                  <a:cubicBezTo>
                    <a:pt x="4636" y="7477"/>
                    <a:pt x="5768" y="7217"/>
                    <a:pt x="6781" y="6691"/>
                  </a:cubicBezTo>
                  <a:cubicBezTo>
                    <a:pt x="8977" y="5574"/>
                    <a:pt x="10479" y="3224"/>
                    <a:pt x="10595" y="758"/>
                  </a:cubicBezTo>
                  <a:cubicBezTo>
                    <a:pt x="10633" y="643"/>
                    <a:pt x="10633" y="527"/>
                    <a:pt x="10556" y="450"/>
                  </a:cubicBezTo>
                  <a:cubicBezTo>
                    <a:pt x="10479" y="335"/>
                    <a:pt x="10364" y="335"/>
                    <a:pt x="10248" y="296"/>
                  </a:cubicBezTo>
                  <a:cubicBezTo>
                    <a:pt x="9397" y="109"/>
                    <a:pt x="8534" y="1"/>
                    <a:pt x="7672" y="1"/>
                  </a:cubicBezTo>
                  <a:close/>
                </a:path>
              </a:pathLst>
            </a:custGeom>
            <a:solidFill>
              <a:srgbClr val="FFABB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4474;p58">
              <a:extLst>
                <a:ext uri="{FF2B5EF4-FFF2-40B4-BE49-F238E27FC236}">
                  <a16:creationId xmlns:a16="http://schemas.microsoft.com/office/drawing/2014/main" xmlns="" id="{30293CA2-66E0-C41B-FC23-0DDCA78D3ED3}"/>
                </a:ext>
              </a:extLst>
            </p:cNvPr>
            <p:cNvSpPr/>
            <p:nvPr/>
          </p:nvSpPr>
          <p:spPr>
            <a:xfrm>
              <a:off x="3841300" y="1606725"/>
              <a:ext cx="265850" cy="197475"/>
            </a:xfrm>
            <a:custGeom>
              <a:avLst/>
              <a:gdLst/>
              <a:ahLst/>
              <a:cxnLst/>
              <a:rect l="l" t="t" r="r" b="b"/>
              <a:pathLst>
                <a:path w="10634" h="7899" fill="none" extrusionOk="0">
                  <a:moveTo>
                    <a:pt x="1387" y="2813"/>
                  </a:moveTo>
                  <a:cubicBezTo>
                    <a:pt x="2427" y="1541"/>
                    <a:pt x="3891" y="732"/>
                    <a:pt x="5471" y="386"/>
                  </a:cubicBezTo>
                  <a:cubicBezTo>
                    <a:pt x="7050" y="0"/>
                    <a:pt x="8669" y="77"/>
                    <a:pt x="10248" y="424"/>
                  </a:cubicBezTo>
                  <a:cubicBezTo>
                    <a:pt x="10364" y="463"/>
                    <a:pt x="10479" y="463"/>
                    <a:pt x="10556" y="578"/>
                  </a:cubicBezTo>
                  <a:cubicBezTo>
                    <a:pt x="10633" y="655"/>
                    <a:pt x="10633" y="771"/>
                    <a:pt x="10595" y="886"/>
                  </a:cubicBezTo>
                  <a:cubicBezTo>
                    <a:pt x="10479" y="3352"/>
                    <a:pt x="8977" y="5702"/>
                    <a:pt x="6781" y="6819"/>
                  </a:cubicBezTo>
                  <a:cubicBezTo>
                    <a:pt x="4700" y="7898"/>
                    <a:pt x="2119" y="7860"/>
                    <a:pt x="77" y="6742"/>
                  </a:cubicBezTo>
                  <a:cubicBezTo>
                    <a:pt x="0" y="5317"/>
                    <a:pt x="501" y="3891"/>
                    <a:pt x="1387" y="2813"/>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4475;p58">
              <a:extLst>
                <a:ext uri="{FF2B5EF4-FFF2-40B4-BE49-F238E27FC236}">
                  <a16:creationId xmlns:a16="http://schemas.microsoft.com/office/drawing/2014/main" xmlns="" id="{95572C59-6739-7DFD-C1B5-E106BCA0C2C0}"/>
                </a:ext>
              </a:extLst>
            </p:cNvPr>
            <p:cNvSpPr/>
            <p:nvPr/>
          </p:nvSpPr>
          <p:spPr>
            <a:xfrm>
              <a:off x="3277850" y="1926475"/>
              <a:ext cx="417075" cy="340375"/>
            </a:xfrm>
            <a:custGeom>
              <a:avLst/>
              <a:gdLst/>
              <a:ahLst/>
              <a:cxnLst/>
              <a:rect l="l" t="t" r="r" b="b"/>
              <a:pathLst>
                <a:path w="16683" h="13615" extrusionOk="0">
                  <a:moveTo>
                    <a:pt x="0" y="1"/>
                  </a:moveTo>
                  <a:cubicBezTo>
                    <a:pt x="193" y="3661"/>
                    <a:pt x="1695" y="7244"/>
                    <a:pt x="4161" y="9941"/>
                  </a:cubicBezTo>
                  <a:cubicBezTo>
                    <a:pt x="5664" y="11559"/>
                    <a:pt x="7551" y="12907"/>
                    <a:pt x="9670" y="13408"/>
                  </a:cubicBezTo>
                  <a:cubicBezTo>
                    <a:pt x="10268" y="13557"/>
                    <a:pt x="10865" y="13614"/>
                    <a:pt x="11444" y="13614"/>
                  </a:cubicBezTo>
                  <a:cubicBezTo>
                    <a:pt x="11612" y="13614"/>
                    <a:pt x="11779" y="13609"/>
                    <a:pt x="11943" y="13601"/>
                  </a:cubicBezTo>
                  <a:cubicBezTo>
                    <a:pt x="13908" y="13447"/>
                    <a:pt x="15642" y="12252"/>
                    <a:pt x="16682" y="10596"/>
                  </a:cubicBezTo>
                  <a:cubicBezTo>
                    <a:pt x="14756" y="7745"/>
                    <a:pt x="12444" y="5163"/>
                    <a:pt x="9593" y="3199"/>
                  </a:cubicBezTo>
                  <a:cubicBezTo>
                    <a:pt x="6781" y="1272"/>
                    <a:pt x="3429" y="1"/>
                    <a:pt x="0" y="1"/>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4476;p58">
              <a:extLst>
                <a:ext uri="{FF2B5EF4-FFF2-40B4-BE49-F238E27FC236}">
                  <a16:creationId xmlns:a16="http://schemas.microsoft.com/office/drawing/2014/main" xmlns="" id="{2E1979C4-E389-41B1-83D2-CC891C991C9E}"/>
                </a:ext>
              </a:extLst>
            </p:cNvPr>
            <p:cNvSpPr/>
            <p:nvPr/>
          </p:nvSpPr>
          <p:spPr>
            <a:xfrm>
              <a:off x="3277850" y="1926475"/>
              <a:ext cx="417075" cy="341000"/>
            </a:xfrm>
            <a:custGeom>
              <a:avLst/>
              <a:gdLst/>
              <a:ahLst/>
              <a:cxnLst/>
              <a:rect l="l" t="t" r="r" b="b"/>
              <a:pathLst>
                <a:path w="16683" h="13640" fill="none" extrusionOk="0">
                  <a:moveTo>
                    <a:pt x="9593" y="3199"/>
                  </a:moveTo>
                  <a:cubicBezTo>
                    <a:pt x="6781" y="1272"/>
                    <a:pt x="3429" y="1"/>
                    <a:pt x="0" y="1"/>
                  </a:cubicBezTo>
                  <a:cubicBezTo>
                    <a:pt x="193" y="3661"/>
                    <a:pt x="1695" y="7244"/>
                    <a:pt x="4161" y="9941"/>
                  </a:cubicBezTo>
                  <a:cubicBezTo>
                    <a:pt x="5664" y="11559"/>
                    <a:pt x="7551" y="12907"/>
                    <a:pt x="9670" y="13408"/>
                  </a:cubicBezTo>
                  <a:cubicBezTo>
                    <a:pt x="10441" y="13601"/>
                    <a:pt x="11211" y="13639"/>
                    <a:pt x="11943" y="13601"/>
                  </a:cubicBezTo>
                  <a:cubicBezTo>
                    <a:pt x="13908" y="13447"/>
                    <a:pt x="15642" y="12252"/>
                    <a:pt x="16682" y="10596"/>
                  </a:cubicBezTo>
                  <a:cubicBezTo>
                    <a:pt x="16682" y="10596"/>
                    <a:pt x="16682" y="10596"/>
                    <a:pt x="16682" y="10596"/>
                  </a:cubicBezTo>
                  <a:cubicBezTo>
                    <a:pt x="14756" y="7745"/>
                    <a:pt x="12444" y="5163"/>
                    <a:pt x="9593" y="3199"/>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 name="Google Shape;4477;p58">
              <a:extLst>
                <a:ext uri="{FF2B5EF4-FFF2-40B4-BE49-F238E27FC236}">
                  <a16:creationId xmlns:a16="http://schemas.microsoft.com/office/drawing/2014/main" xmlns="" id="{28071856-D7FA-DCBA-D136-466B219070ED}"/>
                </a:ext>
              </a:extLst>
            </p:cNvPr>
            <p:cNvSpPr/>
            <p:nvPr/>
          </p:nvSpPr>
          <p:spPr>
            <a:xfrm>
              <a:off x="3683325" y="1926475"/>
              <a:ext cx="417075" cy="340375"/>
            </a:xfrm>
            <a:custGeom>
              <a:avLst/>
              <a:gdLst/>
              <a:ahLst/>
              <a:cxnLst/>
              <a:rect l="l" t="t" r="r" b="b"/>
              <a:pathLst>
                <a:path w="16683" h="13615" extrusionOk="0">
                  <a:moveTo>
                    <a:pt x="16683" y="1"/>
                  </a:moveTo>
                  <a:cubicBezTo>
                    <a:pt x="13254" y="1"/>
                    <a:pt x="9902" y="1272"/>
                    <a:pt x="7051" y="3199"/>
                  </a:cubicBezTo>
                  <a:cubicBezTo>
                    <a:pt x="4239" y="5163"/>
                    <a:pt x="1927" y="7745"/>
                    <a:pt x="1" y="10596"/>
                  </a:cubicBezTo>
                  <a:cubicBezTo>
                    <a:pt x="1002" y="12252"/>
                    <a:pt x="2775" y="13447"/>
                    <a:pt x="4701" y="13601"/>
                  </a:cubicBezTo>
                  <a:cubicBezTo>
                    <a:pt x="4874" y="13609"/>
                    <a:pt x="5047" y="13614"/>
                    <a:pt x="5220" y="13614"/>
                  </a:cubicBezTo>
                  <a:cubicBezTo>
                    <a:pt x="5816" y="13614"/>
                    <a:pt x="6407" y="13557"/>
                    <a:pt x="6974" y="13408"/>
                  </a:cubicBezTo>
                  <a:cubicBezTo>
                    <a:pt x="9132" y="12907"/>
                    <a:pt x="11019" y="11559"/>
                    <a:pt x="12522" y="9941"/>
                  </a:cubicBezTo>
                  <a:cubicBezTo>
                    <a:pt x="14988" y="7244"/>
                    <a:pt x="16490" y="3661"/>
                    <a:pt x="16683" y="1"/>
                  </a:cubicBezTo>
                  <a:close/>
                </a:path>
              </a:pathLst>
            </a:custGeom>
            <a:solidFill>
              <a:srgbClr val="3DD76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4478;p58">
              <a:extLst>
                <a:ext uri="{FF2B5EF4-FFF2-40B4-BE49-F238E27FC236}">
                  <a16:creationId xmlns:a16="http://schemas.microsoft.com/office/drawing/2014/main" xmlns="" id="{231DFDE7-9A12-2839-71E7-294EE6AC7E85}"/>
                </a:ext>
              </a:extLst>
            </p:cNvPr>
            <p:cNvSpPr/>
            <p:nvPr/>
          </p:nvSpPr>
          <p:spPr>
            <a:xfrm>
              <a:off x="3683325" y="1926475"/>
              <a:ext cx="417075" cy="341000"/>
            </a:xfrm>
            <a:custGeom>
              <a:avLst/>
              <a:gdLst/>
              <a:ahLst/>
              <a:cxnLst/>
              <a:rect l="l" t="t" r="r" b="b"/>
              <a:pathLst>
                <a:path w="16683" h="13640" fill="none" extrusionOk="0">
                  <a:moveTo>
                    <a:pt x="7051" y="3199"/>
                  </a:moveTo>
                  <a:cubicBezTo>
                    <a:pt x="9902" y="1272"/>
                    <a:pt x="13254" y="1"/>
                    <a:pt x="16683" y="1"/>
                  </a:cubicBezTo>
                  <a:cubicBezTo>
                    <a:pt x="16490" y="3661"/>
                    <a:pt x="14988" y="7244"/>
                    <a:pt x="12522" y="9941"/>
                  </a:cubicBezTo>
                  <a:cubicBezTo>
                    <a:pt x="11019" y="11559"/>
                    <a:pt x="9132" y="12907"/>
                    <a:pt x="6974" y="13408"/>
                  </a:cubicBezTo>
                  <a:cubicBezTo>
                    <a:pt x="6242" y="13601"/>
                    <a:pt x="5472" y="13639"/>
                    <a:pt x="4701" y="13601"/>
                  </a:cubicBezTo>
                  <a:cubicBezTo>
                    <a:pt x="2775" y="13447"/>
                    <a:pt x="1002" y="12252"/>
                    <a:pt x="1" y="10596"/>
                  </a:cubicBezTo>
                  <a:cubicBezTo>
                    <a:pt x="1" y="10596"/>
                    <a:pt x="1" y="10596"/>
                    <a:pt x="1" y="10596"/>
                  </a:cubicBezTo>
                  <a:cubicBezTo>
                    <a:pt x="1927" y="7745"/>
                    <a:pt x="4239" y="5163"/>
                    <a:pt x="7051" y="3199"/>
                  </a:cubicBezTo>
                  <a:close/>
                </a:path>
              </a:pathLst>
            </a:custGeom>
            <a:noFill/>
            <a:ln w="9525" cap="flat" cmpd="sng">
              <a:solidFill>
                <a:srgbClr val="924138"/>
              </a:solidFill>
              <a:prstDash val="solid"/>
              <a:miter lim="3852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04" name="Google Shape;3293;p48">
            <a:extLst>
              <a:ext uri="{FF2B5EF4-FFF2-40B4-BE49-F238E27FC236}">
                <a16:creationId xmlns:a16="http://schemas.microsoft.com/office/drawing/2014/main" xmlns="" id="{C51A9DCE-F765-E18E-0C04-89191E0F1C03}"/>
              </a:ext>
            </a:extLst>
          </p:cNvPr>
          <p:cNvGrpSpPr/>
          <p:nvPr/>
        </p:nvGrpSpPr>
        <p:grpSpPr>
          <a:xfrm>
            <a:off x="4188550" y="2633884"/>
            <a:ext cx="3707140" cy="3630111"/>
            <a:chOff x="893113" y="1630640"/>
            <a:chExt cx="2941538" cy="2941520"/>
          </a:xfrm>
        </p:grpSpPr>
        <p:sp>
          <p:nvSpPr>
            <p:cNvPr id="235" name="Google Shape;3296;p48">
              <a:extLst>
                <a:ext uri="{FF2B5EF4-FFF2-40B4-BE49-F238E27FC236}">
                  <a16:creationId xmlns:a16="http://schemas.microsoft.com/office/drawing/2014/main" xmlns="" id="{335AE8A9-3D28-A75A-4BE4-FBC370F5F8A3}"/>
                </a:ext>
              </a:extLst>
            </p:cNvPr>
            <p:cNvSpPr/>
            <p:nvPr/>
          </p:nvSpPr>
          <p:spPr>
            <a:xfrm>
              <a:off x="893151" y="1630660"/>
              <a:ext cx="2941500" cy="2941500"/>
            </a:xfrm>
            <a:prstGeom prst="blockArc">
              <a:avLst>
                <a:gd name="adj1" fmla="val 10813443"/>
                <a:gd name="adj2" fmla="val 85968"/>
                <a:gd name="adj3" fmla="val 4314"/>
              </a:avLst>
            </a:pr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297;p48">
              <a:extLst>
                <a:ext uri="{FF2B5EF4-FFF2-40B4-BE49-F238E27FC236}">
                  <a16:creationId xmlns:a16="http://schemas.microsoft.com/office/drawing/2014/main" xmlns="" id="{DE2D120D-DF64-53EC-75B1-F78EDE12A242}"/>
                </a:ext>
              </a:extLst>
            </p:cNvPr>
            <p:cNvSpPr/>
            <p:nvPr/>
          </p:nvSpPr>
          <p:spPr>
            <a:xfrm rot="10800000">
              <a:off x="893113" y="1630640"/>
              <a:ext cx="2941500" cy="2941500"/>
            </a:xfrm>
            <a:prstGeom prst="blockArc">
              <a:avLst>
                <a:gd name="adj1" fmla="val 10813443"/>
                <a:gd name="adj2" fmla="val 28259"/>
                <a:gd name="adj3" fmla="val 4341"/>
              </a:avLst>
            </a:prstGeom>
            <a:solidFill>
              <a:srgbClr val="83B2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grpSp>
        <p:nvGrpSpPr>
          <p:cNvPr id="33" name="Google Shape;2693;p65">
            <a:extLst>
              <a:ext uri="{FF2B5EF4-FFF2-40B4-BE49-F238E27FC236}">
                <a16:creationId xmlns:a16="http://schemas.microsoft.com/office/drawing/2014/main" xmlns="" id="{B68E8BF6-8C6A-E88E-CBDB-36AE4717052D}"/>
              </a:ext>
            </a:extLst>
          </p:cNvPr>
          <p:cNvGrpSpPr/>
          <p:nvPr/>
        </p:nvGrpSpPr>
        <p:grpSpPr>
          <a:xfrm>
            <a:off x="1338224" y="4873969"/>
            <a:ext cx="2088638" cy="2140175"/>
            <a:chOff x="595162" y="3283481"/>
            <a:chExt cx="1723380" cy="1759513"/>
          </a:xfrm>
        </p:grpSpPr>
        <p:sp>
          <p:nvSpPr>
            <p:cNvPr id="173" name="Google Shape;2694;p65">
              <a:extLst>
                <a:ext uri="{FF2B5EF4-FFF2-40B4-BE49-F238E27FC236}">
                  <a16:creationId xmlns:a16="http://schemas.microsoft.com/office/drawing/2014/main" xmlns="" id="{6A483551-A3EC-D3AC-C4BE-64BBCF91D3F3}"/>
                </a:ext>
              </a:extLst>
            </p:cNvPr>
            <p:cNvSpPr/>
            <p:nvPr/>
          </p:nvSpPr>
          <p:spPr>
            <a:xfrm rot="-1768916">
              <a:off x="660897" y="3283481"/>
              <a:ext cx="1558799" cy="1759513"/>
            </a:xfrm>
            <a:custGeom>
              <a:avLst/>
              <a:gdLst/>
              <a:ahLst/>
              <a:cxnLst/>
              <a:rect l="l" t="t" r="r" b="b"/>
              <a:pathLst>
                <a:path w="27173" h="30673" extrusionOk="0">
                  <a:moveTo>
                    <a:pt x="11548" y="0"/>
                  </a:moveTo>
                  <a:cubicBezTo>
                    <a:pt x="11457" y="0"/>
                    <a:pt x="11366" y="20"/>
                    <a:pt x="11279" y="67"/>
                  </a:cubicBezTo>
                  <a:cubicBezTo>
                    <a:pt x="11036" y="199"/>
                    <a:pt x="10932" y="505"/>
                    <a:pt x="10967" y="783"/>
                  </a:cubicBezTo>
                  <a:cubicBezTo>
                    <a:pt x="10994" y="1054"/>
                    <a:pt x="11127" y="1304"/>
                    <a:pt x="11266" y="1548"/>
                  </a:cubicBezTo>
                  <a:cubicBezTo>
                    <a:pt x="12031" y="2919"/>
                    <a:pt x="12873" y="4262"/>
                    <a:pt x="13312" y="5772"/>
                  </a:cubicBezTo>
                  <a:cubicBezTo>
                    <a:pt x="13527" y="6503"/>
                    <a:pt x="13639" y="7303"/>
                    <a:pt x="13409" y="8033"/>
                  </a:cubicBezTo>
                  <a:cubicBezTo>
                    <a:pt x="13215" y="8639"/>
                    <a:pt x="12804" y="9147"/>
                    <a:pt x="12352" y="9593"/>
                  </a:cubicBezTo>
                  <a:cubicBezTo>
                    <a:pt x="12136" y="9808"/>
                    <a:pt x="11899" y="10017"/>
                    <a:pt x="11607" y="10100"/>
                  </a:cubicBezTo>
                  <a:cubicBezTo>
                    <a:pt x="11522" y="10123"/>
                    <a:pt x="11437" y="10133"/>
                    <a:pt x="11352" y="10133"/>
                  </a:cubicBezTo>
                  <a:cubicBezTo>
                    <a:pt x="10890" y="10133"/>
                    <a:pt x="10443" y="9824"/>
                    <a:pt x="10090" y="9494"/>
                  </a:cubicBezTo>
                  <a:cubicBezTo>
                    <a:pt x="9290" y="8743"/>
                    <a:pt x="8691" y="7818"/>
                    <a:pt x="8016" y="6947"/>
                  </a:cubicBezTo>
                  <a:cubicBezTo>
                    <a:pt x="7342" y="6086"/>
                    <a:pt x="6555" y="5257"/>
                    <a:pt x="5546" y="4833"/>
                  </a:cubicBezTo>
                  <a:cubicBezTo>
                    <a:pt x="5205" y="4690"/>
                    <a:pt x="4870" y="4630"/>
                    <a:pt x="4538" y="4630"/>
                  </a:cubicBezTo>
                  <a:cubicBezTo>
                    <a:pt x="3888" y="4630"/>
                    <a:pt x="3247" y="4858"/>
                    <a:pt x="2575" y="5139"/>
                  </a:cubicBezTo>
                  <a:cubicBezTo>
                    <a:pt x="1962" y="5396"/>
                    <a:pt x="1615" y="6057"/>
                    <a:pt x="1433" y="6697"/>
                  </a:cubicBezTo>
                  <a:cubicBezTo>
                    <a:pt x="1204" y="7499"/>
                    <a:pt x="1163" y="8360"/>
                    <a:pt x="1391" y="9169"/>
                  </a:cubicBezTo>
                  <a:cubicBezTo>
                    <a:pt x="1622" y="9968"/>
                    <a:pt x="2143" y="10698"/>
                    <a:pt x="2874" y="11096"/>
                  </a:cubicBezTo>
                  <a:cubicBezTo>
                    <a:pt x="3208" y="11283"/>
                    <a:pt x="3577" y="11395"/>
                    <a:pt x="3931" y="11533"/>
                  </a:cubicBezTo>
                  <a:cubicBezTo>
                    <a:pt x="4683" y="11819"/>
                    <a:pt x="5379" y="12223"/>
                    <a:pt x="6076" y="12625"/>
                  </a:cubicBezTo>
                  <a:cubicBezTo>
                    <a:pt x="6144" y="12667"/>
                    <a:pt x="6221" y="12717"/>
                    <a:pt x="6228" y="12801"/>
                  </a:cubicBezTo>
                  <a:cubicBezTo>
                    <a:pt x="6234" y="12856"/>
                    <a:pt x="6208" y="12904"/>
                    <a:pt x="6173" y="12946"/>
                  </a:cubicBezTo>
                  <a:cubicBezTo>
                    <a:pt x="5964" y="13225"/>
                    <a:pt x="5588" y="13309"/>
                    <a:pt x="5241" y="13370"/>
                  </a:cubicBezTo>
                  <a:cubicBezTo>
                    <a:pt x="4540" y="13509"/>
                    <a:pt x="3822" y="13643"/>
                    <a:pt x="3110" y="13643"/>
                  </a:cubicBezTo>
                  <a:cubicBezTo>
                    <a:pt x="2817" y="13643"/>
                    <a:pt x="2524" y="13620"/>
                    <a:pt x="2235" y="13566"/>
                  </a:cubicBezTo>
                  <a:cubicBezTo>
                    <a:pt x="1731" y="13472"/>
                    <a:pt x="1229" y="13277"/>
                    <a:pt x="734" y="13277"/>
                  </a:cubicBezTo>
                  <a:cubicBezTo>
                    <a:pt x="605" y="13277"/>
                    <a:pt x="476" y="13290"/>
                    <a:pt x="348" y="13322"/>
                  </a:cubicBezTo>
                  <a:cubicBezTo>
                    <a:pt x="286" y="13335"/>
                    <a:pt x="222" y="13357"/>
                    <a:pt x="181" y="13399"/>
                  </a:cubicBezTo>
                  <a:cubicBezTo>
                    <a:pt x="112" y="13454"/>
                    <a:pt x="90" y="13544"/>
                    <a:pt x="77" y="13627"/>
                  </a:cubicBezTo>
                  <a:cubicBezTo>
                    <a:pt x="0" y="14220"/>
                    <a:pt x="466" y="14616"/>
                    <a:pt x="905" y="14922"/>
                  </a:cubicBezTo>
                  <a:cubicBezTo>
                    <a:pt x="1994" y="15692"/>
                    <a:pt x="3327" y="16096"/>
                    <a:pt x="4658" y="16096"/>
                  </a:cubicBezTo>
                  <a:cubicBezTo>
                    <a:pt x="5334" y="16096"/>
                    <a:pt x="6010" y="15992"/>
                    <a:pt x="6652" y="15778"/>
                  </a:cubicBezTo>
                  <a:cubicBezTo>
                    <a:pt x="7028" y="15660"/>
                    <a:pt x="7390" y="15500"/>
                    <a:pt x="7766" y="15381"/>
                  </a:cubicBezTo>
                  <a:cubicBezTo>
                    <a:pt x="8364" y="15207"/>
                    <a:pt x="8990" y="15139"/>
                    <a:pt x="9609" y="15124"/>
                  </a:cubicBezTo>
                  <a:cubicBezTo>
                    <a:pt x="9649" y="15123"/>
                    <a:pt x="9689" y="15122"/>
                    <a:pt x="9729" y="15122"/>
                  </a:cubicBezTo>
                  <a:cubicBezTo>
                    <a:pt x="10863" y="15122"/>
                    <a:pt x="11850" y="15494"/>
                    <a:pt x="12637" y="16328"/>
                  </a:cubicBezTo>
                  <a:cubicBezTo>
                    <a:pt x="13075" y="16787"/>
                    <a:pt x="13409" y="17330"/>
                    <a:pt x="13791" y="17838"/>
                  </a:cubicBezTo>
                  <a:cubicBezTo>
                    <a:pt x="14202" y="18380"/>
                    <a:pt x="14676" y="18888"/>
                    <a:pt x="14995" y="19494"/>
                  </a:cubicBezTo>
                  <a:cubicBezTo>
                    <a:pt x="15267" y="20002"/>
                    <a:pt x="15428" y="20558"/>
                    <a:pt x="15580" y="21116"/>
                  </a:cubicBezTo>
                  <a:cubicBezTo>
                    <a:pt x="15663" y="21386"/>
                    <a:pt x="15740" y="21672"/>
                    <a:pt x="15740" y="21958"/>
                  </a:cubicBezTo>
                  <a:cubicBezTo>
                    <a:pt x="15747" y="22243"/>
                    <a:pt x="15678" y="22529"/>
                    <a:pt x="15601" y="22806"/>
                  </a:cubicBezTo>
                  <a:cubicBezTo>
                    <a:pt x="15419" y="23531"/>
                    <a:pt x="15184" y="24260"/>
                    <a:pt x="15107" y="25005"/>
                  </a:cubicBezTo>
                  <a:cubicBezTo>
                    <a:pt x="15059" y="25465"/>
                    <a:pt x="14912" y="25895"/>
                    <a:pt x="14912" y="26361"/>
                  </a:cubicBezTo>
                  <a:cubicBezTo>
                    <a:pt x="14905" y="26779"/>
                    <a:pt x="14968" y="27196"/>
                    <a:pt x="15085" y="27600"/>
                  </a:cubicBezTo>
                  <a:cubicBezTo>
                    <a:pt x="15323" y="28407"/>
                    <a:pt x="15795" y="29167"/>
                    <a:pt x="16485" y="29668"/>
                  </a:cubicBezTo>
                  <a:cubicBezTo>
                    <a:pt x="17048" y="30077"/>
                    <a:pt x="17667" y="30440"/>
                    <a:pt x="18342" y="30628"/>
                  </a:cubicBezTo>
                  <a:cubicBezTo>
                    <a:pt x="18444" y="30654"/>
                    <a:pt x="18557" y="30672"/>
                    <a:pt x="18665" y="30672"/>
                  </a:cubicBezTo>
                  <a:cubicBezTo>
                    <a:pt x="18844" y="30672"/>
                    <a:pt x="19013" y="30622"/>
                    <a:pt x="19108" y="30475"/>
                  </a:cubicBezTo>
                  <a:cubicBezTo>
                    <a:pt x="19227" y="30279"/>
                    <a:pt x="19135" y="30022"/>
                    <a:pt x="19045" y="29813"/>
                  </a:cubicBezTo>
                  <a:cubicBezTo>
                    <a:pt x="18926" y="29528"/>
                    <a:pt x="18801" y="29250"/>
                    <a:pt x="18643" y="28985"/>
                  </a:cubicBezTo>
                  <a:cubicBezTo>
                    <a:pt x="18300" y="28415"/>
                    <a:pt x="17786" y="27963"/>
                    <a:pt x="17480" y="27372"/>
                  </a:cubicBezTo>
                  <a:cubicBezTo>
                    <a:pt x="17243" y="26932"/>
                    <a:pt x="17340" y="26620"/>
                    <a:pt x="17474" y="26174"/>
                  </a:cubicBezTo>
                  <a:cubicBezTo>
                    <a:pt x="17661" y="25555"/>
                    <a:pt x="17654" y="24880"/>
                    <a:pt x="17709" y="24240"/>
                  </a:cubicBezTo>
                  <a:cubicBezTo>
                    <a:pt x="17766" y="23509"/>
                    <a:pt x="17828" y="22786"/>
                    <a:pt x="17891" y="22061"/>
                  </a:cubicBezTo>
                  <a:cubicBezTo>
                    <a:pt x="17953" y="21331"/>
                    <a:pt x="18016" y="20586"/>
                    <a:pt x="18322" y="19918"/>
                  </a:cubicBezTo>
                  <a:cubicBezTo>
                    <a:pt x="18627" y="19257"/>
                    <a:pt x="19227" y="18673"/>
                    <a:pt x="19950" y="18604"/>
                  </a:cubicBezTo>
                  <a:cubicBezTo>
                    <a:pt x="19993" y="18600"/>
                    <a:pt x="20037" y="18598"/>
                    <a:pt x="20081" y="18598"/>
                  </a:cubicBezTo>
                  <a:cubicBezTo>
                    <a:pt x="20262" y="18598"/>
                    <a:pt x="20443" y="18638"/>
                    <a:pt x="20583" y="18749"/>
                  </a:cubicBezTo>
                  <a:cubicBezTo>
                    <a:pt x="20673" y="18820"/>
                    <a:pt x="20737" y="18910"/>
                    <a:pt x="20798" y="19000"/>
                  </a:cubicBezTo>
                  <a:cubicBezTo>
                    <a:pt x="21258" y="19751"/>
                    <a:pt x="21279" y="20683"/>
                    <a:pt x="21598" y="21498"/>
                  </a:cubicBezTo>
                  <a:cubicBezTo>
                    <a:pt x="21822" y="22054"/>
                    <a:pt x="22183" y="22555"/>
                    <a:pt x="22642" y="22938"/>
                  </a:cubicBezTo>
                  <a:cubicBezTo>
                    <a:pt x="23283" y="23461"/>
                    <a:pt x="24077" y="23746"/>
                    <a:pt x="24848" y="24017"/>
                  </a:cubicBezTo>
                  <a:cubicBezTo>
                    <a:pt x="25197" y="24142"/>
                    <a:pt x="25558" y="24205"/>
                    <a:pt x="25927" y="24205"/>
                  </a:cubicBezTo>
                  <a:cubicBezTo>
                    <a:pt x="27173" y="24184"/>
                    <a:pt x="27103" y="23850"/>
                    <a:pt x="27048" y="23481"/>
                  </a:cubicBezTo>
                  <a:cubicBezTo>
                    <a:pt x="26957" y="22883"/>
                    <a:pt x="26261" y="22931"/>
                    <a:pt x="26004" y="22751"/>
                  </a:cubicBezTo>
                  <a:cubicBezTo>
                    <a:pt x="25099" y="22125"/>
                    <a:pt x="24257" y="21366"/>
                    <a:pt x="23708" y="20413"/>
                  </a:cubicBezTo>
                  <a:cubicBezTo>
                    <a:pt x="23136" y="19411"/>
                    <a:pt x="22914" y="18255"/>
                    <a:pt x="22545" y="17163"/>
                  </a:cubicBezTo>
                  <a:cubicBezTo>
                    <a:pt x="22183" y="16071"/>
                    <a:pt x="21607" y="14963"/>
                    <a:pt x="20596" y="14414"/>
                  </a:cubicBezTo>
                  <a:cubicBezTo>
                    <a:pt x="19887" y="14025"/>
                    <a:pt x="19234" y="13559"/>
                    <a:pt x="18566" y="13106"/>
                  </a:cubicBezTo>
                  <a:cubicBezTo>
                    <a:pt x="18091" y="12792"/>
                    <a:pt x="17632" y="12467"/>
                    <a:pt x="17131" y="12201"/>
                  </a:cubicBezTo>
                  <a:cubicBezTo>
                    <a:pt x="16847" y="12056"/>
                    <a:pt x="16533" y="11937"/>
                    <a:pt x="16296" y="11722"/>
                  </a:cubicBezTo>
                  <a:cubicBezTo>
                    <a:pt x="15525" y="11006"/>
                    <a:pt x="15615" y="9815"/>
                    <a:pt x="15727" y="8876"/>
                  </a:cubicBezTo>
                  <a:cubicBezTo>
                    <a:pt x="15768" y="8492"/>
                    <a:pt x="15810" y="8116"/>
                    <a:pt x="15837" y="7734"/>
                  </a:cubicBezTo>
                  <a:cubicBezTo>
                    <a:pt x="15929" y="6635"/>
                    <a:pt x="15962" y="5501"/>
                    <a:pt x="15573" y="4464"/>
                  </a:cubicBezTo>
                  <a:cubicBezTo>
                    <a:pt x="15252" y="3616"/>
                    <a:pt x="14668" y="2898"/>
                    <a:pt x="14035" y="2265"/>
                  </a:cubicBezTo>
                  <a:cubicBezTo>
                    <a:pt x="13450" y="1674"/>
                    <a:pt x="12964" y="1054"/>
                    <a:pt x="12393" y="456"/>
                  </a:cubicBezTo>
                  <a:cubicBezTo>
                    <a:pt x="12168" y="226"/>
                    <a:pt x="11853" y="0"/>
                    <a:pt x="11548"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695;p65">
              <a:extLst>
                <a:ext uri="{FF2B5EF4-FFF2-40B4-BE49-F238E27FC236}">
                  <a16:creationId xmlns:a16="http://schemas.microsoft.com/office/drawing/2014/main" xmlns="" id="{4E116F86-41B1-AB4F-13BB-B469ED0476DF}"/>
                </a:ext>
              </a:extLst>
            </p:cNvPr>
            <p:cNvSpPr/>
            <p:nvPr/>
          </p:nvSpPr>
          <p:spPr>
            <a:xfrm rot="-1768916">
              <a:off x="2046443" y="4037137"/>
              <a:ext cx="224013" cy="171230"/>
            </a:xfrm>
            <a:custGeom>
              <a:avLst/>
              <a:gdLst/>
              <a:ahLst/>
              <a:cxnLst/>
              <a:rect l="l" t="t" r="r" b="b"/>
              <a:pathLst>
                <a:path w="3905" h="2985" extrusionOk="0">
                  <a:moveTo>
                    <a:pt x="1180" y="0"/>
                  </a:moveTo>
                  <a:cubicBezTo>
                    <a:pt x="872" y="0"/>
                    <a:pt x="0" y="925"/>
                    <a:pt x="0" y="925"/>
                  </a:cubicBezTo>
                  <a:cubicBezTo>
                    <a:pt x="0" y="925"/>
                    <a:pt x="77" y="1516"/>
                    <a:pt x="216" y="2030"/>
                  </a:cubicBezTo>
                  <a:cubicBezTo>
                    <a:pt x="1065" y="2589"/>
                    <a:pt x="2109" y="2985"/>
                    <a:pt x="3109" y="2985"/>
                  </a:cubicBezTo>
                  <a:cubicBezTo>
                    <a:pt x="3379" y="2985"/>
                    <a:pt x="3646" y="2956"/>
                    <a:pt x="3905" y="2894"/>
                  </a:cubicBezTo>
                  <a:cubicBezTo>
                    <a:pt x="3279" y="2094"/>
                    <a:pt x="1204" y="826"/>
                    <a:pt x="1281" y="215"/>
                  </a:cubicBezTo>
                  <a:cubicBezTo>
                    <a:pt x="1301" y="61"/>
                    <a:pt x="1259" y="0"/>
                    <a:pt x="1180"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696;p65">
              <a:extLst>
                <a:ext uri="{FF2B5EF4-FFF2-40B4-BE49-F238E27FC236}">
                  <a16:creationId xmlns:a16="http://schemas.microsoft.com/office/drawing/2014/main" xmlns="" id="{9381F20A-7872-9980-88E6-AACA494A84DA}"/>
                </a:ext>
              </a:extLst>
            </p:cNvPr>
            <p:cNvSpPr/>
            <p:nvPr/>
          </p:nvSpPr>
          <p:spPr>
            <a:xfrm rot="-1768916">
              <a:off x="2094471" y="4137688"/>
              <a:ext cx="224071" cy="89889"/>
            </a:xfrm>
            <a:custGeom>
              <a:avLst/>
              <a:gdLst/>
              <a:ahLst/>
              <a:cxnLst/>
              <a:rect l="l" t="t" r="r" b="b"/>
              <a:pathLst>
                <a:path w="3906" h="1567" extrusionOk="0">
                  <a:moveTo>
                    <a:pt x="1" y="0"/>
                  </a:moveTo>
                  <a:lnTo>
                    <a:pt x="1" y="0"/>
                  </a:lnTo>
                  <a:cubicBezTo>
                    <a:pt x="78" y="293"/>
                    <a:pt x="174" y="565"/>
                    <a:pt x="286" y="690"/>
                  </a:cubicBezTo>
                  <a:cubicBezTo>
                    <a:pt x="526" y="950"/>
                    <a:pt x="2246" y="1566"/>
                    <a:pt x="3215" y="1566"/>
                  </a:cubicBezTo>
                  <a:cubicBezTo>
                    <a:pt x="3517" y="1566"/>
                    <a:pt x="3746" y="1507"/>
                    <a:pt x="3835" y="1358"/>
                  </a:cubicBezTo>
                  <a:cubicBezTo>
                    <a:pt x="3905" y="1233"/>
                    <a:pt x="3842" y="1058"/>
                    <a:pt x="3690" y="864"/>
                  </a:cubicBezTo>
                  <a:cubicBezTo>
                    <a:pt x="3431" y="926"/>
                    <a:pt x="3164" y="955"/>
                    <a:pt x="2894" y="955"/>
                  </a:cubicBezTo>
                  <a:cubicBezTo>
                    <a:pt x="1894" y="955"/>
                    <a:pt x="850" y="559"/>
                    <a:pt x="1" y="0"/>
                  </a:cubicBezTo>
                  <a:close/>
                </a:path>
              </a:pathLst>
            </a:custGeom>
            <a:solidFill>
              <a:srgbClr val="FFF9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97;p65">
              <a:extLst>
                <a:ext uri="{FF2B5EF4-FFF2-40B4-BE49-F238E27FC236}">
                  <a16:creationId xmlns:a16="http://schemas.microsoft.com/office/drawing/2014/main" xmlns="" id="{9A42950A-1293-7B01-D9D5-7ABA4008E33F}"/>
                </a:ext>
              </a:extLst>
            </p:cNvPr>
            <p:cNvSpPr/>
            <p:nvPr/>
          </p:nvSpPr>
          <p:spPr>
            <a:xfrm rot="-1768916">
              <a:off x="1936251" y="4570784"/>
              <a:ext cx="179727" cy="211901"/>
            </a:xfrm>
            <a:custGeom>
              <a:avLst/>
              <a:gdLst/>
              <a:ahLst/>
              <a:cxnLst/>
              <a:rect l="l" t="t" r="r" b="b"/>
              <a:pathLst>
                <a:path w="3133" h="3694" extrusionOk="0">
                  <a:moveTo>
                    <a:pt x="1535" y="0"/>
                  </a:moveTo>
                  <a:cubicBezTo>
                    <a:pt x="1147" y="0"/>
                    <a:pt x="203" y="457"/>
                    <a:pt x="203" y="457"/>
                  </a:cubicBezTo>
                  <a:cubicBezTo>
                    <a:pt x="203" y="457"/>
                    <a:pt x="64" y="1035"/>
                    <a:pt x="1" y="1565"/>
                  </a:cubicBezTo>
                  <a:cubicBezTo>
                    <a:pt x="752" y="2608"/>
                    <a:pt x="1895" y="3534"/>
                    <a:pt x="3132" y="3694"/>
                  </a:cubicBezTo>
                  <a:cubicBezTo>
                    <a:pt x="2840" y="2719"/>
                    <a:pt x="1359" y="791"/>
                    <a:pt x="1651" y="255"/>
                  </a:cubicBezTo>
                  <a:cubicBezTo>
                    <a:pt x="1752" y="68"/>
                    <a:pt x="1685" y="0"/>
                    <a:pt x="1535"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98;p65">
              <a:extLst>
                <a:ext uri="{FF2B5EF4-FFF2-40B4-BE49-F238E27FC236}">
                  <a16:creationId xmlns:a16="http://schemas.microsoft.com/office/drawing/2014/main" xmlns="" id="{397FE430-0FA2-BAA5-6283-9F45F6DD84C9}"/>
                </a:ext>
              </a:extLst>
            </p:cNvPr>
            <p:cNvSpPr/>
            <p:nvPr/>
          </p:nvSpPr>
          <p:spPr>
            <a:xfrm rot="-1768916">
              <a:off x="1964043" y="4652132"/>
              <a:ext cx="186094" cy="155398"/>
            </a:xfrm>
            <a:custGeom>
              <a:avLst/>
              <a:gdLst/>
              <a:ahLst/>
              <a:cxnLst/>
              <a:rect l="l" t="t" r="r" b="b"/>
              <a:pathLst>
                <a:path w="3244" h="2709" extrusionOk="0">
                  <a:moveTo>
                    <a:pt x="42" y="1"/>
                  </a:moveTo>
                  <a:cubicBezTo>
                    <a:pt x="9" y="300"/>
                    <a:pt x="0" y="585"/>
                    <a:pt x="64" y="744"/>
                  </a:cubicBezTo>
                  <a:cubicBezTo>
                    <a:pt x="213" y="1131"/>
                    <a:pt x="2094" y="2708"/>
                    <a:pt x="2897" y="2708"/>
                  </a:cubicBezTo>
                  <a:cubicBezTo>
                    <a:pt x="2992" y="2708"/>
                    <a:pt x="3071" y="2686"/>
                    <a:pt x="3131" y="2638"/>
                  </a:cubicBezTo>
                  <a:cubicBezTo>
                    <a:pt x="3243" y="2554"/>
                    <a:pt x="3243" y="2372"/>
                    <a:pt x="3173" y="2130"/>
                  </a:cubicBezTo>
                  <a:cubicBezTo>
                    <a:pt x="1936" y="1970"/>
                    <a:pt x="793" y="1044"/>
                    <a:pt x="42" y="1"/>
                  </a:cubicBezTo>
                  <a:close/>
                </a:path>
              </a:pathLst>
            </a:custGeom>
            <a:solidFill>
              <a:srgbClr val="FFF9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99;p65">
              <a:extLst>
                <a:ext uri="{FF2B5EF4-FFF2-40B4-BE49-F238E27FC236}">
                  <a16:creationId xmlns:a16="http://schemas.microsoft.com/office/drawing/2014/main" xmlns="" id="{BDA7FAE6-5126-AFF5-0E03-1A6E5E38396B}"/>
                </a:ext>
              </a:extLst>
            </p:cNvPr>
            <p:cNvSpPr/>
            <p:nvPr/>
          </p:nvSpPr>
          <p:spPr>
            <a:xfrm rot="-1768916">
              <a:off x="1509249" y="3791608"/>
              <a:ext cx="654256" cy="851505"/>
            </a:xfrm>
            <a:custGeom>
              <a:avLst/>
              <a:gdLst/>
              <a:ahLst/>
              <a:cxnLst/>
              <a:rect l="l" t="t" r="r" b="b"/>
              <a:pathLst>
                <a:path w="11405" h="14844" extrusionOk="0">
                  <a:moveTo>
                    <a:pt x="6208" y="0"/>
                  </a:moveTo>
                  <a:cubicBezTo>
                    <a:pt x="5403" y="0"/>
                    <a:pt x="4920" y="193"/>
                    <a:pt x="4920" y="193"/>
                  </a:cubicBezTo>
                  <a:lnTo>
                    <a:pt x="0" y="5752"/>
                  </a:lnTo>
                  <a:cubicBezTo>
                    <a:pt x="0" y="5752"/>
                    <a:pt x="3305" y="9935"/>
                    <a:pt x="2596" y="14722"/>
                  </a:cubicBezTo>
                  <a:cubicBezTo>
                    <a:pt x="2596" y="14722"/>
                    <a:pt x="3230" y="14843"/>
                    <a:pt x="3914" y="14843"/>
                  </a:cubicBezTo>
                  <a:cubicBezTo>
                    <a:pt x="4487" y="14843"/>
                    <a:pt x="5095" y="14758"/>
                    <a:pt x="5393" y="14444"/>
                  </a:cubicBezTo>
                  <a:cubicBezTo>
                    <a:pt x="5393" y="14444"/>
                    <a:pt x="6632" y="7951"/>
                    <a:pt x="4140" y="4633"/>
                  </a:cubicBezTo>
                  <a:cubicBezTo>
                    <a:pt x="4140" y="4633"/>
                    <a:pt x="4852" y="3775"/>
                    <a:pt x="5423" y="3775"/>
                  </a:cubicBezTo>
                  <a:cubicBezTo>
                    <a:pt x="5437" y="3775"/>
                    <a:pt x="5450" y="3775"/>
                    <a:pt x="5463" y="3776"/>
                  </a:cubicBezTo>
                  <a:cubicBezTo>
                    <a:pt x="6039" y="3818"/>
                    <a:pt x="7355" y="4563"/>
                    <a:pt x="7724" y="5919"/>
                  </a:cubicBezTo>
                  <a:cubicBezTo>
                    <a:pt x="8093" y="7283"/>
                    <a:pt x="8370" y="8369"/>
                    <a:pt x="8370" y="8369"/>
                  </a:cubicBezTo>
                  <a:cubicBezTo>
                    <a:pt x="8370" y="8369"/>
                    <a:pt x="8652" y="8430"/>
                    <a:pt x="9047" y="8430"/>
                  </a:cubicBezTo>
                  <a:cubicBezTo>
                    <a:pt x="9819" y="8430"/>
                    <a:pt x="11023" y="8196"/>
                    <a:pt x="11405" y="6811"/>
                  </a:cubicBezTo>
                  <a:cubicBezTo>
                    <a:pt x="11405" y="6811"/>
                    <a:pt x="10326" y="1195"/>
                    <a:pt x="8322" y="416"/>
                  </a:cubicBezTo>
                  <a:cubicBezTo>
                    <a:pt x="7496" y="95"/>
                    <a:pt x="6773" y="0"/>
                    <a:pt x="6208" y="0"/>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700;p65">
              <a:extLst>
                <a:ext uri="{FF2B5EF4-FFF2-40B4-BE49-F238E27FC236}">
                  <a16:creationId xmlns:a16="http://schemas.microsoft.com/office/drawing/2014/main" xmlns="" id="{0B782211-EF67-A343-622D-DF054F38553B}"/>
                </a:ext>
              </a:extLst>
            </p:cNvPr>
            <p:cNvSpPr/>
            <p:nvPr/>
          </p:nvSpPr>
          <p:spPr>
            <a:xfrm rot="-1768916">
              <a:off x="1562404" y="4014104"/>
              <a:ext cx="123451" cy="105033"/>
            </a:xfrm>
            <a:custGeom>
              <a:avLst/>
              <a:gdLst/>
              <a:ahLst/>
              <a:cxnLst/>
              <a:rect l="l" t="t" r="r" b="b"/>
              <a:pathLst>
                <a:path w="2152" h="1831" extrusionOk="0">
                  <a:moveTo>
                    <a:pt x="266" y="1"/>
                  </a:moveTo>
                  <a:lnTo>
                    <a:pt x="0" y="300"/>
                  </a:lnTo>
                  <a:cubicBezTo>
                    <a:pt x="411" y="550"/>
                    <a:pt x="815" y="807"/>
                    <a:pt x="1184" y="1150"/>
                  </a:cubicBezTo>
                  <a:cubicBezTo>
                    <a:pt x="1413" y="1372"/>
                    <a:pt x="1637" y="1594"/>
                    <a:pt x="1837" y="1831"/>
                  </a:cubicBezTo>
                  <a:cubicBezTo>
                    <a:pt x="1936" y="1747"/>
                    <a:pt x="2039" y="1664"/>
                    <a:pt x="2151" y="1587"/>
                  </a:cubicBezTo>
                  <a:cubicBezTo>
                    <a:pt x="1936" y="1337"/>
                    <a:pt x="1705" y="1093"/>
                    <a:pt x="1455" y="864"/>
                  </a:cubicBezTo>
                  <a:cubicBezTo>
                    <a:pt x="1086" y="523"/>
                    <a:pt x="683" y="258"/>
                    <a:pt x="266" y="1"/>
                  </a:cubicBez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701;p65">
              <a:extLst>
                <a:ext uri="{FF2B5EF4-FFF2-40B4-BE49-F238E27FC236}">
                  <a16:creationId xmlns:a16="http://schemas.microsoft.com/office/drawing/2014/main" xmlns="" id="{9DDBF9F2-61FD-D478-87C1-ECB7EF90531B}"/>
                </a:ext>
              </a:extLst>
            </p:cNvPr>
            <p:cNvSpPr/>
            <p:nvPr/>
          </p:nvSpPr>
          <p:spPr>
            <a:xfrm rot="-1768916">
              <a:off x="632436" y="4346950"/>
              <a:ext cx="162058" cy="128093"/>
            </a:xfrm>
            <a:custGeom>
              <a:avLst/>
              <a:gdLst/>
              <a:ahLst/>
              <a:cxnLst/>
              <a:rect l="l" t="t" r="r" b="b"/>
              <a:pathLst>
                <a:path w="2825" h="2233" extrusionOk="0">
                  <a:moveTo>
                    <a:pt x="707" y="1"/>
                  </a:moveTo>
                  <a:cubicBezTo>
                    <a:pt x="670" y="1"/>
                    <a:pt x="637" y="11"/>
                    <a:pt x="619" y="40"/>
                  </a:cubicBezTo>
                  <a:cubicBezTo>
                    <a:pt x="592" y="88"/>
                    <a:pt x="612" y="152"/>
                    <a:pt x="641" y="200"/>
                  </a:cubicBezTo>
                  <a:cubicBezTo>
                    <a:pt x="779" y="437"/>
                    <a:pt x="981" y="681"/>
                    <a:pt x="1197" y="848"/>
                  </a:cubicBezTo>
                  <a:cubicBezTo>
                    <a:pt x="911" y="743"/>
                    <a:pt x="627" y="639"/>
                    <a:pt x="335" y="563"/>
                  </a:cubicBezTo>
                  <a:cubicBezTo>
                    <a:pt x="300" y="547"/>
                    <a:pt x="258" y="541"/>
                    <a:pt x="216" y="541"/>
                  </a:cubicBezTo>
                  <a:cubicBezTo>
                    <a:pt x="168" y="547"/>
                    <a:pt x="126" y="569"/>
                    <a:pt x="111" y="604"/>
                  </a:cubicBezTo>
                  <a:cubicBezTo>
                    <a:pt x="76" y="673"/>
                    <a:pt x="133" y="743"/>
                    <a:pt x="181" y="798"/>
                  </a:cubicBezTo>
                  <a:cubicBezTo>
                    <a:pt x="383" y="1015"/>
                    <a:pt x="647" y="1215"/>
                    <a:pt x="919" y="1341"/>
                  </a:cubicBezTo>
                  <a:cubicBezTo>
                    <a:pt x="788" y="1301"/>
                    <a:pt x="651" y="1283"/>
                    <a:pt x="514" y="1283"/>
                  </a:cubicBezTo>
                  <a:cubicBezTo>
                    <a:pt x="389" y="1283"/>
                    <a:pt x="265" y="1298"/>
                    <a:pt x="146" y="1327"/>
                  </a:cubicBezTo>
                  <a:cubicBezTo>
                    <a:pt x="111" y="1341"/>
                    <a:pt x="69" y="1356"/>
                    <a:pt x="43" y="1382"/>
                  </a:cubicBezTo>
                  <a:cubicBezTo>
                    <a:pt x="1" y="1433"/>
                    <a:pt x="8" y="1516"/>
                    <a:pt x="49" y="1571"/>
                  </a:cubicBezTo>
                  <a:cubicBezTo>
                    <a:pt x="91" y="1626"/>
                    <a:pt x="153" y="1655"/>
                    <a:pt x="216" y="1683"/>
                  </a:cubicBezTo>
                  <a:cubicBezTo>
                    <a:pt x="878" y="1989"/>
                    <a:pt x="1629" y="2037"/>
                    <a:pt x="2331" y="2233"/>
                  </a:cubicBezTo>
                  <a:cubicBezTo>
                    <a:pt x="2353" y="2210"/>
                    <a:pt x="2361" y="2200"/>
                    <a:pt x="2376" y="2200"/>
                  </a:cubicBezTo>
                  <a:cubicBezTo>
                    <a:pt x="2385" y="2200"/>
                    <a:pt x="2396" y="2203"/>
                    <a:pt x="2414" y="2211"/>
                  </a:cubicBezTo>
                  <a:cubicBezTo>
                    <a:pt x="2533" y="2072"/>
                    <a:pt x="2589" y="1899"/>
                    <a:pt x="2638" y="1725"/>
                  </a:cubicBezTo>
                  <a:lnTo>
                    <a:pt x="2825" y="1077"/>
                  </a:lnTo>
                  <a:cubicBezTo>
                    <a:pt x="2526" y="910"/>
                    <a:pt x="2227" y="736"/>
                    <a:pt x="1935" y="569"/>
                  </a:cubicBezTo>
                  <a:cubicBezTo>
                    <a:pt x="1629" y="396"/>
                    <a:pt x="1280" y="180"/>
                    <a:pt x="808" y="20"/>
                  </a:cubicBezTo>
                  <a:cubicBezTo>
                    <a:pt x="777" y="9"/>
                    <a:pt x="741" y="1"/>
                    <a:pt x="707" y="1"/>
                  </a:cubicBezTo>
                  <a:close/>
                </a:path>
              </a:pathLst>
            </a:custGeom>
            <a:solidFill>
              <a:srgbClr val="FFC0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702;p65">
              <a:extLst>
                <a:ext uri="{FF2B5EF4-FFF2-40B4-BE49-F238E27FC236}">
                  <a16:creationId xmlns:a16="http://schemas.microsoft.com/office/drawing/2014/main" xmlns="" id="{44842AD4-82CD-C991-3AF8-0FA7F9C691F7}"/>
                </a:ext>
              </a:extLst>
            </p:cNvPr>
            <p:cNvSpPr/>
            <p:nvPr/>
          </p:nvSpPr>
          <p:spPr>
            <a:xfrm rot="-1768916">
              <a:off x="870465" y="3363631"/>
              <a:ext cx="143357" cy="161536"/>
            </a:xfrm>
            <a:custGeom>
              <a:avLst/>
              <a:gdLst/>
              <a:ahLst/>
              <a:cxnLst/>
              <a:rect l="l" t="t" r="r" b="b"/>
              <a:pathLst>
                <a:path w="2499" h="2816" extrusionOk="0">
                  <a:moveTo>
                    <a:pt x="1421" y="0"/>
                  </a:moveTo>
                  <a:cubicBezTo>
                    <a:pt x="1412" y="0"/>
                    <a:pt x="1402" y="2"/>
                    <a:pt x="1393" y="5"/>
                  </a:cubicBezTo>
                  <a:cubicBezTo>
                    <a:pt x="1336" y="18"/>
                    <a:pt x="1323" y="89"/>
                    <a:pt x="1316" y="144"/>
                  </a:cubicBezTo>
                  <a:cubicBezTo>
                    <a:pt x="1275" y="416"/>
                    <a:pt x="1288" y="728"/>
                    <a:pt x="1351" y="994"/>
                  </a:cubicBezTo>
                  <a:cubicBezTo>
                    <a:pt x="1198" y="736"/>
                    <a:pt x="1038" y="478"/>
                    <a:pt x="850" y="242"/>
                  </a:cubicBezTo>
                  <a:cubicBezTo>
                    <a:pt x="829" y="207"/>
                    <a:pt x="800" y="172"/>
                    <a:pt x="767" y="152"/>
                  </a:cubicBezTo>
                  <a:cubicBezTo>
                    <a:pt x="746" y="135"/>
                    <a:pt x="719" y="125"/>
                    <a:pt x="692" y="125"/>
                  </a:cubicBezTo>
                  <a:cubicBezTo>
                    <a:pt x="675" y="125"/>
                    <a:pt x="658" y="129"/>
                    <a:pt x="642" y="137"/>
                  </a:cubicBezTo>
                  <a:cubicBezTo>
                    <a:pt x="578" y="172"/>
                    <a:pt x="572" y="256"/>
                    <a:pt x="585" y="332"/>
                  </a:cubicBezTo>
                  <a:cubicBezTo>
                    <a:pt x="613" y="625"/>
                    <a:pt x="697" y="952"/>
                    <a:pt x="835" y="1209"/>
                  </a:cubicBezTo>
                  <a:cubicBezTo>
                    <a:pt x="683" y="1000"/>
                    <a:pt x="475" y="833"/>
                    <a:pt x="231" y="728"/>
                  </a:cubicBezTo>
                  <a:cubicBezTo>
                    <a:pt x="202" y="717"/>
                    <a:pt x="169" y="706"/>
                    <a:pt x="139" y="706"/>
                  </a:cubicBezTo>
                  <a:cubicBezTo>
                    <a:pt x="132" y="706"/>
                    <a:pt x="125" y="707"/>
                    <a:pt x="119" y="708"/>
                  </a:cubicBezTo>
                  <a:cubicBezTo>
                    <a:pt x="49" y="721"/>
                    <a:pt x="7" y="792"/>
                    <a:pt x="7" y="862"/>
                  </a:cubicBezTo>
                  <a:cubicBezTo>
                    <a:pt x="0" y="930"/>
                    <a:pt x="36" y="994"/>
                    <a:pt x="64" y="1049"/>
                  </a:cubicBezTo>
                  <a:cubicBezTo>
                    <a:pt x="405" y="1697"/>
                    <a:pt x="967" y="2198"/>
                    <a:pt x="1407" y="2782"/>
                  </a:cubicBezTo>
                  <a:cubicBezTo>
                    <a:pt x="1422" y="2780"/>
                    <a:pt x="1433" y="2778"/>
                    <a:pt x="1441" y="2778"/>
                  </a:cubicBezTo>
                  <a:cubicBezTo>
                    <a:pt x="1461" y="2778"/>
                    <a:pt x="1470" y="2787"/>
                    <a:pt x="1490" y="2816"/>
                  </a:cubicBezTo>
                  <a:cubicBezTo>
                    <a:pt x="1664" y="2782"/>
                    <a:pt x="1817" y="2670"/>
                    <a:pt x="1956" y="2565"/>
                  </a:cubicBezTo>
                  <a:cubicBezTo>
                    <a:pt x="2136" y="2433"/>
                    <a:pt x="2318" y="2301"/>
                    <a:pt x="2499" y="2169"/>
                  </a:cubicBezTo>
                  <a:cubicBezTo>
                    <a:pt x="2367" y="1855"/>
                    <a:pt x="2242" y="1536"/>
                    <a:pt x="2110" y="1222"/>
                  </a:cubicBezTo>
                  <a:cubicBezTo>
                    <a:pt x="1949" y="833"/>
                    <a:pt x="1789" y="444"/>
                    <a:pt x="1552" y="95"/>
                  </a:cubicBezTo>
                  <a:cubicBezTo>
                    <a:pt x="1523" y="48"/>
                    <a:pt x="1473" y="0"/>
                    <a:pt x="1421" y="0"/>
                  </a:cubicBezTo>
                  <a:close/>
                </a:path>
              </a:pathLst>
            </a:custGeom>
            <a:solidFill>
              <a:srgbClr val="FFC0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703;p65">
              <a:extLst>
                <a:ext uri="{FF2B5EF4-FFF2-40B4-BE49-F238E27FC236}">
                  <a16:creationId xmlns:a16="http://schemas.microsoft.com/office/drawing/2014/main" xmlns="" id="{81C42B19-9F1A-34C1-3795-B309465C8F99}"/>
                </a:ext>
              </a:extLst>
            </p:cNvPr>
            <p:cNvSpPr/>
            <p:nvPr/>
          </p:nvSpPr>
          <p:spPr>
            <a:xfrm rot="-1768916">
              <a:off x="1028192" y="3365088"/>
              <a:ext cx="297040" cy="494302"/>
            </a:xfrm>
            <a:custGeom>
              <a:avLst/>
              <a:gdLst/>
              <a:ahLst/>
              <a:cxnLst/>
              <a:rect l="l" t="t" r="r" b="b"/>
              <a:pathLst>
                <a:path w="5178" h="8617" extrusionOk="0">
                  <a:moveTo>
                    <a:pt x="1569" y="0"/>
                  </a:moveTo>
                  <a:cubicBezTo>
                    <a:pt x="785" y="0"/>
                    <a:pt x="0" y="768"/>
                    <a:pt x="0" y="768"/>
                  </a:cubicBezTo>
                  <a:cubicBezTo>
                    <a:pt x="2358" y="3481"/>
                    <a:pt x="62" y="7246"/>
                    <a:pt x="62" y="7246"/>
                  </a:cubicBezTo>
                  <a:lnTo>
                    <a:pt x="2435" y="8617"/>
                  </a:lnTo>
                  <a:cubicBezTo>
                    <a:pt x="5177" y="4477"/>
                    <a:pt x="1712" y="9"/>
                    <a:pt x="1712" y="9"/>
                  </a:cubicBezTo>
                  <a:cubicBezTo>
                    <a:pt x="1665" y="3"/>
                    <a:pt x="1617" y="0"/>
                    <a:pt x="1569"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704;p65">
              <a:extLst>
                <a:ext uri="{FF2B5EF4-FFF2-40B4-BE49-F238E27FC236}">
                  <a16:creationId xmlns:a16="http://schemas.microsoft.com/office/drawing/2014/main" xmlns="" id="{D796F40C-3BB9-D55C-0146-1463E6D67E52}"/>
                </a:ext>
              </a:extLst>
            </p:cNvPr>
            <p:cNvSpPr/>
            <p:nvPr/>
          </p:nvSpPr>
          <p:spPr>
            <a:xfrm rot="-1768916">
              <a:off x="715795" y="4195608"/>
              <a:ext cx="506998" cy="211557"/>
            </a:xfrm>
            <a:custGeom>
              <a:avLst/>
              <a:gdLst/>
              <a:ahLst/>
              <a:cxnLst/>
              <a:rect l="l" t="t" r="r" b="b"/>
              <a:pathLst>
                <a:path w="8838" h="3688" extrusionOk="0">
                  <a:moveTo>
                    <a:pt x="7210" y="0"/>
                  </a:moveTo>
                  <a:cubicBezTo>
                    <a:pt x="7210" y="0"/>
                    <a:pt x="5369" y="1428"/>
                    <a:pt x="3229" y="1428"/>
                  </a:cubicBezTo>
                  <a:cubicBezTo>
                    <a:pt x="2423" y="1428"/>
                    <a:pt x="1574" y="1226"/>
                    <a:pt x="765" y="668"/>
                  </a:cubicBezTo>
                  <a:cubicBezTo>
                    <a:pt x="765" y="668"/>
                    <a:pt x="0" y="1642"/>
                    <a:pt x="202" y="2449"/>
                  </a:cubicBezTo>
                  <a:cubicBezTo>
                    <a:pt x="202" y="2449"/>
                    <a:pt x="2235" y="3688"/>
                    <a:pt x="4702" y="3688"/>
                  </a:cubicBezTo>
                  <a:cubicBezTo>
                    <a:pt x="6038" y="3688"/>
                    <a:pt x="7501" y="3325"/>
                    <a:pt x="8838" y="2205"/>
                  </a:cubicBezTo>
                  <a:lnTo>
                    <a:pt x="7210" y="0"/>
                  </a:ln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705;p65">
              <a:extLst>
                <a:ext uri="{FF2B5EF4-FFF2-40B4-BE49-F238E27FC236}">
                  <a16:creationId xmlns:a16="http://schemas.microsoft.com/office/drawing/2014/main" xmlns="" id="{10CC8AA3-08B5-135E-C68C-237BB550346D}"/>
                </a:ext>
              </a:extLst>
            </p:cNvPr>
            <p:cNvSpPr/>
            <p:nvPr/>
          </p:nvSpPr>
          <p:spPr>
            <a:xfrm rot="-1768916">
              <a:off x="1056609" y="3743594"/>
              <a:ext cx="619206" cy="604841"/>
            </a:xfrm>
            <a:custGeom>
              <a:avLst/>
              <a:gdLst/>
              <a:ahLst/>
              <a:cxnLst/>
              <a:rect l="l" t="t" r="r" b="b"/>
              <a:pathLst>
                <a:path w="10794" h="10544" extrusionOk="0">
                  <a:moveTo>
                    <a:pt x="3716" y="1"/>
                  </a:moveTo>
                  <a:lnTo>
                    <a:pt x="1914" y="1921"/>
                  </a:lnTo>
                  <a:lnTo>
                    <a:pt x="0" y="3918"/>
                  </a:lnTo>
                  <a:cubicBezTo>
                    <a:pt x="167" y="4806"/>
                    <a:pt x="5079" y="10543"/>
                    <a:pt x="5316" y="10543"/>
                  </a:cubicBezTo>
                  <a:cubicBezTo>
                    <a:pt x="5316" y="10543"/>
                    <a:pt x="5317" y="10543"/>
                    <a:pt x="5318" y="10543"/>
                  </a:cubicBezTo>
                  <a:cubicBezTo>
                    <a:pt x="5428" y="10528"/>
                    <a:pt x="7252" y="9102"/>
                    <a:pt x="8664" y="7502"/>
                  </a:cubicBezTo>
                  <a:cubicBezTo>
                    <a:pt x="9917" y="6089"/>
                    <a:pt x="10794" y="4496"/>
                    <a:pt x="10688" y="4287"/>
                  </a:cubicBezTo>
                  <a:cubicBezTo>
                    <a:pt x="10466" y="3848"/>
                    <a:pt x="3716" y="1"/>
                    <a:pt x="3716"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706;p65">
              <a:extLst>
                <a:ext uri="{FF2B5EF4-FFF2-40B4-BE49-F238E27FC236}">
                  <a16:creationId xmlns:a16="http://schemas.microsoft.com/office/drawing/2014/main" xmlns="" id="{F8791A0D-C6A0-E060-83C6-8D0E0DE0BC66}"/>
                </a:ext>
              </a:extLst>
            </p:cNvPr>
            <p:cNvSpPr/>
            <p:nvPr/>
          </p:nvSpPr>
          <p:spPr>
            <a:xfrm rot="-1768916">
              <a:off x="1057407" y="3936392"/>
              <a:ext cx="85016" cy="86619"/>
            </a:xfrm>
            <a:custGeom>
              <a:avLst/>
              <a:gdLst/>
              <a:ahLst/>
              <a:cxnLst/>
              <a:rect l="l" t="t" r="r" b="b"/>
              <a:pathLst>
                <a:path w="1482" h="1510" extrusionOk="0">
                  <a:moveTo>
                    <a:pt x="1009" y="0"/>
                  </a:moveTo>
                  <a:cubicBezTo>
                    <a:pt x="752" y="431"/>
                    <a:pt x="431" y="765"/>
                    <a:pt x="0" y="1044"/>
                  </a:cubicBezTo>
                  <a:lnTo>
                    <a:pt x="438" y="1510"/>
                  </a:lnTo>
                  <a:cubicBezTo>
                    <a:pt x="438" y="1510"/>
                    <a:pt x="1176" y="1343"/>
                    <a:pt x="1482" y="508"/>
                  </a:cubicBezTo>
                  <a:lnTo>
                    <a:pt x="1009" y="0"/>
                  </a:lnTo>
                  <a:close/>
                </a:path>
              </a:pathLst>
            </a:custGeom>
            <a:solidFill>
              <a:srgbClr val="FFC0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707;p65">
              <a:extLst>
                <a:ext uri="{FF2B5EF4-FFF2-40B4-BE49-F238E27FC236}">
                  <a16:creationId xmlns:a16="http://schemas.microsoft.com/office/drawing/2014/main" xmlns="" id="{5CC73946-E6BE-E079-BD85-CC58CA0F7742}"/>
                </a:ext>
              </a:extLst>
            </p:cNvPr>
            <p:cNvSpPr/>
            <p:nvPr/>
          </p:nvSpPr>
          <p:spPr>
            <a:xfrm rot="-1768916">
              <a:off x="1023493" y="3917678"/>
              <a:ext cx="79910" cy="94707"/>
            </a:xfrm>
            <a:custGeom>
              <a:avLst/>
              <a:gdLst/>
              <a:ahLst/>
              <a:cxnLst/>
              <a:rect l="l" t="t" r="r" b="b"/>
              <a:pathLst>
                <a:path w="1393" h="1651" extrusionOk="0">
                  <a:moveTo>
                    <a:pt x="836" y="0"/>
                  </a:moveTo>
                  <a:lnTo>
                    <a:pt x="1" y="1239"/>
                  </a:lnTo>
                  <a:lnTo>
                    <a:pt x="383" y="1650"/>
                  </a:lnTo>
                  <a:cubicBezTo>
                    <a:pt x="814" y="1371"/>
                    <a:pt x="1135" y="1037"/>
                    <a:pt x="1392" y="606"/>
                  </a:cubicBezTo>
                  <a:lnTo>
                    <a:pt x="836" y="0"/>
                  </a:ln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708;p65">
              <a:extLst>
                <a:ext uri="{FF2B5EF4-FFF2-40B4-BE49-F238E27FC236}">
                  <a16:creationId xmlns:a16="http://schemas.microsoft.com/office/drawing/2014/main" xmlns="" id="{B6236A81-572E-7BA2-3075-FD7917814591}"/>
                </a:ext>
              </a:extLst>
            </p:cNvPr>
            <p:cNvSpPr/>
            <p:nvPr/>
          </p:nvSpPr>
          <p:spPr>
            <a:xfrm rot="-1768916">
              <a:off x="840835" y="3644651"/>
              <a:ext cx="112265" cy="114555"/>
            </a:xfrm>
            <a:custGeom>
              <a:avLst/>
              <a:gdLst/>
              <a:ahLst/>
              <a:cxnLst/>
              <a:rect l="l" t="t" r="r" b="b"/>
              <a:pathLst>
                <a:path w="1957" h="1997" extrusionOk="0">
                  <a:moveTo>
                    <a:pt x="887" y="1"/>
                  </a:moveTo>
                  <a:cubicBezTo>
                    <a:pt x="684" y="1"/>
                    <a:pt x="496" y="85"/>
                    <a:pt x="357" y="167"/>
                  </a:cubicBezTo>
                  <a:cubicBezTo>
                    <a:pt x="36" y="347"/>
                    <a:pt x="1" y="890"/>
                    <a:pt x="286" y="1384"/>
                  </a:cubicBezTo>
                  <a:cubicBezTo>
                    <a:pt x="502" y="1761"/>
                    <a:pt x="843" y="1996"/>
                    <a:pt x="1130" y="1996"/>
                  </a:cubicBezTo>
                  <a:cubicBezTo>
                    <a:pt x="1215" y="1996"/>
                    <a:pt x="1294" y="1976"/>
                    <a:pt x="1365" y="1933"/>
                  </a:cubicBezTo>
                  <a:cubicBezTo>
                    <a:pt x="1686" y="1753"/>
                    <a:pt x="1956" y="1107"/>
                    <a:pt x="1693" y="612"/>
                  </a:cubicBezTo>
                  <a:cubicBezTo>
                    <a:pt x="1441" y="142"/>
                    <a:pt x="1150" y="1"/>
                    <a:pt x="887"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709;p65">
              <a:extLst>
                <a:ext uri="{FF2B5EF4-FFF2-40B4-BE49-F238E27FC236}">
                  <a16:creationId xmlns:a16="http://schemas.microsoft.com/office/drawing/2014/main" xmlns="" id="{B30873DF-00BC-1564-3097-2A0713B38DFA}"/>
                </a:ext>
              </a:extLst>
            </p:cNvPr>
            <p:cNvSpPr/>
            <p:nvPr/>
          </p:nvSpPr>
          <p:spPr>
            <a:xfrm rot="-1768916">
              <a:off x="709989" y="4077828"/>
              <a:ext cx="133720" cy="120808"/>
            </a:xfrm>
            <a:custGeom>
              <a:avLst/>
              <a:gdLst/>
              <a:ahLst/>
              <a:cxnLst/>
              <a:rect l="l" t="t" r="r" b="b"/>
              <a:pathLst>
                <a:path w="2331" h="2106" extrusionOk="0">
                  <a:moveTo>
                    <a:pt x="1391" y="1"/>
                  </a:moveTo>
                  <a:cubicBezTo>
                    <a:pt x="949" y="1"/>
                    <a:pt x="479" y="442"/>
                    <a:pt x="341" y="713"/>
                  </a:cubicBezTo>
                  <a:cubicBezTo>
                    <a:pt x="174" y="1047"/>
                    <a:pt x="1" y="1625"/>
                    <a:pt x="856" y="2020"/>
                  </a:cubicBezTo>
                  <a:cubicBezTo>
                    <a:pt x="983" y="2080"/>
                    <a:pt x="1119" y="2106"/>
                    <a:pt x="1252" y="2106"/>
                  </a:cubicBezTo>
                  <a:cubicBezTo>
                    <a:pt x="1652" y="2106"/>
                    <a:pt x="2038" y="1876"/>
                    <a:pt x="2163" y="1631"/>
                  </a:cubicBezTo>
                  <a:cubicBezTo>
                    <a:pt x="2330" y="1297"/>
                    <a:pt x="2163" y="315"/>
                    <a:pt x="1662" y="65"/>
                  </a:cubicBezTo>
                  <a:cubicBezTo>
                    <a:pt x="1575" y="20"/>
                    <a:pt x="1484" y="1"/>
                    <a:pt x="1391"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710;p65">
              <a:extLst>
                <a:ext uri="{FF2B5EF4-FFF2-40B4-BE49-F238E27FC236}">
                  <a16:creationId xmlns:a16="http://schemas.microsoft.com/office/drawing/2014/main" xmlns="" id="{DAFAF718-423D-59D7-25E3-5C6EFD160425}"/>
                </a:ext>
              </a:extLst>
            </p:cNvPr>
            <p:cNvSpPr/>
            <p:nvPr/>
          </p:nvSpPr>
          <p:spPr>
            <a:xfrm rot="-1768916">
              <a:off x="658840" y="3672986"/>
              <a:ext cx="567232" cy="440839"/>
            </a:xfrm>
            <a:custGeom>
              <a:avLst/>
              <a:gdLst/>
              <a:ahLst/>
              <a:cxnLst/>
              <a:rect l="l" t="t" r="r" b="b"/>
              <a:pathLst>
                <a:path w="9888" h="7685" extrusionOk="0">
                  <a:moveTo>
                    <a:pt x="4050" y="0"/>
                  </a:moveTo>
                  <a:cubicBezTo>
                    <a:pt x="4050" y="0"/>
                    <a:pt x="376" y="1747"/>
                    <a:pt x="1" y="4265"/>
                  </a:cubicBezTo>
                  <a:cubicBezTo>
                    <a:pt x="1" y="4265"/>
                    <a:pt x="1103" y="7684"/>
                    <a:pt x="3275" y="7684"/>
                  </a:cubicBezTo>
                  <a:cubicBezTo>
                    <a:pt x="4035" y="7684"/>
                    <a:pt x="4927" y="7264"/>
                    <a:pt x="5949" y="6131"/>
                  </a:cubicBezTo>
                  <a:cubicBezTo>
                    <a:pt x="9887" y="1760"/>
                    <a:pt x="4050" y="0"/>
                    <a:pt x="4050" y="0"/>
                  </a:cubicBezTo>
                  <a:close/>
                </a:path>
              </a:pathLst>
            </a:custGeom>
            <a:solidFill>
              <a:srgbClr val="FFC0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711;p65">
              <a:extLst>
                <a:ext uri="{FF2B5EF4-FFF2-40B4-BE49-F238E27FC236}">
                  <a16:creationId xmlns:a16="http://schemas.microsoft.com/office/drawing/2014/main" xmlns="" id="{B72BC411-64A2-2622-DBA9-C52CBB541F70}"/>
                </a:ext>
              </a:extLst>
            </p:cNvPr>
            <p:cNvSpPr/>
            <p:nvPr/>
          </p:nvSpPr>
          <p:spPr>
            <a:xfrm rot="-1768916">
              <a:off x="852775" y="3850514"/>
              <a:ext cx="155232" cy="162224"/>
            </a:xfrm>
            <a:custGeom>
              <a:avLst/>
              <a:gdLst/>
              <a:ahLst/>
              <a:cxnLst/>
              <a:rect l="l" t="t" r="r" b="b"/>
              <a:pathLst>
                <a:path w="2706" h="2828" extrusionOk="0">
                  <a:moveTo>
                    <a:pt x="2463" y="1"/>
                  </a:moveTo>
                  <a:cubicBezTo>
                    <a:pt x="2404" y="1"/>
                    <a:pt x="2345" y="33"/>
                    <a:pt x="2306" y="108"/>
                  </a:cubicBezTo>
                  <a:cubicBezTo>
                    <a:pt x="1861" y="985"/>
                    <a:pt x="1074" y="2000"/>
                    <a:pt x="197" y="2481"/>
                  </a:cubicBezTo>
                  <a:cubicBezTo>
                    <a:pt x="0" y="2586"/>
                    <a:pt x="120" y="2828"/>
                    <a:pt x="315" y="2828"/>
                  </a:cubicBezTo>
                  <a:cubicBezTo>
                    <a:pt x="340" y="2828"/>
                    <a:pt x="366" y="2824"/>
                    <a:pt x="393" y="2815"/>
                  </a:cubicBezTo>
                  <a:cubicBezTo>
                    <a:pt x="920" y="2641"/>
                    <a:pt x="1353" y="2272"/>
                    <a:pt x="1735" y="1841"/>
                  </a:cubicBezTo>
                  <a:cubicBezTo>
                    <a:pt x="2181" y="1340"/>
                    <a:pt x="2480" y="881"/>
                    <a:pt x="2654" y="297"/>
                  </a:cubicBezTo>
                  <a:cubicBezTo>
                    <a:pt x="2705" y="133"/>
                    <a:pt x="2584" y="1"/>
                    <a:pt x="2463"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712;p65">
              <a:extLst>
                <a:ext uri="{FF2B5EF4-FFF2-40B4-BE49-F238E27FC236}">
                  <a16:creationId xmlns:a16="http://schemas.microsoft.com/office/drawing/2014/main" xmlns="" id="{8FE1F58C-E832-5AF7-ABAD-A7D405C776C7}"/>
                </a:ext>
              </a:extLst>
            </p:cNvPr>
            <p:cNvSpPr/>
            <p:nvPr/>
          </p:nvSpPr>
          <p:spPr>
            <a:xfrm rot="-1768916">
              <a:off x="859749" y="3889628"/>
              <a:ext cx="51629" cy="49677"/>
            </a:xfrm>
            <a:custGeom>
              <a:avLst/>
              <a:gdLst/>
              <a:ahLst/>
              <a:cxnLst/>
              <a:rect l="l" t="t" r="r" b="b"/>
              <a:pathLst>
                <a:path w="900" h="866" extrusionOk="0">
                  <a:moveTo>
                    <a:pt x="356" y="1"/>
                  </a:moveTo>
                  <a:cubicBezTo>
                    <a:pt x="253" y="1"/>
                    <a:pt x="153" y="39"/>
                    <a:pt x="78" y="134"/>
                  </a:cubicBezTo>
                  <a:cubicBezTo>
                    <a:pt x="1" y="231"/>
                    <a:pt x="16" y="411"/>
                    <a:pt x="58" y="523"/>
                  </a:cubicBezTo>
                  <a:cubicBezTo>
                    <a:pt x="99" y="655"/>
                    <a:pt x="203" y="774"/>
                    <a:pt x="335" y="829"/>
                  </a:cubicBezTo>
                  <a:cubicBezTo>
                    <a:pt x="382" y="852"/>
                    <a:pt x="428" y="866"/>
                    <a:pt x="478" y="866"/>
                  </a:cubicBezTo>
                  <a:cubicBezTo>
                    <a:pt x="488" y="866"/>
                    <a:pt x="498" y="865"/>
                    <a:pt x="509" y="864"/>
                  </a:cubicBezTo>
                  <a:cubicBezTo>
                    <a:pt x="607" y="864"/>
                    <a:pt x="697" y="809"/>
                    <a:pt x="759" y="725"/>
                  </a:cubicBezTo>
                  <a:cubicBezTo>
                    <a:pt x="899" y="545"/>
                    <a:pt x="878" y="266"/>
                    <a:pt x="684" y="119"/>
                  </a:cubicBezTo>
                  <a:cubicBezTo>
                    <a:pt x="591" y="49"/>
                    <a:pt x="472" y="1"/>
                    <a:pt x="356"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713;p65">
              <a:extLst>
                <a:ext uri="{FF2B5EF4-FFF2-40B4-BE49-F238E27FC236}">
                  <a16:creationId xmlns:a16="http://schemas.microsoft.com/office/drawing/2014/main" xmlns="" id="{1698AF02-58FE-F664-7FB3-6F631731C441}"/>
                </a:ext>
              </a:extLst>
            </p:cNvPr>
            <p:cNvSpPr/>
            <p:nvPr/>
          </p:nvSpPr>
          <p:spPr>
            <a:xfrm rot="-1768916">
              <a:off x="849373" y="3783807"/>
              <a:ext cx="68667" cy="61379"/>
            </a:xfrm>
            <a:custGeom>
              <a:avLst/>
              <a:gdLst/>
              <a:ahLst/>
              <a:cxnLst/>
              <a:rect l="l" t="t" r="r" b="b"/>
              <a:pathLst>
                <a:path w="1197" h="1070" extrusionOk="0">
                  <a:moveTo>
                    <a:pt x="928" y="0"/>
                  </a:moveTo>
                  <a:cubicBezTo>
                    <a:pt x="433" y="0"/>
                    <a:pt x="67" y="417"/>
                    <a:pt x="10" y="912"/>
                  </a:cubicBezTo>
                  <a:cubicBezTo>
                    <a:pt x="1" y="1008"/>
                    <a:pt x="84" y="1069"/>
                    <a:pt x="157" y="1069"/>
                  </a:cubicBezTo>
                  <a:cubicBezTo>
                    <a:pt x="206" y="1069"/>
                    <a:pt x="251" y="1041"/>
                    <a:pt x="260" y="976"/>
                  </a:cubicBezTo>
                  <a:cubicBezTo>
                    <a:pt x="312" y="573"/>
                    <a:pt x="561" y="264"/>
                    <a:pt x="960" y="264"/>
                  </a:cubicBezTo>
                  <a:cubicBezTo>
                    <a:pt x="982" y="264"/>
                    <a:pt x="1003" y="264"/>
                    <a:pt x="1025" y="266"/>
                  </a:cubicBezTo>
                  <a:cubicBezTo>
                    <a:pt x="1027" y="266"/>
                    <a:pt x="1029" y="266"/>
                    <a:pt x="1031" y="266"/>
                  </a:cubicBezTo>
                  <a:cubicBezTo>
                    <a:pt x="1173" y="266"/>
                    <a:pt x="1197" y="29"/>
                    <a:pt x="1053" y="9"/>
                  </a:cubicBezTo>
                  <a:cubicBezTo>
                    <a:pt x="1011" y="3"/>
                    <a:pt x="969" y="0"/>
                    <a:pt x="928"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714;p65">
              <a:extLst>
                <a:ext uri="{FF2B5EF4-FFF2-40B4-BE49-F238E27FC236}">
                  <a16:creationId xmlns:a16="http://schemas.microsoft.com/office/drawing/2014/main" xmlns="" id="{B6AF93AF-8DD3-5C1D-49DE-6E91B7026017}"/>
                </a:ext>
              </a:extLst>
            </p:cNvPr>
            <p:cNvSpPr/>
            <p:nvPr/>
          </p:nvSpPr>
          <p:spPr>
            <a:xfrm rot="-1768916">
              <a:off x="799669" y="3975759"/>
              <a:ext cx="67864" cy="67632"/>
            </a:xfrm>
            <a:custGeom>
              <a:avLst/>
              <a:gdLst/>
              <a:ahLst/>
              <a:cxnLst/>
              <a:rect l="l" t="t" r="r" b="b"/>
              <a:pathLst>
                <a:path w="1183" h="1179" extrusionOk="0">
                  <a:moveTo>
                    <a:pt x="979" y="1"/>
                  </a:moveTo>
                  <a:cubicBezTo>
                    <a:pt x="971" y="1"/>
                    <a:pt x="962" y="1"/>
                    <a:pt x="954" y="3"/>
                  </a:cubicBezTo>
                  <a:cubicBezTo>
                    <a:pt x="426" y="86"/>
                    <a:pt x="0" y="531"/>
                    <a:pt x="112" y="1088"/>
                  </a:cubicBezTo>
                  <a:cubicBezTo>
                    <a:pt x="124" y="1151"/>
                    <a:pt x="176" y="1179"/>
                    <a:pt x="230" y="1179"/>
                  </a:cubicBezTo>
                  <a:cubicBezTo>
                    <a:pt x="301" y="1179"/>
                    <a:pt x="375" y="1130"/>
                    <a:pt x="363" y="1047"/>
                  </a:cubicBezTo>
                  <a:cubicBezTo>
                    <a:pt x="307" y="608"/>
                    <a:pt x="613" y="322"/>
                    <a:pt x="1031" y="247"/>
                  </a:cubicBezTo>
                  <a:cubicBezTo>
                    <a:pt x="1182" y="220"/>
                    <a:pt x="1122" y="1"/>
                    <a:pt x="979"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715;p65">
              <a:extLst>
                <a:ext uri="{FF2B5EF4-FFF2-40B4-BE49-F238E27FC236}">
                  <a16:creationId xmlns:a16="http://schemas.microsoft.com/office/drawing/2014/main" xmlns="" id="{1C1B5067-5564-D009-C548-003B378E7D2C}"/>
                </a:ext>
              </a:extLst>
            </p:cNvPr>
            <p:cNvSpPr/>
            <p:nvPr/>
          </p:nvSpPr>
          <p:spPr>
            <a:xfrm rot="-1768916">
              <a:off x="784169" y="3773343"/>
              <a:ext cx="72969" cy="54495"/>
            </a:xfrm>
            <a:custGeom>
              <a:avLst/>
              <a:gdLst/>
              <a:ahLst/>
              <a:cxnLst/>
              <a:rect l="l" t="t" r="r" b="b"/>
              <a:pathLst>
                <a:path w="1272" h="950" extrusionOk="0">
                  <a:moveTo>
                    <a:pt x="886" y="0"/>
                  </a:moveTo>
                  <a:cubicBezTo>
                    <a:pt x="846" y="0"/>
                    <a:pt x="803" y="10"/>
                    <a:pt x="759" y="33"/>
                  </a:cubicBezTo>
                  <a:cubicBezTo>
                    <a:pt x="529" y="150"/>
                    <a:pt x="327" y="317"/>
                    <a:pt x="160" y="512"/>
                  </a:cubicBezTo>
                  <a:cubicBezTo>
                    <a:pt x="1" y="703"/>
                    <a:pt x="173" y="950"/>
                    <a:pt x="362" y="950"/>
                  </a:cubicBezTo>
                  <a:cubicBezTo>
                    <a:pt x="422" y="950"/>
                    <a:pt x="483" y="926"/>
                    <a:pt x="536" y="868"/>
                  </a:cubicBezTo>
                  <a:cubicBezTo>
                    <a:pt x="683" y="708"/>
                    <a:pt x="843" y="582"/>
                    <a:pt x="1023" y="471"/>
                  </a:cubicBezTo>
                  <a:cubicBezTo>
                    <a:pt x="1272" y="328"/>
                    <a:pt x="1118" y="0"/>
                    <a:pt x="88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716;p65">
              <a:extLst>
                <a:ext uri="{FF2B5EF4-FFF2-40B4-BE49-F238E27FC236}">
                  <a16:creationId xmlns:a16="http://schemas.microsoft.com/office/drawing/2014/main" xmlns="" id="{897FEF43-9F7A-E24B-B0DA-F69B4A6D265C}"/>
                </a:ext>
              </a:extLst>
            </p:cNvPr>
            <p:cNvSpPr/>
            <p:nvPr/>
          </p:nvSpPr>
          <p:spPr>
            <a:xfrm rot="-1768916">
              <a:off x="745395" y="3978670"/>
              <a:ext cx="53235" cy="68320"/>
            </a:xfrm>
            <a:custGeom>
              <a:avLst/>
              <a:gdLst/>
              <a:ahLst/>
              <a:cxnLst/>
              <a:rect l="l" t="t" r="r" b="b"/>
              <a:pathLst>
                <a:path w="928" h="1191" extrusionOk="0">
                  <a:moveTo>
                    <a:pt x="556" y="1"/>
                  </a:moveTo>
                  <a:cubicBezTo>
                    <a:pt x="495" y="1"/>
                    <a:pt x="435" y="25"/>
                    <a:pt x="391" y="84"/>
                  </a:cubicBezTo>
                  <a:cubicBezTo>
                    <a:pt x="209" y="321"/>
                    <a:pt x="50" y="578"/>
                    <a:pt x="15" y="877"/>
                  </a:cubicBezTo>
                  <a:cubicBezTo>
                    <a:pt x="0" y="1016"/>
                    <a:pt x="64" y="1149"/>
                    <a:pt x="209" y="1183"/>
                  </a:cubicBezTo>
                  <a:cubicBezTo>
                    <a:pt x="228" y="1188"/>
                    <a:pt x="248" y="1191"/>
                    <a:pt x="269" y="1191"/>
                  </a:cubicBezTo>
                  <a:cubicBezTo>
                    <a:pt x="380" y="1191"/>
                    <a:pt x="498" y="1113"/>
                    <a:pt x="516" y="996"/>
                  </a:cubicBezTo>
                  <a:cubicBezTo>
                    <a:pt x="551" y="759"/>
                    <a:pt x="676" y="578"/>
                    <a:pt x="808" y="389"/>
                  </a:cubicBezTo>
                  <a:cubicBezTo>
                    <a:pt x="928" y="209"/>
                    <a:pt x="734" y="1"/>
                    <a:pt x="55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717;p65">
              <a:extLst>
                <a:ext uri="{FF2B5EF4-FFF2-40B4-BE49-F238E27FC236}">
                  <a16:creationId xmlns:a16="http://schemas.microsoft.com/office/drawing/2014/main" xmlns="" id="{4BBCF684-DA60-EC0D-9207-2DDD9263BEDE}"/>
                </a:ext>
              </a:extLst>
            </p:cNvPr>
            <p:cNvSpPr/>
            <p:nvPr/>
          </p:nvSpPr>
          <p:spPr>
            <a:xfrm rot="-1768916">
              <a:off x="1759587" y="3757545"/>
              <a:ext cx="153339" cy="165781"/>
            </a:xfrm>
            <a:custGeom>
              <a:avLst/>
              <a:gdLst/>
              <a:ahLst/>
              <a:cxnLst/>
              <a:rect l="l" t="t" r="r" b="b"/>
              <a:pathLst>
                <a:path w="2673" h="2890" extrusionOk="0">
                  <a:moveTo>
                    <a:pt x="251" y="0"/>
                  </a:moveTo>
                  <a:lnTo>
                    <a:pt x="251" y="0"/>
                  </a:lnTo>
                  <a:cubicBezTo>
                    <a:pt x="8" y="661"/>
                    <a:pt x="1" y="1336"/>
                    <a:pt x="487" y="1941"/>
                  </a:cubicBezTo>
                  <a:cubicBezTo>
                    <a:pt x="894" y="2455"/>
                    <a:pt x="1447" y="2890"/>
                    <a:pt x="2073" y="2890"/>
                  </a:cubicBezTo>
                  <a:cubicBezTo>
                    <a:pt x="2251" y="2890"/>
                    <a:pt x="2436" y="2854"/>
                    <a:pt x="2625" y="2776"/>
                  </a:cubicBezTo>
                  <a:cubicBezTo>
                    <a:pt x="2645" y="2769"/>
                    <a:pt x="2658" y="2762"/>
                    <a:pt x="2673" y="2749"/>
                  </a:cubicBezTo>
                  <a:cubicBezTo>
                    <a:pt x="2179" y="1558"/>
                    <a:pt x="1524" y="473"/>
                    <a:pt x="724" y="160"/>
                  </a:cubicBezTo>
                  <a:cubicBezTo>
                    <a:pt x="564" y="97"/>
                    <a:pt x="403" y="42"/>
                    <a:pt x="251" y="0"/>
                  </a:cubicBez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718;p65">
              <a:extLst>
                <a:ext uri="{FF2B5EF4-FFF2-40B4-BE49-F238E27FC236}">
                  <a16:creationId xmlns:a16="http://schemas.microsoft.com/office/drawing/2014/main" xmlns="" id="{676DF5E0-D68A-D0AE-0900-2D825C9BD429}"/>
                </a:ext>
              </a:extLst>
            </p:cNvPr>
            <p:cNvSpPr/>
            <p:nvPr/>
          </p:nvSpPr>
          <p:spPr>
            <a:xfrm rot="-1768916">
              <a:off x="1804500" y="4212262"/>
              <a:ext cx="81517" cy="208058"/>
            </a:xfrm>
            <a:custGeom>
              <a:avLst/>
              <a:gdLst/>
              <a:ahLst/>
              <a:cxnLst/>
              <a:rect l="l" t="t" r="r" b="b"/>
              <a:pathLst>
                <a:path w="1421" h="3627" extrusionOk="0">
                  <a:moveTo>
                    <a:pt x="1018" y="1"/>
                  </a:moveTo>
                  <a:cubicBezTo>
                    <a:pt x="392" y="563"/>
                    <a:pt x="1" y="1266"/>
                    <a:pt x="251" y="2130"/>
                  </a:cubicBezTo>
                  <a:cubicBezTo>
                    <a:pt x="440" y="2783"/>
                    <a:pt x="809" y="3409"/>
                    <a:pt x="1420" y="3626"/>
                  </a:cubicBezTo>
                  <a:cubicBezTo>
                    <a:pt x="1420" y="2477"/>
                    <a:pt x="1324" y="1196"/>
                    <a:pt x="1018" y="1"/>
                  </a:cubicBez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8" name="Google Shape;2719;p65">
              <a:extLst>
                <a:ext uri="{FF2B5EF4-FFF2-40B4-BE49-F238E27FC236}">
                  <a16:creationId xmlns:a16="http://schemas.microsoft.com/office/drawing/2014/main" xmlns="" id="{E908DC11-1F89-D2D6-4C95-152D4933E8B8}"/>
                </a:ext>
              </a:extLst>
            </p:cNvPr>
            <p:cNvGrpSpPr/>
            <p:nvPr/>
          </p:nvGrpSpPr>
          <p:grpSpPr>
            <a:xfrm rot="-6609502">
              <a:off x="532512" y="3688238"/>
              <a:ext cx="479001" cy="353701"/>
              <a:chOff x="1845082" y="3082936"/>
              <a:chExt cx="479024" cy="353718"/>
            </a:xfrm>
          </p:grpSpPr>
          <p:sp>
            <p:nvSpPr>
              <p:cNvPr id="199" name="Google Shape;2720;p65">
                <a:extLst>
                  <a:ext uri="{FF2B5EF4-FFF2-40B4-BE49-F238E27FC236}">
                    <a16:creationId xmlns:a16="http://schemas.microsoft.com/office/drawing/2014/main" xmlns="" id="{8207A3F0-08BD-C8AD-1824-1275EEF7205D}"/>
                  </a:ext>
                </a:extLst>
              </p:cNvPr>
              <p:cNvSpPr/>
              <p:nvPr/>
            </p:nvSpPr>
            <p:spPr>
              <a:xfrm>
                <a:off x="2136226" y="3154121"/>
                <a:ext cx="187880" cy="148585"/>
              </a:xfrm>
              <a:custGeom>
                <a:avLst/>
                <a:gdLst/>
                <a:ahLst/>
                <a:cxnLst/>
                <a:rect l="l" t="t" r="r" b="b"/>
                <a:pathLst>
                  <a:path w="2811" h="2223" extrusionOk="0">
                    <a:moveTo>
                      <a:pt x="308" y="1"/>
                    </a:moveTo>
                    <a:cubicBezTo>
                      <a:pt x="287" y="1"/>
                      <a:pt x="265" y="1"/>
                      <a:pt x="244" y="1"/>
                    </a:cubicBezTo>
                    <a:cubicBezTo>
                      <a:pt x="112" y="203"/>
                      <a:pt x="0" y="469"/>
                      <a:pt x="132" y="691"/>
                    </a:cubicBezTo>
                    <a:cubicBezTo>
                      <a:pt x="369" y="1095"/>
                      <a:pt x="899" y="1262"/>
                      <a:pt x="1288" y="1471"/>
                    </a:cubicBezTo>
                    <a:cubicBezTo>
                      <a:pt x="1503" y="1596"/>
                      <a:pt x="1719" y="1721"/>
                      <a:pt x="1934" y="1847"/>
                    </a:cubicBezTo>
                    <a:cubicBezTo>
                      <a:pt x="2011" y="1888"/>
                      <a:pt x="2554" y="2159"/>
                      <a:pt x="2554" y="2222"/>
                    </a:cubicBezTo>
                    <a:cubicBezTo>
                      <a:pt x="2560" y="2069"/>
                      <a:pt x="2560" y="1908"/>
                      <a:pt x="2519" y="1763"/>
                    </a:cubicBezTo>
                    <a:cubicBezTo>
                      <a:pt x="2444" y="1526"/>
                      <a:pt x="2255" y="1346"/>
                      <a:pt x="2074" y="1185"/>
                    </a:cubicBezTo>
                    <a:cubicBezTo>
                      <a:pt x="1921" y="1045"/>
                      <a:pt x="1776" y="913"/>
                      <a:pt x="1609" y="794"/>
                    </a:cubicBezTo>
                    <a:lnTo>
                      <a:pt x="1609" y="794"/>
                    </a:lnTo>
                    <a:cubicBezTo>
                      <a:pt x="2018" y="865"/>
                      <a:pt x="2415" y="961"/>
                      <a:pt x="2811" y="1073"/>
                    </a:cubicBezTo>
                    <a:cubicBezTo>
                      <a:pt x="2778" y="871"/>
                      <a:pt x="2701" y="677"/>
                      <a:pt x="2596" y="510"/>
                    </a:cubicBezTo>
                    <a:cubicBezTo>
                      <a:pt x="2569" y="460"/>
                      <a:pt x="2534" y="419"/>
                      <a:pt x="2492" y="385"/>
                    </a:cubicBezTo>
                    <a:cubicBezTo>
                      <a:pt x="2444" y="350"/>
                      <a:pt x="2387" y="328"/>
                      <a:pt x="2332" y="315"/>
                    </a:cubicBezTo>
                    <a:cubicBezTo>
                      <a:pt x="1677" y="106"/>
                      <a:pt x="996" y="1"/>
                      <a:pt x="308"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721;p65">
                <a:extLst>
                  <a:ext uri="{FF2B5EF4-FFF2-40B4-BE49-F238E27FC236}">
                    <a16:creationId xmlns:a16="http://schemas.microsoft.com/office/drawing/2014/main" xmlns="" id="{66DC504E-0A5F-812C-6AA3-17DD510C06A8}"/>
                  </a:ext>
                </a:extLst>
              </p:cNvPr>
              <p:cNvSpPr/>
              <p:nvPr/>
            </p:nvSpPr>
            <p:spPr>
              <a:xfrm>
                <a:off x="1935312" y="3082936"/>
                <a:ext cx="320954" cy="253257"/>
              </a:xfrm>
              <a:custGeom>
                <a:avLst/>
                <a:gdLst/>
                <a:ahLst/>
                <a:cxnLst/>
                <a:rect l="l" t="t" r="r" b="b"/>
                <a:pathLst>
                  <a:path w="4802" h="3789" extrusionOk="0">
                    <a:moveTo>
                      <a:pt x="1198" y="0"/>
                    </a:moveTo>
                    <a:cubicBezTo>
                      <a:pt x="765" y="0"/>
                      <a:pt x="357" y="83"/>
                      <a:pt x="0" y="198"/>
                    </a:cubicBezTo>
                    <a:cubicBezTo>
                      <a:pt x="488" y="649"/>
                      <a:pt x="982" y="1101"/>
                      <a:pt x="1490" y="1540"/>
                    </a:cubicBezTo>
                    <a:cubicBezTo>
                      <a:pt x="1567" y="1505"/>
                      <a:pt x="1642" y="1477"/>
                      <a:pt x="1719" y="1450"/>
                    </a:cubicBezTo>
                    <a:lnTo>
                      <a:pt x="1719" y="1450"/>
                    </a:lnTo>
                    <a:cubicBezTo>
                      <a:pt x="1684" y="1519"/>
                      <a:pt x="1650" y="1582"/>
                      <a:pt x="1609" y="1644"/>
                    </a:cubicBezTo>
                    <a:cubicBezTo>
                      <a:pt x="2110" y="2061"/>
                      <a:pt x="2617" y="2466"/>
                      <a:pt x="3145" y="2835"/>
                    </a:cubicBezTo>
                    <a:cubicBezTo>
                      <a:pt x="3215" y="2765"/>
                      <a:pt x="3292" y="2694"/>
                      <a:pt x="3362" y="2633"/>
                    </a:cubicBezTo>
                    <a:cubicBezTo>
                      <a:pt x="3389" y="2758"/>
                      <a:pt x="3404" y="2890"/>
                      <a:pt x="3410" y="3015"/>
                    </a:cubicBezTo>
                    <a:cubicBezTo>
                      <a:pt x="3835" y="3301"/>
                      <a:pt x="4272" y="3558"/>
                      <a:pt x="4725" y="3788"/>
                    </a:cubicBezTo>
                    <a:cubicBezTo>
                      <a:pt x="4802" y="3175"/>
                      <a:pt x="4683" y="2411"/>
                      <a:pt x="4043" y="1567"/>
                    </a:cubicBezTo>
                    <a:cubicBezTo>
                      <a:pt x="3134" y="366"/>
                      <a:pt x="2109" y="0"/>
                      <a:pt x="1198"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722;p65">
                <a:extLst>
                  <a:ext uri="{FF2B5EF4-FFF2-40B4-BE49-F238E27FC236}">
                    <a16:creationId xmlns:a16="http://schemas.microsoft.com/office/drawing/2014/main" xmlns="" id="{535B8429-4EBA-A026-9CEC-276DB494737F}"/>
                  </a:ext>
                </a:extLst>
              </p:cNvPr>
              <p:cNvSpPr/>
              <p:nvPr/>
            </p:nvSpPr>
            <p:spPr>
              <a:xfrm>
                <a:off x="2002283" y="3192755"/>
                <a:ext cx="143233" cy="128934"/>
              </a:xfrm>
              <a:custGeom>
                <a:avLst/>
                <a:gdLst/>
                <a:ahLst/>
                <a:cxnLst/>
                <a:rect l="l" t="t" r="r" b="b"/>
                <a:pathLst>
                  <a:path w="2143" h="1929" extrusionOk="0">
                    <a:moveTo>
                      <a:pt x="607" y="1"/>
                    </a:moveTo>
                    <a:cubicBezTo>
                      <a:pt x="418" y="308"/>
                      <a:pt x="202" y="585"/>
                      <a:pt x="0" y="858"/>
                    </a:cubicBezTo>
                    <a:cubicBezTo>
                      <a:pt x="446" y="1192"/>
                      <a:pt x="905" y="1561"/>
                      <a:pt x="1343" y="1928"/>
                    </a:cubicBezTo>
                    <a:cubicBezTo>
                      <a:pt x="1609" y="1686"/>
                      <a:pt x="1879" y="1436"/>
                      <a:pt x="2143" y="1192"/>
                    </a:cubicBezTo>
                    <a:cubicBezTo>
                      <a:pt x="1615" y="823"/>
                      <a:pt x="1108" y="418"/>
                      <a:pt x="607" y="1"/>
                    </a:cubicBezTo>
                    <a:close/>
                  </a:path>
                </a:pathLst>
              </a:custGeom>
              <a:solidFill>
                <a:srgbClr val="193C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723;p65">
                <a:extLst>
                  <a:ext uri="{FF2B5EF4-FFF2-40B4-BE49-F238E27FC236}">
                    <a16:creationId xmlns:a16="http://schemas.microsoft.com/office/drawing/2014/main" xmlns="" id="{3DD747B4-B9BE-9DB1-2AD1-3D6B69023980}"/>
                  </a:ext>
                </a:extLst>
              </p:cNvPr>
              <p:cNvSpPr/>
              <p:nvPr/>
            </p:nvSpPr>
            <p:spPr>
              <a:xfrm>
                <a:off x="1845082" y="3096104"/>
                <a:ext cx="189819" cy="126996"/>
              </a:xfrm>
              <a:custGeom>
                <a:avLst/>
                <a:gdLst/>
                <a:ahLst/>
                <a:cxnLst/>
                <a:rect l="l" t="t" r="r" b="b"/>
                <a:pathLst>
                  <a:path w="2840" h="1900" extrusionOk="0">
                    <a:moveTo>
                      <a:pt x="1350" y="1"/>
                    </a:moveTo>
                    <a:cubicBezTo>
                      <a:pt x="544" y="265"/>
                      <a:pt x="1" y="689"/>
                      <a:pt x="1" y="689"/>
                    </a:cubicBezTo>
                    <a:cubicBezTo>
                      <a:pt x="1" y="689"/>
                      <a:pt x="794" y="1183"/>
                      <a:pt x="1796" y="1900"/>
                    </a:cubicBezTo>
                    <a:cubicBezTo>
                      <a:pt x="2150" y="1733"/>
                      <a:pt x="2484" y="1495"/>
                      <a:pt x="2840" y="1343"/>
                    </a:cubicBezTo>
                    <a:cubicBezTo>
                      <a:pt x="2332" y="904"/>
                      <a:pt x="1838" y="452"/>
                      <a:pt x="1350" y="1"/>
                    </a:cubicBezTo>
                    <a:close/>
                  </a:path>
                </a:pathLst>
              </a:custGeom>
              <a:solidFill>
                <a:srgbClr val="193C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724;p65">
                <a:extLst>
                  <a:ext uri="{FF2B5EF4-FFF2-40B4-BE49-F238E27FC236}">
                    <a16:creationId xmlns:a16="http://schemas.microsoft.com/office/drawing/2014/main" xmlns="" id="{566F249C-68F7-05C0-60B7-C61DFE614FCC}"/>
                  </a:ext>
                </a:extLst>
              </p:cNvPr>
              <p:cNvSpPr/>
              <p:nvPr/>
            </p:nvSpPr>
            <p:spPr>
              <a:xfrm>
                <a:off x="2142241" y="3284459"/>
                <a:ext cx="108878" cy="152195"/>
              </a:xfrm>
              <a:custGeom>
                <a:avLst/>
                <a:gdLst/>
                <a:ahLst/>
                <a:cxnLst/>
                <a:rect l="l" t="t" r="r" b="b"/>
                <a:pathLst>
                  <a:path w="1629" h="2277" extrusionOk="0">
                    <a:moveTo>
                      <a:pt x="314" y="0"/>
                    </a:moveTo>
                    <a:cubicBezTo>
                      <a:pt x="335" y="446"/>
                      <a:pt x="209" y="870"/>
                      <a:pt x="1" y="1246"/>
                    </a:cubicBezTo>
                    <a:cubicBezTo>
                      <a:pt x="356" y="1593"/>
                      <a:pt x="669" y="1942"/>
                      <a:pt x="906" y="2276"/>
                    </a:cubicBezTo>
                    <a:cubicBezTo>
                      <a:pt x="906" y="2276"/>
                      <a:pt x="1504" y="1698"/>
                      <a:pt x="1629" y="773"/>
                    </a:cubicBezTo>
                    <a:cubicBezTo>
                      <a:pt x="1176" y="543"/>
                      <a:pt x="739" y="286"/>
                      <a:pt x="314" y="0"/>
                    </a:cubicBezTo>
                    <a:close/>
                  </a:path>
                </a:pathLst>
              </a:custGeom>
              <a:solidFill>
                <a:srgbClr val="193C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oogle Shape;2181;p54">
            <a:extLst>
              <a:ext uri="{FF2B5EF4-FFF2-40B4-BE49-F238E27FC236}">
                <a16:creationId xmlns:a16="http://schemas.microsoft.com/office/drawing/2014/main" xmlns="" id="{F54E7994-EC05-A227-32A2-A25BCEE934E5}"/>
              </a:ext>
            </a:extLst>
          </p:cNvPr>
          <p:cNvGrpSpPr/>
          <p:nvPr/>
        </p:nvGrpSpPr>
        <p:grpSpPr>
          <a:xfrm>
            <a:off x="10233496" y="4388456"/>
            <a:ext cx="1592999" cy="2393055"/>
            <a:chOff x="3814575" y="2568150"/>
            <a:chExt cx="1475552" cy="2299997"/>
          </a:xfrm>
        </p:grpSpPr>
        <p:sp>
          <p:nvSpPr>
            <p:cNvPr id="97" name="Google Shape;2182;p54">
              <a:extLst>
                <a:ext uri="{FF2B5EF4-FFF2-40B4-BE49-F238E27FC236}">
                  <a16:creationId xmlns:a16="http://schemas.microsoft.com/office/drawing/2014/main" xmlns="" id="{28804C34-0629-818B-F3CB-5F207280C39A}"/>
                </a:ext>
              </a:extLst>
            </p:cNvPr>
            <p:cNvSpPr/>
            <p:nvPr/>
          </p:nvSpPr>
          <p:spPr>
            <a:xfrm>
              <a:off x="4563951" y="3177372"/>
              <a:ext cx="338409" cy="364563"/>
            </a:xfrm>
            <a:custGeom>
              <a:avLst/>
              <a:gdLst/>
              <a:ahLst/>
              <a:cxnLst/>
              <a:rect l="l" t="t" r="r" b="b"/>
              <a:pathLst>
                <a:path w="4462" h="4807" extrusionOk="0">
                  <a:moveTo>
                    <a:pt x="776" y="1"/>
                  </a:moveTo>
                  <a:cubicBezTo>
                    <a:pt x="636" y="1"/>
                    <a:pt x="501" y="34"/>
                    <a:pt x="383" y="102"/>
                  </a:cubicBezTo>
                  <a:cubicBezTo>
                    <a:pt x="91" y="275"/>
                    <a:pt x="14" y="596"/>
                    <a:pt x="0" y="666"/>
                  </a:cubicBezTo>
                  <a:cubicBezTo>
                    <a:pt x="112" y="840"/>
                    <a:pt x="1837" y="4806"/>
                    <a:pt x="1837" y="4806"/>
                  </a:cubicBezTo>
                  <a:lnTo>
                    <a:pt x="3068" y="4040"/>
                  </a:lnTo>
                  <a:lnTo>
                    <a:pt x="2609" y="2780"/>
                  </a:lnTo>
                  <a:lnTo>
                    <a:pt x="2609" y="2780"/>
                  </a:lnTo>
                  <a:lnTo>
                    <a:pt x="3264" y="3949"/>
                  </a:lnTo>
                  <a:lnTo>
                    <a:pt x="3703" y="3609"/>
                  </a:lnTo>
                  <a:cubicBezTo>
                    <a:pt x="3563" y="3435"/>
                    <a:pt x="3472" y="3156"/>
                    <a:pt x="3396" y="2996"/>
                  </a:cubicBezTo>
                  <a:lnTo>
                    <a:pt x="3396" y="2996"/>
                  </a:lnTo>
                  <a:cubicBezTo>
                    <a:pt x="3452" y="3108"/>
                    <a:pt x="3681" y="3246"/>
                    <a:pt x="3778" y="3330"/>
                  </a:cubicBezTo>
                  <a:cubicBezTo>
                    <a:pt x="3820" y="3365"/>
                    <a:pt x="3870" y="3407"/>
                    <a:pt x="3912" y="3442"/>
                  </a:cubicBezTo>
                  <a:lnTo>
                    <a:pt x="4461" y="3018"/>
                  </a:lnTo>
                  <a:cubicBezTo>
                    <a:pt x="3472" y="2112"/>
                    <a:pt x="2477" y="1216"/>
                    <a:pt x="1490" y="310"/>
                  </a:cubicBezTo>
                  <a:cubicBezTo>
                    <a:pt x="1285" y="105"/>
                    <a:pt x="1024" y="1"/>
                    <a:pt x="776"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183;p54">
              <a:extLst>
                <a:ext uri="{FF2B5EF4-FFF2-40B4-BE49-F238E27FC236}">
                  <a16:creationId xmlns:a16="http://schemas.microsoft.com/office/drawing/2014/main" xmlns="" id="{419C92E8-B645-BDD9-4A56-01142EC7A719}"/>
                </a:ext>
              </a:extLst>
            </p:cNvPr>
            <p:cNvSpPr/>
            <p:nvPr/>
          </p:nvSpPr>
          <p:spPr>
            <a:xfrm>
              <a:off x="3961856" y="3270731"/>
              <a:ext cx="368898" cy="340294"/>
            </a:xfrm>
            <a:custGeom>
              <a:avLst/>
              <a:gdLst/>
              <a:ahLst/>
              <a:cxnLst/>
              <a:rect l="l" t="t" r="r" b="b"/>
              <a:pathLst>
                <a:path w="4864" h="4487" extrusionOk="0">
                  <a:moveTo>
                    <a:pt x="4059" y="1"/>
                  </a:moveTo>
                  <a:cubicBezTo>
                    <a:pt x="3871" y="1"/>
                    <a:pt x="3673" y="57"/>
                    <a:pt x="3492" y="172"/>
                  </a:cubicBezTo>
                  <a:cubicBezTo>
                    <a:pt x="2332" y="840"/>
                    <a:pt x="1163" y="1501"/>
                    <a:pt x="0" y="2169"/>
                  </a:cubicBezTo>
                  <a:lnTo>
                    <a:pt x="444" y="2705"/>
                  </a:lnTo>
                  <a:cubicBezTo>
                    <a:pt x="495" y="2677"/>
                    <a:pt x="550" y="2650"/>
                    <a:pt x="598" y="2622"/>
                  </a:cubicBezTo>
                  <a:cubicBezTo>
                    <a:pt x="706" y="2560"/>
                    <a:pt x="949" y="2488"/>
                    <a:pt x="1035" y="2389"/>
                  </a:cubicBezTo>
                  <a:lnTo>
                    <a:pt x="1035" y="2389"/>
                  </a:lnTo>
                  <a:cubicBezTo>
                    <a:pt x="925" y="2529"/>
                    <a:pt x="782" y="2770"/>
                    <a:pt x="611" y="2907"/>
                  </a:cubicBezTo>
                  <a:lnTo>
                    <a:pt x="967" y="3338"/>
                  </a:lnTo>
                  <a:lnTo>
                    <a:pt x="1857" y="2343"/>
                  </a:lnTo>
                  <a:lnTo>
                    <a:pt x="1141" y="3470"/>
                  </a:lnTo>
                  <a:lnTo>
                    <a:pt x="2178" y="4487"/>
                  </a:lnTo>
                  <a:cubicBezTo>
                    <a:pt x="2178" y="4487"/>
                    <a:pt x="4725" y="987"/>
                    <a:pt x="4863" y="840"/>
                  </a:cubicBezTo>
                  <a:cubicBezTo>
                    <a:pt x="4863" y="771"/>
                    <a:pt x="4863" y="437"/>
                    <a:pt x="4613" y="207"/>
                  </a:cubicBezTo>
                  <a:cubicBezTo>
                    <a:pt x="4466" y="71"/>
                    <a:pt x="4269" y="1"/>
                    <a:pt x="4059"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184;p54">
              <a:extLst>
                <a:ext uri="{FF2B5EF4-FFF2-40B4-BE49-F238E27FC236}">
                  <a16:creationId xmlns:a16="http://schemas.microsoft.com/office/drawing/2014/main" xmlns="" id="{363509EF-FE5B-928C-9A95-2E7A397B31A7}"/>
                </a:ext>
              </a:extLst>
            </p:cNvPr>
            <p:cNvSpPr/>
            <p:nvPr/>
          </p:nvSpPr>
          <p:spPr>
            <a:xfrm>
              <a:off x="3900502" y="3228867"/>
              <a:ext cx="440872" cy="393685"/>
            </a:xfrm>
            <a:custGeom>
              <a:avLst/>
              <a:gdLst/>
              <a:ahLst/>
              <a:cxnLst/>
              <a:rect l="l" t="t" r="r" b="b"/>
              <a:pathLst>
                <a:path w="5813" h="5191" extrusionOk="0">
                  <a:moveTo>
                    <a:pt x="1192" y="0"/>
                  </a:moveTo>
                  <a:lnTo>
                    <a:pt x="71" y="376"/>
                  </a:lnTo>
                  <a:cubicBezTo>
                    <a:pt x="1227" y="5191"/>
                    <a:pt x="1" y="4753"/>
                    <a:pt x="5470" y="5024"/>
                  </a:cubicBezTo>
                  <a:cubicBezTo>
                    <a:pt x="5742" y="4371"/>
                    <a:pt x="5813" y="3870"/>
                    <a:pt x="5694" y="3145"/>
                  </a:cubicBezTo>
                  <a:lnTo>
                    <a:pt x="5694" y="3145"/>
                  </a:lnTo>
                  <a:cubicBezTo>
                    <a:pt x="5509" y="3182"/>
                    <a:pt x="5260" y="3197"/>
                    <a:pt x="4978" y="3197"/>
                  </a:cubicBezTo>
                  <a:cubicBezTo>
                    <a:pt x="3754" y="3197"/>
                    <a:pt x="1901" y="2916"/>
                    <a:pt x="1901" y="2916"/>
                  </a:cubicBezTo>
                  <a:lnTo>
                    <a:pt x="1192"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185;p54">
              <a:extLst>
                <a:ext uri="{FF2B5EF4-FFF2-40B4-BE49-F238E27FC236}">
                  <a16:creationId xmlns:a16="http://schemas.microsoft.com/office/drawing/2014/main" xmlns="" id="{23B34E3F-7F81-1959-E919-DC15B9BE9E33}"/>
                </a:ext>
              </a:extLst>
            </p:cNvPr>
            <p:cNvSpPr/>
            <p:nvPr/>
          </p:nvSpPr>
          <p:spPr>
            <a:xfrm>
              <a:off x="3814575" y="3054132"/>
              <a:ext cx="205381" cy="215841"/>
            </a:xfrm>
            <a:custGeom>
              <a:avLst/>
              <a:gdLst/>
              <a:ahLst/>
              <a:cxnLst/>
              <a:rect l="l" t="t" r="r" b="b"/>
              <a:pathLst>
                <a:path w="2708" h="2846" extrusionOk="0">
                  <a:moveTo>
                    <a:pt x="1462" y="1"/>
                  </a:moveTo>
                  <a:cubicBezTo>
                    <a:pt x="1389" y="1"/>
                    <a:pt x="1321" y="51"/>
                    <a:pt x="1281" y="120"/>
                  </a:cubicBezTo>
                  <a:cubicBezTo>
                    <a:pt x="1131" y="404"/>
                    <a:pt x="1200" y="718"/>
                    <a:pt x="1339" y="1004"/>
                  </a:cubicBezTo>
                  <a:lnTo>
                    <a:pt x="1339" y="1004"/>
                  </a:lnTo>
                  <a:cubicBezTo>
                    <a:pt x="1218" y="805"/>
                    <a:pt x="1083" y="595"/>
                    <a:pt x="995" y="419"/>
                  </a:cubicBezTo>
                  <a:cubicBezTo>
                    <a:pt x="967" y="371"/>
                    <a:pt x="940" y="321"/>
                    <a:pt x="892" y="300"/>
                  </a:cubicBezTo>
                  <a:cubicBezTo>
                    <a:pt x="874" y="293"/>
                    <a:pt x="856" y="289"/>
                    <a:pt x="838" y="289"/>
                  </a:cubicBezTo>
                  <a:cubicBezTo>
                    <a:pt x="777" y="289"/>
                    <a:pt x="717" y="331"/>
                    <a:pt x="690" y="391"/>
                  </a:cubicBezTo>
                  <a:cubicBezTo>
                    <a:pt x="655" y="461"/>
                    <a:pt x="655" y="544"/>
                    <a:pt x="661" y="628"/>
                  </a:cubicBezTo>
                  <a:cubicBezTo>
                    <a:pt x="688" y="871"/>
                    <a:pt x="754" y="1112"/>
                    <a:pt x="856" y="1337"/>
                  </a:cubicBezTo>
                  <a:lnTo>
                    <a:pt x="856" y="1337"/>
                  </a:lnTo>
                  <a:cubicBezTo>
                    <a:pt x="727" y="1145"/>
                    <a:pt x="574" y="950"/>
                    <a:pt x="466" y="822"/>
                  </a:cubicBezTo>
                  <a:cubicBezTo>
                    <a:pt x="392" y="738"/>
                    <a:pt x="277" y="654"/>
                    <a:pt x="175" y="654"/>
                  </a:cubicBezTo>
                  <a:cubicBezTo>
                    <a:pt x="125" y="654"/>
                    <a:pt x="79" y="674"/>
                    <a:pt x="42" y="725"/>
                  </a:cubicBezTo>
                  <a:cubicBezTo>
                    <a:pt x="0" y="788"/>
                    <a:pt x="0" y="872"/>
                    <a:pt x="28" y="940"/>
                  </a:cubicBezTo>
                  <a:cubicBezTo>
                    <a:pt x="307" y="1566"/>
                    <a:pt x="668" y="2158"/>
                    <a:pt x="1101" y="2694"/>
                  </a:cubicBezTo>
                  <a:cubicBezTo>
                    <a:pt x="1142" y="2750"/>
                    <a:pt x="1268" y="2777"/>
                    <a:pt x="1301" y="2834"/>
                  </a:cubicBezTo>
                  <a:cubicBezTo>
                    <a:pt x="1372" y="2841"/>
                    <a:pt x="1440" y="2846"/>
                    <a:pt x="1508" y="2846"/>
                  </a:cubicBezTo>
                  <a:cubicBezTo>
                    <a:pt x="1740" y="2846"/>
                    <a:pt x="1953" y="2796"/>
                    <a:pt x="2158" y="2667"/>
                  </a:cubicBezTo>
                  <a:cubicBezTo>
                    <a:pt x="2428" y="2492"/>
                    <a:pt x="2610" y="2074"/>
                    <a:pt x="2437" y="1810"/>
                  </a:cubicBezTo>
                  <a:cubicBezTo>
                    <a:pt x="2478" y="1448"/>
                    <a:pt x="2562" y="1094"/>
                    <a:pt x="2679" y="753"/>
                  </a:cubicBezTo>
                  <a:cubicBezTo>
                    <a:pt x="2707" y="667"/>
                    <a:pt x="2643" y="587"/>
                    <a:pt x="2570" y="587"/>
                  </a:cubicBezTo>
                  <a:cubicBezTo>
                    <a:pt x="2553" y="587"/>
                    <a:pt x="2536" y="591"/>
                    <a:pt x="2520" y="599"/>
                  </a:cubicBezTo>
                  <a:cubicBezTo>
                    <a:pt x="2283" y="711"/>
                    <a:pt x="2103" y="920"/>
                    <a:pt x="2039" y="1171"/>
                  </a:cubicBezTo>
                  <a:cubicBezTo>
                    <a:pt x="1859" y="850"/>
                    <a:pt x="1712" y="544"/>
                    <a:pt x="1628" y="189"/>
                  </a:cubicBezTo>
                  <a:cubicBezTo>
                    <a:pt x="1615" y="112"/>
                    <a:pt x="1593" y="37"/>
                    <a:pt x="1510" y="8"/>
                  </a:cubicBezTo>
                  <a:cubicBezTo>
                    <a:pt x="1494" y="3"/>
                    <a:pt x="1478" y="1"/>
                    <a:pt x="1462"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86;p54">
              <a:extLst>
                <a:ext uri="{FF2B5EF4-FFF2-40B4-BE49-F238E27FC236}">
                  <a16:creationId xmlns:a16="http://schemas.microsoft.com/office/drawing/2014/main" xmlns="" id="{A9685599-BD5D-8261-91E1-F83FCC5692F5}"/>
                </a:ext>
              </a:extLst>
            </p:cNvPr>
            <p:cNvSpPr/>
            <p:nvPr/>
          </p:nvSpPr>
          <p:spPr>
            <a:xfrm>
              <a:off x="4151836" y="3791979"/>
              <a:ext cx="552513" cy="949441"/>
            </a:xfrm>
            <a:custGeom>
              <a:avLst/>
              <a:gdLst/>
              <a:ahLst/>
              <a:cxnLst/>
              <a:rect l="l" t="t" r="r" b="b"/>
              <a:pathLst>
                <a:path w="7285" h="12519" extrusionOk="0">
                  <a:moveTo>
                    <a:pt x="6340" y="0"/>
                  </a:moveTo>
                  <a:lnTo>
                    <a:pt x="1732" y="536"/>
                  </a:lnTo>
                  <a:lnTo>
                    <a:pt x="1037" y="5358"/>
                  </a:lnTo>
                  <a:lnTo>
                    <a:pt x="737" y="7397"/>
                  </a:lnTo>
                  <a:lnTo>
                    <a:pt x="334" y="10194"/>
                  </a:lnTo>
                  <a:lnTo>
                    <a:pt x="286" y="10570"/>
                  </a:lnTo>
                  <a:lnTo>
                    <a:pt x="229" y="10924"/>
                  </a:lnTo>
                  <a:lnTo>
                    <a:pt x="229" y="10939"/>
                  </a:lnTo>
                  <a:lnTo>
                    <a:pt x="0" y="12519"/>
                  </a:lnTo>
                  <a:lnTo>
                    <a:pt x="2004" y="12170"/>
                  </a:lnTo>
                  <a:cubicBezTo>
                    <a:pt x="2004" y="12170"/>
                    <a:pt x="2114" y="11822"/>
                    <a:pt x="2296" y="11266"/>
                  </a:cubicBezTo>
                  <a:cubicBezTo>
                    <a:pt x="2303" y="11238"/>
                    <a:pt x="2310" y="11203"/>
                    <a:pt x="2317" y="11174"/>
                  </a:cubicBezTo>
                  <a:cubicBezTo>
                    <a:pt x="2415" y="10875"/>
                    <a:pt x="2525" y="10521"/>
                    <a:pt x="2644" y="10139"/>
                  </a:cubicBezTo>
                  <a:cubicBezTo>
                    <a:pt x="2651" y="10104"/>
                    <a:pt x="2666" y="10076"/>
                    <a:pt x="2672" y="10040"/>
                  </a:cubicBezTo>
                  <a:cubicBezTo>
                    <a:pt x="2901" y="9282"/>
                    <a:pt x="3152" y="8511"/>
                    <a:pt x="3375" y="7731"/>
                  </a:cubicBezTo>
                  <a:cubicBezTo>
                    <a:pt x="3591" y="6966"/>
                    <a:pt x="3784" y="6199"/>
                    <a:pt x="3918" y="5421"/>
                  </a:cubicBezTo>
                  <a:cubicBezTo>
                    <a:pt x="4008" y="4878"/>
                    <a:pt x="4070" y="4327"/>
                    <a:pt x="4092" y="3771"/>
                  </a:cubicBezTo>
                  <a:cubicBezTo>
                    <a:pt x="4092" y="3709"/>
                    <a:pt x="4092" y="3639"/>
                    <a:pt x="4112" y="3576"/>
                  </a:cubicBezTo>
                  <a:cubicBezTo>
                    <a:pt x="4189" y="3584"/>
                    <a:pt x="4175" y="3668"/>
                    <a:pt x="4189" y="3743"/>
                  </a:cubicBezTo>
                  <a:cubicBezTo>
                    <a:pt x="4230" y="4077"/>
                    <a:pt x="4307" y="4411"/>
                    <a:pt x="4377" y="4745"/>
                  </a:cubicBezTo>
                  <a:cubicBezTo>
                    <a:pt x="4426" y="4975"/>
                    <a:pt x="4468" y="5204"/>
                    <a:pt x="4509" y="5435"/>
                  </a:cubicBezTo>
                  <a:cubicBezTo>
                    <a:pt x="4641" y="6206"/>
                    <a:pt x="4745" y="6993"/>
                    <a:pt x="4843" y="7773"/>
                  </a:cubicBezTo>
                  <a:cubicBezTo>
                    <a:pt x="4920" y="8399"/>
                    <a:pt x="4995" y="9012"/>
                    <a:pt x="5079" y="9623"/>
                  </a:cubicBezTo>
                  <a:lnTo>
                    <a:pt x="5142" y="10069"/>
                  </a:lnTo>
                  <a:lnTo>
                    <a:pt x="5287" y="11084"/>
                  </a:lnTo>
                  <a:lnTo>
                    <a:pt x="5296" y="11133"/>
                  </a:lnTo>
                  <a:lnTo>
                    <a:pt x="5393" y="11781"/>
                  </a:lnTo>
                  <a:lnTo>
                    <a:pt x="6916" y="11572"/>
                  </a:lnTo>
                  <a:lnTo>
                    <a:pt x="6966" y="10834"/>
                  </a:lnTo>
                  <a:lnTo>
                    <a:pt x="6986" y="10528"/>
                  </a:lnTo>
                  <a:lnTo>
                    <a:pt x="7021" y="10020"/>
                  </a:lnTo>
                  <a:lnTo>
                    <a:pt x="7063" y="9311"/>
                  </a:lnTo>
                  <a:lnTo>
                    <a:pt x="7181" y="7509"/>
                  </a:lnTo>
                  <a:lnTo>
                    <a:pt x="7285" y="5845"/>
                  </a:lnTo>
                  <a:lnTo>
                    <a:pt x="7285" y="5490"/>
                  </a:lnTo>
                  <a:lnTo>
                    <a:pt x="7271" y="2560"/>
                  </a:lnTo>
                  <a:cubicBezTo>
                    <a:pt x="7271" y="1558"/>
                    <a:pt x="7160" y="1009"/>
                    <a:pt x="6632" y="161"/>
                  </a:cubicBezTo>
                  <a:lnTo>
                    <a:pt x="6340"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87;p54">
              <a:extLst>
                <a:ext uri="{FF2B5EF4-FFF2-40B4-BE49-F238E27FC236}">
                  <a16:creationId xmlns:a16="http://schemas.microsoft.com/office/drawing/2014/main" xmlns="" id="{B35F26ED-7C5E-D2AA-7AD5-E8F6F727949B}"/>
                </a:ext>
              </a:extLst>
            </p:cNvPr>
            <p:cNvSpPr/>
            <p:nvPr/>
          </p:nvSpPr>
          <p:spPr>
            <a:xfrm>
              <a:off x="4207654" y="4299120"/>
              <a:ext cx="216075" cy="79177"/>
            </a:xfrm>
            <a:custGeom>
              <a:avLst/>
              <a:gdLst/>
              <a:ahLst/>
              <a:cxnLst/>
              <a:rect l="l" t="t" r="r" b="b"/>
              <a:pathLst>
                <a:path w="2849" h="1044" extrusionOk="0">
                  <a:moveTo>
                    <a:pt x="106" y="0"/>
                  </a:moveTo>
                  <a:lnTo>
                    <a:pt x="1" y="710"/>
                  </a:lnTo>
                  <a:cubicBezTo>
                    <a:pt x="475" y="793"/>
                    <a:pt x="1477" y="960"/>
                    <a:pt x="2639" y="1044"/>
                  </a:cubicBezTo>
                  <a:cubicBezTo>
                    <a:pt x="2708" y="787"/>
                    <a:pt x="2778" y="529"/>
                    <a:pt x="2848" y="279"/>
                  </a:cubicBezTo>
                  <a:cubicBezTo>
                    <a:pt x="1846" y="229"/>
                    <a:pt x="928" y="132"/>
                    <a:pt x="106"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88;p54">
              <a:extLst>
                <a:ext uri="{FF2B5EF4-FFF2-40B4-BE49-F238E27FC236}">
                  <a16:creationId xmlns:a16="http://schemas.microsoft.com/office/drawing/2014/main" xmlns="" id="{D256188E-0F7C-E6D3-3EF1-3222F4B6B9FF}"/>
                </a:ext>
              </a:extLst>
            </p:cNvPr>
            <p:cNvSpPr/>
            <p:nvPr/>
          </p:nvSpPr>
          <p:spPr>
            <a:xfrm>
              <a:off x="4511166" y="4311255"/>
              <a:ext cx="188544" cy="70228"/>
            </a:xfrm>
            <a:custGeom>
              <a:avLst/>
              <a:gdLst/>
              <a:ahLst/>
              <a:cxnLst/>
              <a:rect l="l" t="t" r="r" b="b"/>
              <a:pathLst>
                <a:path w="2486" h="926" extrusionOk="0">
                  <a:moveTo>
                    <a:pt x="2485" y="0"/>
                  </a:moveTo>
                  <a:cubicBezTo>
                    <a:pt x="2428" y="0"/>
                    <a:pt x="2373" y="7"/>
                    <a:pt x="2318" y="14"/>
                  </a:cubicBezTo>
                  <a:lnTo>
                    <a:pt x="2318" y="20"/>
                  </a:lnTo>
                  <a:lnTo>
                    <a:pt x="2193" y="42"/>
                  </a:lnTo>
                  <a:lnTo>
                    <a:pt x="2193" y="27"/>
                  </a:lnTo>
                  <a:cubicBezTo>
                    <a:pt x="1518" y="91"/>
                    <a:pt x="780" y="132"/>
                    <a:pt x="0" y="139"/>
                  </a:cubicBezTo>
                  <a:cubicBezTo>
                    <a:pt x="35" y="403"/>
                    <a:pt x="70" y="668"/>
                    <a:pt x="105" y="926"/>
                  </a:cubicBezTo>
                  <a:cubicBezTo>
                    <a:pt x="912" y="919"/>
                    <a:pt x="1734" y="849"/>
                    <a:pt x="2443" y="662"/>
                  </a:cubicBezTo>
                  <a:lnTo>
                    <a:pt x="2485" y="0"/>
                  </a:ln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89;p54">
              <a:extLst>
                <a:ext uri="{FF2B5EF4-FFF2-40B4-BE49-F238E27FC236}">
                  <a16:creationId xmlns:a16="http://schemas.microsoft.com/office/drawing/2014/main" xmlns="" id="{6BC5BE33-444B-A10E-220B-8D420AA531F8}"/>
                </a:ext>
              </a:extLst>
            </p:cNvPr>
            <p:cNvSpPr/>
            <p:nvPr/>
          </p:nvSpPr>
          <p:spPr>
            <a:xfrm>
              <a:off x="4586627" y="3348694"/>
              <a:ext cx="533021" cy="270218"/>
            </a:xfrm>
            <a:custGeom>
              <a:avLst/>
              <a:gdLst/>
              <a:ahLst/>
              <a:cxnLst/>
              <a:rect l="l" t="t" r="r" b="b"/>
              <a:pathLst>
                <a:path w="7028" h="3563" extrusionOk="0">
                  <a:moveTo>
                    <a:pt x="6555" y="0"/>
                  </a:moveTo>
                  <a:cubicBezTo>
                    <a:pt x="6076" y="257"/>
                    <a:pt x="2749" y="1405"/>
                    <a:pt x="1851" y="1580"/>
                  </a:cubicBezTo>
                  <a:cubicBezTo>
                    <a:pt x="1451" y="1659"/>
                    <a:pt x="1143" y="1685"/>
                    <a:pt x="875" y="1685"/>
                  </a:cubicBezTo>
                  <a:cubicBezTo>
                    <a:pt x="555" y="1685"/>
                    <a:pt x="292" y="1648"/>
                    <a:pt x="0" y="1622"/>
                  </a:cubicBezTo>
                  <a:lnTo>
                    <a:pt x="0" y="1622"/>
                  </a:lnTo>
                  <a:cubicBezTo>
                    <a:pt x="147" y="2101"/>
                    <a:pt x="174" y="3083"/>
                    <a:pt x="321" y="3562"/>
                  </a:cubicBezTo>
                  <a:cubicBezTo>
                    <a:pt x="1134" y="3507"/>
                    <a:pt x="1949" y="3459"/>
                    <a:pt x="2756" y="3402"/>
                  </a:cubicBezTo>
                  <a:cubicBezTo>
                    <a:pt x="3431" y="3235"/>
                    <a:pt x="6353" y="1497"/>
                    <a:pt x="7028" y="1330"/>
                  </a:cubicBezTo>
                  <a:cubicBezTo>
                    <a:pt x="6812" y="779"/>
                    <a:pt x="6771" y="543"/>
                    <a:pt x="655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190;p54">
              <a:extLst>
                <a:ext uri="{FF2B5EF4-FFF2-40B4-BE49-F238E27FC236}">
                  <a16:creationId xmlns:a16="http://schemas.microsoft.com/office/drawing/2014/main" xmlns="" id="{885BDA70-E5AB-3878-AD9C-300B619888DF}"/>
                </a:ext>
              </a:extLst>
            </p:cNvPr>
            <p:cNvSpPr/>
            <p:nvPr/>
          </p:nvSpPr>
          <p:spPr>
            <a:xfrm>
              <a:off x="5071094" y="3275661"/>
              <a:ext cx="219033" cy="202872"/>
            </a:xfrm>
            <a:custGeom>
              <a:avLst/>
              <a:gdLst/>
              <a:ahLst/>
              <a:cxnLst/>
              <a:rect l="l" t="t" r="r" b="b"/>
              <a:pathLst>
                <a:path w="2888" h="2675" extrusionOk="0">
                  <a:moveTo>
                    <a:pt x="2220" y="0"/>
                  </a:moveTo>
                  <a:cubicBezTo>
                    <a:pt x="2199" y="0"/>
                    <a:pt x="2178" y="3"/>
                    <a:pt x="2158" y="10"/>
                  </a:cubicBezTo>
                  <a:cubicBezTo>
                    <a:pt x="1490" y="190"/>
                    <a:pt x="848" y="456"/>
                    <a:pt x="257" y="796"/>
                  </a:cubicBezTo>
                  <a:cubicBezTo>
                    <a:pt x="196" y="831"/>
                    <a:pt x="147" y="948"/>
                    <a:pt x="84" y="977"/>
                  </a:cubicBezTo>
                  <a:cubicBezTo>
                    <a:pt x="7" y="1282"/>
                    <a:pt x="0" y="1555"/>
                    <a:pt x="125" y="1847"/>
                  </a:cubicBezTo>
                  <a:cubicBezTo>
                    <a:pt x="228" y="2085"/>
                    <a:pt x="505" y="2291"/>
                    <a:pt x="763" y="2291"/>
                  </a:cubicBezTo>
                  <a:cubicBezTo>
                    <a:pt x="821" y="2291"/>
                    <a:pt x="878" y="2281"/>
                    <a:pt x="932" y="2258"/>
                  </a:cubicBezTo>
                  <a:cubicBezTo>
                    <a:pt x="1281" y="2354"/>
                    <a:pt x="1615" y="2486"/>
                    <a:pt x="1934" y="2660"/>
                  </a:cubicBezTo>
                  <a:cubicBezTo>
                    <a:pt x="1953" y="2670"/>
                    <a:pt x="1973" y="2674"/>
                    <a:pt x="1992" y="2674"/>
                  </a:cubicBezTo>
                  <a:cubicBezTo>
                    <a:pt x="2070" y="2674"/>
                    <a:pt x="2138" y="2599"/>
                    <a:pt x="2116" y="2521"/>
                  </a:cubicBezTo>
                  <a:cubicBezTo>
                    <a:pt x="2039" y="2271"/>
                    <a:pt x="1859" y="2056"/>
                    <a:pt x="1615" y="1959"/>
                  </a:cubicBezTo>
                  <a:cubicBezTo>
                    <a:pt x="1962" y="1833"/>
                    <a:pt x="2290" y="1728"/>
                    <a:pt x="2659" y="1708"/>
                  </a:cubicBezTo>
                  <a:cubicBezTo>
                    <a:pt x="2727" y="1700"/>
                    <a:pt x="2811" y="1693"/>
                    <a:pt x="2846" y="1616"/>
                  </a:cubicBezTo>
                  <a:cubicBezTo>
                    <a:pt x="2888" y="1533"/>
                    <a:pt x="2853" y="1429"/>
                    <a:pt x="2777" y="1374"/>
                  </a:cubicBezTo>
                  <a:cubicBezTo>
                    <a:pt x="2633" y="1267"/>
                    <a:pt x="2468" y="1224"/>
                    <a:pt x="2298" y="1224"/>
                  </a:cubicBezTo>
                  <a:cubicBezTo>
                    <a:pt x="2173" y="1224"/>
                    <a:pt x="2045" y="1247"/>
                    <a:pt x="1921" y="1284"/>
                  </a:cubicBezTo>
                  <a:lnTo>
                    <a:pt x="1921" y="1284"/>
                  </a:lnTo>
                  <a:cubicBezTo>
                    <a:pt x="2128" y="1198"/>
                    <a:pt x="2346" y="1102"/>
                    <a:pt x="2519" y="1040"/>
                  </a:cubicBezTo>
                  <a:cubicBezTo>
                    <a:pt x="2575" y="1025"/>
                    <a:pt x="2624" y="1005"/>
                    <a:pt x="2659" y="963"/>
                  </a:cubicBezTo>
                  <a:cubicBezTo>
                    <a:pt x="2701" y="893"/>
                    <a:pt x="2665" y="796"/>
                    <a:pt x="2602" y="748"/>
                  </a:cubicBezTo>
                  <a:cubicBezTo>
                    <a:pt x="2534" y="698"/>
                    <a:pt x="2450" y="684"/>
                    <a:pt x="2367" y="684"/>
                  </a:cubicBezTo>
                  <a:cubicBezTo>
                    <a:pt x="2326" y="682"/>
                    <a:pt x="2286" y="681"/>
                    <a:pt x="2246" y="681"/>
                  </a:cubicBezTo>
                  <a:cubicBezTo>
                    <a:pt x="2045" y="681"/>
                    <a:pt x="1842" y="707"/>
                    <a:pt x="1647" y="760"/>
                  </a:cubicBezTo>
                  <a:lnTo>
                    <a:pt x="1647" y="760"/>
                  </a:lnTo>
                  <a:cubicBezTo>
                    <a:pt x="1852" y="662"/>
                    <a:pt x="2064" y="543"/>
                    <a:pt x="2206" y="462"/>
                  </a:cubicBezTo>
                  <a:cubicBezTo>
                    <a:pt x="2345" y="372"/>
                    <a:pt x="2498" y="183"/>
                    <a:pt x="2367" y="58"/>
                  </a:cubicBezTo>
                  <a:cubicBezTo>
                    <a:pt x="2326" y="19"/>
                    <a:pt x="2273" y="0"/>
                    <a:pt x="2220"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191;p54">
              <a:extLst>
                <a:ext uri="{FF2B5EF4-FFF2-40B4-BE49-F238E27FC236}">
                  <a16:creationId xmlns:a16="http://schemas.microsoft.com/office/drawing/2014/main" xmlns="" id="{0EEE6A17-7772-3230-C5A3-CC8A2A128B5F}"/>
                </a:ext>
              </a:extLst>
            </p:cNvPr>
            <p:cNvSpPr/>
            <p:nvPr/>
          </p:nvSpPr>
          <p:spPr>
            <a:xfrm>
              <a:off x="4336507" y="3330720"/>
              <a:ext cx="202727" cy="201204"/>
            </a:xfrm>
            <a:custGeom>
              <a:avLst/>
              <a:gdLst/>
              <a:ahLst/>
              <a:cxnLst/>
              <a:rect l="l" t="t" r="r" b="b"/>
              <a:pathLst>
                <a:path w="2673" h="2653" extrusionOk="0">
                  <a:moveTo>
                    <a:pt x="2206" y="0"/>
                  </a:moveTo>
                  <a:lnTo>
                    <a:pt x="0" y="556"/>
                  </a:lnTo>
                  <a:cubicBezTo>
                    <a:pt x="0" y="626"/>
                    <a:pt x="356" y="1600"/>
                    <a:pt x="578" y="2200"/>
                  </a:cubicBezTo>
                  <a:cubicBezTo>
                    <a:pt x="675" y="2463"/>
                    <a:pt x="745" y="2652"/>
                    <a:pt x="745" y="2652"/>
                  </a:cubicBezTo>
                  <a:lnTo>
                    <a:pt x="2672" y="2081"/>
                  </a:lnTo>
                  <a:lnTo>
                    <a:pt x="2345" y="620"/>
                  </a:lnTo>
                  <a:lnTo>
                    <a:pt x="2206"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192;p54">
              <a:extLst>
                <a:ext uri="{FF2B5EF4-FFF2-40B4-BE49-F238E27FC236}">
                  <a16:creationId xmlns:a16="http://schemas.microsoft.com/office/drawing/2014/main" xmlns="" id="{B2390543-4C03-A42F-C01E-EEDEDFB6672E}"/>
                </a:ext>
              </a:extLst>
            </p:cNvPr>
            <p:cNvSpPr/>
            <p:nvPr/>
          </p:nvSpPr>
          <p:spPr>
            <a:xfrm>
              <a:off x="4341285" y="3389875"/>
              <a:ext cx="168370" cy="107693"/>
            </a:xfrm>
            <a:custGeom>
              <a:avLst/>
              <a:gdLst/>
              <a:ahLst/>
              <a:cxnLst/>
              <a:rect l="l" t="t" r="r" b="b"/>
              <a:pathLst>
                <a:path w="2220" h="1420" extrusionOk="0">
                  <a:moveTo>
                    <a:pt x="1" y="0"/>
                  </a:moveTo>
                  <a:cubicBezTo>
                    <a:pt x="117" y="334"/>
                    <a:pt x="348" y="980"/>
                    <a:pt x="515" y="1420"/>
                  </a:cubicBezTo>
                  <a:cubicBezTo>
                    <a:pt x="1023" y="1363"/>
                    <a:pt x="1823" y="1099"/>
                    <a:pt x="2220" y="27"/>
                  </a:cubicBezTo>
                  <a:lnTo>
                    <a:pt x="2220" y="27"/>
                  </a:lnTo>
                  <a:cubicBezTo>
                    <a:pt x="1921" y="69"/>
                    <a:pt x="1630" y="84"/>
                    <a:pt x="1357" y="84"/>
                  </a:cubicBezTo>
                  <a:cubicBezTo>
                    <a:pt x="944" y="84"/>
                    <a:pt x="570" y="49"/>
                    <a:pt x="264" y="20"/>
                  </a:cubicBezTo>
                  <a:cubicBezTo>
                    <a:pt x="194" y="20"/>
                    <a:pt x="104" y="7"/>
                    <a:pt x="1"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193;p54">
              <a:extLst>
                <a:ext uri="{FF2B5EF4-FFF2-40B4-BE49-F238E27FC236}">
                  <a16:creationId xmlns:a16="http://schemas.microsoft.com/office/drawing/2014/main" xmlns="" id="{EC991FD3-9933-DECE-BF9B-E220313DF786}"/>
                </a:ext>
              </a:extLst>
            </p:cNvPr>
            <p:cNvSpPr/>
            <p:nvPr/>
          </p:nvSpPr>
          <p:spPr>
            <a:xfrm>
              <a:off x="3999852" y="3005291"/>
              <a:ext cx="165716" cy="195591"/>
            </a:xfrm>
            <a:custGeom>
              <a:avLst/>
              <a:gdLst/>
              <a:ahLst/>
              <a:cxnLst/>
              <a:rect l="l" t="t" r="r" b="b"/>
              <a:pathLst>
                <a:path w="2185" h="2579" extrusionOk="0">
                  <a:moveTo>
                    <a:pt x="1469" y="0"/>
                  </a:moveTo>
                  <a:cubicBezTo>
                    <a:pt x="1306" y="0"/>
                    <a:pt x="1111" y="110"/>
                    <a:pt x="877" y="395"/>
                  </a:cubicBezTo>
                  <a:cubicBezTo>
                    <a:pt x="1" y="1454"/>
                    <a:pt x="796" y="2579"/>
                    <a:pt x="1614" y="2579"/>
                  </a:cubicBezTo>
                  <a:cubicBezTo>
                    <a:pt x="1758" y="2579"/>
                    <a:pt x="1903" y="2544"/>
                    <a:pt x="2039" y="2468"/>
                  </a:cubicBezTo>
                  <a:lnTo>
                    <a:pt x="2136" y="1674"/>
                  </a:lnTo>
                  <a:cubicBezTo>
                    <a:pt x="2185" y="1278"/>
                    <a:pt x="2143" y="874"/>
                    <a:pt x="1989" y="505"/>
                  </a:cubicBezTo>
                  <a:cubicBezTo>
                    <a:pt x="1874" y="237"/>
                    <a:pt x="1707" y="0"/>
                    <a:pt x="146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194;p54">
              <a:extLst>
                <a:ext uri="{FF2B5EF4-FFF2-40B4-BE49-F238E27FC236}">
                  <a16:creationId xmlns:a16="http://schemas.microsoft.com/office/drawing/2014/main" xmlns="" id="{C002DDB1-EE52-A683-6793-B0323F749BE0}"/>
                </a:ext>
              </a:extLst>
            </p:cNvPr>
            <p:cNvSpPr/>
            <p:nvPr/>
          </p:nvSpPr>
          <p:spPr>
            <a:xfrm>
              <a:off x="4105877" y="2714521"/>
              <a:ext cx="696158" cy="688324"/>
            </a:xfrm>
            <a:custGeom>
              <a:avLst/>
              <a:gdLst/>
              <a:ahLst/>
              <a:cxnLst/>
              <a:rect l="l" t="t" r="r" b="b"/>
              <a:pathLst>
                <a:path w="9179" h="9076" extrusionOk="0">
                  <a:moveTo>
                    <a:pt x="4734" y="0"/>
                  </a:moveTo>
                  <a:cubicBezTo>
                    <a:pt x="4529" y="0"/>
                    <a:pt x="4315" y="9"/>
                    <a:pt x="4092" y="26"/>
                  </a:cubicBezTo>
                  <a:cubicBezTo>
                    <a:pt x="4092" y="26"/>
                    <a:pt x="3898" y="26"/>
                    <a:pt x="3555" y="116"/>
                  </a:cubicBezTo>
                  <a:cubicBezTo>
                    <a:pt x="2665" y="373"/>
                    <a:pt x="2129" y="812"/>
                    <a:pt x="2129" y="812"/>
                  </a:cubicBezTo>
                  <a:cubicBezTo>
                    <a:pt x="2061" y="867"/>
                    <a:pt x="1956" y="951"/>
                    <a:pt x="1817" y="1098"/>
                  </a:cubicBezTo>
                  <a:cubicBezTo>
                    <a:pt x="1663" y="1265"/>
                    <a:pt x="1476" y="1500"/>
                    <a:pt x="1259" y="1843"/>
                  </a:cubicBezTo>
                  <a:cubicBezTo>
                    <a:pt x="1156" y="1995"/>
                    <a:pt x="842" y="2502"/>
                    <a:pt x="549" y="3295"/>
                  </a:cubicBezTo>
                  <a:cubicBezTo>
                    <a:pt x="466" y="3519"/>
                    <a:pt x="382" y="3770"/>
                    <a:pt x="314" y="4040"/>
                  </a:cubicBezTo>
                  <a:cubicBezTo>
                    <a:pt x="251" y="4271"/>
                    <a:pt x="189" y="4515"/>
                    <a:pt x="140" y="4778"/>
                  </a:cubicBezTo>
                  <a:cubicBezTo>
                    <a:pt x="132" y="4827"/>
                    <a:pt x="125" y="4875"/>
                    <a:pt x="119" y="4924"/>
                  </a:cubicBezTo>
                  <a:cubicBezTo>
                    <a:pt x="48" y="5335"/>
                    <a:pt x="15" y="5675"/>
                    <a:pt x="7" y="5976"/>
                  </a:cubicBezTo>
                  <a:cubicBezTo>
                    <a:pt x="0" y="6275"/>
                    <a:pt x="22" y="6519"/>
                    <a:pt x="48" y="6719"/>
                  </a:cubicBezTo>
                  <a:cubicBezTo>
                    <a:pt x="99" y="6991"/>
                    <a:pt x="160" y="7172"/>
                    <a:pt x="209" y="7297"/>
                  </a:cubicBezTo>
                  <a:cubicBezTo>
                    <a:pt x="237" y="7374"/>
                    <a:pt x="266" y="7444"/>
                    <a:pt x="307" y="7527"/>
                  </a:cubicBezTo>
                  <a:cubicBezTo>
                    <a:pt x="883" y="8655"/>
                    <a:pt x="2610" y="8890"/>
                    <a:pt x="3166" y="8960"/>
                  </a:cubicBezTo>
                  <a:cubicBezTo>
                    <a:pt x="3533" y="9011"/>
                    <a:pt x="4000" y="9076"/>
                    <a:pt x="4520" y="9076"/>
                  </a:cubicBezTo>
                  <a:cubicBezTo>
                    <a:pt x="5414" y="9076"/>
                    <a:pt x="6461" y="8886"/>
                    <a:pt x="7412" y="8112"/>
                  </a:cubicBezTo>
                  <a:cubicBezTo>
                    <a:pt x="9178" y="6677"/>
                    <a:pt x="9123" y="4451"/>
                    <a:pt x="9088" y="3950"/>
                  </a:cubicBezTo>
                  <a:cubicBezTo>
                    <a:pt x="9088" y="3915"/>
                    <a:pt x="9082" y="3895"/>
                    <a:pt x="9082" y="3880"/>
                  </a:cubicBezTo>
                  <a:cubicBezTo>
                    <a:pt x="9040" y="3442"/>
                    <a:pt x="8963" y="3025"/>
                    <a:pt x="8831" y="2627"/>
                  </a:cubicBezTo>
                  <a:cubicBezTo>
                    <a:pt x="8331" y="1122"/>
                    <a:pt x="7123" y="0"/>
                    <a:pt x="47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95;p54">
              <a:extLst>
                <a:ext uri="{FF2B5EF4-FFF2-40B4-BE49-F238E27FC236}">
                  <a16:creationId xmlns:a16="http://schemas.microsoft.com/office/drawing/2014/main" xmlns="" id="{072E9B5A-779A-D762-F719-DE3E2A9DE3D5}"/>
                </a:ext>
              </a:extLst>
            </p:cNvPr>
            <p:cNvSpPr/>
            <p:nvPr/>
          </p:nvSpPr>
          <p:spPr>
            <a:xfrm>
              <a:off x="4101175" y="2702387"/>
              <a:ext cx="386873" cy="331269"/>
            </a:xfrm>
            <a:custGeom>
              <a:avLst/>
              <a:gdLst/>
              <a:ahLst/>
              <a:cxnLst/>
              <a:rect l="l" t="t" r="r" b="b"/>
              <a:pathLst>
                <a:path w="5101" h="4368" extrusionOk="0">
                  <a:moveTo>
                    <a:pt x="3615" y="1"/>
                  </a:moveTo>
                  <a:cubicBezTo>
                    <a:pt x="3439" y="1"/>
                    <a:pt x="3254" y="14"/>
                    <a:pt x="3061" y="47"/>
                  </a:cubicBezTo>
                  <a:cubicBezTo>
                    <a:pt x="2393" y="157"/>
                    <a:pt x="1789" y="471"/>
                    <a:pt x="1308" y="902"/>
                  </a:cubicBezTo>
                  <a:cubicBezTo>
                    <a:pt x="981" y="1194"/>
                    <a:pt x="710" y="1543"/>
                    <a:pt x="508" y="1919"/>
                  </a:cubicBezTo>
                  <a:cubicBezTo>
                    <a:pt x="424" y="2078"/>
                    <a:pt x="354" y="2238"/>
                    <a:pt x="299" y="2405"/>
                  </a:cubicBezTo>
                  <a:cubicBezTo>
                    <a:pt x="0" y="3247"/>
                    <a:pt x="110" y="3998"/>
                    <a:pt x="187" y="4367"/>
                  </a:cubicBezTo>
                  <a:cubicBezTo>
                    <a:pt x="1468" y="3936"/>
                    <a:pt x="2644" y="3198"/>
                    <a:pt x="3611" y="2253"/>
                  </a:cubicBezTo>
                  <a:cubicBezTo>
                    <a:pt x="3883" y="1981"/>
                    <a:pt x="4140" y="1695"/>
                    <a:pt x="4377" y="1396"/>
                  </a:cubicBezTo>
                  <a:cubicBezTo>
                    <a:pt x="4411" y="1361"/>
                    <a:pt x="4439" y="1320"/>
                    <a:pt x="4467" y="1278"/>
                  </a:cubicBezTo>
                  <a:cubicBezTo>
                    <a:pt x="4696" y="979"/>
                    <a:pt x="4912" y="658"/>
                    <a:pt x="5100" y="324"/>
                  </a:cubicBezTo>
                  <a:cubicBezTo>
                    <a:pt x="5030" y="297"/>
                    <a:pt x="4940" y="256"/>
                    <a:pt x="4843" y="221"/>
                  </a:cubicBezTo>
                  <a:cubicBezTo>
                    <a:pt x="4539" y="112"/>
                    <a:pt x="4114" y="1"/>
                    <a:pt x="3615"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96;p54">
              <a:extLst>
                <a:ext uri="{FF2B5EF4-FFF2-40B4-BE49-F238E27FC236}">
                  <a16:creationId xmlns:a16="http://schemas.microsoft.com/office/drawing/2014/main" xmlns="" id="{DD3FF512-9876-041C-B5C9-8FD82472515A}"/>
                </a:ext>
              </a:extLst>
            </p:cNvPr>
            <p:cNvSpPr/>
            <p:nvPr/>
          </p:nvSpPr>
          <p:spPr>
            <a:xfrm>
              <a:off x="4431989" y="2710577"/>
              <a:ext cx="417513" cy="484011"/>
            </a:xfrm>
            <a:custGeom>
              <a:avLst/>
              <a:gdLst/>
              <a:ahLst/>
              <a:cxnLst/>
              <a:rect l="l" t="t" r="r" b="b"/>
              <a:pathLst>
                <a:path w="5505" h="6382" extrusionOk="0">
                  <a:moveTo>
                    <a:pt x="1533" y="1"/>
                  </a:moveTo>
                  <a:cubicBezTo>
                    <a:pt x="1188" y="1"/>
                    <a:pt x="837" y="42"/>
                    <a:pt x="481" y="113"/>
                  </a:cubicBezTo>
                  <a:cubicBezTo>
                    <a:pt x="321" y="148"/>
                    <a:pt x="161" y="183"/>
                    <a:pt x="0" y="225"/>
                  </a:cubicBezTo>
                  <a:cubicBezTo>
                    <a:pt x="15" y="544"/>
                    <a:pt x="49" y="864"/>
                    <a:pt x="105" y="1170"/>
                  </a:cubicBezTo>
                  <a:cubicBezTo>
                    <a:pt x="112" y="1233"/>
                    <a:pt x="126" y="1288"/>
                    <a:pt x="141" y="1343"/>
                  </a:cubicBezTo>
                  <a:cubicBezTo>
                    <a:pt x="224" y="1754"/>
                    <a:pt x="349" y="2152"/>
                    <a:pt x="508" y="2534"/>
                  </a:cubicBezTo>
                  <a:cubicBezTo>
                    <a:pt x="1198" y="4233"/>
                    <a:pt x="2547" y="5665"/>
                    <a:pt x="4232" y="6382"/>
                  </a:cubicBezTo>
                  <a:cubicBezTo>
                    <a:pt x="4795" y="6270"/>
                    <a:pt x="4969" y="6020"/>
                    <a:pt x="5212" y="5512"/>
                  </a:cubicBezTo>
                  <a:cubicBezTo>
                    <a:pt x="5450" y="5026"/>
                    <a:pt x="5505" y="4461"/>
                    <a:pt x="5463" y="3919"/>
                  </a:cubicBezTo>
                  <a:cubicBezTo>
                    <a:pt x="5456" y="3899"/>
                    <a:pt x="5456" y="3870"/>
                    <a:pt x="5456" y="3842"/>
                  </a:cubicBezTo>
                  <a:cubicBezTo>
                    <a:pt x="5373" y="3064"/>
                    <a:pt x="5074" y="2304"/>
                    <a:pt x="4615" y="1671"/>
                  </a:cubicBezTo>
                  <a:cubicBezTo>
                    <a:pt x="4316" y="1253"/>
                    <a:pt x="3947" y="893"/>
                    <a:pt x="3529" y="600"/>
                  </a:cubicBezTo>
                  <a:cubicBezTo>
                    <a:pt x="2909" y="170"/>
                    <a:pt x="2235" y="1"/>
                    <a:pt x="1533"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97;p54">
              <a:extLst>
                <a:ext uri="{FF2B5EF4-FFF2-40B4-BE49-F238E27FC236}">
                  <a16:creationId xmlns:a16="http://schemas.microsoft.com/office/drawing/2014/main" xmlns="" id="{7C456D0E-BECA-CBEE-E0DD-4C62511FEEAE}"/>
                </a:ext>
              </a:extLst>
            </p:cNvPr>
            <p:cNvSpPr/>
            <p:nvPr/>
          </p:nvSpPr>
          <p:spPr>
            <a:xfrm>
              <a:off x="4218499" y="2982008"/>
              <a:ext cx="101705" cy="58700"/>
            </a:xfrm>
            <a:custGeom>
              <a:avLst/>
              <a:gdLst/>
              <a:ahLst/>
              <a:cxnLst/>
              <a:rect l="l" t="t" r="r" b="b"/>
              <a:pathLst>
                <a:path w="1341" h="774" extrusionOk="0">
                  <a:moveTo>
                    <a:pt x="684" y="0"/>
                  </a:moveTo>
                  <a:cubicBezTo>
                    <a:pt x="307" y="0"/>
                    <a:pt x="1" y="435"/>
                    <a:pt x="33" y="493"/>
                  </a:cubicBezTo>
                  <a:cubicBezTo>
                    <a:pt x="36" y="498"/>
                    <a:pt x="41" y="500"/>
                    <a:pt x="49" y="500"/>
                  </a:cubicBezTo>
                  <a:cubicBezTo>
                    <a:pt x="106" y="500"/>
                    <a:pt x="295" y="377"/>
                    <a:pt x="544" y="377"/>
                  </a:cubicBezTo>
                  <a:cubicBezTo>
                    <a:pt x="586" y="377"/>
                    <a:pt x="628" y="380"/>
                    <a:pt x="673" y="388"/>
                  </a:cubicBezTo>
                  <a:cubicBezTo>
                    <a:pt x="1028" y="454"/>
                    <a:pt x="1196" y="774"/>
                    <a:pt x="1260" y="774"/>
                  </a:cubicBezTo>
                  <a:cubicBezTo>
                    <a:pt x="1264" y="774"/>
                    <a:pt x="1267" y="773"/>
                    <a:pt x="1271" y="771"/>
                  </a:cubicBezTo>
                  <a:cubicBezTo>
                    <a:pt x="1341" y="729"/>
                    <a:pt x="1215" y="111"/>
                    <a:pt x="791" y="12"/>
                  </a:cubicBezTo>
                  <a:cubicBezTo>
                    <a:pt x="755" y="4"/>
                    <a:pt x="719" y="0"/>
                    <a:pt x="684"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98;p54">
              <a:extLst>
                <a:ext uri="{FF2B5EF4-FFF2-40B4-BE49-F238E27FC236}">
                  <a16:creationId xmlns:a16="http://schemas.microsoft.com/office/drawing/2014/main" xmlns="" id="{2251967E-B8E1-2FFB-D67A-D172FE4C06DE}"/>
                </a:ext>
              </a:extLst>
            </p:cNvPr>
            <p:cNvSpPr/>
            <p:nvPr/>
          </p:nvSpPr>
          <p:spPr>
            <a:xfrm>
              <a:off x="4481361" y="3023114"/>
              <a:ext cx="101174" cy="58776"/>
            </a:xfrm>
            <a:custGeom>
              <a:avLst/>
              <a:gdLst/>
              <a:ahLst/>
              <a:cxnLst/>
              <a:rect l="l" t="t" r="r" b="b"/>
              <a:pathLst>
                <a:path w="1334" h="775" extrusionOk="0">
                  <a:moveTo>
                    <a:pt x="683" y="1"/>
                  </a:moveTo>
                  <a:cubicBezTo>
                    <a:pt x="306" y="1"/>
                    <a:pt x="0" y="436"/>
                    <a:pt x="32" y="494"/>
                  </a:cubicBezTo>
                  <a:cubicBezTo>
                    <a:pt x="35" y="499"/>
                    <a:pt x="40" y="501"/>
                    <a:pt x="48" y="501"/>
                  </a:cubicBezTo>
                  <a:cubicBezTo>
                    <a:pt x="104" y="501"/>
                    <a:pt x="288" y="378"/>
                    <a:pt x="537" y="378"/>
                  </a:cubicBezTo>
                  <a:cubicBezTo>
                    <a:pt x="578" y="378"/>
                    <a:pt x="621" y="381"/>
                    <a:pt x="665" y="389"/>
                  </a:cubicBezTo>
                  <a:cubicBezTo>
                    <a:pt x="1027" y="455"/>
                    <a:pt x="1196" y="775"/>
                    <a:pt x="1260" y="775"/>
                  </a:cubicBezTo>
                  <a:cubicBezTo>
                    <a:pt x="1263" y="775"/>
                    <a:pt x="1267" y="774"/>
                    <a:pt x="1270" y="771"/>
                  </a:cubicBezTo>
                  <a:cubicBezTo>
                    <a:pt x="1333" y="730"/>
                    <a:pt x="1215" y="112"/>
                    <a:pt x="791" y="13"/>
                  </a:cubicBezTo>
                  <a:cubicBezTo>
                    <a:pt x="754" y="5"/>
                    <a:pt x="718" y="1"/>
                    <a:pt x="683"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99;p54">
              <a:extLst>
                <a:ext uri="{FF2B5EF4-FFF2-40B4-BE49-F238E27FC236}">
                  <a16:creationId xmlns:a16="http://schemas.microsoft.com/office/drawing/2014/main" xmlns="" id="{BC76DD58-C605-FA9C-68B3-917555BFE6E3}"/>
                </a:ext>
              </a:extLst>
            </p:cNvPr>
            <p:cNvSpPr/>
            <p:nvPr/>
          </p:nvSpPr>
          <p:spPr>
            <a:xfrm>
              <a:off x="4224111" y="3153407"/>
              <a:ext cx="326729" cy="89415"/>
            </a:xfrm>
            <a:custGeom>
              <a:avLst/>
              <a:gdLst/>
              <a:ahLst/>
              <a:cxnLst/>
              <a:rect l="l" t="t" r="r" b="b"/>
              <a:pathLst>
                <a:path w="4308" h="1179" extrusionOk="0">
                  <a:moveTo>
                    <a:pt x="1" y="0"/>
                  </a:moveTo>
                  <a:cubicBezTo>
                    <a:pt x="1" y="0"/>
                    <a:pt x="776" y="1179"/>
                    <a:pt x="2154" y="1179"/>
                  </a:cubicBezTo>
                  <a:cubicBezTo>
                    <a:pt x="2734" y="1179"/>
                    <a:pt x="3421" y="970"/>
                    <a:pt x="4203" y="376"/>
                  </a:cubicBezTo>
                  <a:cubicBezTo>
                    <a:pt x="4238" y="348"/>
                    <a:pt x="4273" y="327"/>
                    <a:pt x="4308" y="299"/>
                  </a:cubicBezTo>
                  <a:lnTo>
                    <a:pt x="195" y="14"/>
                  </a:lnTo>
                  <a:cubicBezTo>
                    <a:pt x="126" y="14"/>
                    <a:pt x="63" y="7"/>
                    <a:pt x="1"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200;p54">
              <a:extLst>
                <a:ext uri="{FF2B5EF4-FFF2-40B4-BE49-F238E27FC236}">
                  <a16:creationId xmlns:a16="http://schemas.microsoft.com/office/drawing/2014/main" xmlns="" id="{03AE2E99-5E13-7C09-35DA-4AE75AF07BD8}"/>
                </a:ext>
              </a:extLst>
            </p:cNvPr>
            <p:cNvSpPr/>
            <p:nvPr/>
          </p:nvSpPr>
          <p:spPr>
            <a:xfrm>
              <a:off x="4224111" y="3153407"/>
              <a:ext cx="326729" cy="46793"/>
            </a:xfrm>
            <a:custGeom>
              <a:avLst/>
              <a:gdLst/>
              <a:ahLst/>
              <a:cxnLst/>
              <a:rect l="l" t="t" r="r" b="b"/>
              <a:pathLst>
                <a:path w="4308" h="617" extrusionOk="0">
                  <a:moveTo>
                    <a:pt x="1" y="0"/>
                  </a:moveTo>
                  <a:cubicBezTo>
                    <a:pt x="1" y="0"/>
                    <a:pt x="660" y="617"/>
                    <a:pt x="2284" y="617"/>
                  </a:cubicBezTo>
                  <a:cubicBezTo>
                    <a:pt x="2814" y="617"/>
                    <a:pt x="3448" y="551"/>
                    <a:pt x="4196" y="376"/>
                  </a:cubicBezTo>
                  <a:lnTo>
                    <a:pt x="4203" y="376"/>
                  </a:lnTo>
                  <a:cubicBezTo>
                    <a:pt x="4238" y="348"/>
                    <a:pt x="4273" y="327"/>
                    <a:pt x="4308" y="299"/>
                  </a:cubicBezTo>
                  <a:lnTo>
                    <a:pt x="195" y="14"/>
                  </a:lnTo>
                  <a:cubicBezTo>
                    <a:pt x="126" y="14"/>
                    <a:pt x="63" y="7"/>
                    <a:pt x="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201;p54">
              <a:extLst>
                <a:ext uri="{FF2B5EF4-FFF2-40B4-BE49-F238E27FC236}">
                  <a16:creationId xmlns:a16="http://schemas.microsoft.com/office/drawing/2014/main" xmlns="" id="{BFD9A993-65D4-3C25-D395-A6F498BDFD75}"/>
                </a:ext>
              </a:extLst>
            </p:cNvPr>
            <p:cNvSpPr/>
            <p:nvPr/>
          </p:nvSpPr>
          <p:spPr>
            <a:xfrm>
              <a:off x="4672630" y="3149008"/>
              <a:ext cx="166626" cy="187021"/>
            </a:xfrm>
            <a:custGeom>
              <a:avLst/>
              <a:gdLst/>
              <a:ahLst/>
              <a:cxnLst/>
              <a:rect l="l" t="t" r="r" b="b"/>
              <a:pathLst>
                <a:path w="2197" h="2466" extrusionOk="0">
                  <a:moveTo>
                    <a:pt x="1219" y="1"/>
                  </a:moveTo>
                  <a:cubicBezTo>
                    <a:pt x="1028" y="1"/>
                    <a:pt x="838" y="150"/>
                    <a:pt x="675" y="330"/>
                  </a:cubicBezTo>
                  <a:cubicBezTo>
                    <a:pt x="411" y="629"/>
                    <a:pt x="244" y="1005"/>
                    <a:pt x="161" y="1394"/>
                  </a:cubicBezTo>
                  <a:lnTo>
                    <a:pt x="0" y="2174"/>
                  </a:lnTo>
                  <a:cubicBezTo>
                    <a:pt x="181" y="2374"/>
                    <a:pt x="424" y="2466"/>
                    <a:pt x="676" y="2466"/>
                  </a:cubicBezTo>
                  <a:cubicBezTo>
                    <a:pt x="1401" y="2466"/>
                    <a:pt x="2197" y="1702"/>
                    <a:pt x="1769" y="581"/>
                  </a:cubicBezTo>
                  <a:cubicBezTo>
                    <a:pt x="1604" y="154"/>
                    <a:pt x="1411" y="1"/>
                    <a:pt x="1219"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202;p54">
              <a:extLst>
                <a:ext uri="{FF2B5EF4-FFF2-40B4-BE49-F238E27FC236}">
                  <a16:creationId xmlns:a16="http://schemas.microsoft.com/office/drawing/2014/main" xmlns="" id="{C9E6E491-5396-6969-9AA7-52B70EF63CD6}"/>
                </a:ext>
              </a:extLst>
            </p:cNvPr>
            <p:cNvSpPr/>
            <p:nvPr/>
          </p:nvSpPr>
          <p:spPr>
            <a:xfrm>
              <a:off x="4139626" y="2758129"/>
              <a:ext cx="293586" cy="115201"/>
            </a:xfrm>
            <a:custGeom>
              <a:avLst/>
              <a:gdLst/>
              <a:ahLst/>
              <a:cxnLst/>
              <a:rect l="l" t="t" r="r" b="b"/>
              <a:pathLst>
                <a:path w="3871" h="1519" extrusionOk="0">
                  <a:moveTo>
                    <a:pt x="3181" y="0"/>
                  </a:moveTo>
                  <a:cubicBezTo>
                    <a:pt x="3020" y="147"/>
                    <a:pt x="2827" y="266"/>
                    <a:pt x="2618" y="349"/>
                  </a:cubicBezTo>
                  <a:cubicBezTo>
                    <a:pt x="2381" y="439"/>
                    <a:pt x="2123" y="481"/>
                    <a:pt x="1866" y="481"/>
                  </a:cubicBezTo>
                  <a:cubicBezTo>
                    <a:pt x="1587" y="481"/>
                    <a:pt x="1315" y="433"/>
                    <a:pt x="1065" y="321"/>
                  </a:cubicBezTo>
                  <a:cubicBezTo>
                    <a:pt x="975" y="279"/>
                    <a:pt x="884" y="224"/>
                    <a:pt x="801" y="167"/>
                  </a:cubicBezTo>
                  <a:cubicBezTo>
                    <a:pt x="474" y="459"/>
                    <a:pt x="203" y="808"/>
                    <a:pt x="1" y="1184"/>
                  </a:cubicBezTo>
                  <a:cubicBezTo>
                    <a:pt x="286" y="1323"/>
                    <a:pt x="585" y="1413"/>
                    <a:pt x="898" y="1455"/>
                  </a:cubicBezTo>
                  <a:cubicBezTo>
                    <a:pt x="1003" y="1468"/>
                    <a:pt x="1106" y="1483"/>
                    <a:pt x="1212" y="1490"/>
                  </a:cubicBezTo>
                  <a:lnTo>
                    <a:pt x="1357" y="1490"/>
                  </a:lnTo>
                  <a:cubicBezTo>
                    <a:pt x="1810" y="1490"/>
                    <a:pt x="2262" y="1400"/>
                    <a:pt x="2686" y="1211"/>
                  </a:cubicBezTo>
                  <a:cubicBezTo>
                    <a:pt x="2785" y="1294"/>
                    <a:pt x="2888" y="1378"/>
                    <a:pt x="3000" y="1455"/>
                  </a:cubicBezTo>
                  <a:cubicBezTo>
                    <a:pt x="3035" y="1476"/>
                    <a:pt x="3069" y="1496"/>
                    <a:pt x="3104" y="1518"/>
                  </a:cubicBezTo>
                  <a:cubicBezTo>
                    <a:pt x="3376" y="1246"/>
                    <a:pt x="3633" y="960"/>
                    <a:pt x="3870" y="661"/>
                  </a:cubicBezTo>
                  <a:cubicBezTo>
                    <a:pt x="3758" y="606"/>
                    <a:pt x="3653" y="536"/>
                    <a:pt x="3556" y="459"/>
                  </a:cubicBezTo>
                  <a:cubicBezTo>
                    <a:pt x="3403" y="334"/>
                    <a:pt x="3271" y="174"/>
                    <a:pt x="3181" y="0"/>
                  </a:cubicBezTo>
                  <a:close/>
                </a:path>
              </a:pathLst>
            </a:custGeom>
            <a:solidFill>
              <a:srgbClr val="FFCC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203;p54">
              <a:extLst>
                <a:ext uri="{FF2B5EF4-FFF2-40B4-BE49-F238E27FC236}">
                  <a16:creationId xmlns:a16="http://schemas.microsoft.com/office/drawing/2014/main" xmlns="" id="{3363F836-6C41-B5DC-1DB5-D0501368CEB5}"/>
                </a:ext>
              </a:extLst>
            </p:cNvPr>
            <p:cNvSpPr/>
            <p:nvPr/>
          </p:nvSpPr>
          <p:spPr>
            <a:xfrm>
              <a:off x="4442607" y="2785052"/>
              <a:ext cx="403710" cy="222742"/>
            </a:xfrm>
            <a:custGeom>
              <a:avLst/>
              <a:gdLst/>
              <a:ahLst/>
              <a:cxnLst/>
              <a:rect l="l" t="t" r="r" b="b"/>
              <a:pathLst>
                <a:path w="5323" h="2937" extrusionOk="0">
                  <a:moveTo>
                    <a:pt x="1864" y="1"/>
                  </a:moveTo>
                  <a:cubicBezTo>
                    <a:pt x="1809" y="56"/>
                    <a:pt x="1746" y="111"/>
                    <a:pt x="1677" y="161"/>
                  </a:cubicBezTo>
                  <a:cubicBezTo>
                    <a:pt x="1385" y="370"/>
                    <a:pt x="1009" y="487"/>
                    <a:pt x="640" y="487"/>
                  </a:cubicBezTo>
                  <a:cubicBezTo>
                    <a:pt x="563" y="487"/>
                    <a:pt x="493" y="487"/>
                    <a:pt x="418" y="473"/>
                  </a:cubicBezTo>
                  <a:cubicBezTo>
                    <a:pt x="271" y="453"/>
                    <a:pt x="132" y="418"/>
                    <a:pt x="1" y="361"/>
                  </a:cubicBezTo>
                  <a:lnTo>
                    <a:pt x="1" y="361"/>
                  </a:lnTo>
                  <a:cubicBezTo>
                    <a:pt x="84" y="772"/>
                    <a:pt x="209" y="1170"/>
                    <a:pt x="368" y="1552"/>
                  </a:cubicBezTo>
                  <a:cubicBezTo>
                    <a:pt x="451" y="1559"/>
                    <a:pt x="535" y="1566"/>
                    <a:pt x="618" y="1566"/>
                  </a:cubicBezTo>
                  <a:cubicBezTo>
                    <a:pt x="1064" y="1566"/>
                    <a:pt x="1510" y="1462"/>
                    <a:pt x="1899" y="1253"/>
                  </a:cubicBezTo>
                  <a:cubicBezTo>
                    <a:pt x="1996" y="1691"/>
                    <a:pt x="2464" y="2040"/>
                    <a:pt x="2936" y="2185"/>
                  </a:cubicBezTo>
                  <a:cubicBezTo>
                    <a:pt x="3082" y="2227"/>
                    <a:pt x="3235" y="2249"/>
                    <a:pt x="3382" y="2249"/>
                  </a:cubicBezTo>
                  <a:cubicBezTo>
                    <a:pt x="3736" y="2249"/>
                    <a:pt x="4084" y="2137"/>
                    <a:pt x="4349" y="1928"/>
                  </a:cubicBezTo>
                  <a:cubicBezTo>
                    <a:pt x="4551" y="2227"/>
                    <a:pt x="4787" y="2506"/>
                    <a:pt x="5059" y="2735"/>
                  </a:cubicBezTo>
                  <a:lnTo>
                    <a:pt x="5066" y="2735"/>
                  </a:lnTo>
                  <a:cubicBezTo>
                    <a:pt x="5149" y="2811"/>
                    <a:pt x="5233" y="2875"/>
                    <a:pt x="5323" y="2937"/>
                  </a:cubicBezTo>
                  <a:cubicBezTo>
                    <a:pt x="5316" y="2917"/>
                    <a:pt x="5316" y="2888"/>
                    <a:pt x="5316" y="2860"/>
                  </a:cubicBezTo>
                  <a:cubicBezTo>
                    <a:pt x="5233" y="2082"/>
                    <a:pt x="4934" y="1322"/>
                    <a:pt x="4475" y="689"/>
                  </a:cubicBezTo>
                  <a:cubicBezTo>
                    <a:pt x="4224" y="807"/>
                    <a:pt x="3938" y="878"/>
                    <a:pt x="3653" y="891"/>
                  </a:cubicBezTo>
                  <a:cubicBezTo>
                    <a:pt x="3618" y="898"/>
                    <a:pt x="3583" y="898"/>
                    <a:pt x="3549" y="898"/>
                  </a:cubicBezTo>
                  <a:cubicBezTo>
                    <a:pt x="3457" y="898"/>
                    <a:pt x="3367" y="891"/>
                    <a:pt x="3277" y="878"/>
                  </a:cubicBezTo>
                  <a:cubicBezTo>
                    <a:pt x="2789" y="814"/>
                    <a:pt x="2339" y="570"/>
                    <a:pt x="2038" y="230"/>
                  </a:cubicBezTo>
                  <a:lnTo>
                    <a:pt x="2031" y="230"/>
                  </a:lnTo>
                  <a:cubicBezTo>
                    <a:pt x="1970" y="153"/>
                    <a:pt x="1913" y="78"/>
                    <a:pt x="1864" y="1"/>
                  </a:cubicBezTo>
                  <a:close/>
                </a:path>
              </a:pathLst>
            </a:custGeom>
            <a:solidFill>
              <a:srgbClr val="FFCC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204;p54">
              <a:extLst>
                <a:ext uri="{FF2B5EF4-FFF2-40B4-BE49-F238E27FC236}">
                  <a16:creationId xmlns:a16="http://schemas.microsoft.com/office/drawing/2014/main" xmlns="" id="{AA8A7130-E810-A375-1440-19FB77D32E7B}"/>
                </a:ext>
              </a:extLst>
            </p:cNvPr>
            <p:cNvSpPr/>
            <p:nvPr/>
          </p:nvSpPr>
          <p:spPr>
            <a:xfrm>
              <a:off x="4173450" y="3804644"/>
              <a:ext cx="631237" cy="517229"/>
            </a:xfrm>
            <a:custGeom>
              <a:avLst/>
              <a:gdLst/>
              <a:ahLst/>
              <a:cxnLst/>
              <a:rect l="l" t="t" r="r" b="b"/>
              <a:pathLst>
                <a:path w="8323" h="6820" extrusionOk="0">
                  <a:moveTo>
                    <a:pt x="6541" y="0"/>
                  </a:moveTo>
                  <a:cubicBezTo>
                    <a:pt x="4829" y="111"/>
                    <a:pt x="3117" y="216"/>
                    <a:pt x="1405" y="319"/>
                  </a:cubicBezTo>
                  <a:cubicBezTo>
                    <a:pt x="1370" y="647"/>
                    <a:pt x="1238" y="1106"/>
                    <a:pt x="1141" y="1510"/>
                  </a:cubicBezTo>
                  <a:cubicBezTo>
                    <a:pt x="1106" y="1664"/>
                    <a:pt x="1071" y="1802"/>
                    <a:pt x="1051" y="1934"/>
                  </a:cubicBezTo>
                  <a:cubicBezTo>
                    <a:pt x="1045" y="1948"/>
                    <a:pt x="1045" y="1963"/>
                    <a:pt x="1036" y="1976"/>
                  </a:cubicBezTo>
                  <a:cubicBezTo>
                    <a:pt x="904" y="2853"/>
                    <a:pt x="731" y="3681"/>
                    <a:pt x="544" y="4468"/>
                  </a:cubicBezTo>
                  <a:cubicBezTo>
                    <a:pt x="480" y="4725"/>
                    <a:pt x="410" y="4982"/>
                    <a:pt x="348" y="5233"/>
                  </a:cubicBezTo>
                  <a:cubicBezTo>
                    <a:pt x="236" y="5643"/>
                    <a:pt x="118" y="6047"/>
                    <a:pt x="1" y="6430"/>
                  </a:cubicBezTo>
                  <a:cubicBezTo>
                    <a:pt x="1148" y="6639"/>
                    <a:pt x="2533" y="6799"/>
                    <a:pt x="4106" y="6819"/>
                  </a:cubicBezTo>
                  <a:cubicBezTo>
                    <a:pt x="4172" y="6820"/>
                    <a:pt x="4238" y="6820"/>
                    <a:pt x="4303" y="6820"/>
                  </a:cubicBezTo>
                  <a:cubicBezTo>
                    <a:pt x="5837" y="6820"/>
                    <a:pt x="7195" y="6672"/>
                    <a:pt x="8322" y="6485"/>
                  </a:cubicBezTo>
                  <a:cubicBezTo>
                    <a:pt x="8107" y="5595"/>
                    <a:pt x="7912" y="4787"/>
                    <a:pt x="7731" y="4099"/>
                  </a:cubicBezTo>
                  <a:cubicBezTo>
                    <a:pt x="7661" y="3835"/>
                    <a:pt x="7599" y="3584"/>
                    <a:pt x="7536" y="3354"/>
                  </a:cubicBezTo>
                  <a:cubicBezTo>
                    <a:pt x="7340" y="2596"/>
                    <a:pt x="7189" y="2046"/>
                    <a:pt x="7098" y="1747"/>
                  </a:cubicBezTo>
                  <a:cubicBezTo>
                    <a:pt x="7006" y="1447"/>
                    <a:pt x="6916" y="1148"/>
                    <a:pt x="6848" y="932"/>
                  </a:cubicBezTo>
                  <a:cubicBezTo>
                    <a:pt x="6784" y="737"/>
                    <a:pt x="6736" y="598"/>
                    <a:pt x="6729" y="563"/>
                  </a:cubicBezTo>
                  <a:lnTo>
                    <a:pt x="6723" y="556"/>
                  </a:lnTo>
                  <a:cubicBezTo>
                    <a:pt x="6652" y="328"/>
                    <a:pt x="6582" y="132"/>
                    <a:pt x="6541"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205;p54">
              <a:extLst>
                <a:ext uri="{FF2B5EF4-FFF2-40B4-BE49-F238E27FC236}">
                  <a16:creationId xmlns:a16="http://schemas.microsoft.com/office/drawing/2014/main" xmlns="" id="{3F71A527-BDFB-1036-31E8-2BF5AD224094}"/>
                </a:ext>
              </a:extLst>
            </p:cNvPr>
            <p:cNvSpPr/>
            <p:nvPr/>
          </p:nvSpPr>
          <p:spPr>
            <a:xfrm>
              <a:off x="4310645" y="4064775"/>
              <a:ext cx="29579" cy="244887"/>
            </a:xfrm>
            <a:custGeom>
              <a:avLst/>
              <a:gdLst/>
              <a:ahLst/>
              <a:cxnLst/>
              <a:rect l="l" t="t" r="r" b="b"/>
              <a:pathLst>
                <a:path w="390" h="3229" extrusionOk="0">
                  <a:moveTo>
                    <a:pt x="390" y="1"/>
                  </a:moveTo>
                  <a:lnTo>
                    <a:pt x="390" y="1"/>
                  </a:lnTo>
                  <a:cubicBezTo>
                    <a:pt x="348" y="7"/>
                    <a:pt x="306" y="14"/>
                    <a:pt x="264" y="14"/>
                  </a:cubicBezTo>
                  <a:lnTo>
                    <a:pt x="187" y="906"/>
                  </a:lnTo>
                  <a:cubicBezTo>
                    <a:pt x="238" y="897"/>
                    <a:pt x="279" y="891"/>
                    <a:pt x="321" y="891"/>
                  </a:cubicBezTo>
                  <a:lnTo>
                    <a:pt x="390" y="1"/>
                  </a:lnTo>
                  <a:close/>
                  <a:moveTo>
                    <a:pt x="251" y="1677"/>
                  </a:moveTo>
                  <a:cubicBezTo>
                    <a:pt x="209" y="1677"/>
                    <a:pt x="167" y="1684"/>
                    <a:pt x="126" y="1684"/>
                  </a:cubicBezTo>
                  <a:lnTo>
                    <a:pt x="0" y="3215"/>
                  </a:lnTo>
                  <a:lnTo>
                    <a:pt x="126" y="3229"/>
                  </a:lnTo>
                  <a:lnTo>
                    <a:pt x="251" y="1677"/>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206;p54">
              <a:extLst>
                <a:ext uri="{FF2B5EF4-FFF2-40B4-BE49-F238E27FC236}">
                  <a16:creationId xmlns:a16="http://schemas.microsoft.com/office/drawing/2014/main" xmlns="" id="{9D932410-5580-7C86-3ADE-A91B299E24A9}"/>
                </a:ext>
              </a:extLst>
            </p:cNvPr>
            <p:cNvSpPr/>
            <p:nvPr/>
          </p:nvSpPr>
          <p:spPr>
            <a:xfrm>
              <a:off x="4494785" y="4043161"/>
              <a:ext cx="21767" cy="275527"/>
            </a:xfrm>
            <a:custGeom>
              <a:avLst/>
              <a:gdLst/>
              <a:ahLst/>
              <a:cxnLst/>
              <a:rect l="l" t="t" r="r" b="b"/>
              <a:pathLst>
                <a:path w="287" h="3633" extrusionOk="0">
                  <a:moveTo>
                    <a:pt x="126" y="0"/>
                  </a:moveTo>
                  <a:cubicBezTo>
                    <a:pt x="84" y="7"/>
                    <a:pt x="42" y="13"/>
                    <a:pt x="1" y="22"/>
                  </a:cubicBezTo>
                  <a:lnTo>
                    <a:pt x="36" y="870"/>
                  </a:lnTo>
                  <a:cubicBezTo>
                    <a:pt x="77" y="863"/>
                    <a:pt x="119" y="857"/>
                    <a:pt x="161" y="848"/>
                  </a:cubicBezTo>
                  <a:lnTo>
                    <a:pt x="126" y="0"/>
                  </a:lnTo>
                  <a:close/>
                  <a:moveTo>
                    <a:pt x="196" y="1642"/>
                  </a:moveTo>
                  <a:cubicBezTo>
                    <a:pt x="154" y="1650"/>
                    <a:pt x="113" y="1657"/>
                    <a:pt x="71" y="1663"/>
                  </a:cubicBezTo>
                  <a:lnTo>
                    <a:pt x="161" y="3632"/>
                  </a:lnTo>
                  <a:lnTo>
                    <a:pt x="286" y="3626"/>
                  </a:lnTo>
                  <a:lnTo>
                    <a:pt x="196" y="1642"/>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207;p54">
              <a:extLst>
                <a:ext uri="{FF2B5EF4-FFF2-40B4-BE49-F238E27FC236}">
                  <a16:creationId xmlns:a16="http://schemas.microsoft.com/office/drawing/2014/main" xmlns="" id="{62B79F42-9DE1-7460-C577-7AC4E1323ACD}"/>
                </a:ext>
              </a:extLst>
            </p:cNvPr>
            <p:cNvSpPr/>
            <p:nvPr/>
          </p:nvSpPr>
          <p:spPr>
            <a:xfrm>
              <a:off x="4677408" y="4312241"/>
              <a:ext cx="9632" cy="2275"/>
            </a:xfrm>
            <a:custGeom>
              <a:avLst/>
              <a:gdLst/>
              <a:ahLst/>
              <a:cxnLst/>
              <a:rect l="l" t="t" r="r" b="b"/>
              <a:pathLst>
                <a:path w="127" h="30" extrusionOk="0">
                  <a:moveTo>
                    <a:pt x="126" y="1"/>
                  </a:moveTo>
                  <a:cubicBezTo>
                    <a:pt x="84" y="7"/>
                    <a:pt x="43" y="7"/>
                    <a:pt x="1" y="14"/>
                  </a:cubicBezTo>
                  <a:lnTo>
                    <a:pt x="1" y="29"/>
                  </a:lnTo>
                  <a:lnTo>
                    <a:pt x="126" y="7"/>
                  </a:lnTo>
                  <a:lnTo>
                    <a:pt x="126" y="1"/>
                  </a:lnTo>
                  <a:close/>
                </a:path>
              </a:pathLst>
            </a:custGeom>
            <a:solidFill>
              <a:srgbClr val="EC40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208;p54">
              <a:extLst>
                <a:ext uri="{FF2B5EF4-FFF2-40B4-BE49-F238E27FC236}">
                  <a16:creationId xmlns:a16="http://schemas.microsoft.com/office/drawing/2014/main" xmlns="" id="{BBC5710B-943C-21A0-1FD2-6FDE8DF87720}"/>
                </a:ext>
              </a:extLst>
            </p:cNvPr>
            <p:cNvSpPr/>
            <p:nvPr/>
          </p:nvSpPr>
          <p:spPr>
            <a:xfrm>
              <a:off x="4631449" y="4028903"/>
              <a:ext cx="55593" cy="284476"/>
            </a:xfrm>
            <a:custGeom>
              <a:avLst/>
              <a:gdLst/>
              <a:ahLst/>
              <a:cxnLst/>
              <a:rect l="l" t="t" r="r" b="b"/>
              <a:pathLst>
                <a:path w="733" h="3751" extrusionOk="0">
                  <a:moveTo>
                    <a:pt x="126" y="1"/>
                  </a:moveTo>
                  <a:lnTo>
                    <a:pt x="1" y="21"/>
                  </a:lnTo>
                  <a:lnTo>
                    <a:pt x="112" y="711"/>
                  </a:lnTo>
                  <a:cubicBezTo>
                    <a:pt x="154" y="702"/>
                    <a:pt x="196" y="696"/>
                    <a:pt x="238" y="689"/>
                  </a:cubicBezTo>
                  <a:lnTo>
                    <a:pt x="126" y="1"/>
                  </a:lnTo>
                  <a:close/>
                  <a:moveTo>
                    <a:pt x="363" y="1454"/>
                  </a:moveTo>
                  <a:cubicBezTo>
                    <a:pt x="321" y="1462"/>
                    <a:pt x="279" y="1476"/>
                    <a:pt x="238" y="1482"/>
                  </a:cubicBezTo>
                  <a:lnTo>
                    <a:pt x="607" y="3750"/>
                  </a:lnTo>
                  <a:cubicBezTo>
                    <a:pt x="649" y="3743"/>
                    <a:pt x="690" y="3743"/>
                    <a:pt x="732" y="3737"/>
                  </a:cubicBezTo>
                  <a:lnTo>
                    <a:pt x="363" y="1454"/>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209;p54">
              <a:extLst>
                <a:ext uri="{FF2B5EF4-FFF2-40B4-BE49-F238E27FC236}">
                  <a16:creationId xmlns:a16="http://schemas.microsoft.com/office/drawing/2014/main" xmlns="" id="{2087C725-5CED-341D-4DB6-E60B2BBA18FA}"/>
                </a:ext>
              </a:extLst>
            </p:cNvPr>
            <p:cNvSpPr/>
            <p:nvPr/>
          </p:nvSpPr>
          <p:spPr>
            <a:xfrm>
              <a:off x="4275834" y="3451154"/>
              <a:ext cx="401662" cy="465658"/>
            </a:xfrm>
            <a:custGeom>
              <a:avLst/>
              <a:gdLst/>
              <a:ahLst/>
              <a:cxnLst/>
              <a:rect l="l" t="t" r="r" b="b"/>
              <a:pathLst>
                <a:path w="5296" h="6140" extrusionOk="0">
                  <a:moveTo>
                    <a:pt x="3881" y="0"/>
                  </a:moveTo>
                  <a:cubicBezTo>
                    <a:pt x="3479" y="0"/>
                    <a:pt x="3067" y="330"/>
                    <a:pt x="2492" y="445"/>
                  </a:cubicBezTo>
                  <a:cubicBezTo>
                    <a:pt x="2361" y="472"/>
                    <a:pt x="2207" y="491"/>
                    <a:pt x="2031" y="491"/>
                  </a:cubicBezTo>
                  <a:cubicBezTo>
                    <a:pt x="1666" y="491"/>
                    <a:pt x="1208" y="408"/>
                    <a:pt x="668" y="146"/>
                  </a:cubicBezTo>
                  <a:cubicBezTo>
                    <a:pt x="613" y="952"/>
                    <a:pt x="578" y="1807"/>
                    <a:pt x="479" y="2609"/>
                  </a:cubicBezTo>
                  <a:cubicBezTo>
                    <a:pt x="404" y="3451"/>
                    <a:pt x="196" y="4312"/>
                    <a:pt x="35" y="5114"/>
                  </a:cubicBezTo>
                  <a:cubicBezTo>
                    <a:pt x="0" y="5273"/>
                    <a:pt x="14" y="5406"/>
                    <a:pt x="84" y="5558"/>
                  </a:cubicBezTo>
                  <a:cubicBezTo>
                    <a:pt x="147" y="5702"/>
                    <a:pt x="936" y="6140"/>
                    <a:pt x="2098" y="6140"/>
                  </a:cubicBezTo>
                  <a:cubicBezTo>
                    <a:pt x="2343" y="6140"/>
                    <a:pt x="2605" y="6120"/>
                    <a:pt x="2881" y="6074"/>
                  </a:cubicBezTo>
                  <a:cubicBezTo>
                    <a:pt x="3918" y="5907"/>
                    <a:pt x="4725" y="5426"/>
                    <a:pt x="5296" y="4974"/>
                  </a:cubicBezTo>
                  <a:cubicBezTo>
                    <a:pt x="5065" y="4327"/>
                    <a:pt x="4837" y="3561"/>
                    <a:pt x="4663" y="2699"/>
                  </a:cubicBezTo>
                  <a:cubicBezTo>
                    <a:pt x="4503" y="1919"/>
                    <a:pt x="4412" y="1203"/>
                    <a:pt x="4371" y="570"/>
                  </a:cubicBezTo>
                  <a:cubicBezTo>
                    <a:pt x="4287" y="396"/>
                    <a:pt x="4391" y="159"/>
                    <a:pt x="4147" y="54"/>
                  </a:cubicBezTo>
                  <a:cubicBezTo>
                    <a:pt x="4058" y="16"/>
                    <a:pt x="3970" y="0"/>
                    <a:pt x="3881"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210;p54">
              <a:extLst>
                <a:ext uri="{FF2B5EF4-FFF2-40B4-BE49-F238E27FC236}">
                  <a16:creationId xmlns:a16="http://schemas.microsoft.com/office/drawing/2014/main" xmlns="" id="{7DCF9320-A6DC-6802-E20B-4E9E36330E6E}"/>
                </a:ext>
              </a:extLst>
            </p:cNvPr>
            <p:cNvSpPr/>
            <p:nvPr/>
          </p:nvSpPr>
          <p:spPr>
            <a:xfrm>
              <a:off x="4342270" y="3451533"/>
              <a:ext cx="227072" cy="87519"/>
            </a:xfrm>
            <a:custGeom>
              <a:avLst/>
              <a:gdLst/>
              <a:ahLst/>
              <a:cxnLst/>
              <a:rect l="l" t="t" r="r" b="b"/>
              <a:pathLst>
                <a:path w="2994" h="1154" extrusionOk="0">
                  <a:moveTo>
                    <a:pt x="2985" y="0"/>
                  </a:moveTo>
                  <a:lnTo>
                    <a:pt x="2985" y="0"/>
                  </a:lnTo>
                  <a:cubicBezTo>
                    <a:pt x="2207" y="71"/>
                    <a:pt x="1414" y="126"/>
                    <a:pt x="599" y="174"/>
                  </a:cubicBezTo>
                  <a:cubicBezTo>
                    <a:pt x="397" y="189"/>
                    <a:pt x="196" y="196"/>
                    <a:pt x="1" y="209"/>
                  </a:cubicBezTo>
                  <a:cubicBezTo>
                    <a:pt x="80" y="750"/>
                    <a:pt x="695" y="1153"/>
                    <a:pt x="1434" y="1153"/>
                  </a:cubicBezTo>
                  <a:cubicBezTo>
                    <a:pt x="1475" y="1153"/>
                    <a:pt x="1517" y="1152"/>
                    <a:pt x="1559" y="1149"/>
                  </a:cubicBezTo>
                  <a:cubicBezTo>
                    <a:pt x="2359" y="1093"/>
                    <a:pt x="2994" y="585"/>
                    <a:pt x="298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211;p54">
              <a:extLst>
                <a:ext uri="{FF2B5EF4-FFF2-40B4-BE49-F238E27FC236}">
                  <a16:creationId xmlns:a16="http://schemas.microsoft.com/office/drawing/2014/main" xmlns="" id="{A63C5BF7-CC75-7E5E-60E0-E224A3C679A6}"/>
                </a:ext>
              </a:extLst>
            </p:cNvPr>
            <p:cNvSpPr/>
            <p:nvPr/>
          </p:nvSpPr>
          <p:spPr>
            <a:xfrm>
              <a:off x="4554926" y="4666413"/>
              <a:ext cx="247095" cy="110120"/>
            </a:xfrm>
            <a:custGeom>
              <a:avLst/>
              <a:gdLst/>
              <a:ahLst/>
              <a:cxnLst/>
              <a:rect l="l" t="t" r="r" b="b"/>
              <a:pathLst>
                <a:path w="3258" h="1452" extrusionOk="0">
                  <a:moveTo>
                    <a:pt x="1163" y="0"/>
                  </a:moveTo>
                  <a:lnTo>
                    <a:pt x="23" y="77"/>
                  </a:lnTo>
                  <a:lnTo>
                    <a:pt x="1" y="1189"/>
                  </a:lnTo>
                  <a:cubicBezTo>
                    <a:pt x="1" y="1189"/>
                    <a:pt x="697" y="1336"/>
                    <a:pt x="2018" y="1433"/>
                  </a:cubicBezTo>
                  <a:cubicBezTo>
                    <a:pt x="2191" y="1446"/>
                    <a:pt x="2336" y="1452"/>
                    <a:pt x="2456" y="1452"/>
                  </a:cubicBezTo>
                  <a:cubicBezTo>
                    <a:pt x="3258" y="1452"/>
                    <a:pt x="3000" y="1204"/>
                    <a:pt x="3000" y="1204"/>
                  </a:cubicBezTo>
                  <a:lnTo>
                    <a:pt x="1163"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212;p54">
              <a:extLst>
                <a:ext uri="{FF2B5EF4-FFF2-40B4-BE49-F238E27FC236}">
                  <a16:creationId xmlns:a16="http://schemas.microsoft.com/office/drawing/2014/main" xmlns="" id="{A2E9E2DD-A827-1876-85C5-753AA12A5E22}"/>
                </a:ext>
              </a:extLst>
            </p:cNvPr>
            <p:cNvSpPr/>
            <p:nvPr/>
          </p:nvSpPr>
          <p:spPr>
            <a:xfrm>
              <a:off x="4548631" y="4663228"/>
              <a:ext cx="350241" cy="188462"/>
            </a:xfrm>
            <a:custGeom>
              <a:avLst/>
              <a:gdLst/>
              <a:ahLst/>
              <a:cxnLst/>
              <a:rect l="l" t="t" r="r" b="b"/>
              <a:pathLst>
                <a:path w="4618" h="2485" extrusionOk="0">
                  <a:moveTo>
                    <a:pt x="2338" y="0"/>
                  </a:moveTo>
                  <a:lnTo>
                    <a:pt x="1427" y="104"/>
                  </a:lnTo>
                  <a:lnTo>
                    <a:pt x="2033" y="1106"/>
                  </a:lnTo>
                  <a:lnTo>
                    <a:pt x="71" y="598"/>
                  </a:lnTo>
                  <a:lnTo>
                    <a:pt x="64" y="864"/>
                  </a:lnTo>
                  <a:lnTo>
                    <a:pt x="0" y="2039"/>
                  </a:lnTo>
                  <a:lnTo>
                    <a:pt x="0" y="2255"/>
                  </a:lnTo>
                  <a:lnTo>
                    <a:pt x="4593" y="2484"/>
                  </a:lnTo>
                  <a:cubicBezTo>
                    <a:pt x="4593" y="2484"/>
                    <a:pt x="4594" y="2485"/>
                    <a:pt x="4594" y="2485"/>
                  </a:cubicBezTo>
                  <a:cubicBezTo>
                    <a:pt x="4617" y="2485"/>
                    <a:pt x="4504" y="1563"/>
                    <a:pt x="4197" y="1462"/>
                  </a:cubicBezTo>
                  <a:cubicBezTo>
                    <a:pt x="4197" y="1462"/>
                    <a:pt x="2283" y="229"/>
                    <a:pt x="233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213;p54">
              <a:extLst>
                <a:ext uri="{FF2B5EF4-FFF2-40B4-BE49-F238E27FC236}">
                  <a16:creationId xmlns:a16="http://schemas.microsoft.com/office/drawing/2014/main" xmlns="" id="{912132C3-46B2-F8FF-7137-953557B55E3B}"/>
                </a:ext>
              </a:extLst>
            </p:cNvPr>
            <p:cNvSpPr/>
            <p:nvPr/>
          </p:nvSpPr>
          <p:spPr>
            <a:xfrm>
              <a:off x="4768113" y="4729133"/>
              <a:ext cx="62873" cy="39664"/>
            </a:xfrm>
            <a:custGeom>
              <a:avLst/>
              <a:gdLst/>
              <a:ahLst/>
              <a:cxnLst/>
              <a:rect l="l" t="t" r="r" b="b"/>
              <a:pathLst>
                <a:path w="829" h="523" extrusionOk="0">
                  <a:moveTo>
                    <a:pt x="771" y="0"/>
                  </a:moveTo>
                  <a:cubicBezTo>
                    <a:pt x="767" y="0"/>
                    <a:pt x="764" y="1"/>
                    <a:pt x="760" y="1"/>
                  </a:cubicBezTo>
                  <a:cubicBezTo>
                    <a:pt x="468" y="28"/>
                    <a:pt x="196" y="189"/>
                    <a:pt x="22" y="426"/>
                  </a:cubicBezTo>
                  <a:cubicBezTo>
                    <a:pt x="0" y="454"/>
                    <a:pt x="9" y="487"/>
                    <a:pt x="36" y="509"/>
                  </a:cubicBezTo>
                  <a:cubicBezTo>
                    <a:pt x="51" y="516"/>
                    <a:pt x="57" y="523"/>
                    <a:pt x="71" y="523"/>
                  </a:cubicBezTo>
                  <a:cubicBezTo>
                    <a:pt x="92" y="523"/>
                    <a:pt x="112" y="516"/>
                    <a:pt x="126" y="496"/>
                  </a:cubicBezTo>
                  <a:cubicBezTo>
                    <a:pt x="273" y="287"/>
                    <a:pt x="517" y="147"/>
                    <a:pt x="774" y="127"/>
                  </a:cubicBezTo>
                  <a:cubicBezTo>
                    <a:pt x="809" y="120"/>
                    <a:pt x="829" y="92"/>
                    <a:pt x="829" y="57"/>
                  </a:cubicBezTo>
                  <a:cubicBezTo>
                    <a:pt x="823" y="25"/>
                    <a:pt x="799" y="0"/>
                    <a:pt x="771"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214;p54">
              <a:extLst>
                <a:ext uri="{FF2B5EF4-FFF2-40B4-BE49-F238E27FC236}">
                  <a16:creationId xmlns:a16="http://schemas.microsoft.com/office/drawing/2014/main" xmlns="" id="{65640D3B-1E28-93B1-8E2A-6F7FD53BD20B}"/>
                </a:ext>
              </a:extLst>
            </p:cNvPr>
            <p:cNvSpPr/>
            <p:nvPr/>
          </p:nvSpPr>
          <p:spPr>
            <a:xfrm>
              <a:off x="4742251" y="4711235"/>
              <a:ext cx="62949" cy="39740"/>
            </a:xfrm>
            <a:custGeom>
              <a:avLst/>
              <a:gdLst/>
              <a:ahLst/>
              <a:cxnLst/>
              <a:rect l="l" t="t" r="r" b="b"/>
              <a:pathLst>
                <a:path w="830" h="524" extrusionOk="0">
                  <a:moveTo>
                    <a:pt x="759" y="0"/>
                  </a:moveTo>
                  <a:cubicBezTo>
                    <a:pt x="467" y="29"/>
                    <a:pt x="196" y="189"/>
                    <a:pt x="23" y="425"/>
                  </a:cubicBezTo>
                  <a:cubicBezTo>
                    <a:pt x="1" y="453"/>
                    <a:pt x="7" y="488"/>
                    <a:pt x="36" y="508"/>
                  </a:cubicBezTo>
                  <a:cubicBezTo>
                    <a:pt x="49" y="515"/>
                    <a:pt x="58" y="523"/>
                    <a:pt x="71" y="523"/>
                  </a:cubicBezTo>
                  <a:cubicBezTo>
                    <a:pt x="91" y="523"/>
                    <a:pt x="113" y="515"/>
                    <a:pt x="126" y="495"/>
                  </a:cubicBezTo>
                  <a:cubicBezTo>
                    <a:pt x="273" y="286"/>
                    <a:pt x="517" y="147"/>
                    <a:pt x="767" y="126"/>
                  </a:cubicBezTo>
                  <a:cubicBezTo>
                    <a:pt x="801" y="119"/>
                    <a:pt x="829" y="91"/>
                    <a:pt x="822" y="55"/>
                  </a:cubicBezTo>
                  <a:cubicBezTo>
                    <a:pt x="822" y="22"/>
                    <a:pt x="794" y="0"/>
                    <a:pt x="759"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215;p54">
              <a:extLst>
                <a:ext uri="{FF2B5EF4-FFF2-40B4-BE49-F238E27FC236}">
                  <a16:creationId xmlns:a16="http://schemas.microsoft.com/office/drawing/2014/main" xmlns="" id="{FFA59A29-A3DD-DC6B-3FB9-F70AD85D2B92}"/>
                </a:ext>
              </a:extLst>
            </p:cNvPr>
            <p:cNvSpPr/>
            <p:nvPr/>
          </p:nvSpPr>
          <p:spPr>
            <a:xfrm>
              <a:off x="4720637" y="4693791"/>
              <a:ext cx="62343" cy="39664"/>
            </a:xfrm>
            <a:custGeom>
              <a:avLst/>
              <a:gdLst/>
              <a:ahLst/>
              <a:cxnLst/>
              <a:rect l="l" t="t" r="r" b="b"/>
              <a:pathLst>
                <a:path w="822" h="523" extrusionOk="0">
                  <a:moveTo>
                    <a:pt x="764" y="0"/>
                  </a:moveTo>
                  <a:cubicBezTo>
                    <a:pt x="760" y="0"/>
                    <a:pt x="756" y="1"/>
                    <a:pt x="752" y="2"/>
                  </a:cubicBezTo>
                  <a:cubicBezTo>
                    <a:pt x="468" y="28"/>
                    <a:pt x="189" y="189"/>
                    <a:pt x="22" y="419"/>
                  </a:cubicBezTo>
                  <a:cubicBezTo>
                    <a:pt x="0" y="446"/>
                    <a:pt x="9" y="488"/>
                    <a:pt x="35" y="509"/>
                  </a:cubicBezTo>
                  <a:cubicBezTo>
                    <a:pt x="42" y="516"/>
                    <a:pt x="57" y="516"/>
                    <a:pt x="64" y="523"/>
                  </a:cubicBezTo>
                  <a:cubicBezTo>
                    <a:pt x="84" y="523"/>
                    <a:pt x="105" y="509"/>
                    <a:pt x="119" y="494"/>
                  </a:cubicBezTo>
                  <a:cubicBezTo>
                    <a:pt x="272" y="285"/>
                    <a:pt x="510" y="147"/>
                    <a:pt x="767" y="118"/>
                  </a:cubicBezTo>
                  <a:cubicBezTo>
                    <a:pt x="802" y="118"/>
                    <a:pt x="822" y="92"/>
                    <a:pt x="822" y="57"/>
                  </a:cubicBezTo>
                  <a:cubicBezTo>
                    <a:pt x="816" y="26"/>
                    <a:pt x="793" y="0"/>
                    <a:pt x="764"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216;p54">
              <a:extLst>
                <a:ext uri="{FF2B5EF4-FFF2-40B4-BE49-F238E27FC236}">
                  <a16:creationId xmlns:a16="http://schemas.microsoft.com/office/drawing/2014/main" xmlns="" id="{5F73296C-055A-757D-8CCC-BD6EA7A476A1}"/>
                </a:ext>
              </a:extLst>
            </p:cNvPr>
            <p:cNvSpPr/>
            <p:nvPr/>
          </p:nvSpPr>
          <p:spPr>
            <a:xfrm>
              <a:off x="4542792" y="4803456"/>
              <a:ext cx="356384" cy="26620"/>
            </a:xfrm>
            <a:custGeom>
              <a:avLst/>
              <a:gdLst/>
              <a:ahLst/>
              <a:cxnLst/>
              <a:rect l="l" t="t" r="r" b="b"/>
              <a:pathLst>
                <a:path w="4699" h="351" extrusionOk="0">
                  <a:moveTo>
                    <a:pt x="60" y="1"/>
                  </a:moveTo>
                  <a:cubicBezTo>
                    <a:pt x="30" y="1"/>
                    <a:pt x="7" y="27"/>
                    <a:pt x="1" y="59"/>
                  </a:cubicBezTo>
                  <a:cubicBezTo>
                    <a:pt x="1" y="92"/>
                    <a:pt x="29" y="120"/>
                    <a:pt x="64" y="127"/>
                  </a:cubicBezTo>
                  <a:lnTo>
                    <a:pt x="4628" y="351"/>
                  </a:lnTo>
                  <a:cubicBezTo>
                    <a:pt x="4663" y="351"/>
                    <a:pt x="4692" y="322"/>
                    <a:pt x="4698" y="294"/>
                  </a:cubicBezTo>
                  <a:cubicBezTo>
                    <a:pt x="4698" y="259"/>
                    <a:pt x="4670" y="226"/>
                    <a:pt x="4635" y="226"/>
                  </a:cubicBezTo>
                  <a:lnTo>
                    <a:pt x="71" y="2"/>
                  </a:lnTo>
                  <a:cubicBezTo>
                    <a:pt x="67" y="1"/>
                    <a:pt x="64" y="1"/>
                    <a:pt x="60"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217;p54">
              <a:extLst>
                <a:ext uri="{FF2B5EF4-FFF2-40B4-BE49-F238E27FC236}">
                  <a16:creationId xmlns:a16="http://schemas.microsoft.com/office/drawing/2014/main" xmlns="" id="{DA372DA9-CD7A-F2E8-46E1-8B9031DC4348}"/>
                </a:ext>
              </a:extLst>
            </p:cNvPr>
            <p:cNvSpPr/>
            <p:nvPr/>
          </p:nvSpPr>
          <p:spPr>
            <a:xfrm>
              <a:off x="4060600" y="4682719"/>
              <a:ext cx="246943" cy="110196"/>
            </a:xfrm>
            <a:custGeom>
              <a:avLst/>
              <a:gdLst/>
              <a:ahLst/>
              <a:cxnLst/>
              <a:rect l="l" t="t" r="r" b="b"/>
              <a:pathLst>
                <a:path w="3256" h="1453" extrusionOk="0">
                  <a:moveTo>
                    <a:pt x="2093" y="1"/>
                  </a:moveTo>
                  <a:lnTo>
                    <a:pt x="256" y="1211"/>
                  </a:lnTo>
                  <a:cubicBezTo>
                    <a:pt x="256" y="1211"/>
                    <a:pt x="0" y="1452"/>
                    <a:pt x="794" y="1452"/>
                  </a:cubicBezTo>
                  <a:cubicBezTo>
                    <a:pt x="916" y="1452"/>
                    <a:pt x="1062" y="1447"/>
                    <a:pt x="1238" y="1433"/>
                  </a:cubicBezTo>
                  <a:cubicBezTo>
                    <a:pt x="2553" y="1343"/>
                    <a:pt x="3256" y="1191"/>
                    <a:pt x="3256" y="1191"/>
                  </a:cubicBezTo>
                  <a:lnTo>
                    <a:pt x="3227" y="77"/>
                  </a:lnTo>
                  <a:lnTo>
                    <a:pt x="2093" y="1"/>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218;p54">
              <a:extLst>
                <a:ext uri="{FF2B5EF4-FFF2-40B4-BE49-F238E27FC236}">
                  <a16:creationId xmlns:a16="http://schemas.microsoft.com/office/drawing/2014/main" xmlns="" id="{04D28EB4-8914-0CC4-7288-51FA67449F0D}"/>
                </a:ext>
              </a:extLst>
            </p:cNvPr>
            <p:cNvSpPr/>
            <p:nvPr/>
          </p:nvSpPr>
          <p:spPr>
            <a:xfrm>
              <a:off x="3963676" y="4680064"/>
              <a:ext cx="350241" cy="188083"/>
            </a:xfrm>
            <a:custGeom>
              <a:avLst/>
              <a:gdLst/>
              <a:ahLst/>
              <a:cxnLst/>
              <a:rect l="l" t="t" r="r" b="b"/>
              <a:pathLst>
                <a:path w="4618" h="2480" extrusionOk="0">
                  <a:moveTo>
                    <a:pt x="2279" y="1"/>
                  </a:moveTo>
                  <a:lnTo>
                    <a:pt x="2279" y="1"/>
                  </a:lnTo>
                  <a:cubicBezTo>
                    <a:pt x="2334" y="224"/>
                    <a:pt x="420" y="1455"/>
                    <a:pt x="420" y="1455"/>
                  </a:cubicBezTo>
                  <a:cubicBezTo>
                    <a:pt x="114" y="1558"/>
                    <a:pt x="0" y="2480"/>
                    <a:pt x="17" y="2480"/>
                  </a:cubicBezTo>
                  <a:cubicBezTo>
                    <a:pt x="17" y="2480"/>
                    <a:pt x="18" y="2479"/>
                    <a:pt x="18" y="2479"/>
                  </a:cubicBezTo>
                  <a:lnTo>
                    <a:pt x="4617" y="2255"/>
                  </a:lnTo>
                  <a:lnTo>
                    <a:pt x="4617" y="2033"/>
                  </a:lnTo>
                  <a:lnTo>
                    <a:pt x="4554" y="857"/>
                  </a:lnTo>
                  <a:lnTo>
                    <a:pt x="4547" y="600"/>
                  </a:lnTo>
                  <a:lnTo>
                    <a:pt x="2585" y="1101"/>
                  </a:lnTo>
                  <a:lnTo>
                    <a:pt x="3191" y="99"/>
                  </a:lnTo>
                  <a:lnTo>
                    <a:pt x="227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219;p54">
              <a:extLst>
                <a:ext uri="{FF2B5EF4-FFF2-40B4-BE49-F238E27FC236}">
                  <a16:creationId xmlns:a16="http://schemas.microsoft.com/office/drawing/2014/main" xmlns="" id="{1A0FEAC9-7E37-81E5-EF3E-F0F78ED00E0A}"/>
                </a:ext>
              </a:extLst>
            </p:cNvPr>
            <p:cNvSpPr/>
            <p:nvPr/>
          </p:nvSpPr>
          <p:spPr>
            <a:xfrm>
              <a:off x="4031478" y="4745514"/>
              <a:ext cx="62267" cy="39588"/>
            </a:xfrm>
            <a:custGeom>
              <a:avLst/>
              <a:gdLst/>
              <a:ahLst/>
              <a:cxnLst/>
              <a:rect l="l" t="t" r="r" b="b"/>
              <a:pathLst>
                <a:path w="821" h="522" extrusionOk="0">
                  <a:moveTo>
                    <a:pt x="69" y="1"/>
                  </a:moveTo>
                  <a:cubicBezTo>
                    <a:pt x="36" y="1"/>
                    <a:pt x="7" y="21"/>
                    <a:pt x="1" y="56"/>
                  </a:cubicBezTo>
                  <a:cubicBezTo>
                    <a:pt x="1" y="91"/>
                    <a:pt x="21" y="119"/>
                    <a:pt x="56" y="126"/>
                  </a:cubicBezTo>
                  <a:cubicBezTo>
                    <a:pt x="313" y="155"/>
                    <a:pt x="550" y="286"/>
                    <a:pt x="704" y="495"/>
                  </a:cubicBezTo>
                  <a:cubicBezTo>
                    <a:pt x="717" y="515"/>
                    <a:pt x="737" y="522"/>
                    <a:pt x="759" y="522"/>
                  </a:cubicBezTo>
                  <a:cubicBezTo>
                    <a:pt x="766" y="522"/>
                    <a:pt x="779" y="515"/>
                    <a:pt x="787" y="509"/>
                  </a:cubicBezTo>
                  <a:cubicBezTo>
                    <a:pt x="814" y="489"/>
                    <a:pt x="821" y="453"/>
                    <a:pt x="801" y="425"/>
                  </a:cubicBezTo>
                  <a:cubicBezTo>
                    <a:pt x="634" y="188"/>
                    <a:pt x="355" y="29"/>
                    <a:pt x="69"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220;p54">
              <a:extLst>
                <a:ext uri="{FF2B5EF4-FFF2-40B4-BE49-F238E27FC236}">
                  <a16:creationId xmlns:a16="http://schemas.microsoft.com/office/drawing/2014/main" xmlns="" id="{5B97017A-EC64-123F-90B6-6E69F1B47DFA}"/>
                </a:ext>
              </a:extLst>
            </p:cNvPr>
            <p:cNvSpPr/>
            <p:nvPr/>
          </p:nvSpPr>
          <p:spPr>
            <a:xfrm>
              <a:off x="4057339" y="4727540"/>
              <a:ext cx="62873" cy="39740"/>
            </a:xfrm>
            <a:custGeom>
              <a:avLst/>
              <a:gdLst/>
              <a:ahLst/>
              <a:cxnLst/>
              <a:rect l="l" t="t" r="r" b="b"/>
              <a:pathLst>
                <a:path w="829" h="524" extrusionOk="0">
                  <a:moveTo>
                    <a:pt x="71" y="1"/>
                  </a:moveTo>
                  <a:cubicBezTo>
                    <a:pt x="35" y="1"/>
                    <a:pt x="7" y="22"/>
                    <a:pt x="0" y="58"/>
                  </a:cubicBezTo>
                  <a:cubicBezTo>
                    <a:pt x="0" y="91"/>
                    <a:pt x="20" y="126"/>
                    <a:pt x="56" y="126"/>
                  </a:cubicBezTo>
                  <a:cubicBezTo>
                    <a:pt x="313" y="154"/>
                    <a:pt x="557" y="293"/>
                    <a:pt x="703" y="502"/>
                  </a:cubicBezTo>
                  <a:cubicBezTo>
                    <a:pt x="717" y="517"/>
                    <a:pt x="739" y="523"/>
                    <a:pt x="759" y="523"/>
                  </a:cubicBezTo>
                  <a:cubicBezTo>
                    <a:pt x="772" y="523"/>
                    <a:pt x="780" y="523"/>
                    <a:pt x="794" y="508"/>
                  </a:cubicBezTo>
                  <a:cubicBezTo>
                    <a:pt x="822" y="495"/>
                    <a:pt x="829" y="453"/>
                    <a:pt x="807" y="425"/>
                  </a:cubicBezTo>
                  <a:cubicBezTo>
                    <a:pt x="633" y="189"/>
                    <a:pt x="363" y="36"/>
                    <a:pt x="71"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221;p54">
              <a:extLst>
                <a:ext uri="{FF2B5EF4-FFF2-40B4-BE49-F238E27FC236}">
                  <a16:creationId xmlns:a16="http://schemas.microsoft.com/office/drawing/2014/main" xmlns="" id="{0965759B-B853-CA19-6E7F-13435BAB7085}"/>
                </a:ext>
              </a:extLst>
            </p:cNvPr>
            <p:cNvSpPr/>
            <p:nvPr/>
          </p:nvSpPr>
          <p:spPr>
            <a:xfrm>
              <a:off x="4078953" y="4710097"/>
              <a:ext cx="62949" cy="39664"/>
            </a:xfrm>
            <a:custGeom>
              <a:avLst/>
              <a:gdLst/>
              <a:ahLst/>
              <a:cxnLst/>
              <a:rect l="l" t="t" r="r" b="b"/>
              <a:pathLst>
                <a:path w="830" h="523" extrusionOk="0">
                  <a:moveTo>
                    <a:pt x="67" y="1"/>
                  </a:moveTo>
                  <a:cubicBezTo>
                    <a:pt x="36" y="1"/>
                    <a:pt x="8" y="26"/>
                    <a:pt x="8" y="57"/>
                  </a:cubicBezTo>
                  <a:cubicBezTo>
                    <a:pt x="1" y="92"/>
                    <a:pt x="28" y="121"/>
                    <a:pt x="63" y="127"/>
                  </a:cubicBezTo>
                  <a:cubicBezTo>
                    <a:pt x="313" y="147"/>
                    <a:pt x="557" y="288"/>
                    <a:pt x="711" y="496"/>
                  </a:cubicBezTo>
                  <a:cubicBezTo>
                    <a:pt x="724" y="516"/>
                    <a:pt x="737" y="523"/>
                    <a:pt x="759" y="523"/>
                  </a:cubicBezTo>
                  <a:cubicBezTo>
                    <a:pt x="773" y="523"/>
                    <a:pt x="788" y="516"/>
                    <a:pt x="794" y="510"/>
                  </a:cubicBezTo>
                  <a:cubicBezTo>
                    <a:pt x="821" y="488"/>
                    <a:pt x="829" y="455"/>
                    <a:pt x="808" y="426"/>
                  </a:cubicBezTo>
                  <a:cubicBezTo>
                    <a:pt x="641" y="189"/>
                    <a:pt x="362" y="29"/>
                    <a:pt x="78" y="2"/>
                  </a:cubicBezTo>
                  <a:cubicBezTo>
                    <a:pt x="74" y="1"/>
                    <a:pt x="71" y="1"/>
                    <a:pt x="67"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222;p54">
              <a:extLst>
                <a:ext uri="{FF2B5EF4-FFF2-40B4-BE49-F238E27FC236}">
                  <a16:creationId xmlns:a16="http://schemas.microsoft.com/office/drawing/2014/main" xmlns="" id="{AE0BC2A3-2B87-004F-8D85-2930E2B0D40E}"/>
                </a:ext>
              </a:extLst>
            </p:cNvPr>
            <p:cNvSpPr/>
            <p:nvPr/>
          </p:nvSpPr>
          <p:spPr>
            <a:xfrm>
              <a:off x="3963373" y="4819913"/>
              <a:ext cx="356308" cy="26544"/>
            </a:xfrm>
            <a:custGeom>
              <a:avLst/>
              <a:gdLst/>
              <a:ahLst/>
              <a:cxnLst/>
              <a:rect l="l" t="t" r="r" b="b"/>
              <a:pathLst>
                <a:path w="4698" h="350" extrusionOk="0">
                  <a:moveTo>
                    <a:pt x="4628" y="0"/>
                  </a:moveTo>
                  <a:lnTo>
                    <a:pt x="64" y="224"/>
                  </a:lnTo>
                  <a:cubicBezTo>
                    <a:pt x="29" y="231"/>
                    <a:pt x="0" y="259"/>
                    <a:pt x="0" y="292"/>
                  </a:cubicBezTo>
                  <a:cubicBezTo>
                    <a:pt x="0" y="328"/>
                    <a:pt x="35" y="349"/>
                    <a:pt x="70" y="349"/>
                  </a:cubicBezTo>
                  <a:lnTo>
                    <a:pt x="4635" y="125"/>
                  </a:lnTo>
                  <a:cubicBezTo>
                    <a:pt x="4670" y="125"/>
                    <a:pt x="4698" y="92"/>
                    <a:pt x="4698" y="57"/>
                  </a:cubicBezTo>
                  <a:cubicBezTo>
                    <a:pt x="4691" y="29"/>
                    <a:pt x="4663" y="0"/>
                    <a:pt x="4628"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223;p54">
              <a:extLst>
                <a:ext uri="{FF2B5EF4-FFF2-40B4-BE49-F238E27FC236}">
                  <a16:creationId xmlns:a16="http://schemas.microsoft.com/office/drawing/2014/main" xmlns="" id="{F526D1B3-1A0A-3623-88A1-5CFAB0175A85}"/>
                </a:ext>
              </a:extLst>
            </p:cNvPr>
            <p:cNvSpPr/>
            <p:nvPr/>
          </p:nvSpPr>
          <p:spPr>
            <a:xfrm>
              <a:off x="4341285" y="3451002"/>
              <a:ext cx="228589" cy="92904"/>
            </a:xfrm>
            <a:custGeom>
              <a:avLst/>
              <a:gdLst/>
              <a:ahLst/>
              <a:cxnLst/>
              <a:rect l="l" t="t" r="r" b="b"/>
              <a:pathLst>
                <a:path w="3014" h="1225" extrusionOk="0">
                  <a:moveTo>
                    <a:pt x="2985" y="1"/>
                  </a:moveTo>
                  <a:cubicBezTo>
                    <a:pt x="2825" y="669"/>
                    <a:pt x="2240" y="1156"/>
                    <a:pt x="1559" y="1191"/>
                  </a:cubicBezTo>
                  <a:cubicBezTo>
                    <a:pt x="1530" y="1191"/>
                    <a:pt x="1504" y="1198"/>
                    <a:pt x="1475" y="1198"/>
                  </a:cubicBezTo>
                  <a:cubicBezTo>
                    <a:pt x="842" y="1198"/>
                    <a:pt x="264" y="807"/>
                    <a:pt x="21" y="209"/>
                  </a:cubicBezTo>
                  <a:lnTo>
                    <a:pt x="1" y="223"/>
                  </a:lnTo>
                  <a:cubicBezTo>
                    <a:pt x="243" y="829"/>
                    <a:pt x="827" y="1225"/>
                    <a:pt x="1475" y="1225"/>
                  </a:cubicBezTo>
                  <a:cubicBezTo>
                    <a:pt x="1504" y="1225"/>
                    <a:pt x="1530" y="1218"/>
                    <a:pt x="1559" y="1218"/>
                  </a:cubicBezTo>
                  <a:cubicBezTo>
                    <a:pt x="2255" y="1183"/>
                    <a:pt x="2846" y="690"/>
                    <a:pt x="3013" y="7"/>
                  </a:cubicBezTo>
                  <a:lnTo>
                    <a:pt x="2985"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224;p54">
              <a:extLst>
                <a:ext uri="{FF2B5EF4-FFF2-40B4-BE49-F238E27FC236}">
                  <a16:creationId xmlns:a16="http://schemas.microsoft.com/office/drawing/2014/main" xmlns="" id="{CDD6C258-F1A0-5728-6370-C84C047219F9}"/>
                </a:ext>
              </a:extLst>
            </p:cNvPr>
            <p:cNvSpPr/>
            <p:nvPr/>
          </p:nvSpPr>
          <p:spPr>
            <a:xfrm>
              <a:off x="3828833" y="3709465"/>
              <a:ext cx="1366378" cy="367217"/>
            </a:xfrm>
            <a:custGeom>
              <a:avLst/>
              <a:gdLst/>
              <a:ahLst/>
              <a:cxnLst/>
              <a:rect l="l" t="t" r="r" b="b"/>
              <a:pathLst>
                <a:path w="18016" h="4842" extrusionOk="0">
                  <a:moveTo>
                    <a:pt x="14205" y="1"/>
                  </a:moveTo>
                  <a:cubicBezTo>
                    <a:pt x="13198" y="1"/>
                    <a:pt x="12032" y="72"/>
                    <a:pt x="10772" y="218"/>
                  </a:cubicBezTo>
                  <a:cubicBezTo>
                    <a:pt x="10807" y="344"/>
                    <a:pt x="10841" y="469"/>
                    <a:pt x="10876" y="587"/>
                  </a:cubicBezTo>
                  <a:cubicBezTo>
                    <a:pt x="12168" y="434"/>
                    <a:pt x="13334" y="357"/>
                    <a:pt x="14280" y="357"/>
                  </a:cubicBezTo>
                  <a:cubicBezTo>
                    <a:pt x="15738" y="357"/>
                    <a:pt x="16672" y="540"/>
                    <a:pt x="16736" y="906"/>
                  </a:cubicBezTo>
                  <a:cubicBezTo>
                    <a:pt x="16861" y="1644"/>
                    <a:pt x="13464" y="2835"/>
                    <a:pt x="9151" y="3565"/>
                  </a:cubicBezTo>
                  <a:cubicBezTo>
                    <a:pt x="6990" y="3931"/>
                    <a:pt x="5010" y="4114"/>
                    <a:pt x="3555" y="4114"/>
                  </a:cubicBezTo>
                  <a:cubicBezTo>
                    <a:pt x="2100" y="4114"/>
                    <a:pt x="1169" y="3931"/>
                    <a:pt x="1106" y="3565"/>
                  </a:cubicBezTo>
                  <a:cubicBezTo>
                    <a:pt x="1009" y="2987"/>
                    <a:pt x="3042" y="2145"/>
                    <a:pt x="5978" y="1449"/>
                  </a:cubicBezTo>
                  <a:cubicBezTo>
                    <a:pt x="6006" y="1310"/>
                    <a:pt x="6039" y="1172"/>
                    <a:pt x="6068" y="1032"/>
                  </a:cubicBezTo>
                  <a:lnTo>
                    <a:pt x="6068" y="1032"/>
                  </a:lnTo>
                  <a:cubicBezTo>
                    <a:pt x="2457" y="1875"/>
                    <a:pt x="1" y="3002"/>
                    <a:pt x="146" y="3864"/>
                  </a:cubicBezTo>
                  <a:cubicBezTo>
                    <a:pt x="255" y="4492"/>
                    <a:pt x="1721" y="4842"/>
                    <a:pt x="3935" y="4842"/>
                  </a:cubicBezTo>
                  <a:cubicBezTo>
                    <a:pt x="5425" y="4842"/>
                    <a:pt x="7253" y="4683"/>
                    <a:pt x="9234" y="4345"/>
                  </a:cubicBezTo>
                  <a:cubicBezTo>
                    <a:pt x="14167" y="3510"/>
                    <a:pt x="18015" y="1978"/>
                    <a:pt x="17841" y="921"/>
                  </a:cubicBezTo>
                  <a:cubicBezTo>
                    <a:pt x="17737" y="317"/>
                    <a:pt x="16323" y="1"/>
                    <a:pt x="14205"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225;p54">
              <a:extLst>
                <a:ext uri="{FF2B5EF4-FFF2-40B4-BE49-F238E27FC236}">
                  <a16:creationId xmlns:a16="http://schemas.microsoft.com/office/drawing/2014/main" xmlns="" id="{A5D79281-3FA7-62C8-F4FB-B8CAB5C1B9B7}"/>
                </a:ext>
              </a:extLst>
            </p:cNvPr>
            <p:cNvSpPr/>
            <p:nvPr/>
          </p:nvSpPr>
          <p:spPr>
            <a:xfrm>
              <a:off x="4199843" y="4058935"/>
              <a:ext cx="560021" cy="142579"/>
            </a:xfrm>
            <a:custGeom>
              <a:avLst/>
              <a:gdLst/>
              <a:ahLst/>
              <a:cxnLst/>
              <a:rect l="l" t="t" r="r" b="b"/>
              <a:pathLst>
                <a:path w="7384" h="1880" extrusionOk="0">
                  <a:moveTo>
                    <a:pt x="7188" y="1"/>
                  </a:moveTo>
                  <a:cubicBezTo>
                    <a:pt x="6784" y="98"/>
                    <a:pt x="6366" y="196"/>
                    <a:pt x="5929" y="293"/>
                  </a:cubicBezTo>
                  <a:lnTo>
                    <a:pt x="6054" y="1058"/>
                  </a:lnTo>
                  <a:cubicBezTo>
                    <a:pt x="6513" y="961"/>
                    <a:pt x="6959" y="857"/>
                    <a:pt x="7383" y="746"/>
                  </a:cubicBezTo>
                  <a:cubicBezTo>
                    <a:pt x="7313" y="482"/>
                    <a:pt x="7251" y="231"/>
                    <a:pt x="7188" y="1"/>
                  </a:cubicBezTo>
                  <a:close/>
                  <a:moveTo>
                    <a:pt x="5803" y="315"/>
                  </a:moveTo>
                  <a:cubicBezTo>
                    <a:pt x="5274" y="425"/>
                    <a:pt x="4718" y="530"/>
                    <a:pt x="4147" y="627"/>
                  </a:cubicBezTo>
                  <a:cubicBezTo>
                    <a:pt x="4120" y="634"/>
                    <a:pt x="4085" y="640"/>
                    <a:pt x="4050" y="640"/>
                  </a:cubicBezTo>
                  <a:lnTo>
                    <a:pt x="4085" y="1434"/>
                  </a:lnTo>
                  <a:cubicBezTo>
                    <a:pt x="4133" y="1427"/>
                    <a:pt x="4189" y="1414"/>
                    <a:pt x="4237" y="1407"/>
                  </a:cubicBezTo>
                  <a:cubicBezTo>
                    <a:pt x="4815" y="1308"/>
                    <a:pt x="5386" y="1198"/>
                    <a:pt x="5929" y="1086"/>
                  </a:cubicBezTo>
                  <a:lnTo>
                    <a:pt x="5803" y="315"/>
                  </a:lnTo>
                  <a:close/>
                  <a:moveTo>
                    <a:pt x="3925" y="662"/>
                  </a:moveTo>
                  <a:cubicBezTo>
                    <a:pt x="3187" y="787"/>
                    <a:pt x="2463" y="884"/>
                    <a:pt x="1782" y="968"/>
                  </a:cubicBezTo>
                  <a:lnTo>
                    <a:pt x="1712" y="1754"/>
                  </a:lnTo>
                  <a:cubicBezTo>
                    <a:pt x="2428" y="1677"/>
                    <a:pt x="3187" y="1581"/>
                    <a:pt x="3960" y="1455"/>
                  </a:cubicBezTo>
                  <a:lnTo>
                    <a:pt x="3925" y="662"/>
                  </a:lnTo>
                  <a:close/>
                  <a:moveTo>
                    <a:pt x="1648" y="983"/>
                  </a:moveTo>
                  <a:lnTo>
                    <a:pt x="1648" y="983"/>
                  </a:lnTo>
                  <a:cubicBezTo>
                    <a:pt x="1141" y="1038"/>
                    <a:pt x="655" y="1080"/>
                    <a:pt x="196" y="1115"/>
                  </a:cubicBezTo>
                  <a:cubicBezTo>
                    <a:pt x="132" y="1372"/>
                    <a:pt x="62" y="1629"/>
                    <a:pt x="0" y="1880"/>
                  </a:cubicBezTo>
                  <a:cubicBezTo>
                    <a:pt x="501" y="1859"/>
                    <a:pt x="1037" y="1818"/>
                    <a:pt x="1587" y="1761"/>
                  </a:cubicBezTo>
                  <a:lnTo>
                    <a:pt x="1648" y="983"/>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226;p54">
              <a:extLst>
                <a:ext uri="{FF2B5EF4-FFF2-40B4-BE49-F238E27FC236}">
                  <a16:creationId xmlns:a16="http://schemas.microsoft.com/office/drawing/2014/main" xmlns="" id="{D07578C4-96DA-5385-6FE6-BDA5C2B6260B}"/>
                </a:ext>
              </a:extLst>
            </p:cNvPr>
            <p:cNvSpPr/>
            <p:nvPr/>
          </p:nvSpPr>
          <p:spPr>
            <a:xfrm>
              <a:off x="4320125" y="4132273"/>
              <a:ext cx="14941" cy="60217"/>
            </a:xfrm>
            <a:custGeom>
              <a:avLst/>
              <a:gdLst/>
              <a:ahLst/>
              <a:cxnLst/>
              <a:rect l="l" t="t" r="r" b="b"/>
              <a:pathLst>
                <a:path w="197" h="794" extrusionOk="0">
                  <a:moveTo>
                    <a:pt x="196" y="1"/>
                  </a:moveTo>
                  <a:cubicBezTo>
                    <a:pt x="154" y="1"/>
                    <a:pt x="113" y="7"/>
                    <a:pt x="62" y="16"/>
                  </a:cubicBezTo>
                  <a:lnTo>
                    <a:pt x="1" y="794"/>
                  </a:lnTo>
                  <a:cubicBezTo>
                    <a:pt x="42" y="794"/>
                    <a:pt x="84" y="787"/>
                    <a:pt x="126" y="787"/>
                  </a:cubicBezTo>
                  <a:lnTo>
                    <a:pt x="196"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227;p54">
              <a:extLst>
                <a:ext uri="{FF2B5EF4-FFF2-40B4-BE49-F238E27FC236}">
                  <a16:creationId xmlns:a16="http://schemas.microsoft.com/office/drawing/2014/main" xmlns="" id="{453BF66C-36E4-64D0-443D-69A815C4D8C7}"/>
                </a:ext>
              </a:extLst>
            </p:cNvPr>
            <p:cNvSpPr/>
            <p:nvPr/>
          </p:nvSpPr>
          <p:spPr>
            <a:xfrm>
              <a:off x="4497439" y="4107473"/>
              <a:ext cx="12211" cy="61885"/>
            </a:xfrm>
            <a:custGeom>
              <a:avLst/>
              <a:gdLst/>
              <a:ahLst/>
              <a:cxnLst/>
              <a:rect l="l" t="t" r="r" b="b"/>
              <a:pathLst>
                <a:path w="161" h="816" extrusionOk="0">
                  <a:moveTo>
                    <a:pt x="126" y="0"/>
                  </a:moveTo>
                  <a:cubicBezTo>
                    <a:pt x="84" y="9"/>
                    <a:pt x="42" y="15"/>
                    <a:pt x="1" y="22"/>
                  </a:cubicBezTo>
                  <a:lnTo>
                    <a:pt x="36" y="815"/>
                  </a:lnTo>
                  <a:cubicBezTo>
                    <a:pt x="78" y="809"/>
                    <a:pt x="119" y="802"/>
                    <a:pt x="161" y="794"/>
                  </a:cubicBezTo>
                  <a:lnTo>
                    <a:pt x="126"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228;p54">
              <a:extLst>
                <a:ext uri="{FF2B5EF4-FFF2-40B4-BE49-F238E27FC236}">
                  <a16:creationId xmlns:a16="http://schemas.microsoft.com/office/drawing/2014/main" xmlns="" id="{4FEE6222-A7CA-3EB4-20CA-76AD65513789}"/>
                </a:ext>
              </a:extLst>
            </p:cNvPr>
            <p:cNvSpPr/>
            <p:nvPr/>
          </p:nvSpPr>
          <p:spPr>
            <a:xfrm>
              <a:off x="4639943" y="4081156"/>
              <a:ext cx="19036" cy="60217"/>
            </a:xfrm>
            <a:custGeom>
              <a:avLst/>
              <a:gdLst/>
              <a:ahLst/>
              <a:cxnLst/>
              <a:rect l="l" t="t" r="r" b="b"/>
              <a:pathLst>
                <a:path w="251" h="794" extrusionOk="0">
                  <a:moveTo>
                    <a:pt x="126" y="0"/>
                  </a:moveTo>
                  <a:cubicBezTo>
                    <a:pt x="84" y="7"/>
                    <a:pt x="42" y="13"/>
                    <a:pt x="0" y="22"/>
                  </a:cubicBezTo>
                  <a:lnTo>
                    <a:pt x="126" y="793"/>
                  </a:lnTo>
                  <a:cubicBezTo>
                    <a:pt x="167" y="787"/>
                    <a:pt x="209" y="773"/>
                    <a:pt x="251" y="765"/>
                  </a:cubicBezTo>
                  <a:lnTo>
                    <a:pt x="126"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29;p54">
              <a:extLst>
                <a:ext uri="{FF2B5EF4-FFF2-40B4-BE49-F238E27FC236}">
                  <a16:creationId xmlns:a16="http://schemas.microsoft.com/office/drawing/2014/main" xmlns="" id="{67E31FA1-7698-FCF9-8AEB-0169DB98D881}"/>
                </a:ext>
              </a:extLst>
            </p:cNvPr>
            <p:cNvSpPr/>
            <p:nvPr/>
          </p:nvSpPr>
          <p:spPr>
            <a:xfrm>
              <a:off x="3892159" y="3974450"/>
              <a:ext cx="145769" cy="46111"/>
            </a:xfrm>
            <a:custGeom>
              <a:avLst/>
              <a:gdLst/>
              <a:ahLst/>
              <a:cxnLst/>
              <a:rect l="l" t="t" r="r" b="b"/>
              <a:pathLst>
                <a:path w="1922" h="608" extrusionOk="0">
                  <a:moveTo>
                    <a:pt x="1642" y="607"/>
                  </a:moveTo>
                  <a:lnTo>
                    <a:pt x="1642" y="607"/>
                  </a:lnTo>
                  <a:lnTo>
                    <a:pt x="1642" y="607"/>
                  </a:lnTo>
                  <a:lnTo>
                    <a:pt x="1642" y="607"/>
                  </a:lnTo>
                  <a:close/>
                  <a:moveTo>
                    <a:pt x="1915" y="600"/>
                  </a:moveTo>
                  <a:lnTo>
                    <a:pt x="1900" y="600"/>
                  </a:lnTo>
                  <a:lnTo>
                    <a:pt x="1915" y="600"/>
                  </a:lnTo>
                  <a:close/>
                  <a:moveTo>
                    <a:pt x="1921" y="600"/>
                  </a:moveTo>
                  <a:lnTo>
                    <a:pt x="1915" y="600"/>
                  </a:lnTo>
                  <a:lnTo>
                    <a:pt x="1921" y="600"/>
                  </a:lnTo>
                  <a:lnTo>
                    <a:pt x="1921" y="600"/>
                  </a:lnTo>
                  <a:close/>
                  <a:moveTo>
                    <a:pt x="84" y="1"/>
                  </a:moveTo>
                  <a:cubicBezTo>
                    <a:pt x="84" y="9"/>
                    <a:pt x="1" y="607"/>
                    <a:pt x="1642" y="607"/>
                  </a:cubicBezTo>
                  <a:cubicBezTo>
                    <a:pt x="1" y="607"/>
                    <a:pt x="84" y="9"/>
                    <a:pt x="84" y="1"/>
                  </a:cubicBez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30;p54">
              <a:extLst>
                <a:ext uri="{FF2B5EF4-FFF2-40B4-BE49-F238E27FC236}">
                  <a16:creationId xmlns:a16="http://schemas.microsoft.com/office/drawing/2014/main" xmlns="" id="{3365BCB8-340A-2F7C-CA06-DA33B450D078}"/>
                </a:ext>
              </a:extLst>
            </p:cNvPr>
            <p:cNvSpPr/>
            <p:nvPr/>
          </p:nvSpPr>
          <p:spPr>
            <a:xfrm>
              <a:off x="4649954" y="3725467"/>
              <a:ext cx="391727" cy="28592"/>
            </a:xfrm>
            <a:custGeom>
              <a:avLst/>
              <a:gdLst/>
              <a:ahLst/>
              <a:cxnLst/>
              <a:rect l="l" t="t" r="r" b="b"/>
              <a:pathLst>
                <a:path w="5165" h="377" extrusionOk="0">
                  <a:moveTo>
                    <a:pt x="5157" y="271"/>
                  </a:moveTo>
                  <a:lnTo>
                    <a:pt x="5164" y="271"/>
                  </a:lnTo>
                  <a:lnTo>
                    <a:pt x="5164" y="271"/>
                  </a:lnTo>
                  <a:lnTo>
                    <a:pt x="5157" y="271"/>
                  </a:lnTo>
                  <a:close/>
                  <a:moveTo>
                    <a:pt x="5142" y="271"/>
                  </a:moveTo>
                  <a:lnTo>
                    <a:pt x="5157" y="271"/>
                  </a:lnTo>
                  <a:lnTo>
                    <a:pt x="5142" y="271"/>
                  </a:lnTo>
                  <a:close/>
                  <a:moveTo>
                    <a:pt x="0" y="209"/>
                  </a:moveTo>
                  <a:lnTo>
                    <a:pt x="0" y="209"/>
                  </a:lnTo>
                  <a:cubicBezTo>
                    <a:pt x="14" y="264"/>
                    <a:pt x="29" y="320"/>
                    <a:pt x="49" y="376"/>
                  </a:cubicBezTo>
                  <a:lnTo>
                    <a:pt x="49" y="376"/>
                  </a:lnTo>
                  <a:lnTo>
                    <a:pt x="49" y="376"/>
                  </a:lnTo>
                  <a:lnTo>
                    <a:pt x="49" y="376"/>
                  </a:lnTo>
                  <a:cubicBezTo>
                    <a:pt x="29" y="320"/>
                    <a:pt x="14" y="264"/>
                    <a:pt x="0" y="209"/>
                  </a:cubicBezTo>
                  <a:close/>
                  <a:moveTo>
                    <a:pt x="42" y="203"/>
                  </a:moveTo>
                  <a:lnTo>
                    <a:pt x="14" y="203"/>
                  </a:lnTo>
                  <a:lnTo>
                    <a:pt x="42" y="203"/>
                  </a:lnTo>
                  <a:close/>
                  <a:moveTo>
                    <a:pt x="97" y="194"/>
                  </a:moveTo>
                  <a:lnTo>
                    <a:pt x="77" y="194"/>
                  </a:lnTo>
                  <a:lnTo>
                    <a:pt x="97" y="194"/>
                  </a:lnTo>
                  <a:close/>
                  <a:moveTo>
                    <a:pt x="126" y="194"/>
                  </a:moveTo>
                  <a:lnTo>
                    <a:pt x="119" y="194"/>
                  </a:lnTo>
                  <a:lnTo>
                    <a:pt x="126" y="194"/>
                  </a:lnTo>
                  <a:close/>
                  <a:moveTo>
                    <a:pt x="189" y="188"/>
                  </a:moveTo>
                  <a:lnTo>
                    <a:pt x="167" y="188"/>
                  </a:lnTo>
                  <a:lnTo>
                    <a:pt x="189" y="188"/>
                  </a:lnTo>
                  <a:close/>
                  <a:moveTo>
                    <a:pt x="3459" y="146"/>
                  </a:moveTo>
                  <a:cubicBezTo>
                    <a:pt x="4147" y="146"/>
                    <a:pt x="4718" y="188"/>
                    <a:pt x="5136" y="271"/>
                  </a:cubicBezTo>
                  <a:cubicBezTo>
                    <a:pt x="4718" y="188"/>
                    <a:pt x="4147" y="146"/>
                    <a:pt x="3459" y="146"/>
                  </a:cubicBezTo>
                  <a:close/>
                  <a:moveTo>
                    <a:pt x="3459" y="146"/>
                  </a:moveTo>
                  <a:lnTo>
                    <a:pt x="3459" y="146"/>
                  </a:lnTo>
                  <a:lnTo>
                    <a:pt x="3459" y="146"/>
                  </a:lnTo>
                  <a:lnTo>
                    <a:pt x="3459" y="146"/>
                  </a:lnTo>
                  <a:close/>
                  <a:moveTo>
                    <a:pt x="3395" y="1"/>
                  </a:moveTo>
                  <a:cubicBezTo>
                    <a:pt x="4788" y="1"/>
                    <a:pt x="5094" y="181"/>
                    <a:pt x="5164" y="271"/>
                  </a:cubicBezTo>
                  <a:cubicBezTo>
                    <a:pt x="5094" y="181"/>
                    <a:pt x="4788" y="1"/>
                    <a:pt x="3395" y="1"/>
                  </a:cubicBezTo>
                  <a:close/>
                  <a:moveTo>
                    <a:pt x="3395" y="1"/>
                  </a:moveTo>
                  <a:lnTo>
                    <a:pt x="3389" y="1"/>
                  </a:lnTo>
                  <a:lnTo>
                    <a:pt x="3395" y="1"/>
                  </a:ln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31;p54">
              <a:extLst>
                <a:ext uri="{FF2B5EF4-FFF2-40B4-BE49-F238E27FC236}">
                  <a16:creationId xmlns:a16="http://schemas.microsoft.com/office/drawing/2014/main" xmlns="" id="{71D38834-4D81-4089-16E2-17C44D0C38D7}"/>
                </a:ext>
              </a:extLst>
            </p:cNvPr>
            <p:cNvSpPr/>
            <p:nvPr/>
          </p:nvSpPr>
          <p:spPr>
            <a:xfrm>
              <a:off x="4653594" y="3736464"/>
              <a:ext cx="257713" cy="17595"/>
            </a:xfrm>
            <a:custGeom>
              <a:avLst/>
              <a:gdLst/>
              <a:ahLst/>
              <a:cxnLst/>
              <a:rect l="l" t="t" r="r" b="b"/>
              <a:pathLst>
                <a:path w="3398" h="232" extrusionOk="0">
                  <a:moveTo>
                    <a:pt x="36" y="231"/>
                  </a:moveTo>
                  <a:lnTo>
                    <a:pt x="1" y="231"/>
                  </a:lnTo>
                  <a:lnTo>
                    <a:pt x="1" y="231"/>
                  </a:lnTo>
                  <a:lnTo>
                    <a:pt x="36" y="231"/>
                  </a:lnTo>
                  <a:close/>
                  <a:moveTo>
                    <a:pt x="3398" y="1"/>
                  </a:moveTo>
                  <a:lnTo>
                    <a:pt x="3398" y="1"/>
                  </a:lnTo>
                  <a:cubicBezTo>
                    <a:pt x="2464" y="1"/>
                    <a:pt x="1323" y="78"/>
                    <a:pt x="49" y="225"/>
                  </a:cubicBezTo>
                  <a:cubicBezTo>
                    <a:pt x="1323" y="78"/>
                    <a:pt x="2464" y="1"/>
                    <a:pt x="3398" y="1"/>
                  </a:cubicBezTo>
                  <a:close/>
                </a:path>
              </a:pathLst>
            </a:custGeom>
            <a:solidFill>
              <a:srgbClr val="E51F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32;p54">
              <a:extLst>
                <a:ext uri="{FF2B5EF4-FFF2-40B4-BE49-F238E27FC236}">
                  <a16:creationId xmlns:a16="http://schemas.microsoft.com/office/drawing/2014/main" xmlns="" id="{1AE310EC-18E2-B131-E43B-5421A493E01E}"/>
                </a:ext>
              </a:extLst>
            </p:cNvPr>
            <p:cNvSpPr/>
            <p:nvPr/>
          </p:nvSpPr>
          <p:spPr>
            <a:xfrm>
              <a:off x="4649954" y="3725467"/>
              <a:ext cx="391727" cy="20628"/>
            </a:xfrm>
            <a:custGeom>
              <a:avLst/>
              <a:gdLst/>
              <a:ahLst/>
              <a:cxnLst/>
              <a:rect l="l" t="t" r="r" b="b"/>
              <a:pathLst>
                <a:path w="5165" h="272" extrusionOk="0">
                  <a:moveTo>
                    <a:pt x="5157" y="271"/>
                  </a:moveTo>
                  <a:lnTo>
                    <a:pt x="5157" y="271"/>
                  </a:lnTo>
                  <a:lnTo>
                    <a:pt x="5157" y="271"/>
                  </a:lnTo>
                  <a:close/>
                  <a:moveTo>
                    <a:pt x="5164" y="271"/>
                  </a:moveTo>
                  <a:lnTo>
                    <a:pt x="5164" y="271"/>
                  </a:lnTo>
                  <a:lnTo>
                    <a:pt x="5164" y="271"/>
                  </a:lnTo>
                  <a:lnTo>
                    <a:pt x="5164" y="271"/>
                  </a:lnTo>
                  <a:close/>
                  <a:moveTo>
                    <a:pt x="5136" y="271"/>
                  </a:moveTo>
                  <a:lnTo>
                    <a:pt x="5142" y="271"/>
                  </a:lnTo>
                  <a:lnTo>
                    <a:pt x="5136" y="271"/>
                  </a:lnTo>
                  <a:close/>
                  <a:moveTo>
                    <a:pt x="14" y="203"/>
                  </a:moveTo>
                  <a:cubicBezTo>
                    <a:pt x="7" y="203"/>
                    <a:pt x="0" y="203"/>
                    <a:pt x="0" y="209"/>
                  </a:cubicBezTo>
                  <a:lnTo>
                    <a:pt x="0" y="209"/>
                  </a:lnTo>
                  <a:cubicBezTo>
                    <a:pt x="0" y="203"/>
                    <a:pt x="7" y="203"/>
                    <a:pt x="14" y="203"/>
                  </a:cubicBezTo>
                  <a:close/>
                  <a:moveTo>
                    <a:pt x="77" y="194"/>
                  </a:moveTo>
                  <a:cubicBezTo>
                    <a:pt x="64" y="203"/>
                    <a:pt x="49" y="203"/>
                    <a:pt x="42" y="203"/>
                  </a:cubicBezTo>
                  <a:cubicBezTo>
                    <a:pt x="49" y="203"/>
                    <a:pt x="64" y="203"/>
                    <a:pt x="77" y="194"/>
                  </a:cubicBezTo>
                  <a:close/>
                  <a:moveTo>
                    <a:pt x="119" y="194"/>
                  </a:moveTo>
                  <a:lnTo>
                    <a:pt x="97" y="194"/>
                  </a:lnTo>
                  <a:lnTo>
                    <a:pt x="119" y="194"/>
                  </a:lnTo>
                  <a:close/>
                  <a:moveTo>
                    <a:pt x="167" y="188"/>
                  </a:moveTo>
                  <a:cubicBezTo>
                    <a:pt x="154" y="188"/>
                    <a:pt x="139" y="194"/>
                    <a:pt x="126" y="194"/>
                  </a:cubicBezTo>
                  <a:cubicBezTo>
                    <a:pt x="139" y="194"/>
                    <a:pt x="154" y="188"/>
                    <a:pt x="167" y="188"/>
                  </a:cubicBezTo>
                  <a:close/>
                  <a:moveTo>
                    <a:pt x="3459" y="146"/>
                  </a:moveTo>
                  <a:lnTo>
                    <a:pt x="3446" y="146"/>
                  </a:lnTo>
                  <a:lnTo>
                    <a:pt x="3446" y="146"/>
                  </a:lnTo>
                  <a:lnTo>
                    <a:pt x="3459" y="146"/>
                  </a:lnTo>
                  <a:close/>
                  <a:moveTo>
                    <a:pt x="3459" y="146"/>
                  </a:moveTo>
                  <a:lnTo>
                    <a:pt x="3459" y="146"/>
                  </a:lnTo>
                  <a:lnTo>
                    <a:pt x="3459" y="146"/>
                  </a:lnTo>
                  <a:lnTo>
                    <a:pt x="3459" y="146"/>
                  </a:lnTo>
                  <a:close/>
                  <a:moveTo>
                    <a:pt x="3389" y="1"/>
                  </a:moveTo>
                  <a:cubicBezTo>
                    <a:pt x="2659" y="1"/>
                    <a:pt x="1635" y="49"/>
                    <a:pt x="189" y="188"/>
                  </a:cubicBezTo>
                  <a:cubicBezTo>
                    <a:pt x="1635" y="49"/>
                    <a:pt x="2659" y="1"/>
                    <a:pt x="3389" y="1"/>
                  </a:cubicBezTo>
                  <a:close/>
                  <a:moveTo>
                    <a:pt x="3395" y="1"/>
                  </a:moveTo>
                  <a:lnTo>
                    <a:pt x="3395" y="1"/>
                  </a:lnTo>
                  <a:lnTo>
                    <a:pt x="3395" y="1"/>
                  </a:ln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33;p54">
              <a:extLst>
                <a:ext uri="{FF2B5EF4-FFF2-40B4-BE49-F238E27FC236}">
                  <a16:creationId xmlns:a16="http://schemas.microsoft.com/office/drawing/2014/main" xmlns="" id="{E519EEC4-C575-3CFC-BDE9-39613C1A747B}"/>
                </a:ext>
              </a:extLst>
            </p:cNvPr>
            <p:cNvSpPr/>
            <p:nvPr/>
          </p:nvSpPr>
          <p:spPr>
            <a:xfrm>
              <a:off x="4653594" y="3736464"/>
              <a:ext cx="257713" cy="17595"/>
            </a:xfrm>
            <a:custGeom>
              <a:avLst/>
              <a:gdLst/>
              <a:ahLst/>
              <a:cxnLst/>
              <a:rect l="l" t="t" r="r" b="b"/>
              <a:pathLst>
                <a:path w="3398" h="232" extrusionOk="0">
                  <a:moveTo>
                    <a:pt x="3398" y="1"/>
                  </a:moveTo>
                  <a:cubicBezTo>
                    <a:pt x="2564" y="1"/>
                    <a:pt x="1562" y="61"/>
                    <a:pt x="456" y="180"/>
                  </a:cubicBezTo>
                  <a:lnTo>
                    <a:pt x="456" y="180"/>
                  </a:lnTo>
                  <a:cubicBezTo>
                    <a:pt x="1566" y="62"/>
                    <a:pt x="2564" y="1"/>
                    <a:pt x="3398" y="1"/>
                  </a:cubicBezTo>
                  <a:close/>
                  <a:moveTo>
                    <a:pt x="456" y="180"/>
                  </a:moveTo>
                  <a:cubicBezTo>
                    <a:pt x="322" y="194"/>
                    <a:pt x="186" y="209"/>
                    <a:pt x="49" y="225"/>
                  </a:cubicBezTo>
                  <a:cubicBezTo>
                    <a:pt x="49" y="225"/>
                    <a:pt x="49" y="225"/>
                    <a:pt x="48" y="226"/>
                  </a:cubicBezTo>
                  <a:lnTo>
                    <a:pt x="48" y="226"/>
                  </a:lnTo>
                  <a:cubicBezTo>
                    <a:pt x="185" y="210"/>
                    <a:pt x="321" y="194"/>
                    <a:pt x="456" y="180"/>
                  </a:cubicBezTo>
                  <a:close/>
                  <a:moveTo>
                    <a:pt x="48" y="226"/>
                  </a:moveTo>
                  <a:cubicBezTo>
                    <a:pt x="32" y="228"/>
                    <a:pt x="17" y="229"/>
                    <a:pt x="1" y="231"/>
                  </a:cubicBezTo>
                  <a:lnTo>
                    <a:pt x="36" y="231"/>
                  </a:lnTo>
                  <a:cubicBezTo>
                    <a:pt x="42" y="231"/>
                    <a:pt x="43" y="231"/>
                    <a:pt x="48" y="226"/>
                  </a:cubicBez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34;p54">
              <a:extLst>
                <a:ext uri="{FF2B5EF4-FFF2-40B4-BE49-F238E27FC236}">
                  <a16:creationId xmlns:a16="http://schemas.microsoft.com/office/drawing/2014/main" xmlns="" id="{B1CA80DD-175C-3168-ADF0-82BC7DF170A3}"/>
                </a:ext>
              </a:extLst>
            </p:cNvPr>
            <p:cNvSpPr/>
            <p:nvPr/>
          </p:nvSpPr>
          <p:spPr>
            <a:xfrm>
              <a:off x="4649954" y="3725467"/>
              <a:ext cx="391727" cy="28592"/>
            </a:xfrm>
            <a:custGeom>
              <a:avLst/>
              <a:gdLst/>
              <a:ahLst/>
              <a:cxnLst/>
              <a:rect l="l" t="t" r="r" b="b"/>
              <a:pathLst>
                <a:path w="5165" h="377" extrusionOk="0">
                  <a:moveTo>
                    <a:pt x="3389" y="1"/>
                  </a:moveTo>
                  <a:cubicBezTo>
                    <a:pt x="2659" y="1"/>
                    <a:pt x="1635" y="49"/>
                    <a:pt x="189" y="188"/>
                  </a:cubicBezTo>
                  <a:lnTo>
                    <a:pt x="167" y="188"/>
                  </a:lnTo>
                  <a:cubicBezTo>
                    <a:pt x="154" y="188"/>
                    <a:pt x="139" y="194"/>
                    <a:pt x="126" y="194"/>
                  </a:cubicBezTo>
                  <a:lnTo>
                    <a:pt x="77" y="194"/>
                  </a:lnTo>
                  <a:cubicBezTo>
                    <a:pt x="64" y="203"/>
                    <a:pt x="49" y="203"/>
                    <a:pt x="42" y="203"/>
                  </a:cubicBezTo>
                  <a:lnTo>
                    <a:pt x="14" y="203"/>
                  </a:lnTo>
                  <a:cubicBezTo>
                    <a:pt x="7" y="203"/>
                    <a:pt x="0" y="203"/>
                    <a:pt x="0" y="209"/>
                  </a:cubicBezTo>
                  <a:cubicBezTo>
                    <a:pt x="14" y="264"/>
                    <a:pt x="29" y="320"/>
                    <a:pt x="49" y="376"/>
                  </a:cubicBezTo>
                  <a:cubicBezTo>
                    <a:pt x="1336" y="223"/>
                    <a:pt x="2499" y="146"/>
                    <a:pt x="3446" y="146"/>
                  </a:cubicBezTo>
                  <a:lnTo>
                    <a:pt x="3459" y="146"/>
                  </a:lnTo>
                  <a:cubicBezTo>
                    <a:pt x="4147" y="146"/>
                    <a:pt x="4718" y="188"/>
                    <a:pt x="5136" y="271"/>
                  </a:cubicBezTo>
                  <a:lnTo>
                    <a:pt x="5164" y="271"/>
                  </a:lnTo>
                  <a:cubicBezTo>
                    <a:pt x="5094" y="181"/>
                    <a:pt x="4788" y="1"/>
                    <a:pt x="3395"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35;p54">
              <a:extLst>
                <a:ext uri="{FF2B5EF4-FFF2-40B4-BE49-F238E27FC236}">
                  <a16:creationId xmlns:a16="http://schemas.microsoft.com/office/drawing/2014/main" xmlns="" id="{8E0D78AD-295E-4FD7-9E45-306AAA1B7D20}"/>
                </a:ext>
              </a:extLst>
            </p:cNvPr>
            <p:cNvSpPr/>
            <p:nvPr/>
          </p:nvSpPr>
          <p:spPr>
            <a:xfrm>
              <a:off x="4016689" y="4019954"/>
              <a:ext cx="20705" cy="607"/>
            </a:xfrm>
            <a:custGeom>
              <a:avLst/>
              <a:gdLst/>
              <a:ahLst/>
              <a:cxnLst/>
              <a:rect l="l" t="t" r="r" b="b"/>
              <a:pathLst>
                <a:path w="273" h="8" extrusionOk="0">
                  <a:moveTo>
                    <a:pt x="0" y="7"/>
                  </a:moveTo>
                  <a:lnTo>
                    <a:pt x="0" y="7"/>
                  </a:lnTo>
                  <a:lnTo>
                    <a:pt x="0" y="7"/>
                  </a:lnTo>
                  <a:lnTo>
                    <a:pt x="0" y="7"/>
                  </a:lnTo>
                  <a:close/>
                  <a:moveTo>
                    <a:pt x="258" y="0"/>
                  </a:moveTo>
                  <a:cubicBezTo>
                    <a:pt x="167" y="0"/>
                    <a:pt x="84" y="7"/>
                    <a:pt x="0" y="7"/>
                  </a:cubicBezTo>
                  <a:cubicBezTo>
                    <a:pt x="84" y="7"/>
                    <a:pt x="167" y="0"/>
                    <a:pt x="258" y="0"/>
                  </a:cubicBezTo>
                  <a:close/>
                  <a:moveTo>
                    <a:pt x="273" y="0"/>
                  </a:moveTo>
                  <a:lnTo>
                    <a:pt x="273" y="0"/>
                  </a:ln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36;p54">
              <a:extLst>
                <a:ext uri="{FF2B5EF4-FFF2-40B4-BE49-F238E27FC236}">
                  <a16:creationId xmlns:a16="http://schemas.microsoft.com/office/drawing/2014/main" xmlns="" id="{E1A1D655-BD34-6C8D-FAB3-870D0E4388A5}"/>
                </a:ext>
              </a:extLst>
            </p:cNvPr>
            <p:cNvSpPr/>
            <p:nvPr/>
          </p:nvSpPr>
          <p:spPr>
            <a:xfrm>
              <a:off x="4285314" y="3802445"/>
              <a:ext cx="607" cy="3792"/>
            </a:xfrm>
            <a:custGeom>
              <a:avLst/>
              <a:gdLst/>
              <a:ahLst/>
              <a:cxnLst/>
              <a:rect l="l" t="t" r="r" b="b"/>
              <a:pathLst>
                <a:path w="8" h="50" extrusionOk="0">
                  <a:moveTo>
                    <a:pt x="7" y="1"/>
                  </a:moveTo>
                  <a:lnTo>
                    <a:pt x="7" y="1"/>
                  </a:lnTo>
                  <a:cubicBezTo>
                    <a:pt x="0" y="14"/>
                    <a:pt x="0" y="36"/>
                    <a:pt x="0" y="49"/>
                  </a:cubicBezTo>
                  <a:cubicBezTo>
                    <a:pt x="0" y="36"/>
                    <a:pt x="0" y="14"/>
                    <a:pt x="7" y="1"/>
                  </a:cubicBez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37;p54">
              <a:extLst>
                <a:ext uri="{FF2B5EF4-FFF2-40B4-BE49-F238E27FC236}">
                  <a16:creationId xmlns:a16="http://schemas.microsoft.com/office/drawing/2014/main" xmlns="" id="{EA2A9B10-575F-192B-04AA-DF1FC5F364BD}"/>
                </a:ext>
              </a:extLst>
            </p:cNvPr>
            <p:cNvSpPr/>
            <p:nvPr/>
          </p:nvSpPr>
          <p:spPr>
            <a:xfrm>
              <a:off x="4284784" y="3802445"/>
              <a:ext cx="1138" cy="5916"/>
            </a:xfrm>
            <a:custGeom>
              <a:avLst/>
              <a:gdLst/>
              <a:ahLst/>
              <a:cxnLst/>
              <a:rect l="l" t="t" r="r" b="b"/>
              <a:pathLst>
                <a:path w="15" h="78" extrusionOk="0">
                  <a:moveTo>
                    <a:pt x="14" y="1"/>
                  </a:moveTo>
                  <a:cubicBezTo>
                    <a:pt x="9" y="11"/>
                    <a:pt x="8" y="26"/>
                    <a:pt x="8" y="39"/>
                  </a:cubicBezTo>
                  <a:lnTo>
                    <a:pt x="8" y="39"/>
                  </a:lnTo>
                  <a:cubicBezTo>
                    <a:pt x="9" y="27"/>
                    <a:pt x="11" y="15"/>
                    <a:pt x="14" y="1"/>
                  </a:cubicBezTo>
                  <a:close/>
                  <a:moveTo>
                    <a:pt x="8" y="39"/>
                  </a:moveTo>
                  <a:cubicBezTo>
                    <a:pt x="7" y="43"/>
                    <a:pt x="6" y="47"/>
                    <a:pt x="6" y="51"/>
                  </a:cubicBezTo>
                  <a:lnTo>
                    <a:pt x="6" y="51"/>
                  </a:lnTo>
                  <a:cubicBezTo>
                    <a:pt x="6" y="51"/>
                    <a:pt x="7" y="50"/>
                    <a:pt x="7" y="49"/>
                  </a:cubicBezTo>
                  <a:cubicBezTo>
                    <a:pt x="7" y="46"/>
                    <a:pt x="7" y="43"/>
                    <a:pt x="8" y="39"/>
                  </a:cubicBezTo>
                  <a:close/>
                  <a:moveTo>
                    <a:pt x="6" y="51"/>
                  </a:moveTo>
                  <a:cubicBezTo>
                    <a:pt x="1" y="58"/>
                    <a:pt x="1" y="66"/>
                    <a:pt x="1" y="78"/>
                  </a:cubicBezTo>
                  <a:cubicBezTo>
                    <a:pt x="3" y="68"/>
                    <a:pt x="4" y="60"/>
                    <a:pt x="6" y="51"/>
                  </a:cubicBezTo>
                  <a:close/>
                </a:path>
              </a:pathLst>
            </a:custGeom>
            <a:solidFill>
              <a:srgbClr val="C902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38;p54">
              <a:extLst>
                <a:ext uri="{FF2B5EF4-FFF2-40B4-BE49-F238E27FC236}">
                  <a16:creationId xmlns:a16="http://schemas.microsoft.com/office/drawing/2014/main" xmlns="" id="{D14E8BDE-D2A8-3425-3C2C-544406623D5C}"/>
                </a:ext>
              </a:extLst>
            </p:cNvPr>
            <p:cNvSpPr/>
            <p:nvPr/>
          </p:nvSpPr>
          <p:spPr>
            <a:xfrm>
              <a:off x="3912712" y="3979910"/>
              <a:ext cx="126202" cy="40119"/>
            </a:xfrm>
            <a:custGeom>
              <a:avLst/>
              <a:gdLst/>
              <a:ahLst/>
              <a:cxnLst/>
              <a:rect l="l" t="t" r="r" b="b"/>
              <a:pathLst>
                <a:path w="1664" h="529" extrusionOk="0">
                  <a:moveTo>
                    <a:pt x="1" y="0"/>
                  </a:moveTo>
                  <a:cubicBezTo>
                    <a:pt x="48" y="277"/>
                    <a:pt x="604" y="454"/>
                    <a:pt x="1519" y="519"/>
                  </a:cubicBezTo>
                  <a:lnTo>
                    <a:pt x="1519" y="519"/>
                  </a:lnTo>
                  <a:cubicBezTo>
                    <a:pt x="609" y="449"/>
                    <a:pt x="48" y="279"/>
                    <a:pt x="1" y="0"/>
                  </a:cubicBezTo>
                  <a:close/>
                  <a:moveTo>
                    <a:pt x="1519" y="519"/>
                  </a:moveTo>
                  <a:lnTo>
                    <a:pt x="1519" y="519"/>
                  </a:lnTo>
                  <a:cubicBezTo>
                    <a:pt x="1562" y="522"/>
                    <a:pt x="1606" y="526"/>
                    <a:pt x="1650" y="528"/>
                  </a:cubicBezTo>
                  <a:lnTo>
                    <a:pt x="1664" y="528"/>
                  </a:lnTo>
                  <a:cubicBezTo>
                    <a:pt x="1614" y="526"/>
                    <a:pt x="1566" y="523"/>
                    <a:pt x="1519" y="519"/>
                  </a:cubicBezTo>
                  <a:close/>
                </a:path>
              </a:pathLst>
            </a:custGeom>
            <a:solidFill>
              <a:srgbClr val="CE04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39;p54">
              <a:extLst>
                <a:ext uri="{FF2B5EF4-FFF2-40B4-BE49-F238E27FC236}">
                  <a16:creationId xmlns:a16="http://schemas.microsoft.com/office/drawing/2014/main" xmlns="" id="{CBF6EECA-F024-14A8-F87F-7098702FA755}"/>
                </a:ext>
              </a:extLst>
            </p:cNvPr>
            <p:cNvSpPr/>
            <p:nvPr/>
          </p:nvSpPr>
          <p:spPr>
            <a:xfrm>
              <a:off x="3892159" y="3802445"/>
              <a:ext cx="393774" cy="218116"/>
            </a:xfrm>
            <a:custGeom>
              <a:avLst/>
              <a:gdLst/>
              <a:ahLst/>
              <a:cxnLst/>
              <a:rect l="l" t="t" r="r" b="b"/>
              <a:pathLst>
                <a:path w="5192" h="2876" extrusionOk="0">
                  <a:moveTo>
                    <a:pt x="5191" y="1"/>
                  </a:moveTo>
                  <a:cubicBezTo>
                    <a:pt x="4662" y="126"/>
                    <a:pt x="245" y="1183"/>
                    <a:pt x="84" y="2262"/>
                  </a:cubicBezTo>
                  <a:lnTo>
                    <a:pt x="84" y="2269"/>
                  </a:lnTo>
                  <a:cubicBezTo>
                    <a:pt x="84" y="2277"/>
                    <a:pt x="1" y="2875"/>
                    <a:pt x="1642" y="2875"/>
                  </a:cubicBezTo>
                  <a:cubicBezTo>
                    <a:pt x="1726" y="2875"/>
                    <a:pt x="1809" y="2868"/>
                    <a:pt x="1900" y="2868"/>
                  </a:cubicBezTo>
                  <a:lnTo>
                    <a:pt x="1921" y="2868"/>
                  </a:lnTo>
                  <a:cubicBezTo>
                    <a:pt x="933" y="2805"/>
                    <a:pt x="320" y="2631"/>
                    <a:pt x="271" y="2339"/>
                  </a:cubicBezTo>
                  <a:lnTo>
                    <a:pt x="271" y="2297"/>
                  </a:lnTo>
                  <a:cubicBezTo>
                    <a:pt x="271" y="1726"/>
                    <a:pt x="2275" y="899"/>
                    <a:pt x="5143" y="223"/>
                  </a:cubicBezTo>
                  <a:cubicBezTo>
                    <a:pt x="5156" y="175"/>
                    <a:pt x="5163" y="126"/>
                    <a:pt x="5178" y="78"/>
                  </a:cubicBezTo>
                  <a:cubicBezTo>
                    <a:pt x="5178" y="64"/>
                    <a:pt x="5178" y="56"/>
                    <a:pt x="5184" y="49"/>
                  </a:cubicBezTo>
                  <a:cubicBezTo>
                    <a:pt x="5184" y="36"/>
                    <a:pt x="5184" y="14"/>
                    <a:pt x="5191"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40;p54">
              <a:extLst>
                <a:ext uri="{FF2B5EF4-FFF2-40B4-BE49-F238E27FC236}">
                  <a16:creationId xmlns:a16="http://schemas.microsoft.com/office/drawing/2014/main" xmlns="" id="{640C4D8B-37E1-761C-DDBF-E8E8D1FD80B6}"/>
                </a:ext>
              </a:extLst>
            </p:cNvPr>
            <p:cNvSpPr/>
            <p:nvPr/>
          </p:nvSpPr>
          <p:spPr>
            <a:xfrm>
              <a:off x="4500094" y="2568150"/>
              <a:ext cx="396429" cy="316177"/>
            </a:xfrm>
            <a:custGeom>
              <a:avLst/>
              <a:gdLst/>
              <a:ahLst/>
              <a:cxnLst/>
              <a:rect l="l" t="t" r="r" b="b"/>
              <a:pathLst>
                <a:path w="5227" h="4169" extrusionOk="0">
                  <a:moveTo>
                    <a:pt x="278" y="0"/>
                  </a:moveTo>
                  <a:cubicBezTo>
                    <a:pt x="278" y="0"/>
                    <a:pt x="1" y="2450"/>
                    <a:pt x="63" y="2498"/>
                  </a:cubicBezTo>
                  <a:cubicBezTo>
                    <a:pt x="126" y="2540"/>
                    <a:pt x="3334" y="4168"/>
                    <a:pt x="3334" y="4168"/>
                  </a:cubicBezTo>
                  <a:lnTo>
                    <a:pt x="5226" y="2395"/>
                  </a:lnTo>
                  <a:lnTo>
                    <a:pt x="3723" y="2255"/>
                  </a:lnTo>
                  <a:lnTo>
                    <a:pt x="3222" y="362"/>
                  </a:lnTo>
                  <a:lnTo>
                    <a:pt x="1622" y="1336"/>
                  </a:lnTo>
                  <a:lnTo>
                    <a:pt x="278" y="0"/>
                  </a:lnTo>
                  <a:close/>
                </a:path>
              </a:pathLst>
            </a:custGeom>
            <a:solidFill>
              <a:srgbClr val="FEFEF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41;p54">
              <a:extLst>
                <a:ext uri="{FF2B5EF4-FFF2-40B4-BE49-F238E27FC236}">
                  <a16:creationId xmlns:a16="http://schemas.microsoft.com/office/drawing/2014/main" xmlns="" id="{C9A853AC-7EC2-73DF-0F8B-B310F6B82A77}"/>
                </a:ext>
              </a:extLst>
            </p:cNvPr>
            <p:cNvSpPr/>
            <p:nvPr/>
          </p:nvSpPr>
          <p:spPr>
            <a:xfrm>
              <a:off x="4624092" y="2685247"/>
              <a:ext cx="110427" cy="115732"/>
            </a:xfrm>
            <a:custGeom>
              <a:avLst/>
              <a:gdLst/>
              <a:ahLst/>
              <a:cxnLst/>
              <a:rect l="l" t="t" r="r" b="b"/>
              <a:pathLst>
                <a:path w="1456" h="1526" extrusionOk="0">
                  <a:moveTo>
                    <a:pt x="1100" y="1"/>
                  </a:moveTo>
                  <a:lnTo>
                    <a:pt x="627" y="377"/>
                  </a:lnTo>
                  <a:lnTo>
                    <a:pt x="104" y="168"/>
                  </a:lnTo>
                  <a:lnTo>
                    <a:pt x="104" y="168"/>
                  </a:lnTo>
                  <a:lnTo>
                    <a:pt x="341" y="620"/>
                  </a:lnTo>
                  <a:lnTo>
                    <a:pt x="1" y="1101"/>
                  </a:lnTo>
                  <a:lnTo>
                    <a:pt x="508" y="1038"/>
                  </a:lnTo>
                  <a:lnTo>
                    <a:pt x="897" y="1526"/>
                  </a:lnTo>
                  <a:lnTo>
                    <a:pt x="906" y="1009"/>
                  </a:lnTo>
                  <a:lnTo>
                    <a:pt x="1455" y="934"/>
                  </a:lnTo>
                  <a:lnTo>
                    <a:pt x="961" y="579"/>
                  </a:lnTo>
                  <a:lnTo>
                    <a:pt x="1100"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42;p54">
              <a:extLst>
                <a:ext uri="{FF2B5EF4-FFF2-40B4-BE49-F238E27FC236}">
                  <a16:creationId xmlns:a16="http://schemas.microsoft.com/office/drawing/2014/main" xmlns="" id="{E3B1DC6B-F4EC-A813-932F-7E4D2CA8A103}"/>
                </a:ext>
              </a:extLst>
            </p:cNvPr>
            <p:cNvSpPr/>
            <p:nvPr/>
          </p:nvSpPr>
          <p:spPr>
            <a:xfrm>
              <a:off x="4288955" y="3029787"/>
              <a:ext cx="109365" cy="84486"/>
            </a:xfrm>
            <a:custGeom>
              <a:avLst/>
              <a:gdLst/>
              <a:ahLst/>
              <a:cxnLst/>
              <a:rect l="l" t="t" r="r" b="b"/>
              <a:pathLst>
                <a:path w="1442" h="1114" extrusionOk="0">
                  <a:moveTo>
                    <a:pt x="873" y="1"/>
                  </a:moveTo>
                  <a:cubicBezTo>
                    <a:pt x="829" y="1"/>
                    <a:pt x="786" y="18"/>
                    <a:pt x="752" y="57"/>
                  </a:cubicBezTo>
                  <a:cubicBezTo>
                    <a:pt x="467" y="364"/>
                    <a:pt x="1" y="1046"/>
                    <a:pt x="697" y="1109"/>
                  </a:cubicBezTo>
                  <a:cubicBezTo>
                    <a:pt x="734" y="1112"/>
                    <a:pt x="768" y="1114"/>
                    <a:pt x="800" y="1114"/>
                  </a:cubicBezTo>
                  <a:cubicBezTo>
                    <a:pt x="1442" y="1114"/>
                    <a:pt x="1176" y="484"/>
                    <a:pt x="1031" y="107"/>
                  </a:cubicBezTo>
                  <a:cubicBezTo>
                    <a:pt x="1002" y="40"/>
                    <a:pt x="938" y="1"/>
                    <a:pt x="873"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630081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ppt_x"/>
                                          </p:val>
                                        </p:tav>
                                        <p:tav tm="100000">
                                          <p:val>
                                            <p:strVal val="#ppt_x"/>
                                          </p:val>
                                        </p:tav>
                                      </p:tavLst>
                                    </p:anim>
                                    <p:anim calcmode="lin" valueType="num">
                                      <p:cBhvr additive="base">
                                        <p:cTn id="53" dur="500" fill="hold"/>
                                        <p:tgtEl>
                                          <p:spTgt spid="3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04"/>
                                        </p:tgtEl>
                                        <p:attrNameLst>
                                          <p:attrName>style.visibility</p:attrName>
                                        </p:attrNameLst>
                                      </p:cBhvr>
                                      <p:to>
                                        <p:strVal val="visible"/>
                                      </p:to>
                                    </p:set>
                                    <p:anim calcmode="lin" valueType="num">
                                      <p:cBhvr additive="base">
                                        <p:cTn id="56" dur="500" fill="hold"/>
                                        <p:tgtEl>
                                          <p:spTgt spid="204"/>
                                        </p:tgtEl>
                                        <p:attrNameLst>
                                          <p:attrName>ppt_x</p:attrName>
                                        </p:attrNameLst>
                                      </p:cBhvr>
                                      <p:tavLst>
                                        <p:tav tm="0">
                                          <p:val>
                                            <p:strVal val="#ppt_x"/>
                                          </p:val>
                                        </p:tav>
                                        <p:tav tm="100000">
                                          <p:val>
                                            <p:strVal val="#ppt_x"/>
                                          </p:val>
                                        </p:tav>
                                      </p:tavLst>
                                    </p:anim>
                                    <p:anim calcmode="lin" valueType="num">
                                      <p:cBhvr additive="base">
                                        <p:cTn id="57" dur="500" fill="hold"/>
                                        <p:tgtEl>
                                          <p:spTgt spid="20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barn(inVertical)">
                                      <p:cBhvr>
                                        <p:cTn id="74" dur="500"/>
                                        <p:tgtEl>
                                          <p:spTgt spid="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par>
                                <p:cTn id="78" presetID="16" presetClass="entr" presetSubtype="21"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arn(inVertical)">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barn(inVertical)">
                                      <p:cBhvr>
                                        <p:cTn id="85" dur="500"/>
                                        <p:tgtEl>
                                          <p:spTgt spid="1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inVertical)">
                                      <p:cBhvr>
                                        <p:cTn id="88" dur="500"/>
                                        <p:tgtEl>
                                          <p:spTgt spid="16"/>
                                        </p:tgtEl>
                                      </p:cBhvr>
                                    </p:animEffect>
                                  </p:childTnLst>
                                </p:cTn>
                              </p:par>
                              <p:par>
                                <p:cTn id="89" presetID="16" presetClass="entr" presetSubtype="21"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inVertical)">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down)">
                                      <p:cBhvr>
                                        <p:cTn id="96" dur="500"/>
                                        <p:tgtEl>
                                          <p:spTgt spid="30"/>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down)">
                                      <p:cBhvr>
                                        <p:cTn id="99" dur="500"/>
                                        <p:tgtEl>
                                          <p:spTgt spid="31"/>
                                        </p:tgtEl>
                                      </p:cBhvr>
                                    </p:animEffect>
                                  </p:childTnLst>
                                </p:cTn>
                              </p:par>
                              <p:par>
                                <p:cTn id="100" presetID="22" presetClass="entr" presetSubtype="4"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ipe(down)">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barn(inVertical)">
                                      <p:cBhvr>
                                        <p:cTn id="107" dur="500"/>
                                        <p:tgtEl>
                                          <p:spTgt spid="18"/>
                                        </p:tgtEl>
                                      </p:cBhvr>
                                    </p:animEffect>
                                  </p:childTnLst>
                                </p:cTn>
                              </p:par>
                              <p:par>
                                <p:cTn id="108" presetID="16" presetClass="entr" presetSubtype="21"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barn(inVertical)">
                                      <p:cBhvr>
                                        <p:cTn id="110" dur="500"/>
                                        <p:tgtEl>
                                          <p:spTgt spid="2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barn(inVertical)">
                                      <p:cBhvr>
                                        <p:cTn id="1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7" grpId="0"/>
      <p:bldP spid="15" grpId="0"/>
      <p:bldP spid="16" grpId="0"/>
      <p:bldP spid="18" grpId="0"/>
      <p:bldP spid="1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DB7B6E3-A6BE-47A7-8D88-FBCBFC01C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1" name="组合 10">
            <a:extLst>
              <a:ext uri="{FF2B5EF4-FFF2-40B4-BE49-F238E27FC236}">
                <a16:creationId xmlns:a16="http://schemas.microsoft.com/office/drawing/2014/main" xmlns="" id="{AE6D6197-B3F5-4EA2-81CD-C1806D04F2D2}"/>
              </a:ext>
            </a:extLst>
          </p:cNvPr>
          <p:cNvGrpSpPr/>
          <p:nvPr/>
        </p:nvGrpSpPr>
        <p:grpSpPr>
          <a:xfrm>
            <a:off x="2536923" y="418109"/>
            <a:ext cx="6451935" cy="3601360"/>
            <a:chOff x="2870033" y="544512"/>
            <a:chExt cx="6451934" cy="3601360"/>
          </a:xfrm>
        </p:grpSpPr>
        <p:sp>
          <p:nvSpPr>
            <p:cNvPr id="5" name="思想气泡: 云 4">
              <a:extLst>
                <a:ext uri="{FF2B5EF4-FFF2-40B4-BE49-F238E27FC236}">
                  <a16:creationId xmlns:a16="http://schemas.microsoft.com/office/drawing/2014/main" xmlns="" id="{D344D562-86E2-4622-B1DC-13C44A859631}"/>
                </a:ext>
              </a:extLst>
            </p:cNvPr>
            <p:cNvSpPr/>
            <p:nvPr/>
          </p:nvSpPr>
          <p:spPr>
            <a:xfrm>
              <a:off x="2870033" y="544512"/>
              <a:ext cx="6451934" cy="3601360"/>
            </a:xfrm>
            <a:prstGeom prst="cloudCallout">
              <a:avLst>
                <a:gd name="adj1" fmla="val 47855"/>
                <a:gd name="adj2" fmla="val 46295"/>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微软雅黑" panose="020B0503020204020204" pitchFamily="34" charset="-122"/>
                <a:sym typeface="Arial"/>
              </a:endParaRPr>
            </a:p>
          </p:txBody>
        </p:sp>
        <p:sp>
          <p:nvSpPr>
            <p:cNvPr id="6" name="文本框 5">
              <a:extLst>
                <a:ext uri="{FF2B5EF4-FFF2-40B4-BE49-F238E27FC236}">
                  <a16:creationId xmlns:a16="http://schemas.microsoft.com/office/drawing/2014/main" xmlns="" id="{B096DC4A-76A3-4991-A656-A9B4E79C86B4}"/>
                </a:ext>
              </a:extLst>
            </p:cNvPr>
            <p:cNvSpPr txBox="1"/>
            <p:nvPr/>
          </p:nvSpPr>
          <p:spPr>
            <a:xfrm>
              <a:off x="5050548" y="565180"/>
              <a:ext cx="3561348" cy="1200329"/>
            </a:xfrm>
            <a:prstGeom prst="rect">
              <a:avLst/>
            </a:prstGeom>
            <a:noFill/>
          </p:spPr>
          <p:txBody>
            <a:bodyPr wrap="square" rtlCol="0">
              <a:spAutoFit/>
            </a:bodyPr>
            <a:lstStyle/>
            <a:p>
              <a:pPr algn="ctr" defTabSz="914377"/>
              <a:r>
                <a:rPr lang="en-US" altLang="zh-CN" sz="7200" b="1">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rPr>
                <a:t>5</a:t>
              </a:r>
              <a:endParaRPr lang="zh-CN" altLang="en-US" sz="7200" b="1" dirty="0">
                <a:solidFill>
                  <a:srgbClr val="9DBA20"/>
                </a:solidFill>
                <a:effectLst>
                  <a:outerShdw blurRad="38100" dist="38100" dir="2700000" algn="tl">
                    <a:srgbClr val="000000">
                      <a:alpha val="43137"/>
                    </a:srgbClr>
                  </a:outerShdw>
                </a:effectLst>
                <a:latin typeface="Times New Roman" panose="02020603050405020304" pitchFamily="18" charset="0"/>
                <a:ea typeface="字魂66号-仔仔体" panose="00000500000000000000" pitchFamily="2" charset="-122"/>
                <a:cs typeface="Times New Roman" panose="02020603050405020304" pitchFamily="18" charset="0"/>
                <a:sym typeface="Arial"/>
              </a:endParaRPr>
            </a:p>
          </p:txBody>
        </p:sp>
        <p:sp>
          <p:nvSpPr>
            <p:cNvPr id="8" name="文本框 7">
              <a:extLst>
                <a:ext uri="{FF2B5EF4-FFF2-40B4-BE49-F238E27FC236}">
                  <a16:creationId xmlns:a16="http://schemas.microsoft.com/office/drawing/2014/main" xmlns="" id="{9D89CE9B-3BF6-46A4-B790-0D884AE1CD20}"/>
                </a:ext>
              </a:extLst>
            </p:cNvPr>
            <p:cNvSpPr txBox="1"/>
            <p:nvPr/>
          </p:nvSpPr>
          <p:spPr>
            <a:xfrm>
              <a:off x="3175414" y="1640822"/>
              <a:ext cx="5175260" cy="1938992"/>
            </a:xfrm>
            <a:prstGeom prst="rect">
              <a:avLst/>
            </a:prstGeom>
            <a:noFill/>
          </p:spPr>
          <p:txBody>
            <a:bodyPr wrap="square" rtlCol="0">
              <a:spAutoFit/>
            </a:bodyPr>
            <a:lstStyle/>
            <a:p>
              <a:pPr algn="ctr" defTabSz="914377"/>
              <a:r>
                <a:rPr lang="en-US" altLang="zh-CN" sz="6000" b="1">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rPr>
                <a:t>Lời văn của tùy bút</a:t>
              </a:r>
              <a:endParaRPr lang="zh-CN" altLang="en-US" sz="6000" b="1" dirty="0">
                <a:solidFill>
                  <a:prstClr val="black">
                    <a:lumMod val="75000"/>
                    <a:lumOff val="25000"/>
                  </a:prstClr>
                </a:solidFill>
                <a:effectLst>
                  <a:outerShdw blurRad="38100" dist="38100" dir="2700000" algn="tl">
                    <a:srgbClr val="000000">
                      <a:alpha val="43137"/>
                    </a:srgbClr>
                  </a:outerShdw>
                </a:effectLst>
                <a:latin typeface="Times New Roman" panose="02020603050405020304" pitchFamily="18" charset="0"/>
                <a:ea typeface="字魂6号-日记插画体" panose="00000500000000000000" pitchFamily="2" charset="-122"/>
                <a:cs typeface="Times New Roman" panose="02020603050405020304" pitchFamily="18" charset="0"/>
                <a:sym typeface="Arial"/>
              </a:endParaRPr>
            </a:p>
          </p:txBody>
        </p:sp>
      </p:grpSp>
      <p:sp>
        <p:nvSpPr>
          <p:cNvPr id="10" name="文本框 9">
            <a:extLst>
              <a:ext uri="{FF2B5EF4-FFF2-40B4-BE49-F238E27FC236}">
                <a16:creationId xmlns:a16="http://schemas.microsoft.com/office/drawing/2014/main" xmlns="" id="{626E16D4-81F0-4B85-8A2A-A102C5E682FE}"/>
              </a:ext>
            </a:extLst>
          </p:cNvPr>
          <p:cNvSpPr txBox="1"/>
          <p:nvPr/>
        </p:nvSpPr>
        <p:spPr>
          <a:xfrm>
            <a:off x="5149851" y="-324854"/>
            <a:ext cx="184731" cy="369332"/>
          </a:xfrm>
          <a:prstGeom prst="rect">
            <a:avLst/>
          </a:prstGeom>
          <a:noFill/>
        </p:spPr>
        <p:txBody>
          <a:bodyPr wrap="none" rtlCol="0">
            <a:spAutoFit/>
          </a:bodyPr>
          <a:lstStyle/>
          <a:p>
            <a:pPr defTabSz="914377"/>
            <a:endParaRPr lang="zh-CN" altLang="en-US" dirty="0">
              <a:solidFill>
                <a:prstClr val="black"/>
              </a:solidFill>
              <a:latin typeface="Calibri"/>
              <a:ea typeface="微软雅黑" panose="020B0503020204020204" pitchFamily="34" charset="-122"/>
              <a:cs typeface="Arial"/>
              <a:sym typeface="Arial"/>
            </a:endParaRPr>
          </a:p>
        </p:txBody>
      </p:sp>
      <p:pic>
        <p:nvPicPr>
          <p:cNvPr id="12" name="图片 1">
            <a:extLst>
              <a:ext uri="{FF2B5EF4-FFF2-40B4-BE49-F238E27FC236}">
                <a16:creationId xmlns:a16="http://schemas.microsoft.com/office/drawing/2014/main" xmlns="" id="{85161BD4-7769-7477-F460-03B5FFD891EF}"/>
              </a:ext>
            </a:extLst>
          </p:cNvPr>
          <p:cNvPicPr>
            <a:picLocks noChangeAspect="1"/>
          </p:cNvPicPr>
          <p:nvPr/>
        </p:nvPicPr>
        <p:blipFill>
          <a:blip r:embed="rId4">
            <a:extLst>
              <a:ext uri="{28A0092B-C50C-407E-A947-70E740481C1C}">
                <a14:useLocalDpi xmlns:a14="http://schemas.microsoft.com/office/drawing/2010/main" val="0"/>
              </a:ext>
            </a:extLst>
          </a:blip>
          <a:srcRect l="65852" t="26623" r="18120" b="47937"/>
          <a:stretch>
            <a:fillRect/>
          </a:stretch>
        </p:blipFill>
        <p:spPr>
          <a:xfrm>
            <a:off x="6915307" y="379736"/>
            <a:ext cx="1410547" cy="1114213"/>
          </a:xfrm>
          <a:prstGeom prst="rect">
            <a:avLst/>
          </a:prstGeom>
        </p:spPr>
      </p:pic>
      <p:pic>
        <p:nvPicPr>
          <p:cNvPr id="13" name="图片 2">
            <a:extLst>
              <a:ext uri="{FF2B5EF4-FFF2-40B4-BE49-F238E27FC236}">
                <a16:creationId xmlns:a16="http://schemas.microsoft.com/office/drawing/2014/main" xmlns="" id="{97B4F7BD-25A7-ECA1-1A95-8FD39B646884}"/>
              </a:ext>
            </a:extLst>
          </p:cNvPr>
          <p:cNvPicPr>
            <a:picLocks noChangeAspect="1"/>
          </p:cNvPicPr>
          <p:nvPr/>
        </p:nvPicPr>
        <p:blipFill>
          <a:blip r:embed="rId5" cstate="print">
            <a:extLst>
              <a:ext uri="{28A0092B-C50C-407E-A947-70E740481C1C}">
                <a14:useLocalDpi xmlns:a14="http://schemas.microsoft.com/office/drawing/2010/main" val="0"/>
              </a:ext>
            </a:extLst>
          </a:blip>
          <a:srcRect l="65852" t="26623" r="18120" b="47937"/>
          <a:stretch>
            <a:fillRect/>
          </a:stretch>
        </p:blipFill>
        <p:spPr>
          <a:xfrm flipH="1">
            <a:off x="2457509" y="4127320"/>
            <a:ext cx="894080" cy="706120"/>
          </a:xfrm>
          <a:prstGeom prst="rect">
            <a:avLst/>
          </a:prstGeom>
        </p:spPr>
      </p:pic>
      <p:pic>
        <p:nvPicPr>
          <p:cNvPr id="14" name="图片 6">
            <a:extLst>
              <a:ext uri="{FF2B5EF4-FFF2-40B4-BE49-F238E27FC236}">
                <a16:creationId xmlns:a16="http://schemas.microsoft.com/office/drawing/2014/main" xmlns="" id="{E9551449-0AE9-521B-9980-EED1F746B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87" y="1"/>
            <a:ext cx="3913213" cy="4350327"/>
          </a:xfrm>
          <a:prstGeom prst="rect">
            <a:avLst/>
          </a:prstGeom>
        </p:spPr>
      </p:pic>
      <p:pic>
        <p:nvPicPr>
          <p:cNvPr id="15" name="图片 4">
            <a:extLst>
              <a:ext uri="{FF2B5EF4-FFF2-40B4-BE49-F238E27FC236}">
                <a16:creationId xmlns:a16="http://schemas.microsoft.com/office/drawing/2014/main" xmlns="" id="{DCAD4FEB-5AD0-94A2-E02B-DD85F230C3AB}"/>
              </a:ext>
            </a:extLst>
          </p:cNvPr>
          <p:cNvPicPr>
            <a:picLocks noChangeAspect="1"/>
          </p:cNvPicPr>
          <p:nvPr/>
        </p:nvPicPr>
        <p:blipFill>
          <a:blip r:embed="rId7"/>
          <a:stretch>
            <a:fillRect/>
          </a:stretch>
        </p:blipFill>
        <p:spPr>
          <a:xfrm>
            <a:off x="5836278" y="3063122"/>
            <a:ext cx="3794879" cy="3794879"/>
          </a:xfrm>
          <a:prstGeom prst="rect">
            <a:avLst/>
          </a:prstGeom>
        </p:spPr>
      </p:pic>
    </p:spTree>
    <p:custDataLst>
      <p:tags r:id="rId1"/>
    </p:custDataLst>
    <p:extLst>
      <p:ext uri="{BB962C8B-B14F-4D97-AF65-F5344CB8AC3E}">
        <p14:creationId xmlns:p14="http://schemas.microsoft.com/office/powerpoint/2010/main" val="134311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107530" y="321149"/>
            <a:ext cx="45175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5. Lời văn của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32" name="组合 5">
            <a:extLst>
              <a:ext uri="{FF2B5EF4-FFF2-40B4-BE49-F238E27FC236}">
                <a16:creationId xmlns:a16="http://schemas.microsoft.com/office/drawing/2014/main" xmlns="" id="{DA45AEA5-7F9B-BE17-04FD-6E7350F1D71A}"/>
              </a:ext>
            </a:extLst>
          </p:cNvPr>
          <p:cNvGrpSpPr>
            <a:grpSpLocks/>
          </p:cNvGrpSpPr>
          <p:nvPr/>
        </p:nvGrpSpPr>
        <p:grpSpPr bwMode="auto">
          <a:xfrm>
            <a:off x="1314480" y="1703436"/>
            <a:ext cx="4137489" cy="3195170"/>
            <a:chOff x="5664" y="1974"/>
            <a:chExt cx="8641" cy="6853"/>
          </a:xfrm>
        </p:grpSpPr>
        <p:pic>
          <p:nvPicPr>
            <p:cNvPr id="33" name="图片 3" descr="D:\工作\ppt\1.8\5b30162743781782b2672bfe1ba762bf.png5b30162743781782b2672bfe1ba762bf">
              <a:extLst>
                <a:ext uri="{FF2B5EF4-FFF2-40B4-BE49-F238E27FC236}">
                  <a16:creationId xmlns:a16="http://schemas.microsoft.com/office/drawing/2014/main" xmlns="" id="{87806EA3-8885-3D74-09E5-0EBCA41CCA5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4">
              <a:extLst>
                <a:ext uri="{FF2B5EF4-FFF2-40B4-BE49-F238E27FC236}">
                  <a16:creationId xmlns:a16="http://schemas.microsoft.com/office/drawing/2014/main" xmlns="" id="{44FEFF4F-023E-8AE0-1474-7DBFC4D96AFA}"/>
                </a:ext>
              </a:extLst>
            </p:cNvPr>
            <p:cNvSpPr txBox="1"/>
            <p:nvPr/>
          </p:nvSpPr>
          <p:spPr>
            <a:xfrm>
              <a:off x="6615" y="4026"/>
              <a:ext cx="6738" cy="3763"/>
            </a:xfrm>
            <a:prstGeom prst="rect">
              <a:avLst/>
            </a:prstGeom>
            <a:noFill/>
          </p:spPr>
          <p:txBody>
            <a:bodyPr wrap="square">
              <a:spAutoFit/>
            </a:bodyPr>
            <a:lstStyle/>
            <a:p>
              <a:pPr algn="just">
                <a:spcAft>
                  <a:spcPts val="8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Chọn một câu văn cho thấy lời văn của bài tùy bút như lời trò chuyện tâm tình. Theo em, đặc điểm đó của lời văn có tác động như thế nào đến cảm nhận của người đọc?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5" name="图片 2" descr="7f1f8852fc2c348ae61c8e8e9f74e5bb">
            <a:extLst>
              <a:ext uri="{FF2B5EF4-FFF2-40B4-BE49-F238E27FC236}">
                <a16:creationId xmlns:a16="http://schemas.microsoft.com/office/drawing/2014/main" xmlns="" id="{9664EC67-E64C-2A66-3879-0FC15BC664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99790" y="2530553"/>
            <a:ext cx="5635154" cy="40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343170"/>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8" presetClass="entr" presetSubtype="3"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strips(upRight)">
                                      <p:cBhvr>
                                        <p:cTn id="5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12219"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107530" y="321149"/>
            <a:ext cx="45175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5. Lời văn của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cxnSp>
        <p:nvCxnSpPr>
          <p:cNvPr id="2" name="Google Shape;2340;p40">
            <a:extLst>
              <a:ext uri="{FF2B5EF4-FFF2-40B4-BE49-F238E27FC236}">
                <a16:creationId xmlns:a16="http://schemas.microsoft.com/office/drawing/2014/main" xmlns="" id="{CDA0DC37-A848-53E6-9AE5-DDD2C3E8244D}"/>
              </a:ext>
            </a:extLst>
          </p:cNvPr>
          <p:cNvCxnSpPr>
            <a:cxnSpLocks/>
            <a:stCxn id="12" idx="4"/>
          </p:cNvCxnSpPr>
          <p:nvPr/>
        </p:nvCxnSpPr>
        <p:spPr>
          <a:xfrm rot="16200000" flipH="1">
            <a:off x="3668071" y="2943745"/>
            <a:ext cx="1175465" cy="2916807"/>
          </a:xfrm>
          <a:prstGeom prst="bentConnector2">
            <a:avLst/>
          </a:prstGeom>
          <a:noFill/>
          <a:ln w="19050" cap="flat" cmpd="sng">
            <a:solidFill>
              <a:srgbClr val="000000"/>
            </a:solidFill>
            <a:prstDash val="solid"/>
            <a:round/>
            <a:headEnd type="none" w="med" len="med"/>
            <a:tailEnd type="none" w="med" len="med"/>
          </a:ln>
        </p:spPr>
      </p:cxnSp>
      <p:cxnSp>
        <p:nvCxnSpPr>
          <p:cNvPr id="3" name="Google Shape;2343;p40">
            <a:extLst>
              <a:ext uri="{FF2B5EF4-FFF2-40B4-BE49-F238E27FC236}">
                <a16:creationId xmlns:a16="http://schemas.microsoft.com/office/drawing/2014/main" xmlns="" id="{78783C66-36C5-8A7C-D536-584A75D544CC}"/>
              </a:ext>
            </a:extLst>
          </p:cNvPr>
          <p:cNvCxnSpPr>
            <a:stCxn id="16" idx="4"/>
          </p:cNvCxnSpPr>
          <p:nvPr/>
        </p:nvCxnSpPr>
        <p:spPr>
          <a:xfrm rot="5400000">
            <a:off x="7489466" y="3139230"/>
            <a:ext cx="1203900" cy="2535000"/>
          </a:xfrm>
          <a:prstGeom prst="bentConnector2">
            <a:avLst/>
          </a:prstGeom>
          <a:noFill/>
          <a:ln w="19050" cap="flat" cmpd="sng">
            <a:solidFill>
              <a:srgbClr val="000000"/>
            </a:solidFill>
            <a:prstDash val="solid"/>
            <a:round/>
            <a:headEnd type="none" w="med" len="med"/>
            <a:tailEnd type="none" w="med" len="med"/>
          </a:ln>
        </p:spPr>
      </p:cxnSp>
      <p:cxnSp>
        <p:nvCxnSpPr>
          <p:cNvPr id="7" name="Google Shape;2345;p40">
            <a:extLst>
              <a:ext uri="{FF2B5EF4-FFF2-40B4-BE49-F238E27FC236}">
                <a16:creationId xmlns:a16="http://schemas.microsoft.com/office/drawing/2014/main" xmlns="" id="{A306AAD1-5469-4910-AF44-1E24C8299AF0}"/>
              </a:ext>
            </a:extLst>
          </p:cNvPr>
          <p:cNvCxnSpPr>
            <a:stCxn id="15" idx="4"/>
          </p:cNvCxnSpPr>
          <p:nvPr/>
        </p:nvCxnSpPr>
        <p:spPr>
          <a:xfrm rot="-5400000" flipH="1">
            <a:off x="5598068" y="3936450"/>
            <a:ext cx="1015500" cy="600"/>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12" name="Google Shape;2341;p40">
            <a:extLst>
              <a:ext uri="{FF2B5EF4-FFF2-40B4-BE49-F238E27FC236}">
                <a16:creationId xmlns:a16="http://schemas.microsoft.com/office/drawing/2014/main" xmlns="" id="{76D1D301-7B8C-FABB-3867-F4CB736E5F05}"/>
              </a:ext>
            </a:extLst>
          </p:cNvPr>
          <p:cNvSpPr/>
          <p:nvPr/>
        </p:nvSpPr>
        <p:spPr>
          <a:xfrm>
            <a:off x="2370950" y="2961217"/>
            <a:ext cx="852900" cy="853200"/>
          </a:xfrm>
          <a:prstGeom prst="ellipse">
            <a:avLst/>
          </a:pr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346;p40">
            <a:extLst>
              <a:ext uri="{FF2B5EF4-FFF2-40B4-BE49-F238E27FC236}">
                <a16:creationId xmlns:a16="http://schemas.microsoft.com/office/drawing/2014/main" xmlns="" id="{C7C7A05E-E612-04A6-7ADF-9D2FBBAE46AA}"/>
              </a:ext>
            </a:extLst>
          </p:cNvPr>
          <p:cNvSpPr/>
          <p:nvPr/>
        </p:nvSpPr>
        <p:spPr>
          <a:xfrm>
            <a:off x="5679068" y="2575800"/>
            <a:ext cx="852900" cy="853200"/>
          </a:xfrm>
          <a:prstGeom prst="ellipse">
            <a:avLst/>
          </a:prstGeom>
          <a:solidFill>
            <a:srgbClr val="5FC5C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344;p40">
            <a:extLst>
              <a:ext uri="{FF2B5EF4-FFF2-40B4-BE49-F238E27FC236}">
                <a16:creationId xmlns:a16="http://schemas.microsoft.com/office/drawing/2014/main" xmlns="" id="{647267D6-6072-1BBE-E62E-B5312D87CA5B}"/>
              </a:ext>
            </a:extLst>
          </p:cNvPr>
          <p:cNvSpPr/>
          <p:nvPr/>
        </p:nvSpPr>
        <p:spPr>
          <a:xfrm>
            <a:off x="8932466" y="2951580"/>
            <a:ext cx="852900" cy="853200"/>
          </a:xfrm>
          <a:prstGeom prst="ellipse">
            <a:avLst/>
          </a:pr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2362;p40">
            <a:extLst>
              <a:ext uri="{FF2B5EF4-FFF2-40B4-BE49-F238E27FC236}">
                <a16:creationId xmlns:a16="http://schemas.microsoft.com/office/drawing/2014/main" xmlns="" id="{D679BE38-6A63-0923-4167-92D85A090870}"/>
              </a:ext>
            </a:extLst>
          </p:cNvPr>
          <p:cNvGrpSpPr/>
          <p:nvPr/>
        </p:nvGrpSpPr>
        <p:grpSpPr>
          <a:xfrm>
            <a:off x="9186007" y="3148582"/>
            <a:ext cx="399573" cy="478907"/>
            <a:chOff x="5597775" y="3783150"/>
            <a:chExt cx="285450" cy="342125"/>
          </a:xfrm>
        </p:grpSpPr>
        <p:sp>
          <p:nvSpPr>
            <p:cNvPr id="18" name="Google Shape;2363;p40">
              <a:extLst>
                <a:ext uri="{FF2B5EF4-FFF2-40B4-BE49-F238E27FC236}">
                  <a16:creationId xmlns:a16="http://schemas.microsoft.com/office/drawing/2014/main" xmlns="" id="{C0380A5D-F0B6-01FA-CBED-2BE21895BEE6}"/>
                </a:ext>
              </a:extLst>
            </p:cNvPr>
            <p:cNvSpPr/>
            <p:nvPr/>
          </p:nvSpPr>
          <p:spPr>
            <a:xfrm>
              <a:off x="5597775" y="3872400"/>
              <a:ext cx="285450" cy="167175"/>
            </a:xfrm>
            <a:custGeom>
              <a:avLst/>
              <a:gdLst/>
              <a:ahLst/>
              <a:cxnLst/>
              <a:rect l="l" t="t" r="r" b="b"/>
              <a:pathLst>
                <a:path w="11418" h="6687" extrusionOk="0">
                  <a:moveTo>
                    <a:pt x="1771" y="6686"/>
                  </a:moveTo>
                  <a:lnTo>
                    <a:pt x="1672" y="6686"/>
                  </a:lnTo>
                  <a:cubicBezTo>
                    <a:pt x="752" y="6686"/>
                    <a:pt x="15" y="5950"/>
                    <a:pt x="1" y="5029"/>
                  </a:cubicBezTo>
                  <a:lnTo>
                    <a:pt x="1" y="1672"/>
                  </a:lnTo>
                  <a:cubicBezTo>
                    <a:pt x="15" y="751"/>
                    <a:pt x="752" y="14"/>
                    <a:pt x="1672" y="0"/>
                  </a:cubicBezTo>
                  <a:lnTo>
                    <a:pt x="9761" y="0"/>
                  </a:lnTo>
                  <a:cubicBezTo>
                    <a:pt x="10681" y="14"/>
                    <a:pt x="11418" y="751"/>
                    <a:pt x="11418" y="1672"/>
                  </a:cubicBezTo>
                  <a:lnTo>
                    <a:pt x="11418" y="5029"/>
                  </a:lnTo>
                  <a:cubicBezTo>
                    <a:pt x="11418" y="5950"/>
                    <a:pt x="10681" y="6686"/>
                    <a:pt x="9761" y="6686"/>
                  </a:cubicBezTo>
                  <a:lnTo>
                    <a:pt x="9661" y="6686"/>
                  </a:lnTo>
                  <a:lnTo>
                    <a:pt x="9661" y="3074"/>
                  </a:lnTo>
                  <a:lnTo>
                    <a:pt x="1771" y="3074"/>
                  </a:lnTo>
                  <a:close/>
                  <a:moveTo>
                    <a:pt x="7395" y="1247"/>
                  </a:moveTo>
                  <a:cubicBezTo>
                    <a:pt x="7013" y="1247"/>
                    <a:pt x="6814" y="1714"/>
                    <a:pt x="7083" y="1983"/>
                  </a:cubicBezTo>
                  <a:cubicBezTo>
                    <a:pt x="7367" y="2267"/>
                    <a:pt x="7834" y="2068"/>
                    <a:pt x="7834" y="1686"/>
                  </a:cubicBezTo>
                  <a:cubicBezTo>
                    <a:pt x="7834" y="1445"/>
                    <a:pt x="7636" y="1247"/>
                    <a:pt x="7395" y="1247"/>
                  </a:cubicBezTo>
                  <a:close/>
                  <a:moveTo>
                    <a:pt x="8996" y="1247"/>
                  </a:moveTo>
                  <a:cubicBezTo>
                    <a:pt x="8599" y="1247"/>
                    <a:pt x="8401" y="1714"/>
                    <a:pt x="8684" y="1983"/>
                  </a:cubicBezTo>
                  <a:cubicBezTo>
                    <a:pt x="8953" y="2267"/>
                    <a:pt x="9435" y="2068"/>
                    <a:pt x="9435" y="1686"/>
                  </a:cubicBezTo>
                  <a:cubicBezTo>
                    <a:pt x="9435" y="1445"/>
                    <a:pt x="9236" y="1247"/>
                    <a:pt x="8996" y="1247"/>
                  </a:cubicBezTo>
                  <a:close/>
                  <a:moveTo>
                    <a:pt x="8996" y="1247"/>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364;p40">
              <a:extLst>
                <a:ext uri="{FF2B5EF4-FFF2-40B4-BE49-F238E27FC236}">
                  <a16:creationId xmlns:a16="http://schemas.microsoft.com/office/drawing/2014/main" xmlns="" id="{9F661DD1-45FD-168F-E8BB-6E296ABBEA6D}"/>
                </a:ext>
              </a:extLst>
            </p:cNvPr>
            <p:cNvSpPr/>
            <p:nvPr/>
          </p:nvSpPr>
          <p:spPr>
            <a:xfrm>
              <a:off x="5648075" y="3955250"/>
              <a:ext cx="185225" cy="170025"/>
            </a:xfrm>
            <a:custGeom>
              <a:avLst/>
              <a:gdLst/>
              <a:ahLst/>
              <a:cxnLst/>
              <a:rect l="l" t="t" r="r" b="b"/>
              <a:pathLst>
                <a:path w="7409" h="6801" extrusionOk="0">
                  <a:moveTo>
                    <a:pt x="4561" y="6800"/>
                  </a:moveTo>
                  <a:lnTo>
                    <a:pt x="0" y="6800"/>
                  </a:lnTo>
                  <a:lnTo>
                    <a:pt x="0" y="1"/>
                  </a:lnTo>
                  <a:lnTo>
                    <a:pt x="7409" y="1"/>
                  </a:lnTo>
                  <a:lnTo>
                    <a:pt x="7409" y="6800"/>
                  </a:lnTo>
                  <a:close/>
                  <a:moveTo>
                    <a:pt x="5978" y="4959"/>
                  </a:moveTo>
                  <a:lnTo>
                    <a:pt x="1431" y="4959"/>
                  </a:lnTo>
                  <a:lnTo>
                    <a:pt x="1431" y="5199"/>
                  </a:lnTo>
                  <a:lnTo>
                    <a:pt x="5978" y="5199"/>
                  </a:lnTo>
                  <a:close/>
                  <a:moveTo>
                    <a:pt x="5978" y="3287"/>
                  </a:moveTo>
                  <a:lnTo>
                    <a:pt x="1431" y="3287"/>
                  </a:lnTo>
                  <a:lnTo>
                    <a:pt x="1431" y="3528"/>
                  </a:lnTo>
                  <a:lnTo>
                    <a:pt x="5978" y="3528"/>
                  </a:lnTo>
                  <a:close/>
                  <a:moveTo>
                    <a:pt x="5978" y="1616"/>
                  </a:moveTo>
                  <a:lnTo>
                    <a:pt x="1431" y="1616"/>
                  </a:lnTo>
                  <a:lnTo>
                    <a:pt x="1431" y="1857"/>
                  </a:lnTo>
                  <a:lnTo>
                    <a:pt x="5978" y="1857"/>
                  </a:lnTo>
                  <a:close/>
                  <a:moveTo>
                    <a:pt x="5978" y="1616"/>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365;p40">
              <a:extLst>
                <a:ext uri="{FF2B5EF4-FFF2-40B4-BE49-F238E27FC236}">
                  <a16:creationId xmlns:a16="http://schemas.microsoft.com/office/drawing/2014/main" xmlns="" id="{C6A0B3A7-358C-1BC9-A68C-6ECDBDEB0DF4}"/>
                </a:ext>
              </a:extLst>
            </p:cNvPr>
            <p:cNvSpPr/>
            <p:nvPr/>
          </p:nvSpPr>
          <p:spPr>
            <a:xfrm>
              <a:off x="5647725" y="3783150"/>
              <a:ext cx="185575" cy="83250"/>
            </a:xfrm>
            <a:custGeom>
              <a:avLst/>
              <a:gdLst/>
              <a:ahLst/>
              <a:cxnLst/>
              <a:rect l="l" t="t" r="r" b="b"/>
              <a:pathLst>
                <a:path w="7423" h="3330" extrusionOk="0">
                  <a:moveTo>
                    <a:pt x="0" y="1"/>
                  </a:moveTo>
                  <a:lnTo>
                    <a:pt x="0" y="3329"/>
                  </a:lnTo>
                  <a:lnTo>
                    <a:pt x="7423" y="3329"/>
                  </a:lnTo>
                  <a:lnTo>
                    <a:pt x="742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2366;p40">
            <a:extLst>
              <a:ext uri="{FF2B5EF4-FFF2-40B4-BE49-F238E27FC236}">
                <a16:creationId xmlns:a16="http://schemas.microsoft.com/office/drawing/2014/main" xmlns="" id="{748EAB25-2E3C-BF1E-514B-37C87150BDD4}"/>
              </a:ext>
            </a:extLst>
          </p:cNvPr>
          <p:cNvGrpSpPr/>
          <p:nvPr/>
        </p:nvGrpSpPr>
        <p:grpSpPr>
          <a:xfrm>
            <a:off x="5958142" y="2759567"/>
            <a:ext cx="476434" cy="478417"/>
            <a:chOff x="-770955" y="1520182"/>
            <a:chExt cx="476434" cy="478417"/>
          </a:xfrm>
        </p:grpSpPr>
        <p:sp>
          <p:nvSpPr>
            <p:cNvPr id="31" name="Google Shape;2367;p40">
              <a:extLst>
                <a:ext uri="{FF2B5EF4-FFF2-40B4-BE49-F238E27FC236}">
                  <a16:creationId xmlns:a16="http://schemas.microsoft.com/office/drawing/2014/main" xmlns="" id="{2D541680-030D-5055-67FF-A70B8A78A1C2}"/>
                </a:ext>
              </a:extLst>
            </p:cNvPr>
            <p:cNvSpPr/>
            <p:nvPr/>
          </p:nvSpPr>
          <p:spPr>
            <a:xfrm>
              <a:off x="-770955" y="1520182"/>
              <a:ext cx="365383" cy="478417"/>
            </a:xfrm>
            <a:custGeom>
              <a:avLst/>
              <a:gdLst/>
              <a:ahLst/>
              <a:cxnLst/>
              <a:rect l="l" t="t" r="r" b="b"/>
              <a:pathLst>
                <a:path w="10441" h="13671" extrusionOk="0">
                  <a:moveTo>
                    <a:pt x="10440" y="13670"/>
                  </a:moveTo>
                  <a:lnTo>
                    <a:pt x="1" y="13670"/>
                  </a:lnTo>
                  <a:lnTo>
                    <a:pt x="1" y="1"/>
                  </a:lnTo>
                  <a:lnTo>
                    <a:pt x="7522" y="1"/>
                  </a:lnTo>
                  <a:lnTo>
                    <a:pt x="7522" y="2961"/>
                  </a:lnTo>
                  <a:lnTo>
                    <a:pt x="10440" y="2961"/>
                  </a:lnTo>
                  <a:lnTo>
                    <a:pt x="10440" y="6559"/>
                  </a:lnTo>
                  <a:lnTo>
                    <a:pt x="8231" y="9279"/>
                  </a:lnTo>
                  <a:lnTo>
                    <a:pt x="1375" y="9279"/>
                  </a:lnTo>
                  <a:lnTo>
                    <a:pt x="1375" y="9520"/>
                  </a:lnTo>
                  <a:lnTo>
                    <a:pt x="8032" y="9520"/>
                  </a:lnTo>
                  <a:lnTo>
                    <a:pt x="7282" y="10440"/>
                  </a:lnTo>
                  <a:lnTo>
                    <a:pt x="7197" y="10993"/>
                  </a:lnTo>
                  <a:lnTo>
                    <a:pt x="1375" y="10993"/>
                  </a:lnTo>
                  <a:lnTo>
                    <a:pt x="1375" y="11234"/>
                  </a:lnTo>
                  <a:lnTo>
                    <a:pt x="7140" y="11234"/>
                  </a:lnTo>
                  <a:lnTo>
                    <a:pt x="7140" y="11262"/>
                  </a:lnTo>
                  <a:lnTo>
                    <a:pt x="6970" y="12452"/>
                  </a:lnTo>
                  <a:lnTo>
                    <a:pt x="8089" y="12027"/>
                  </a:lnTo>
                  <a:lnTo>
                    <a:pt x="8882" y="11715"/>
                  </a:lnTo>
                  <a:lnTo>
                    <a:pt x="10440" y="9789"/>
                  </a:lnTo>
                  <a:close/>
                  <a:moveTo>
                    <a:pt x="1375" y="7565"/>
                  </a:moveTo>
                  <a:lnTo>
                    <a:pt x="9166" y="7565"/>
                  </a:lnTo>
                  <a:lnTo>
                    <a:pt x="9166" y="7806"/>
                  </a:lnTo>
                  <a:lnTo>
                    <a:pt x="1375" y="7806"/>
                  </a:lnTo>
                  <a:close/>
                  <a:moveTo>
                    <a:pt x="1375" y="5851"/>
                  </a:moveTo>
                  <a:lnTo>
                    <a:pt x="9166" y="5851"/>
                  </a:lnTo>
                  <a:lnTo>
                    <a:pt x="9166" y="6092"/>
                  </a:lnTo>
                  <a:lnTo>
                    <a:pt x="1375" y="6092"/>
                  </a:lnTo>
                  <a:close/>
                  <a:moveTo>
                    <a:pt x="1375" y="4137"/>
                  </a:moveTo>
                  <a:lnTo>
                    <a:pt x="9166" y="4137"/>
                  </a:lnTo>
                  <a:lnTo>
                    <a:pt x="9166" y="4392"/>
                  </a:lnTo>
                  <a:lnTo>
                    <a:pt x="1375" y="4392"/>
                  </a:lnTo>
                  <a:close/>
                  <a:moveTo>
                    <a:pt x="8231" y="11432"/>
                  </a:moveTo>
                  <a:lnTo>
                    <a:pt x="7678" y="10993"/>
                  </a:lnTo>
                  <a:lnTo>
                    <a:pt x="7622" y="11347"/>
                  </a:lnTo>
                  <a:lnTo>
                    <a:pt x="7565" y="11701"/>
                  </a:lnTo>
                  <a:lnTo>
                    <a:pt x="7905" y="11559"/>
                  </a:lnTo>
                  <a:close/>
                  <a:moveTo>
                    <a:pt x="8231" y="11432"/>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8;p40">
              <a:extLst>
                <a:ext uri="{FF2B5EF4-FFF2-40B4-BE49-F238E27FC236}">
                  <a16:creationId xmlns:a16="http://schemas.microsoft.com/office/drawing/2014/main" xmlns="" id="{99987CD1-7B87-7BF0-A3A3-AB881E8CBD42}"/>
                </a:ext>
              </a:extLst>
            </p:cNvPr>
            <p:cNvSpPr/>
            <p:nvPr/>
          </p:nvSpPr>
          <p:spPr>
            <a:xfrm>
              <a:off x="-499281" y="1520182"/>
              <a:ext cx="93717" cy="94731"/>
            </a:xfrm>
            <a:custGeom>
              <a:avLst/>
              <a:gdLst/>
              <a:ahLst/>
              <a:cxnLst/>
              <a:rect l="l" t="t" r="r" b="b"/>
              <a:pathLst>
                <a:path w="2678" h="2707" extrusionOk="0">
                  <a:moveTo>
                    <a:pt x="2677" y="2692"/>
                  </a:moveTo>
                  <a:lnTo>
                    <a:pt x="0" y="1"/>
                  </a:lnTo>
                  <a:lnTo>
                    <a:pt x="0" y="2706"/>
                  </a:lnTo>
                  <a:lnTo>
                    <a:pt x="2677" y="2706"/>
                  </a:lnTo>
                  <a:close/>
                  <a:moveTo>
                    <a:pt x="2677" y="2692"/>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69;p40">
              <a:extLst>
                <a:ext uri="{FF2B5EF4-FFF2-40B4-BE49-F238E27FC236}">
                  <a16:creationId xmlns:a16="http://schemas.microsoft.com/office/drawing/2014/main" xmlns="" id="{327F26C6-1251-5D06-8725-AA965A74CC85}"/>
                </a:ext>
              </a:extLst>
            </p:cNvPr>
            <p:cNvSpPr/>
            <p:nvPr/>
          </p:nvSpPr>
          <p:spPr>
            <a:xfrm>
              <a:off x="-502256" y="1703106"/>
              <a:ext cx="187398" cy="213679"/>
            </a:xfrm>
            <a:custGeom>
              <a:avLst/>
              <a:gdLst/>
              <a:ahLst/>
              <a:cxnLst/>
              <a:rect l="l" t="t" r="r" b="b"/>
              <a:pathLst>
                <a:path w="5355" h="6106" extrusionOk="0">
                  <a:moveTo>
                    <a:pt x="4151" y="1"/>
                  </a:moveTo>
                  <a:lnTo>
                    <a:pt x="5355" y="978"/>
                  </a:lnTo>
                  <a:lnTo>
                    <a:pt x="1190" y="6106"/>
                  </a:lnTo>
                  <a:lnTo>
                    <a:pt x="0" y="5128"/>
                  </a:lnTo>
                  <a:close/>
                  <a:moveTo>
                    <a:pt x="4151" y="1"/>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0;p40">
              <a:extLst>
                <a:ext uri="{FF2B5EF4-FFF2-40B4-BE49-F238E27FC236}">
                  <a16:creationId xmlns:a16="http://schemas.microsoft.com/office/drawing/2014/main" xmlns="" id="{2ACDA5DF-A68D-8906-8663-7A5FBDBE818E}"/>
                </a:ext>
              </a:extLst>
            </p:cNvPr>
            <p:cNvSpPr/>
            <p:nvPr/>
          </p:nvSpPr>
          <p:spPr>
            <a:xfrm>
              <a:off x="-351563" y="1678328"/>
              <a:ext cx="57042" cy="52562"/>
            </a:xfrm>
            <a:custGeom>
              <a:avLst/>
              <a:gdLst/>
              <a:ahLst/>
              <a:cxnLst/>
              <a:rect l="l" t="t" r="r" b="b"/>
              <a:pathLst>
                <a:path w="1630" h="1502" extrusionOk="0">
                  <a:moveTo>
                    <a:pt x="1629" y="978"/>
                  </a:moveTo>
                  <a:lnTo>
                    <a:pt x="425" y="0"/>
                  </a:lnTo>
                  <a:lnTo>
                    <a:pt x="0" y="525"/>
                  </a:lnTo>
                  <a:lnTo>
                    <a:pt x="1204" y="1502"/>
                  </a:lnTo>
                  <a:close/>
                  <a:moveTo>
                    <a:pt x="1629" y="978"/>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1;p40">
              <a:extLst>
                <a:ext uri="{FF2B5EF4-FFF2-40B4-BE49-F238E27FC236}">
                  <a16:creationId xmlns:a16="http://schemas.microsoft.com/office/drawing/2014/main" xmlns="" id="{D0A6AC9A-498D-B981-B07A-C8A30ED25033}"/>
                </a:ext>
              </a:extLst>
            </p:cNvPr>
            <p:cNvSpPr/>
            <p:nvPr/>
          </p:nvSpPr>
          <p:spPr>
            <a:xfrm>
              <a:off x="-516639" y="1888514"/>
              <a:ext cx="50603" cy="54067"/>
            </a:xfrm>
            <a:custGeom>
              <a:avLst/>
              <a:gdLst/>
              <a:ahLst/>
              <a:cxnLst/>
              <a:rect l="l" t="t" r="r" b="b"/>
              <a:pathLst>
                <a:path w="1446" h="1545" extrusionOk="0">
                  <a:moveTo>
                    <a:pt x="1445" y="978"/>
                  </a:moveTo>
                  <a:lnTo>
                    <a:pt x="255" y="0"/>
                  </a:lnTo>
                  <a:lnTo>
                    <a:pt x="114" y="765"/>
                  </a:lnTo>
                  <a:lnTo>
                    <a:pt x="0" y="1544"/>
                  </a:lnTo>
                  <a:lnTo>
                    <a:pt x="737" y="1261"/>
                  </a:lnTo>
                  <a:close/>
                  <a:moveTo>
                    <a:pt x="1445" y="978"/>
                  </a:move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2372;p40">
            <a:extLst>
              <a:ext uri="{FF2B5EF4-FFF2-40B4-BE49-F238E27FC236}">
                <a16:creationId xmlns:a16="http://schemas.microsoft.com/office/drawing/2014/main" xmlns="" id="{6D2995BE-8C6D-163C-F806-9D4E5222467F}"/>
              </a:ext>
            </a:extLst>
          </p:cNvPr>
          <p:cNvSpPr/>
          <p:nvPr/>
        </p:nvSpPr>
        <p:spPr>
          <a:xfrm>
            <a:off x="2543885" y="3138138"/>
            <a:ext cx="505955" cy="478899"/>
          </a:xfrm>
          <a:custGeom>
            <a:avLst/>
            <a:gdLst/>
            <a:ahLst/>
            <a:cxnLst/>
            <a:rect l="l" t="t" r="r" b="b"/>
            <a:pathLst>
              <a:path w="10761" h="10185" extrusionOk="0">
                <a:moveTo>
                  <a:pt x="3570" y="750"/>
                </a:moveTo>
                <a:cubicBezTo>
                  <a:pt x="4211" y="750"/>
                  <a:pt x="4852" y="994"/>
                  <a:pt x="5340" y="1483"/>
                </a:cubicBezTo>
                <a:cubicBezTo>
                  <a:pt x="6913" y="3055"/>
                  <a:pt x="5794" y="5746"/>
                  <a:pt x="3570" y="5746"/>
                </a:cubicBezTo>
                <a:cubicBezTo>
                  <a:pt x="1332" y="5746"/>
                  <a:pt x="213" y="3055"/>
                  <a:pt x="1799" y="1483"/>
                </a:cubicBezTo>
                <a:cubicBezTo>
                  <a:pt x="2288" y="994"/>
                  <a:pt x="2929" y="750"/>
                  <a:pt x="3570" y="750"/>
                </a:cubicBezTo>
                <a:close/>
                <a:moveTo>
                  <a:pt x="3541" y="1"/>
                </a:moveTo>
                <a:cubicBezTo>
                  <a:pt x="2713" y="1"/>
                  <a:pt x="1888" y="317"/>
                  <a:pt x="1261" y="945"/>
                </a:cubicBezTo>
                <a:cubicBezTo>
                  <a:pt x="85" y="2120"/>
                  <a:pt x="0" y="3990"/>
                  <a:pt x="1048" y="5279"/>
                </a:cubicBezTo>
                <a:cubicBezTo>
                  <a:pt x="1687" y="6065"/>
                  <a:pt x="2621" y="6477"/>
                  <a:pt x="3570" y="6477"/>
                </a:cubicBezTo>
                <a:cubicBezTo>
                  <a:pt x="4178" y="6477"/>
                  <a:pt x="4793" y="6307"/>
                  <a:pt x="5340" y="5959"/>
                </a:cubicBezTo>
                <a:lnTo>
                  <a:pt x="9377" y="9996"/>
                </a:lnTo>
                <a:cubicBezTo>
                  <a:pt x="9516" y="10128"/>
                  <a:pt x="9670" y="10184"/>
                  <a:pt x="9819" y="10184"/>
                </a:cubicBezTo>
                <a:cubicBezTo>
                  <a:pt x="10322" y="10184"/>
                  <a:pt x="10761" y="9542"/>
                  <a:pt x="10312" y="9061"/>
                </a:cubicBezTo>
                <a:lnTo>
                  <a:pt x="6275" y="5024"/>
                </a:lnTo>
                <a:cubicBezTo>
                  <a:pt x="7182" y="3622"/>
                  <a:pt x="6899" y="1780"/>
                  <a:pt x="5595" y="732"/>
                </a:cubicBezTo>
                <a:cubicBezTo>
                  <a:pt x="4994" y="243"/>
                  <a:pt x="4266" y="1"/>
                  <a:pt x="354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60">
            <a:extLst>
              <a:ext uri="{FF2B5EF4-FFF2-40B4-BE49-F238E27FC236}">
                <a16:creationId xmlns:a16="http://schemas.microsoft.com/office/drawing/2014/main" xmlns="" id="{BB637CD9-4DC9-7945-7B82-39BC5F0D4BA6}"/>
              </a:ext>
            </a:extLst>
          </p:cNvPr>
          <p:cNvSpPr txBox="1"/>
          <p:nvPr/>
        </p:nvSpPr>
        <p:spPr>
          <a:xfrm>
            <a:off x="1865072" y="2241951"/>
            <a:ext cx="2519289"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Times New Roman" panose="02020603050405020304" pitchFamily="18" charset="0"/>
                <a:cs typeface="Times New Roman" panose="02020603050405020304" pitchFamily="18" charset="0"/>
              </a:rPr>
              <a:t>Ơi ơi người em gái xõa tóc bên cửa sổ!.</a:t>
            </a:r>
          </a:p>
        </p:txBody>
      </p:sp>
      <p:sp>
        <p:nvSpPr>
          <p:cNvPr id="38" name="TextBox 62">
            <a:extLst>
              <a:ext uri="{FF2B5EF4-FFF2-40B4-BE49-F238E27FC236}">
                <a16:creationId xmlns:a16="http://schemas.microsoft.com/office/drawing/2014/main" xmlns="" id="{C67132CA-EB7C-D398-0BAD-2990FF18F880}"/>
              </a:ext>
            </a:extLst>
          </p:cNvPr>
          <p:cNvSpPr txBox="1"/>
          <p:nvPr/>
        </p:nvSpPr>
        <p:spPr>
          <a:xfrm>
            <a:off x="4491814" y="1325256"/>
            <a:ext cx="3010987"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latin typeface="Times New Roman" panose="02020603050405020304" pitchFamily="18" charset="0"/>
                <a:cs typeface="Times New Roman" panose="02020603050405020304" pitchFamily="18" charset="0"/>
              </a:rPr>
              <a:t>“Ấy đấy, cái mùa xuân thần thánh của tôi nó làm cho người ta muốn phát điên lên như thế đấy”</a:t>
            </a:r>
            <a:endParaRPr lang="en-US" sz="2400" ker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Box 64">
            <a:extLst>
              <a:ext uri="{FF2B5EF4-FFF2-40B4-BE49-F238E27FC236}">
                <a16:creationId xmlns:a16="http://schemas.microsoft.com/office/drawing/2014/main" xmlns="" id="{D43AA529-4D3D-6EE6-661A-B61638A2C185}"/>
              </a:ext>
            </a:extLst>
          </p:cNvPr>
          <p:cNvSpPr txBox="1"/>
          <p:nvPr/>
        </p:nvSpPr>
        <p:spPr>
          <a:xfrm>
            <a:off x="7732135" y="1720751"/>
            <a:ext cx="2681838"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latin typeface="Times New Roman" panose="02020603050405020304" pitchFamily="18" charset="0"/>
                <a:cs typeface="Times New Roman" panose="02020603050405020304" pitchFamily="18" charset="0"/>
              </a:rPr>
              <a:t>Đẹp quá đi, mùa xuân ơi - mùa xuân của Hà Nội thân yêu, của Bắc Việt thân mến</a:t>
            </a:r>
          </a:p>
        </p:txBody>
      </p:sp>
      <p:pic>
        <p:nvPicPr>
          <p:cNvPr id="41" name="图片 10">
            <a:extLst>
              <a:ext uri="{FF2B5EF4-FFF2-40B4-BE49-F238E27FC236}">
                <a16:creationId xmlns:a16="http://schemas.microsoft.com/office/drawing/2014/main" xmlns="" id="{7C498D58-71FC-4D0B-B3CC-7DCEC042CE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336" y="2600153"/>
            <a:ext cx="4779459" cy="4779459"/>
          </a:xfrm>
          <a:prstGeom prst="rect">
            <a:avLst/>
          </a:prstGeom>
        </p:spPr>
      </p:pic>
    </p:spTree>
    <p:extLst>
      <p:ext uri="{BB962C8B-B14F-4D97-AF65-F5344CB8AC3E}">
        <p14:creationId xmlns:p14="http://schemas.microsoft.com/office/powerpoint/2010/main" val="2837205410"/>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par>
                                <p:cTn id="44" presetID="2" presetClass="entr" presetSubtype="4"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fill="hold"/>
                                        <p:tgtEl>
                                          <p:spTgt spid="30"/>
                                        </p:tgtEl>
                                        <p:attrNameLst>
                                          <p:attrName>ppt_x</p:attrName>
                                        </p:attrNameLst>
                                      </p:cBhvr>
                                      <p:tavLst>
                                        <p:tav tm="0">
                                          <p:val>
                                            <p:strVal val="#ppt_x"/>
                                          </p:val>
                                        </p:tav>
                                        <p:tav tm="100000">
                                          <p:val>
                                            <p:strVal val="#ppt_x"/>
                                          </p:val>
                                        </p:tav>
                                      </p:tavLst>
                                    </p:anim>
                                    <p:anim calcmode="lin" valueType="num">
                                      <p:cBhvr additive="base">
                                        <p:cTn id="75" dur="500" fill="hold"/>
                                        <p:tgtEl>
                                          <p:spTgt spid="3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500" fill="hold"/>
                                        <p:tgtEl>
                                          <p:spTgt spid="36"/>
                                        </p:tgtEl>
                                        <p:attrNameLst>
                                          <p:attrName>ppt_x</p:attrName>
                                        </p:attrNameLst>
                                      </p:cBhvr>
                                      <p:tavLst>
                                        <p:tav tm="0">
                                          <p:val>
                                            <p:strVal val="#ppt_x"/>
                                          </p:val>
                                        </p:tav>
                                        <p:tav tm="100000">
                                          <p:val>
                                            <p:strVal val="#ppt_x"/>
                                          </p:val>
                                        </p:tav>
                                      </p:tavLst>
                                    </p:anim>
                                    <p:anim calcmode="lin" valueType="num">
                                      <p:cBhvr additive="base">
                                        <p:cTn id="7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randombar(horizontal)">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randombar(horizontal)">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randombar(horizontal)">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P spid="36" grpId="0" animBg="1"/>
      <p:bldP spid="37" grpId="0"/>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107530" y="321149"/>
            <a:ext cx="45175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5. Lời văn của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240" name="Google Shape;1550;p39">
            <a:extLst>
              <a:ext uri="{FF2B5EF4-FFF2-40B4-BE49-F238E27FC236}">
                <a16:creationId xmlns:a16="http://schemas.microsoft.com/office/drawing/2014/main" xmlns="" id="{5617D554-8435-8340-698C-4C9E2D5374FA}"/>
              </a:ext>
            </a:extLst>
          </p:cNvPr>
          <p:cNvGrpSpPr/>
          <p:nvPr/>
        </p:nvGrpSpPr>
        <p:grpSpPr>
          <a:xfrm>
            <a:off x="1881809" y="2219092"/>
            <a:ext cx="6096508" cy="1978098"/>
            <a:chOff x="-351619" y="1508650"/>
            <a:chExt cx="6096508" cy="1978098"/>
          </a:xfrm>
        </p:grpSpPr>
        <p:cxnSp>
          <p:nvCxnSpPr>
            <p:cNvPr id="241" name="Google Shape;1551;p39">
              <a:extLst>
                <a:ext uri="{FF2B5EF4-FFF2-40B4-BE49-F238E27FC236}">
                  <a16:creationId xmlns:a16="http://schemas.microsoft.com/office/drawing/2014/main" xmlns="" id="{23E4A67C-8554-9FF3-5AA1-CE421A7040CB}"/>
                </a:ext>
              </a:extLst>
            </p:cNvPr>
            <p:cNvCxnSpPr>
              <a:cxnSpLocks/>
              <a:endCxn id="242" idx="3"/>
            </p:cNvCxnSpPr>
            <p:nvPr/>
          </p:nvCxnSpPr>
          <p:spPr>
            <a:xfrm rot="10800000">
              <a:off x="2878926" y="1685951"/>
              <a:ext cx="2865963" cy="1800797"/>
            </a:xfrm>
            <a:prstGeom prst="curvedConnector3">
              <a:avLst>
                <a:gd name="adj1" fmla="val 50000"/>
              </a:avLst>
            </a:prstGeom>
            <a:noFill/>
            <a:ln w="28575" cap="flat" cmpd="sng">
              <a:solidFill>
                <a:srgbClr val="58C3C4"/>
              </a:solidFill>
              <a:prstDash val="solid"/>
              <a:round/>
              <a:headEnd type="oval" w="med" len="med"/>
              <a:tailEnd type="oval" w="med" len="med"/>
            </a:ln>
          </p:spPr>
        </p:cxnSp>
        <p:sp>
          <p:nvSpPr>
            <p:cNvPr id="242" name="Google Shape;1552;p39">
              <a:extLst>
                <a:ext uri="{FF2B5EF4-FFF2-40B4-BE49-F238E27FC236}">
                  <a16:creationId xmlns:a16="http://schemas.microsoft.com/office/drawing/2014/main" xmlns="" id="{3CD50AF6-EF38-91F4-E2B8-CC97F6359E77}"/>
                </a:ext>
              </a:extLst>
            </p:cNvPr>
            <p:cNvSpPr txBox="1"/>
            <p:nvPr/>
          </p:nvSpPr>
          <p:spPr>
            <a:xfrm>
              <a:off x="-351619" y="1508650"/>
              <a:ext cx="3230544"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Tác dụng: Tạo ra sự uyển chuyển, mềm mại cho lời kể</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43" name="Google Shape;1554;p39">
            <a:extLst>
              <a:ext uri="{FF2B5EF4-FFF2-40B4-BE49-F238E27FC236}">
                <a16:creationId xmlns:a16="http://schemas.microsoft.com/office/drawing/2014/main" xmlns="" id="{1D0F38D5-DF60-32A1-54F3-4F9B6FE2A89B}"/>
              </a:ext>
            </a:extLst>
          </p:cNvPr>
          <p:cNvGrpSpPr/>
          <p:nvPr/>
        </p:nvGrpSpPr>
        <p:grpSpPr>
          <a:xfrm>
            <a:off x="1595214" y="4775436"/>
            <a:ext cx="6830470" cy="1097762"/>
            <a:chOff x="-743624" y="3030118"/>
            <a:chExt cx="6830470" cy="1097762"/>
          </a:xfrm>
        </p:grpSpPr>
        <p:cxnSp>
          <p:nvCxnSpPr>
            <p:cNvPr id="244" name="Google Shape;1555;p39">
              <a:extLst>
                <a:ext uri="{FF2B5EF4-FFF2-40B4-BE49-F238E27FC236}">
                  <a16:creationId xmlns:a16="http://schemas.microsoft.com/office/drawing/2014/main" xmlns="" id="{E0F93464-ED46-8307-575C-372BEE836DE7}"/>
                </a:ext>
              </a:extLst>
            </p:cNvPr>
            <p:cNvCxnSpPr>
              <a:cxnSpLocks/>
              <a:endCxn id="245" idx="3"/>
            </p:cNvCxnSpPr>
            <p:nvPr/>
          </p:nvCxnSpPr>
          <p:spPr>
            <a:xfrm rot="10800000">
              <a:off x="3278576" y="3207419"/>
              <a:ext cx="2808270" cy="920461"/>
            </a:xfrm>
            <a:prstGeom prst="curvedConnector3">
              <a:avLst>
                <a:gd name="adj1" fmla="val 50000"/>
              </a:avLst>
            </a:prstGeom>
            <a:noFill/>
            <a:ln w="28575" cap="flat" cmpd="sng">
              <a:solidFill>
                <a:srgbClr val="503156"/>
              </a:solidFill>
              <a:prstDash val="solid"/>
              <a:round/>
              <a:headEnd type="none" w="med" len="med"/>
              <a:tailEnd type="oval" w="med" len="med"/>
            </a:ln>
          </p:spPr>
        </p:cxnSp>
        <p:sp>
          <p:nvSpPr>
            <p:cNvPr id="245" name="Google Shape;1556;p39">
              <a:extLst>
                <a:ext uri="{FF2B5EF4-FFF2-40B4-BE49-F238E27FC236}">
                  <a16:creationId xmlns:a16="http://schemas.microsoft.com/office/drawing/2014/main" xmlns="" id="{C4C2A1CF-5BD8-BBAA-6F80-B2058DCD06AA}"/>
                </a:ext>
              </a:extLst>
            </p:cNvPr>
            <p:cNvSpPr txBox="1"/>
            <p:nvPr/>
          </p:nvSpPr>
          <p:spPr>
            <a:xfrm>
              <a:off x="-743624" y="3030118"/>
              <a:ext cx="4022200"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Giúp cho người đọc như được chứng kiến, trải nghiệm, đồng cảm, đồng điệu, hòa vào với mạch cảm xúc (nỗi nhớ quê hương) của người viết…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6" name="Google Shape;5851;p42">
            <a:extLst>
              <a:ext uri="{FF2B5EF4-FFF2-40B4-BE49-F238E27FC236}">
                <a16:creationId xmlns:a16="http://schemas.microsoft.com/office/drawing/2014/main" xmlns="" id="{1FA23F2A-7E3A-1330-5EAC-B44374F9B856}"/>
              </a:ext>
            </a:extLst>
          </p:cNvPr>
          <p:cNvGrpSpPr/>
          <p:nvPr/>
        </p:nvGrpSpPr>
        <p:grpSpPr>
          <a:xfrm>
            <a:off x="7728581" y="2304197"/>
            <a:ext cx="3703893" cy="3617257"/>
            <a:chOff x="5208300" y="1213225"/>
            <a:chExt cx="3300000" cy="3366175"/>
          </a:xfrm>
        </p:grpSpPr>
        <p:sp>
          <p:nvSpPr>
            <p:cNvPr id="247" name="Google Shape;5852;p42">
              <a:extLst>
                <a:ext uri="{FF2B5EF4-FFF2-40B4-BE49-F238E27FC236}">
                  <a16:creationId xmlns:a16="http://schemas.microsoft.com/office/drawing/2014/main" xmlns="" id="{9BF294BD-F81D-2343-5869-5FF1FF1D1AF4}"/>
                </a:ext>
              </a:extLst>
            </p:cNvPr>
            <p:cNvSpPr/>
            <p:nvPr/>
          </p:nvSpPr>
          <p:spPr>
            <a:xfrm>
              <a:off x="5315000" y="1264000"/>
              <a:ext cx="137550" cy="161525"/>
            </a:xfrm>
            <a:custGeom>
              <a:avLst/>
              <a:gdLst/>
              <a:ahLst/>
              <a:cxnLst/>
              <a:rect l="l" t="t" r="r" b="b"/>
              <a:pathLst>
                <a:path w="5502" h="6461" fill="none" extrusionOk="0">
                  <a:moveTo>
                    <a:pt x="5137" y="3470"/>
                  </a:moveTo>
                  <a:cubicBezTo>
                    <a:pt x="5022" y="3653"/>
                    <a:pt x="4885" y="3812"/>
                    <a:pt x="4726" y="3926"/>
                  </a:cubicBezTo>
                  <a:cubicBezTo>
                    <a:pt x="4543" y="4041"/>
                    <a:pt x="4360" y="4155"/>
                    <a:pt x="4178" y="4223"/>
                  </a:cubicBezTo>
                  <a:cubicBezTo>
                    <a:pt x="3972" y="4292"/>
                    <a:pt x="3767" y="4337"/>
                    <a:pt x="3562" y="4383"/>
                  </a:cubicBezTo>
                  <a:cubicBezTo>
                    <a:pt x="3356" y="4429"/>
                    <a:pt x="3151" y="4429"/>
                    <a:pt x="2945" y="4451"/>
                  </a:cubicBezTo>
                  <a:lnTo>
                    <a:pt x="4018" y="5113"/>
                  </a:lnTo>
                  <a:lnTo>
                    <a:pt x="3059" y="6460"/>
                  </a:lnTo>
                  <a:lnTo>
                    <a:pt x="1" y="4383"/>
                  </a:lnTo>
                  <a:lnTo>
                    <a:pt x="754" y="3150"/>
                  </a:lnTo>
                  <a:cubicBezTo>
                    <a:pt x="914" y="3196"/>
                    <a:pt x="1051" y="3219"/>
                    <a:pt x="1233" y="3242"/>
                  </a:cubicBezTo>
                  <a:cubicBezTo>
                    <a:pt x="1393" y="3264"/>
                    <a:pt x="1553" y="3287"/>
                    <a:pt x="1736" y="3287"/>
                  </a:cubicBezTo>
                  <a:cubicBezTo>
                    <a:pt x="1895" y="3310"/>
                    <a:pt x="2078" y="3287"/>
                    <a:pt x="2238" y="3264"/>
                  </a:cubicBezTo>
                  <a:cubicBezTo>
                    <a:pt x="2420" y="3264"/>
                    <a:pt x="2580" y="3219"/>
                    <a:pt x="2740" y="3173"/>
                  </a:cubicBezTo>
                  <a:cubicBezTo>
                    <a:pt x="2877" y="3105"/>
                    <a:pt x="3037" y="3036"/>
                    <a:pt x="3151" y="2945"/>
                  </a:cubicBezTo>
                  <a:cubicBezTo>
                    <a:pt x="3288" y="2831"/>
                    <a:pt x="3402" y="2717"/>
                    <a:pt x="3493" y="2580"/>
                  </a:cubicBezTo>
                  <a:cubicBezTo>
                    <a:pt x="3539" y="2488"/>
                    <a:pt x="3584" y="2397"/>
                    <a:pt x="3584" y="2329"/>
                  </a:cubicBezTo>
                  <a:cubicBezTo>
                    <a:pt x="3584" y="2237"/>
                    <a:pt x="3584" y="2146"/>
                    <a:pt x="3562" y="2078"/>
                  </a:cubicBezTo>
                  <a:cubicBezTo>
                    <a:pt x="3539" y="2009"/>
                    <a:pt x="3493" y="1941"/>
                    <a:pt x="3447" y="1872"/>
                  </a:cubicBezTo>
                  <a:cubicBezTo>
                    <a:pt x="3379" y="1804"/>
                    <a:pt x="3311" y="1735"/>
                    <a:pt x="3242" y="1690"/>
                  </a:cubicBezTo>
                  <a:cubicBezTo>
                    <a:pt x="3174" y="1644"/>
                    <a:pt x="3082" y="1621"/>
                    <a:pt x="3014" y="1575"/>
                  </a:cubicBezTo>
                  <a:cubicBezTo>
                    <a:pt x="2945" y="1553"/>
                    <a:pt x="2854" y="1530"/>
                    <a:pt x="2763" y="1530"/>
                  </a:cubicBezTo>
                  <a:cubicBezTo>
                    <a:pt x="2694" y="1507"/>
                    <a:pt x="2603" y="1507"/>
                    <a:pt x="2512" y="1507"/>
                  </a:cubicBezTo>
                  <a:cubicBezTo>
                    <a:pt x="2443" y="1507"/>
                    <a:pt x="2352" y="1507"/>
                    <a:pt x="2283" y="1530"/>
                  </a:cubicBezTo>
                  <a:lnTo>
                    <a:pt x="2808" y="46"/>
                  </a:lnTo>
                  <a:cubicBezTo>
                    <a:pt x="2945" y="0"/>
                    <a:pt x="3082" y="0"/>
                    <a:pt x="3219" y="0"/>
                  </a:cubicBezTo>
                  <a:cubicBezTo>
                    <a:pt x="3356" y="23"/>
                    <a:pt x="3516" y="46"/>
                    <a:pt x="3653" y="92"/>
                  </a:cubicBezTo>
                  <a:cubicBezTo>
                    <a:pt x="3790" y="115"/>
                    <a:pt x="3927" y="183"/>
                    <a:pt x="4064" y="229"/>
                  </a:cubicBezTo>
                  <a:cubicBezTo>
                    <a:pt x="4178" y="297"/>
                    <a:pt x="4315" y="366"/>
                    <a:pt x="4429" y="434"/>
                  </a:cubicBezTo>
                  <a:cubicBezTo>
                    <a:pt x="4703" y="617"/>
                    <a:pt x="4908" y="799"/>
                    <a:pt x="5068" y="1050"/>
                  </a:cubicBezTo>
                  <a:cubicBezTo>
                    <a:pt x="5251" y="1279"/>
                    <a:pt x="5365" y="1530"/>
                    <a:pt x="5433" y="1804"/>
                  </a:cubicBezTo>
                  <a:cubicBezTo>
                    <a:pt x="5479" y="2078"/>
                    <a:pt x="5502" y="2351"/>
                    <a:pt x="5456" y="2648"/>
                  </a:cubicBezTo>
                  <a:cubicBezTo>
                    <a:pt x="5410" y="2945"/>
                    <a:pt x="5296" y="3219"/>
                    <a:pt x="5137" y="3470"/>
                  </a:cubicBezTo>
                  <a:close/>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5853;p42">
              <a:extLst>
                <a:ext uri="{FF2B5EF4-FFF2-40B4-BE49-F238E27FC236}">
                  <a16:creationId xmlns:a16="http://schemas.microsoft.com/office/drawing/2014/main" xmlns="" id="{75AAE683-F4F3-2ED1-D5F6-84504409F7FD}"/>
                </a:ext>
              </a:extLst>
            </p:cNvPr>
            <p:cNvSpPr/>
            <p:nvPr/>
          </p:nvSpPr>
          <p:spPr>
            <a:xfrm>
              <a:off x="7583275" y="1649750"/>
              <a:ext cx="114725" cy="134700"/>
            </a:xfrm>
            <a:custGeom>
              <a:avLst/>
              <a:gdLst/>
              <a:ahLst/>
              <a:cxnLst/>
              <a:rect l="l" t="t" r="r" b="b"/>
              <a:pathLst>
                <a:path w="4589" h="5388" fill="none" extrusionOk="0">
                  <a:moveTo>
                    <a:pt x="2100" y="0"/>
                  </a:moveTo>
                  <a:lnTo>
                    <a:pt x="2785" y="1370"/>
                  </a:lnTo>
                  <a:cubicBezTo>
                    <a:pt x="2717" y="1393"/>
                    <a:pt x="2671" y="1416"/>
                    <a:pt x="2603" y="1461"/>
                  </a:cubicBezTo>
                  <a:cubicBezTo>
                    <a:pt x="2534" y="1484"/>
                    <a:pt x="2488" y="1530"/>
                    <a:pt x="2420" y="1552"/>
                  </a:cubicBezTo>
                  <a:cubicBezTo>
                    <a:pt x="2283" y="1667"/>
                    <a:pt x="2146" y="1781"/>
                    <a:pt x="2055" y="1895"/>
                  </a:cubicBezTo>
                  <a:cubicBezTo>
                    <a:pt x="1941" y="2032"/>
                    <a:pt x="1872" y="2169"/>
                    <a:pt x="1826" y="2329"/>
                  </a:cubicBezTo>
                  <a:cubicBezTo>
                    <a:pt x="1781" y="2465"/>
                    <a:pt x="1758" y="2625"/>
                    <a:pt x="1781" y="2785"/>
                  </a:cubicBezTo>
                  <a:cubicBezTo>
                    <a:pt x="1804" y="2945"/>
                    <a:pt x="1872" y="3105"/>
                    <a:pt x="1986" y="3264"/>
                  </a:cubicBezTo>
                  <a:cubicBezTo>
                    <a:pt x="2055" y="3356"/>
                    <a:pt x="2123" y="3447"/>
                    <a:pt x="2214" y="3493"/>
                  </a:cubicBezTo>
                  <a:cubicBezTo>
                    <a:pt x="2283" y="3538"/>
                    <a:pt x="2374" y="3584"/>
                    <a:pt x="2466" y="3584"/>
                  </a:cubicBezTo>
                  <a:cubicBezTo>
                    <a:pt x="2557" y="3584"/>
                    <a:pt x="2671" y="3584"/>
                    <a:pt x="2762" y="3538"/>
                  </a:cubicBezTo>
                  <a:cubicBezTo>
                    <a:pt x="2854" y="3515"/>
                    <a:pt x="2945" y="3470"/>
                    <a:pt x="3059" y="3401"/>
                  </a:cubicBezTo>
                  <a:cubicBezTo>
                    <a:pt x="3128" y="3356"/>
                    <a:pt x="3196" y="3287"/>
                    <a:pt x="3264" y="3219"/>
                  </a:cubicBezTo>
                  <a:cubicBezTo>
                    <a:pt x="3333" y="3150"/>
                    <a:pt x="3401" y="3082"/>
                    <a:pt x="3447" y="2990"/>
                  </a:cubicBezTo>
                  <a:cubicBezTo>
                    <a:pt x="3516" y="2922"/>
                    <a:pt x="3561" y="2831"/>
                    <a:pt x="3607" y="2762"/>
                  </a:cubicBezTo>
                  <a:cubicBezTo>
                    <a:pt x="3652" y="2671"/>
                    <a:pt x="3698" y="2580"/>
                    <a:pt x="3744" y="2511"/>
                  </a:cubicBezTo>
                  <a:lnTo>
                    <a:pt x="4588" y="3972"/>
                  </a:lnTo>
                  <a:cubicBezTo>
                    <a:pt x="4543" y="4063"/>
                    <a:pt x="4474" y="4155"/>
                    <a:pt x="4406" y="4269"/>
                  </a:cubicBezTo>
                  <a:cubicBezTo>
                    <a:pt x="4337" y="4360"/>
                    <a:pt x="4269" y="4428"/>
                    <a:pt x="4177" y="4520"/>
                  </a:cubicBezTo>
                  <a:cubicBezTo>
                    <a:pt x="4109" y="4611"/>
                    <a:pt x="4018" y="4702"/>
                    <a:pt x="3926" y="4771"/>
                  </a:cubicBezTo>
                  <a:cubicBezTo>
                    <a:pt x="3858" y="4862"/>
                    <a:pt x="3767" y="4931"/>
                    <a:pt x="3675" y="4976"/>
                  </a:cubicBezTo>
                  <a:cubicBezTo>
                    <a:pt x="3424" y="5159"/>
                    <a:pt x="3150" y="5273"/>
                    <a:pt x="2876" y="5319"/>
                  </a:cubicBezTo>
                  <a:cubicBezTo>
                    <a:pt x="2603" y="5387"/>
                    <a:pt x="2329" y="5387"/>
                    <a:pt x="2055" y="5319"/>
                  </a:cubicBezTo>
                  <a:cubicBezTo>
                    <a:pt x="1781" y="5273"/>
                    <a:pt x="1530" y="5182"/>
                    <a:pt x="1279" y="5022"/>
                  </a:cubicBezTo>
                  <a:cubicBezTo>
                    <a:pt x="1050" y="4862"/>
                    <a:pt x="845" y="4657"/>
                    <a:pt x="662" y="4406"/>
                  </a:cubicBezTo>
                  <a:cubicBezTo>
                    <a:pt x="434" y="4063"/>
                    <a:pt x="252" y="3721"/>
                    <a:pt x="137" y="3356"/>
                  </a:cubicBezTo>
                  <a:cubicBezTo>
                    <a:pt x="46" y="2990"/>
                    <a:pt x="0" y="2625"/>
                    <a:pt x="23" y="2283"/>
                  </a:cubicBezTo>
                  <a:cubicBezTo>
                    <a:pt x="69" y="1918"/>
                    <a:pt x="183" y="1575"/>
                    <a:pt x="366" y="1256"/>
                  </a:cubicBezTo>
                  <a:cubicBezTo>
                    <a:pt x="548" y="936"/>
                    <a:pt x="822" y="662"/>
                    <a:pt x="1187" y="411"/>
                  </a:cubicBezTo>
                  <a:cubicBezTo>
                    <a:pt x="1324" y="320"/>
                    <a:pt x="1461" y="229"/>
                    <a:pt x="1621" y="160"/>
                  </a:cubicBezTo>
                  <a:cubicBezTo>
                    <a:pt x="1781" y="92"/>
                    <a:pt x="1941" y="23"/>
                    <a:pt x="2100" y="0"/>
                  </a:cubicBezTo>
                  <a:close/>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5854;p42">
              <a:extLst>
                <a:ext uri="{FF2B5EF4-FFF2-40B4-BE49-F238E27FC236}">
                  <a16:creationId xmlns:a16="http://schemas.microsoft.com/office/drawing/2014/main" xmlns="" id="{DD19D422-1E58-AAF3-49ED-B10ED7E24E01}"/>
                </a:ext>
              </a:extLst>
            </p:cNvPr>
            <p:cNvSpPr/>
            <p:nvPr/>
          </p:nvSpPr>
          <p:spPr>
            <a:xfrm>
              <a:off x="8128225" y="1875725"/>
              <a:ext cx="101025" cy="146100"/>
            </a:xfrm>
            <a:custGeom>
              <a:avLst/>
              <a:gdLst/>
              <a:ahLst/>
              <a:cxnLst/>
              <a:rect l="l" t="t" r="r" b="b"/>
              <a:pathLst>
                <a:path w="4041" h="5844" fill="none" extrusionOk="0">
                  <a:moveTo>
                    <a:pt x="4041" y="822"/>
                  </a:moveTo>
                  <a:lnTo>
                    <a:pt x="1530" y="5843"/>
                  </a:lnTo>
                  <a:lnTo>
                    <a:pt x="1" y="5045"/>
                  </a:lnTo>
                  <a:lnTo>
                    <a:pt x="1621" y="1689"/>
                  </a:lnTo>
                  <a:lnTo>
                    <a:pt x="868" y="1826"/>
                  </a:lnTo>
                  <a:lnTo>
                    <a:pt x="891" y="343"/>
                  </a:lnTo>
                  <a:lnTo>
                    <a:pt x="2443" y="0"/>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5855;p42">
              <a:extLst>
                <a:ext uri="{FF2B5EF4-FFF2-40B4-BE49-F238E27FC236}">
                  <a16:creationId xmlns:a16="http://schemas.microsoft.com/office/drawing/2014/main" xmlns="" id="{E7F883CF-5608-78B5-9302-64381C9CEDC6}"/>
                </a:ext>
              </a:extLst>
            </p:cNvPr>
            <p:cNvSpPr/>
            <p:nvPr/>
          </p:nvSpPr>
          <p:spPr>
            <a:xfrm>
              <a:off x="7752175" y="4286075"/>
              <a:ext cx="133000" cy="152375"/>
            </a:xfrm>
            <a:custGeom>
              <a:avLst/>
              <a:gdLst/>
              <a:ahLst/>
              <a:cxnLst/>
              <a:rect l="l" t="t" r="r" b="b"/>
              <a:pathLst>
                <a:path w="5320" h="6095" fill="none" extrusionOk="0">
                  <a:moveTo>
                    <a:pt x="4315" y="4839"/>
                  </a:moveTo>
                  <a:cubicBezTo>
                    <a:pt x="4178" y="5159"/>
                    <a:pt x="3995" y="5432"/>
                    <a:pt x="3790" y="5615"/>
                  </a:cubicBezTo>
                  <a:cubicBezTo>
                    <a:pt x="3584" y="5798"/>
                    <a:pt x="3356" y="5935"/>
                    <a:pt x="3105" y="6003"/>
                  </a:cubicBezTo>
                  <a:cubicBezTo>
                    <a:pt x="2854" y="6072"/>
                    <a:pt x="2580" y="6094"/>
                    <a:pt x="2306" y="6072"/>
                  </a:cubicBezTo>
                  <a:cubicBezTo>
                    <a:pt x="2009" y="6026"/>
                    <a:pt x="1713" y="5935"/>
                    <a:pt x="1416" y="5798"/>
                  </a:cubicBezTo>
                  <a:cubicBezTo>
                    <a:pt x="1279" y="5752"/>
                    <a:pt x="1142" y="5661"/>
                    <a:pt x="1005" y="5569"/>
                  </a:cubicBezTo>
                  <a:cubicBezTo>
                    <a:pt x="868" y="5501"/>
                    <a:pt x="754" y="5387"/>
                    <a:pt x="617" y="5273"/>
                  </a:cubicBezTo>
                  <a:cubicBezTo>
                    <a:pt x="503" y="5181"/>
                    <a:pt x="389" y="5067"/>
                    <a:pt x="297" y="4930"/>
                  </a:cubicBezTo>
                  <a:cubicBezTo>
                    <a:pt x="183" y="4816"/>
                    <a:pt x="92" y="4702"/>
                    <a:pt x="1" y="4565"/>
                  </a:cubicBezTo>
                  <a:lnTo>
                    <a:pt x="777" y="3173"/>
                  </a:lnTo>
                  <a:cubicBezTo>
                    <a:pt x="845" y="3287"/>
                    <a:pt x="914" y="3378"/>
                    <a:pt x="1005" y="3492"/>
                  </a:cubicBezTo>
                  <a:cubicBezTo>
                    <a:pt x="1096" y="3606"/>
                    <a:pt x="1188" y="3698"/>
                    <a:pt x="1302" y="3789"/>
                  </a:cubicBezTo>
                  <a:cubicBezTo>
                    <a:pt x="1393" y="3903"/>
                    <a:pt x="1507" y="3994"/>
                    <a:pt x="1621" y="4063"/>
                  </a:cubicBezTo>
                  <a:cubicBezTo>
                    <a:pt x="1735" y="4154"/>
                    <a:pt x="1850" y="4223"/>
                    <a:pt x="1964" y="4268"/>
                  </a:cubicBezTo>
                  <a:cubicBezTo>
                    <a:pt x="2032" y="4291"/>
                    <a:pt x="2101" y="4314"/>
                    <a:pt x="2169" y="4337"/>
                  </a:cubicBezTo>
                  <a:cubicBezTo>
                    <a:pt x="2260" y="4360"/>
                    <a:pt x="2329" y="4382"/>
                    <a:pt x="2397" y="4360"/>
                  </a:cubicBezTo>
                  <a:cubicBezTo>
                    <a:pt x="2466" y="4360"/>
                    <a:pt x="2534" y="4337"/>
                    <a:pt x="2580" y="4314"/>
                  </a:cubicBezTo>
                  <a:cubicBezTo>
                    <a:pt x="2648" y="4268"/>
                    <a:pt x="2694" y="4223"/>
                    <a:pt x="2740" y="4131"/>
                  </a:cubicBezTo>
                  <a:cubicBezTo>
                    <a:pt x="2763" y="4086"/>
                    <a:pt x="2763" y="4017"/>
                    <a:pt x="2740" y="3949"/>
                  </a:cubicBezTo>
                  <a:cubicBezTo>
                    <a:pt x="2694" y="3880"/>
                    <a:pt x="2671" y="3812"/>
                    <a:pt x="2603" y="3766"/>
                  </a:cubicBezTo>
                  <a:cubicBezTo>
                    <a:pt x="2557" y="3698"/>
                    <a:pt x="2489" y="3629"/>
                    <a:pt x="2443" y="3584"/>
                  </a:cubicBezTo>
                  <a:cubicBezTo>
                    <a:pt x="2375" y="3538"/>
                    <a:pt x="2306" y="3492"/>
                    <a:pt x="2260" y="3469"/>
                  </a:cubicBezTo>
                  <a:cubicBezTo>
                    <a:pt x="2238" y="3469"/>
                    <a:pt x="2192" y="3447"/>
                    <a:pt x="2146" y="3424"/>
                  </a:cubicBezTo>
                  <a:cubicBezTo>
                    <a:pt x="2101" y="3424"/>
                    <a:pt x="2032" y="3401"/>
                    <a:pt x="1987" y="3378"/>
                  </a:cubicBezTo>
                  <a:cubicBezTo>
                    <a:pt x="1941" y="3378"/>
                    <a:pt x="1895" y="3355"/>
                    <a:pt x="1850" y="3355"/>
                  </a:cubicBezTo>
                  <a:cubicBezTo>
                    <a:pt x="1781" y="3355"/>
                    <a:pt x="1758" y="3355"/>
                    <a:pt x="1713" y="3355"/>
                  </a:cubicBezTo>
                  <a:lnTo>
                    <a:pt x="2192" y="2328"/>
                  </a:lnTo>
                  <a:cubicBezTo>
                    <a:pt x="2238" y="2351"/>
                    <a:pt x="2260" y="2374"/>
                    <a:pt x="2306" y="2397"/>
                  </a:cubicBezTo>
                  <a:cubicBezTo>
                    <a:pt x="2329" y="2420"/>
                    <a:pt x="2375" y="2442"/>
                    <a:pt x="2420" y="2442"/>
                  </a:cubicBezTo>
                  <a:cubicBezTo>
                    <a:pt x="2512" y="2488"/>
                    <a:pt x="2603" y="2511"/>
                    <a:pt x="2694" y="2556"/>
                  </a:cubicBezTo>
                  <a:cubicBezTo>
                    <a:pt x="2808" y="2579"/>
                    <a:pt x="2922" y="2579"/>
                    <a:pt x="3014" y="2579"/>
                  </a:cubicBezTo>
                  <a:cubicBezTo>
                    <a:pt x="3128" y="2579"/>
                    <a:pt x="3219" y="2556"/>
                    <a:pt x="3288" y="2511"/>
                  </a:cubicBezTo>
                  <a:cubicBezTo>
                    <a:pt x="3379" y="2465"/>
                    <a:pt x="3447" y="2397"/>
                    <a:pt x="3493" y="2283"/>
                  </a:cubicBezTo>
                  <a:cubicBezTo>
                    <a:pt x="3539" y="2214"/>
                    <a:pt x="3539" y="2123"/>
                    <a:pt x="3516" y="2054"/>
                  </a:cubicBezTo>
                  <a:cubicBezTo>
                    <a:pt x="3493" y="1986"/>
                    <a:pt x="3470" y="1940"/>
                    <a:pt x="3425" y="1872"/>
                  </a:cubicBezTo>
                  <a:cubicBezTo>
                    <a:pt x="3356" y="1826"/>
                    <a:pt x="3310" y="1780"/>
                    <a:pt x="3242" y="1735"/>
                  </a:cubicBezTo>
                  <a:cubicBezTo>
                    <a:pt x="3151" y="1689"/>
                    <a:pt x="3105" y="1643"/>
                    <a:pt x="3036" y="1621"/>
                  </a:cubicBezTo>
                  <a:cubicBezTo>
                    <a:pt x="2831" y="1529"/>
                    <a:pt x="2626" y="1484"/>
                    <a:pt x="2420" y="1484"/>
                  </a:cubicBezTo>
                  <a:cubicBezTo>
                    <a:pt x="2192" y="1461"/>
                    <a:pt x="1987" y="1484"/>
                    <a:pt x="1781" y="1552"/>
                  </a:cubicBezTo>
                  <a:lnTo>
                    <a:pt x="2055" y="91"/>
                  </a:lnTo>
                  <a:cubicBezTo>
                    <a:pt x="2375" y="23"/>
                    <a:pt x="2671" y="0"/>
                    <a:pt x="2991" y="23"/>
                  </a:cubicBezTo>
                  <a:cubicBezTo>
                    <a:pt x="3333" y="46"/>
                    <a:pt x="3630" y="137"/>
                    <a:pt x="3927" y="251"/>
                  </a:cubicBezTo>
                  <a:cubicBezTo>
                    <a:pt x="4178" y="365"/>
                    <a:pt x="4406" y="525"/>
                    <a:pt x="4611" y="708"/>
                  </a:cubicBezTo>
                  <a:cubicBezTo>
                    <a:pt x="4817" y="890"/>
                    <a:pt x="4999" y="1096"/>
                    <a:pt x="5114" y="1324"/>
                  </a:cubicBezTo>
                  <a:cubicBezTo>
                    <a:pt x="5228" y="1552"/>
                    <a:pt x="5296" y="1803"/>
                    <a:pt x="5296" y="2054"/>
                  </a:cubicBezTo>
                  <a:cubicBezTo>
                    <a:pt x="5319" y="2328"/>
                    <a:pt x="5251" y="2602"/>
                    <a:pt x="5136" y="2876"/>
                  </a:cubicBezTo>
                  <a:cubicBezTo>
                    <a:pt x="5091" y="2967"/>
                    <a:pt x="5045" y="3036"/>
                    <a:pt x="4977" y="3127"/>
                  </a:cubicBezTo>
                  <a:cubicBezTo>
                    <a:pt x="4931" y="3196"/>
                    <a:pt x="4863" y="3264"/>
                    <a:pt x="4771" y="3310"/>
                  </a:cubicBezTo>
                  <a:cubicBezTo>
                    <a:pt x="4703" y="3378"/>
                    <a:pt x="4611" y="3424"/>
                    <a:pt x="4543" y="3469"/>
                  </a:cubicBezTo>
                  <a:cubicBezTo>
                    <a:pt x="4452" y="3515"/>
                    <a:pt x="4360" y="3561"/>
                    <a:pt x="4269" y="3584"/>
                  </a:cubicBezTo>
                  <a:cubicBezTo>
                    <a:pt x="4360" y="3675"/>
                    <a:pt x="4406" y="3766"/>
                    <a:pt x="4452" y="3880"/>
                  </a:cubicBezTo>
                  <a:cubicBezTo>
                    <a:pt x="4474" y="3972"/>
                    <a:pt x="4497" y="4086"/>
                    <a:pt x="4497" y="4200"/>
                  </a:cubicBezTo>
                  <a:cubicBezTo>
                    <a:pt x="4474" y="4314"/>
                    <a:pt x="4474" y="4428"/>
                    <a:pt x="4429" y="4519"/>
                  </a:cubicBezTo>
                  <a:cubicBezTo>
                    <a:pt x="4406" y="4634"/>
                    <a:pt x="4360" y="4748"/>
                    <a:pt x="4315" y="4839"/>
                  </a:cubicBez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5856;p42">
              <a:extLst>
                <a:ext uri="{FF2B5EF4-FFF2-40B4-BE49-F238E27FC236}">
                  <a16:creationId xmlns:a16="http://schemas.microsoft.com/office/drawing/2014/main" xmlns="" id="{ED340967-A44A-A7CA-C7A3-A2BBCCD1EB02}"/>
                </a:ext>
              </a:extLst>
            </p:cNvPr>
            <p:cNvSpPr/>
            <p:nvPr/>
          </p:nvSpPr>
          <p:spPr>
            <a:xfrm>
              <a:off x="8374175" y="3520850"/>
              <a:ext cx="134125" cy="144950"/>
            </a:xfrm>
            <a:custGeom>
              <a:avLst/>
              <a:gdLst/>
              <a:ahLst/>
              <a:cxnLst/>
              <a:rect l="l" t="t" r="r" b="b"/>
              <a:pathLst>
                <a:path w="5365" h="5798" fill="none" extrusionOk="0">
                  <a:moveTo>
                    <a:pt x="3561" y="2534"/>
                  </a:moveTo>
                  <a:cubicBezTo>
                    <a:pt x="3607" y="2488"/>
                    <a:pt x="3630" y="2420"/>
                    <a:pt x="3630" y="2374"/>
                  </a:cubicBezTo>
                  <a:cubicBezTo>
                    <a:pt x="3630" y="2306"/>
                    <a:pt x="3607" y="2260"/>
                    <a:pt x="3584" y="2214"/>
                  </a:cubicBezTo>
                  <a:cubicBezTo>
                    <a:pt x="3584" y="2169"/>
                    <a:pt x="3538" y="2123"/>
                    <a:pt x="3515" y="2077"/>
                  </a:cubicBezTo>
                  <a:cubicBezTo>
                    <a:pt x="3470" y="2055"/>
                    <a:pt x="3447" y="2009"/>
                    <a:pt x="3401" y="1986"/>
                  </a:cubicBezTo>
                  <a:cubicBezTo>
                    <a:pt x="3378" y="1963"/>
                    <a:pt x="3333" y="1963"/>
                    <a:pt x="3287" y="1941"/>
                  </a:cubicBezTo>
                  <a:cubicBezTo>
                    <a:pt x="3242" y="1941"/>
                    <a:pt x="3196" y="1918"/>
                    <a:pt x="3150" y="1918"/>
                  </a:cubicBezTo>
                  <a:lnTo>
                    <a:pt x="2717" y="2580"/>
                  </a:lnTo>
                  <a:cubicBezTo>
                    <a:pt x="2762" y="2625"/>
                    <a:pt x="2831" y="2648"/>
                    <a:pt x="2899" y="2671"/>
                  </a:cubicBezTo>
                  <a:cubicBezTo>
                    <a:pt x="2968" y="2717"/>
                    <a:pt x="3059" y="2739"/>
                    <a:pt x="3127" y="2739"/>
                  </a:cubicBezTo>
                  <a:cubicBezTo>
                    <a:pt x="3219" y="2762"/>
                    <a:pt x="3287" y="2739"/>
                    <a:pt x="3378" y="2717"/>
                  </a:cubicBezTo>
                  <a:cubicBezTo>
                    <a:pt x="3447" y="2694"/>
                    <a:pt x="3515" y="2625"/>
                    <a:pt x="3561" y="2534"/>
                  </a:cubicBezTo>
                  <a:close/>
                  <a:moveTo>
                    <a:pt x="2534" y="3287"/>
                  </a:moveTo>
                  <a:cubicBezTo>
                    <a:pt x="2465" y="3242"/>
                    <a:pt x="2420" y="3219"/>
                    <a:pt x="2351" y="3196"/>
                  </a:cubicBezTo>
                  <a:lnTo>
                    <a:pt x="1918" y="3881"/>
                  </a:lnTo>
                  <a:cubicBezTo>
                    <a:pt x="1940" y="3926"/>
                    <a:pt x="1963" y="3949"/>
                    <a:pt x="1986" y="3972"/>
                  </a:cubicBezTo>
                  <a:cubicBezTo>
                    <a:pt x="2032" y="3995"/>
                    <a:pt x="2055" y="3995"/>
                    <a:pt x="2077" y="4018"/>
                  </a:cubicBezTo>
                  <a:cubicBezTo>
                    <a:pt x="2123" y="4040"/>
                    <a:pt x="2169" y="4063"/>
                    <a:pt x="2237" y="4086"/>
                  </a:cubicBezTo>
                  <a:cubicBezTo>
                    <a:pt x="2283" y="4109"/>
                    <a:pt x="2351" y="4132"/>
                    <a:pt x="2397" y="4132"/>
                  </a:cubicBezTo>
                  <a:cubicBezTo>
                    <a:pt x="2465" y="4132"/>
                    <a:pt x="2534" y="4109"/>
                    <a:pt x="2580" y="4086"/>
                  </a:cubicBezTo>
                  <a:cubicBezTo>
                    <a:pt x="2648" y="4040"/>
                    <a:pt x="2694" y="3995"/>
                    <a:pt x="2739" y="3926"/>
                  </a:cubicBezTo>
                  <a:cubicBezTo>
                    <a:pt x="2785" y="3835"/>
                    <a:pt x="2808" y="3767"/>
                    <a:pt x="2808" y="3698"/>
                  </a:cubicBezTo>
                  <a:cubicBezTo>
                    <a:pt x="2808" y="3630"/>
                    <a:pt x="2808" y="3584"/>
                    <a:pt x="2762" y="3515"/>
                  </a:cubicBezTo>
                  <a:cubicBezTo>
                    <a:pt x="2739" y="3470"/>
                    <a:pt x="2717" y="3424"/>
                    <a:pt x="2671" y="3379"/>
                  </a:cubicBezTo>
                  <a:cubicBezTo>
                    <a:pt x="2625" y="3333"/>
                    <a:pt x="2580" y="3310"/>
                    <a:pt x="2534" y="3287"/>
                  </a:cubicBezTo>
                  <a:close/>
                  <a:moveTo>
                    <a:pt x="4086" y="5227"/>
                  </a:moveTo>
                  <a:cubicBezTo>
                    <a:pt x="3972" y="5410"/>
                    <a:pt x="3858" y="5524"/>
                    <a:pt x="3721" y="5615"/>
                  </a:cubicBezTo>
                  <a:cubicBezTo>
                    <a:pt x="3584" y="5707"/>
                    <a:pt x="3447" y="5752"/>
                    <a:pt x="3287" y="5775"/>
                  </a:cubicBezTo>
                  <a:cubicBezTo>
                    <a:pt x="3127" y="5798"/>
                    <a:pt x="2968" y="5798"/>
                    <a:pt x="2808" y="5775"/>
                  </a:cubicBezTo>
                  <a:cubicBezTo>
                    <a:pt x="2625" y="5752"/>
                    <a:pt x="2465" y="5707"/>
                    <a:pt x="2306" y="5638"/>
                  </a:cubicBezTo>
                  <a:cubicBezTo>
                    <a:pt x="2123" y="5593"/>
                    <a:pt x="1963" y="5524"/>
                    <a:pt x="1804" y="5433"/>
                  </a:cubicBezTo>
                  <a:cubicBezTo>
                    <a:pt x="1667" y="5364"/>
                    <a:pt x="1507" y="5273"/>
                    <a:pt x="1393" y="5205"/>
                  </a:cubicBezTo>
                  <a:cubicBezTo>
                    <a:pt x="1256" y="5136"/>
                    <a:pt x="1142" y="5045"/>
                    <a:pt x="1005" y="4953"/>
                  </a:cubicBezTo>
                  <a:cubicBezTo>
                    <a:pt x="868" y="4862"/>
                    <a:pt x="754" y="4771"/>
                    <a:pt x="617" y="4657"/>
                  </a:cubicBezTo>
                  <a:cubicBezTo>
                    <a:pt x="502" y="4565"/>
                    <a:pt x="388" y="4451"/>
                    <a:pt x="274" y="4337"/>
                  </a:cubicBezTo>
                  <a:cubicBezTo>
                    <a:pt x="160" y="4223"/>
                    <a:pt x="69" y="4086"/>
                    <a:pt x="0" y="3972"/>
                  </a:cubicBezTo>
                  <a:lnTo>
                    <a:pt x="2351" y="0"/>
                  </a:lnTo>
                  <a:cubicBezTo>
                    <a:pt x="2488" y="23"/>
                    <a:pt x="2648" y="46"/>
                    <a:pt x="2808" y="92"/>
                  </a:cubicBezTo>
                  <a:cubicBezTo>
                    <a:pt x="2945" y="137"/>
                    <a:pt x="3105" y="183"/>
                    <a:pt x="3242" y="229"/>
                  </a:cubicBezTo>
                  <a:cubicBezTo>
                    <a:pt x="3401" y="297"/>
                    <a:pt x="3538" y="343"/>
                    <a:pt x="3698" y="411"/>
                  </a:cubicBezTo>
                  <a:cubicBezTo>
                    <a:pt x="3835" y="480"/>
                    <a:pt x="3972" y="548"/>
                    <a:pt x="4086" y="639"/>
                  </a:cubicBezTo>
                  <a:cubicBezTo>
                    <a:pt x="4223" y="708"/>
                    <a:pt x="4383" y="822"/>
                    <a:pt x="4520" y="913"/>
                  </a:cubicBezTo>
                  <a:cubicBezTo>
                    <a:pt x="4657" y="1028"/>
                    <a:pt x="4771" y="1142"/>
                    <a:pt x="4885" y="1279"/>
                  </a:cubicBezTo>
                  <a:cubicBezTo>
                    <a:pt x="4999" y="1393"/>
                    <a:pt x="5090" y="1530"/>
                    <a:pt x="5159" y="1667"/>
                  </a:cubicBezTo>
                  <a:cubicBezTo>
                    <a:pt x="5250" y="1804"/>
                    <a:pt x="5296" y="1963"/>
                    <a:pt x="5319" y="2100"/>
                  </a:cubicBezTo>
                  <a:cubicBezTo>
                    <a:pt x="5364" y="2260"/>
                    <a:pt x="5364" y="2420"/>
                    <a:pt x="5319" y="2580"/>
                  </a:cubicBezTo>
                  <a:cubicBezTo>
                    <a:pt x="5296" y="2739"/>
                    <a:pt x="5227" y="2922"/>
                    <a:pt x="5136" y="3082"/>
                  </a:cubicBezTo>
                  <a:cubicBezTo>
                    <a:pt x="5068" y="3196"/>
                    <a:pt x="4976" y="3310"/>
                    <a:pt x="4885" y="3379"/>
                  </a:cubicBezTo>
                  <a:cubicBezTo>
                    <a:pt x="4794" y="3470"/>
                    <a:pt x="4680" y="3515"/>
                    <a:pt x="4588" y="3561"/>
                  </a:cubicBezTo>
                  <a:cubicBezTo>
                    <a:pt x="4474" y="3607"/>
                    <a:pt x="4360" y="3630"/>
                    <a:pt x="4246" y="3630"/>
                  </a:cubicBezTo>
                  <a:cubicBezTo>
                    <a:pt x="4109" y="3652"/>
                    <a:pt x="3995" y="3630"/>
                    <a:pt x="3858" y="3584"/>
                  </a:cubicBezTo>
                  <a:cubicBezTo>
                    <a:pt x="3972" y="3698"/>
                    <a:pt x="4063" y="3835"/>
                    <a:pt x="4132" y="3949"/>
                  </a:cubicBezTo>
                  <a:cubicBezTo>
                    <a:pt x="4200" y="4086"/>
                    <a:pt x="4246" y="4223"/>
                    <a:pt x="4269" y="4360"/>
                  </a:cubicBezTo>
                  <a:cubicBezTo>
                    <a:pt x="4291" y="4520"/>
                    <a:pt x="4269" y="4657"/>
                    <a:pt x="4246" y="4794"/>
                  </a:cubicBezTo>
                  <a:cubicBezTo>
                    <a:pt x="4223" y="4953"/>
                    <a:pt x="4155" y="5090"/>
                    <a:pt x="4086" y="5227"/>
                  </a:cubicBez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5857;p42">
              <a:extLst>
                <a:ext uri="{FF2B5EF4-FFF2-40B4-BE49-F238E27FC236}">
                  <a16:creationId xmlns:a16="http://schemas.microsoft.com/office/drawing/2014/main" xmlns="" id="{144E3432-DF63-978F-180E-8AB8647D3447}"/>
                </a:ext>
              </a:extLst>
            </p:cNvPr>
            <p:cNvSpPr/>
            <p:nvPr/>
          </p:nvSpPr>
          <p:spPr>
            <a:xfrm>
              <a:off x="5408600" y="1873425"/>
              <a:ext cx="103300" cy="109600"/>
            </a:xfrm>
            <a:custGeom>
              <a:avLst/>
              <a:gdLst/>
              <a:ahLst/>
              <a:cxnLst/>
              <a:rect l="l" t="t" r="r" b="b"/>
              <a:pathLst>
                <a:path w="4132" h="4384" fill="none" extrusionOk="0">
                  <a:moveTo>
                    <a:pt x="2237" y="2717"/>
                  </a:moveTo>
                  <a:lnTo>
                    <a:pt x="1963" y="1667"/>
                  </a:lnTo>
                  <a:lnTo>
                    <a:pt x="1781" y="2740"/>
                  </a:lnTo>
                  <a:close/>
                  <a:moveTo>
                    <a:pt x="4132" y="4087"/>
                  </a:moveTo>
                  <a:lnTo>
                    <a:pt x="2602" y="4338"/>
                  </a:lnTo>
                  <a:lnTo>
                    <a:pt x="2397" y="3653"/>
                  </a:lnTo>
                  <a:lnTo>
                    <a:pt x="1689" y="3699"/>
                  </a:lnTo>
                  <a:lnTo>
                    <a:pt x="1575" y="4383"/>
                  </a:lnTo>
                  <a:lnTo>
                    <a:pt x="0" y="4315"/>
                  </a:lnTo>
                  <a:lnTo>
                    <a:pt x="1027" y="161"/>
                  </a:lnTo>
                  <a:lnTo>
                    <a:pt x="2739" y="1"/>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5858;p42">
              <a:extLst>
                <a:ext uri="{FF2B5EF4-FFF2-40B4-BE49-F238E27FC236}">
                  <a16:creationId xmlns:a16="http://schemas.microsoft.com/office/drawing/2014/main" xmlns="" id="{401274B0-CBFD-2F43-22FC-E48C30B68627}"/>
                </a:ext>
              </a:extLst>
            </p:cNvPr>
            <p:cNvSpPr/>
            <p:nvPr/>
          </p:nvSpPr>
          <p:spPr>
            <a:xfrm>
              <a:off x="5507875" y="1857450"/>
              <a:ext cx="64525" cy="65650"/>
            </a:xfrm>
            <a:custGeom>
              <a:avLst/>
              <a:gdLst/>
              <a:ahLst/>
              <a:cxnLst/>
              <a:rect l="l" t="t" r="r" b="b"/>
              <a:pathLst>
                <a:path w="2581" h="2626" fill="none" extrusionOk="0">
                  <a:moveTo>
                    <a:pt x="845" y="2626"/>
                  </a:moveTo>
                  <a:lnTo>
                    <a:pt x="823" y="1827"/>
                  </a:lnTo>
                  <a:lnTo>
                    <a:pt x="46" y="1850"/>
                  </a:lnTo>
                  <a:lnTo>
                    <a:pt x="1" y="937"/>
                  </a:lnTo>
                  <a:lnTo>
                    <a:pt x="754" y="868"/>
                  </a:lnTo>
                  <a:lnTo>
                    <a:pt x="731" y="161"/>
                  </a:lnTo>
                  <a:lnTo>
                    <a:pt x="1667" y="1"/>
                  </a:lnTo>
                  <a:lnTo>
                    <a:pt x="1713" y="800"/>
                  </a:lnTo>
                  <a:lnTo>
                    <a:pt x="2534" y="731"/>
                  </a:lnTo>
                  <a:lnTo>
                    <a:pt x="2580" y="1781"/>
                  </a:lnTo>
                  <a:lnTo>
                    <a:pt x="1781" y="1804"/>
                  </a:lnTo>
                  <a:lnTo>
                    <a:pt x="1827" y="2603"/>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5859;p42">
              <a:extLst>
                <a:ext uri="{FF2B5EF4-FFF2-40B4-BE49-F238E27FC236}">
                  <a16:creationId xmlns:a16="http://schemas.microsoft.com/office/drawing/2014/main" xmlns="" id="{FA684A34-EB72-FBF0-EDE6-6465D01C5184}"/>
                </a:ext>
              </a:extLst>
            </p:cNvPr>
            <p:cNvSpPr/>
            <p:nvPr/>
          </p:nvSpPr>
          <p:spPr>
            <a:xfrm>
              <a:off x="6307350" y="1750750"/>
              <a:ext cx="87900" cy="106150"/>
            </a:xfrm>
            <a:custGeom>
              <a:avLst/>
              <a:gdLst/>
              <a:ahLst/>
              <a:cxnLst/>
              <a:rect l="l" t="t" r="r" b="b"/>
              <a:pathLst>
                <a:path w="3516" h="4246" fill="none" extrusionOk="0">
                  <a:moveTo>
                    <a:pt x="3150" y="1119"/>
                  </a:moveTo>
                  <a:cubicBezTo>
                    <a:pt x="3104" y="1210"/>
                    <a:pt x="3036" y="1279"/>
                    <a:pt x="2967" y="1347"/>
                  </a:cubicBezTo>
                  <a:cubicBezTo>
                    <a:pt x="2876" y="1393"/>
                    <a:pt x="2785" y="1438"/>
                    <a:pt x="2693" y="1461"/>
                  </a:cubicBezTo>
                  <a:cubicBezTo>
                    <a:pt x="2602" y="1484"/>
                    <a:pt x="2511" y="1484"/>
                    <a:pt x="2420" y="1484"/>
                  </a:cubicBezTo>
                  <a:cubicBezTo>
                    <a:pt x="2328" y="1461"/>
                    <a:pt x="2237" y="1438"/>
                    <a:pt x="2146" y="1393"/>
                  </a:cubicBezTo>
                  <a:cubicBezTo>
                    <a:pt x="2054" y="1347"/>
                    <a:pt x="1986" y="1279"/>
                    <a:pt x="1917" y="1187"/>
                  </a:cubicBezTo>
                  <a:cubicBezTo>
                    <a:pt x="1872" y="1119"/>
                    <a:pt x="1826" y="1028"/>
                    <a:pt x="1803" y="936"/>
                  </a:cubicBezTo>
                  <a:cubicBezTo>
                    <a:pt x="1780" y="845"/>
                    <a:pt x="1780" y="754"/>
                    <a:pt x="1780" y="662"/>
                  </a:cubicBezTo>
                  <a:cubicBezTo>
                    <a:pt x="1803" y="571"/>
                    <a:pt x="1826" y="480"/>
                    <a:pt x="1872" y="388"/>
                  </a:cubicBezTo>
                  <a:cubicBezTo>
                    <a:pt x="1917" y="297"/>
                    <a:pt x="1986" y="229"/>
                    <a:pt x="2077" y="160"/>
                  </a:cubicBezTo>
                  <a:cubicBezTo>
                    <a:pt x="2146" y="92"/>
                    <a:pt x="2237" y="69"/>
                    <a:pt x="2328" y="23"/>
                  </a:cubicBezTo>
                  <a:cubicBezTo>
                    <a:pt x="2420" y="0"/>
                    <a:pt x="2511" y="0"/>
                    <a:pt x="2602" y="0"/>
                  </a:cubicBezTo>
                  <a:cubicBezTo>
                    <a:pt x="2716" y="23"/>
                    <a:pt x="2808" y="46"/>
                    <a:pt x="2876" y="115"/>
                  </a:cubicBezTo>
                  <a:cubicBezTo>
                    <a:pt x="2967" y="160"/>
                    <a:pt x="3036" y="206"/>
                    <a:pt x="3104" y="297"/>
                  </a:cubicBezTo>
                  <a:cubicBezTo>
                    <a:pt x="3150" y="366"/>
                    <a:pt x="3196" y="457"/>
                    <a:pt x="3218" y="548"/>
                  </a:cubicBezTo>
                  <a:cubicBezTo>
                    <a:pt x="3241" y="640"/>
                    <a:pt x="3264" y="731"/>
                    <a:pt x="3241" y="845"/>
                  </a:cubicBezTo>
                  <a:cubicBezTo>
                    <a:pt x="3241" y="936"/>
                    <a:pt x="3196" y="1028"/>
                    <a:pt x="3150" y="1119"/>
                  </a:cubicBezTo>
                  <a:close/>
                  <a:moveTo>
                    <a:pt x="1552" y="3881"/>
                  </a:moveTo>
                  <a:cubicBezTo>
                    <a:pt x="1484" y="3972"/>
                    <a:pt x="1438" y="4040"/>
                    <a:pt x="1347" y="4109"/>
                  </a:cubicBezTo>
                  <a:cubicBezTo>
                    <a:pt x="1278" y="4155"/>
                    <a:pt x="1187" y="4200"/>
                    <a:pt x="1096" y="4223"/>
                  </a:cubicBezTo>
                  <a:cubicBezTo>
                    <a:pt x="1004" y="4246"/>
                    <a:pt x="913" y="4246"/>
                    <a:pt x="822" y="4246"/>
                  </a:cubicBezTo>
                  <a:cubicBezTo>
                    <a:pt x="708" y="4223"/>
                    <a:pt x="616" y="4200"/>
                    <a:pt x="548" y="4155"/>
                  </a:cubicBezTo>
                  <a:cubicBezTo>
                    <a:pt x="457" y="4109"/>
                    <a:pt x="365" y="4040"/>
                    <a:pt x="320" y="3949"/>
                  </a:cubicBezTo>
                  <a:cubicBezTo>
                    <a:pt x="251" y="3881"/>
                    <a:pt x="228" y="3789"/>
                    <a:pt x="183" y="3698"/>
                  </a:cubicBezTo>
                  <a:cubicBezTo>
                    <a:pt x="160" y="3607"/>
                    <a:pt x="160" y="3516"/>
                    <a:pt x="183" y="3424"/>
                  </a:cubicBezTo>
                  <a:cubicBezTo>
                    <a:pt x="183" y="3333"/>
                    <a:pt x="205" y="3242"/>
                    <a:pt x="274" y="3150"/>
                  </a:cubicBezTo>
                  <a:cubicBezTo>
                    <a:pt x="320" y="3059"/>
                    <a:pt x="388" y="2991"/>
                    <a:pt x="457" y="2922"/>
                  </a:cubicBezTo>
                  <a:cubicBezTo>
                    <a:pt x="548" y="2854"/>
                    <a:pt x="616" y="2831"/>
                    <a:pt x="708" y="2785"/>
                  </a:cubicBezTo>
                  <a:cubicBezTo>
                    <a:pt x="799" y="2762"/>
                    <a:pt x="913" y="2762"/>
                    <a:pt x="1004" y="2762"/>
                  </a:cubicBezTo>
                  <a:cubicBezTo>
                    <a:pt x="1096" y="2785"/>
                    <a:pt x="1187" y="2808"/>
                    <a:pt x="1278" y="2876"/>
                  </a:cubicBezTo>
                  <a:cubicBezTo>
                    <a:pt x="1370" y="2922"/>
                    <a:pt x="1438" y="2968"/>
                    <a:pt x="1484" y="3059"/>
                  </a:cubicBezTo>
                  <a:cubicBezTo>
                    <a:pt x="1552" y="3127"/>
                    <a:pt x="1598" y="3219"/>
                    <a:pt x="1621" y="3310"/>
                  </a:cubicBezTo>
                  <a:cubicBezTo>
                    <a:pt x="1643" y="3401"/>
                    <a:pt x="1643" y="3493"/>
                    <a:pt x="1643" y="3607"/>
                  </a:cubicBezTo>
                  <a:cubicBezTo>
                    <a:pt x="1621" y="3698"/>
                    <a:pt x="1598" y="3789"/>
                    <a:pt x="1552" y="3881"/>
                  </a:cubicBezTo>
                  <a:close/>
                  <a:moveTo>
                    <a:pt x="0" y="1849"/>
                  </a:moveTo>
                  <a:lnTo>
                    <a:pt x="594" y="799"/>
                  </a:lnTo>
                  <a:lnTo>
                    <a:pt x="3515" y="2351"/>
                  </a:lnTo>
                  <a:lnTo>
                    <a:pt x="2853" y="3561"/>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5860;p42">
              <a:extLst>
                <a:ext uri="{FF2B5EF4-FFF2-40B4-BE49-F238E27FC236}">
                  <a16:creationId xmlns:a16="http://schemas.microsoft.com/office/drawing/2014/main" xmlns="" id="{B8942E0D-821D-B353-A76F-A6ABCE20CFF9}"/>
                </a:ext>
              </a:extLst>
            </p:cNvPr>
            <p:cNvSpPr/>
            <p:nvPr/>
          </p:nvSpPr>
          <p:spPr>
            <a:xfrm>
              <a:off x="7656325" y="3314275"/>
              <a:ext cx="82750" cy="84475"/>
            </a:xfrm>
            <a:custGeom>
              <a:avLst/>
              <a:gdLst/>
              <a:ahLst/>
              <a:cxnLst/>
              <a:rect l="l" t="t" r="r" b="b"/>
              <a:pathLst>
                <a:path w="3310" h="3379" fill="none" extrusionOk="0">
                  <a:moveTo>
                    <a:pt x="1027" y="3356"/>
                  </a:moveTo>
                  <a:lnTo>
                    <a:pt x="1004" y="2306"/>
                  </a:lnTo>
                  <a:lnTo>
                    <a:pt x="23" y="2306"/>
                  </a:lnTo>
                  <a:lnTo>
                    <a:pt x="0" y="1096"/>
                  </a:lnTo>
                  <a:lnTo>
                    <a:pt x="1004" y="1073"/>
                  </a:lnTo>
                  <a:lnTo>
                    <a:pt x="1004" y="115"/>
                  </a:lnTo>
                  <a:lnTo>
                    <a:pt x="2237" y="1"/>
                  </a:lnTo>
                  <a:lnTo>
                    <a:pt x="2260" y="1005"/>
                  </a:lnTo>
                  <a:lnTo>
                    <a:pt x="3310" y="982"/>
                  </a:lnTo>
                  <a:lnTo>
                    <a:pt x="3310" y="2352"/>
                  </a:lnTo>
                  <a:lnTo>
                    <a:pt x="2283" y="2329"/>
                  </a:lnTo>
                  <a:lnTo>
                    <a:pt x="2283" y="3379"/>
                  </a:lnTo>
                  <a:close/>
                </a:path>
              </a:pathLst>
            </a:custGeom>
            <a:no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5861;p42">
              <a:extLst>
                <a:ext uri="{FF2B5EF4-FFF2-40B4-BE49-F238E27FC236}">
                  <a16:creationId xmlns:a16="http://schemas.microsoft.com/office/drawing/2014/main" xmlns="" id="{969E254E-C979-6719-F29F-1FFB3D497497}"/>
                </a:ext>
              </a:extLst>
            </p:cNvPr>
            <p:cNvSpPr/>
            <p:nvPr/>
          </p:nvSpPr>
          <p:spPr>
            <a:xfrm>
              <a:off x="6174375" y="1213225"/>
              <a:ext cx="82775" cy="81050"/>
            </a:xfrm>
            <a:custGeom>
              <a:avLst/>
              <a:gdLst/>
              <a:ahLst/>
              <a:cxnLst/>
              <a:rect l="l" t="t" r="r" b="b"/>
              <a:pathLst>
                <a:path w="3311" h="3242" fill="none" extrusionOk="0">
                  <a:moveTo>
                    <a:pt x="1" y="2328"/>
                  </a:moveTo>
                  <a:lnTo>
                    <a:pt x="731" y="1575"/>
                  </a:lnTo>
                  <a:lnTo>
                    <a:pt x="24" y="867"/>
                  </a:lnTo>
                  <a:lnTo>
                    <a:pt x="868" y="0"/>
                  </a:lnTo>
                  <a:lnTo>
                    <a:pt x="1599" y="685"/>
                  </a:lnTo>
                  <a:lnTo>
                    <a:pt x="2283" y="23"/>
                  </a:lnTo>
                  <a:lnTo>
                    <a:pt x="3242" y="799"/>
                  </a:lnTo>
                  <a:lnTo>
                    <a:pt x="2534" y="1529"/>
                  </a:lnTo>
                  <a:lnTo>
                    <a:pt x="3310" y="2260"/>
                  </a:lnTo>
                  <a:lnTo>
                    <a:pt x="2329" y="3241"/>
                  </a:lnTo>
                  <a:lnTo>
                    <a:pt x="1621" y="2488"/>
                  </a:lnTo>
                  <a:lnTo>
                    <a:pt x="891" y="3241"/>
                  </a:lnTo>
                  <a:close/>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7" name="Google Shape;5862;p42">
              <a:extLst>
                <a:ext uri="{FF2B5EF4-FFF2-40B4-BE49-F238E27FC236}">
                  <a16:creationId xmlns:a16="http://schemas.microsoft.com/office/drawing/2014/main" xmlns="" id="{9FB5D790-1E6F-F0EB-8D37-B64EA2E4BBC1}"/>
                </a:ext>
              </a:extLst>
            </p:cNvPr>
            <p:cNvGrpSpPr/>
            <p:nvPr/>
          </p:nvGrpSpPr>
          <p:grpSpPr>
            <a:xfrm>
              <a:off x="8152775" y="3174475"/>
              <a:ext cx="207725" cy="233775"/>
              <a:chOff x="8152775" y="3174475"/>
              <a:chExt cx="207725" cy="233775"/>
            </a:xfrm>
          </p:grpSpPr>
          <p:sp>
            <p:nvSpPr>
              <p:cNvPr id="453" name="Google Shape;5863;p42">
                <a:extLst>
                  <a:ext uri="{FF2B5EF4-FFF2-40B4-BE49-F238E27FC236}">
                    <a16:creationId xmlns:a16="http://schemas.microsoft.com/office/drawing/2014/main" xmlns="" id="{1FEE3C2E-610C-B650-5150-0A83B97ECA66}"/>
                  </a:ext>
                </a:extLst>
              </p:cNvPr>
              <p:cNvSpPr/>
              <p:nvPr/>
            </p:nvSpPr>
            <p:spPr>
              <a:xfrm>
                <a:off x="8152775" y="3340525"/>
                <a:ext cx="82175" cy="67725"/>
              </a:xfrm>
              <a:custGeom>
                <a:avLst/>
                <a:gdLst/>
                <a:ahLst/>
                <a:cxnLst/>
                <a:rect l="l" t="t" r="r" b="b"/>
                <a:pathLst>
                  <a:path w="3287" h="2709" extrusionOk="0">
                    <a:moveTo>
                      <a:pt x="2442" y="1"/>
                    </a:moveTo>
                    <a:cubicBezTo>
                      <a:pt x="2442" y="1"/>
                      <a:pt x="0" y="252"/>
                      <a:pt x="0" y="1644"/>
                    </a:cubicBezTo>
                    <a:cubicBezTo>
                      <a:pt x="0" y="2343"/>
                      <a:pt x="519" y="2708"/>
                      <a:pt x="1184" y="2708"/>
                    </a:cubicBezTo>
                    <a:cubicBezTo>
                      <a:pt x="1864" y="2708"/>
                      <a:pt x="2698" y="2326"/>
                      <a:pt x="3287" y="1530"/>
                    </a:cubicBezTo>
                    <a:lnTo>
                      <a:pt x="2442"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5864;p42">
                <a:extLst>
                  <a:ext uri="{FF2B5EF4-FFF2-40B4-BE49-F238E27FC236}">
                    <a16:creationId xmlns:a16="http://schemas.microsoft.com/office/drawing/2014/main" xmlns="" id="{6DC8F76F-1738-93F6-F130-DC0A9DA56283}"/>
                  </a:ext>
                </a:extLst>
              </p:cNvPr>
              <p:cNvSpPr/>
              <p:nvPr/>
            </p:nvSpPr>
            <p:spPr>
              <a:xfrm>
                <a:off x="8278600" y="3272625"/>
                <a:ext cx="81900" cy="67800"/>
              </a:xfrm>
              <a:custGeom>
                <a:avLst/>
                <a:gdLst/>
                <a:ahLst/>
                <a:cxnLst/>
                <a:rect l="l" t="t" r="r" b="b"/>
                <a:pathLst>
                  <a:path w="3276" h="2712" extrusionOk="0">
                    <a:moveTo>
                      <a:pt x="2454" y="0"/>
                    </a:moveTo>
                    <a:cubicBezTo>
                      <a:pt x="2454" y="0"/>
                      <a:pt x="11" y="251"/>
                      <a:pt x="11" y="1667"/>
                    </a:cubicBezTo>
                    <a:cubicBezTo>
                      <a:pt x="0" y="2352"/>
                      <a:pt x="509" y="2711"/>
                      <a:pt x="1167" y="2711"/>
                    </a:cubicBezTo>
                    <a:cubicBezTo>
                      <a:pt x="1846" y="2711"/>
                      <a:pt x="2684" y="2329"/>
                      <a:pt x="3276" y="1530"/>
                    </a:cubicBezTo>
                    <a:lnTo>
                      <a:pt x="2454"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5865;p42">
                <a:extLst>
                  <a:ext uri="{FF2B5EF4-FFF2-40B4-BE49-F238E27FC236}">
                    <a16:creationId xmlns:a16="http://schemas.microsoft.com/office/drawing/2014/main" xmlns="" id="{3C2459BD-B7B2-854D-DA8C-C2661C56417F}"/>
                  </a:ext>
                </a:extLst>
              </p:cNvPr>
              <p:cNvSpPr/>
              <p:nvPr/>
            </p:nvSpPr>
            <p:spPr>
              <a:xfrm>
                <a:off x="8161325" y="3174475"/>
                <a:ext cx="199175" cy="204300"/>
              </a:xfrm>
              <a:custGeom>
                <a:avLst/>
                <a:gdLst/>
                <a:ahLst/>
                <a:cxnLst/>
                <a:rect l="l" t="t" r="r" b="b"/>
                <a:pathLst>
                  <a:path w="7967" h="8172" fill="none" extrusionOk="0">
                    <a:moveTo>
                      <a:pt x="2945" y="8172"/>
                    </a:moveTo>
                    <a:lnTo>
                      <a:pt x="0" y="2717"/>
                    </a:lnTo>
                    <a:lnTo>
                      <a:pt x="5022" y="0"/>
                    </a:lnTo>
                    <a:lnTo>
                      <a:pt x="7967" y="5456"/>
                    </a:lnTo>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 name="Google Shape;5866;p42">
              <a:extLst>
                <a:ext uri="{FF2B5EF4-FFF2-40B4-BE49-F238E27FC236}">
                  <a16:creationId xmlns:a16="http://schemas.microsoft.com/office/drawing/2014/main" xmlns="" id="{E4D9E6AA-D0F8-12D0-F4AF-490E58926E76}"/>
                </a:ext>
              </a:extLst>
            </p:cNvPr>
            <p:cNvGrpSpPr/>
            <p:nvPr/>
          </p:nvGrpSpPr>
          <p:grpSpPr>
            <a:xfrm>
              <a:off x="7712225" y="2833225"/>
              <a:ext cx="135275" cy="144975"/>
              <a:chOff x="7712225" y="2833225"/>
              <a:chExt cx="135275" cy="144975"/>
            </a:xfrm>
          </p:grpSpPr>
          <p:sp>
            <p:nvSpPr>
              <p:cNvPr id="451" name="Google Shape;5867;p42">
                <a:extLst>
                  <a:ext uri="{FF2B5EF4-FFF2-40B4-BE49-F238E27FC236}">
                    <a16:creationId xmlns:a16="http://schemas.microsoft.com/office/drawing/2014/main" xmlns="" id="{9F8DC41E-EBAF-8E5B-1BF1-D93B67FB58CA}"/>
                  </a:ext>
                </a:extLst>
              </p:cNvPr>
              <p:cNvSpPr/>
              <p:nvPr/>
            </p:nvSpPr>
            <p:spPr>
              <a:xfrm>
                <a:off x="7712225" y="2918500"/>
                <a:ext cx="83925" cy="59700"/>
              </a:xfrm>
              <a:custGeom>
                <a:avLst/>
                <a:gdLst/>
                <a:ahLst/>
                <a:cxnLst/>
                <a:rect l="l" t="t" r="r" b="b"/>
                <a:pathLst>
                  <a:path w="3357" h="2388" extrusionOk="0">
                    <a:moveTo>
                      <a:pt x="1546" y="1"/>
                    </a:moveTo>
                    <a:cubicBezTo>
                      <a:pt x="1342" y="1"/>
                      <a:pt x="1142" y="57"/>
                      <a:pt x="960" y="196"/>
                    </a:cubicBezTo>
                    <a:cubicBezTo>
                      <a:pt x="1" y="904"/>
                      <a:pt x="1051" y="2388"/>
                      <a:pt x="2717" y="2388"/>
                    </a:cubicBezTo>
                    <a:lnTo>
                      <a:pt x="3356" y="1018"/>
                    </a:lnTo>
                    <a:cubicBezTo>
                      <a:pt x="3356" y="1018"/>
                      <a:pt x="2414" y="1"/>
                      <a:pt x="154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5868;p42">
                <a:extLst>
                  <a:ext uri="{FF2B5EF4-FFF2-40B4-BE49-F238E27FC236}">
                    <a16:creationId xmlns:a16="http://schemas.microsoft.com/office/drawing/2014/main" xmlns="" id="{25433BEE-A3CC-BE23-719C-1EBAE0F2116E}"/>
                  </a:ext>
                </a:extLst>
              </p:cNvPr>
              <p:cNvSpPr/>
              <p:nvPr/>
            </p:nvSpPr>
            <p:spPr>
              <a:xfrm>
                <a:off x="7782425" y="2833225"/>
                <a:ext cx="65075" cy="140400"/>
              </a:xfrm>
              <a:custGeom>
                <a:avLst/>
                <a:gdLst/>
                <a:ahLst/>
                <a:cxnLst/>
                <a:rect l="l" t="t" r="r" b="b"/>
                <a:pathLst>
                  <a:path w="2603" h="5616" fill="none" extrusionOk="0">
                    <a:moveTo>
                      <a:pt x="2603" y="1"/>
                    </a:moveTo>
                    <a:lnTo>
                      <a:pt x="0" y="5616"/>
                    </a:lnTo>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5869;p42">
              <a:extLst>
                <a:ext uri="{FF2B5EF4-FFF2-40B4-BE49-F238E27FC236}">
                  <a16:creationId xmlns:a16="http://schemas.microsoft.com/office/drawing/2014/main" xmlns="" id="{3678243D-8F7A-5B0B-4FBF-C792FB93E6E8}"/>
                </a:ext>
              </a:extLst>
            </p:cNvPr>
            <p:cNvGrpSpPr/>
            <p:nvPr/>
          </p:nvGrpSpPr>
          <p:grpSpPr>
            <a:xfrm>
              <a:off x="7095325" y="2409250"/>
              <a:ext cx="84525" cy="167100"/>
              <a:chOff x="7095325" y="2409250"/>
              <a:chExt cx="84525" cy="167100"/>
            </a:xfrm>
          </p:grpSpPr>
          <p:sp>
            <p:nvSpPr>
              <p:cNvPr id="449" name="Google Shape;5870;p42">
                <a:extLst>
                  <a:ext uri="{FF2B5EF4-FFF2-40B4-BE49-F238E27FC236}">
                    <a16:creationId xmlns:a16="http://schemas.microsoft.com/office/drawing/2014/main" xmlns="" id="{781F4C9D-8F43-7A80-BF16-DEFB9E10E9CD}"/>
                  </a:ext>
                </a:extLst>
              </p:cNvPr>
              <p:cNvSpPr/>
              <p:nvPr/>
            </p:nvSpPr>
            <p:spPr>
              <a:xfrm>
                <a:off x="7095325" y="2513625"/>
                <a:ext cx="84525" cy="62725"/>
              </a:xfrm>
              <a:custGeom>
                <a:avLst/>
                <a:gdLst/>
                <a:ahLst/>
                <a:cxnLst/>
                <a:rect l="l" t="t" r="r" b="b"/>
                <a:pathLst>
                  <a:path w="3381" h="2509" extrusionOk="0">
                    <a:moveTo>
                      <a:pt x="2654" y="1"/>
                    </a:moveTo>
                    <a:cubicBezTo>
                      <a:pt x="2138" y="1"/>
                      <a:pt x="293" y="85"/>
                      <a:pt x="117" y="1281"/>
                    </a:cubicBezTo>
                    <a:cubicBezTo>
                      <a:pt x="1" y="2055"/>
                      <a:pt x="622" y="2509"/>
                      <a:pt x="1431" y="2509"/>
                    </a:cubicBezTo>
                    <a:cubicBezTo>
                      <a:pt x="2053" y="2509"/>
                      <a:pt x="2786" y="2241"/>
                      <a:pt x="3381" y="1646"/>
                    </a:cubicBezTo>
                    <a:lnTo>
                      <a:pt x="2787" y="3"/>
                    </a:lnTo>
                    <a:cubicBezTo>
                      <a:pt x="2787" y="3"/>
                      <a:pt x="2739" y="1"/>
                      <a:pt x="2654" y="1"/>
                    </a:cubicBezTo>
                    <a:close/>
                  </a:path>
                </a:pathLst>
              </a:custGeom>
              <a:solidFill>
                <a:srgbClr val="58C3C4"/>
              </a:solidFill>
              <a:ln w="9525" cap="flat"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5871;p42">
                <a:extLst>
                  <a:ext uri="{FF2B5EF4-FFF2-40B4-BE49-F238E27FC236}">
                    <a16:creationId xmlns:a16="http://schemas.microsoft.com/office/drawing/2014/main" xmlns="" id="{7D0B159B-86BE-3A58-184D-6951D8B67164}"/>
                  </a:ext>
                </a:extLst>
              </p:cNvPr>
              <p:cNvSpPr/>
              <p:nvPr/>
            </p:nvSpPr>
            <p:spPr>
              <a:xfrm>
                <a:off x="7126775" y="2409250"/>
                <a:ext cx="53075" cy="145550"/>
              </a:xfrm>
              <a:custGeom>
                <a:avLst/>
                <a:gdLst/>
                <a:ahLst/>
                <a:cxnLst/>
                <a:rect l="l" t="t" r="r" b="b"/>
                <a:pathLst>
                  <a:path w="2123" h="5822" fill="none" extrusionOk="0">
                    <a:moveTo>
                      <a:pt x="2123" y="5821"/>
                    </a:moveTo>
                    <a:lnTo>
                      <a:pt x="0" y="1"/>
                    </a:lnTo>
                    <a:lnTo>
                      <a:pt x="1005" y="92"/>
                    </a:ln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 name="Google Shape;5872;p42">
              <a:extLst>
                <a:ext uri="{FF2B5EF4-FFF2-40B4-BE49-F238E27FC236}">
                  <a16:creationId xmlns:a16="http://schemas.microsoft.com/office/drawing/2014/main" xmlns="" id="{A8891D9A-42CD-7C64-060F-0B2F3DE99A38}"/>
                </a:ext>
              </a:extLst>
            </p:cNvPr>
            <p:cNvSpPr/>
            <p:nvPr/>
          </p:nvSpPr>
          <p:spPr>
            <a:xfrm>
              <a:off x="7216925" y="2822975"/>
              <a:ext cx="141550" cy="152375"/>
            </a:xfrm>
            <a:custGeom>
              <a:avLst/>
              <a:gdLst/>
              <a:ahLst/>
              <a:cxnLst/>
              <a:rect l="l" t="t" r="r" b="b"/>
              <a:pathLst>
                <a:path w="5662" h="6095" fill="none" extrusionOk="0">
                  <a:moveTo>
                    <a:pt x="2991" y="3766"/>
                  </a:moveTo>
                  <a:lnTo>
                    <a:pt x="2534" y="2328"/>
                  </a:lnTo>
                  <a:lnTo>
                    <a:pt x="2352" y="3835"/>
                  </a:lnTo>
                  <a:close/>
                  <a:moveTo>
                    <a:pt x="5661" y="5501"/>
                  </a:moveTo>
                  <a:lnTo>
                    <a:pt x="3584" y="5957"/>
                  </a:lnTo>
                  <a:lnTo>
                    <a:pt x="3265" y="5044"/>
                  </a:lnTo>
                  <a:lnTo>
                    <a:pt x="2306" y="5136"/>
                  </a:lnTo>
                  <a:lnTo>
                    <a:pt x="2169" y="6094"/>
                  </a:lnTo>
                  <a:lnTo>
                    <a:pt x="1" y="6072"/>
                  </a:lnTo>
                  <a:lnTo>
                    <a:pt x="1165" y="342"/>
                  </a:lnTo>
                  <a:lnTo>
                    <a:pt x="3493" y="0"/>
                  </a:lnTo>
                  <a:close/>
                </a:path>
              </a:pathLst>
            </a:custGeom>
            <a:solidFill>
              <a:srgbClr val="9F4C89"/>
            </a:solid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1" name="Google Shape;5873;p42">
              <a:extLst>
                <a:ext uri="{FF2B5EF4-FFF2-40B4-BE49-F238E27FC236}">
                  <a16:creationId xmlns:a16="http://schemas.microsoft.com/office/drawing/2014/main" xmlns="" id="{E8BE0F41-F7F2-28FA-55DE-2704895EC0A8}"/>
                </a:ext>
              </a:extLst>
            </p:cNvPr>
            <p:cNvGrpSpPr/>
            <p:nvPr/>
          </p:nvGrpSpPr>
          <p:grpSpPr>
            <a:xfrm>
              <a:off x="7043450" y="3807875"/>
              <a:ext cx="754975" cy="523875"/>
              <a:chOff x="7043450" y="3807875"/>
              <a:chExt cx="754975" cy="523875"/>
            </a:xfrm>
          </p:grpSpPr>
          <p:sp>
            <p:nvSpPr>
              <p:cNvPr id="435" name="Google Shape;5874;p42">
                <a:extLst>
                  <a:ext uri="{FF2B5EF4-FFF2-40B4-BE49-F238E27FC236}">
                    <a16:creationId xmlns:a16="http://schemas.microsoft.com/office/drawing/2014/main" xmlns="" id="{4445CAD8-2F48-2F21-4FBB-CF614F9A733C}"/>
                  </a:ext>
                </a:extLst>
              </p:cNvPr>
              <p:cNvSpPr/>
              <p:nvPr/>
            </p:nvSpPr>
            <p:spPr>
              <a:xfrm>
                <a:off x="7043450" y="3807875"/>
                <a:ext cx="754975" cy="523875"/>
              </a:xfrm>
              <a:custGeom>
                <a:avLst/>
                <a:gdLst/>
                <a:ahLst/>
                <a:cxnLst/>
                <a:rect l="l" t="t" r="r" b="b"/>
                <a:pathLst>
                  <a:path w="30199" h="20955" extrusionOk="0">
                    <a:moveTo>
                      <a:pt x="5342" y="5159"/>
                    </a:moveTo>
                    <a:lnTo>
                      <a:pt x="22666" y="11961"/>
                    </a:lnTo>
                    <a:lnTo>
                      <a:pt x="10523" y="17188"/>
                    </a:lnTo>
                    <a:lnTo>
                      <a:pt x="5342" y="5159"/>
                    </a:lnTo>
                    <a:close/>
                    <a:moveTo>
                      <a:pt x="1" y="0"/>
                    </a:moveTo>
                    <a:lnTo>
                      <a:pt x="9017" y="20954"/>
                    </a:lnTo>
                    <a:lnTo>
                      <a:pt x="30199" y="11847"/>
                    </a:lnTo>
                    <a:lnTo>
                      <a:pt x="1"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75;p42">
                <a:extLst>
                  <a:ext uri="{FF2B5EF4-FFF2-40B4-BE49-F238E27FC236}">
                    <a16:creationId xmlns:a16="http://schemas.microsoft.com/office/drawing/2014/main" xmlns="" id="{DB6DF589-9650-E1A6-AC63-3667A67239D6}"/>
                  </a:ext>
                </a:extLst>
              </p:cNvPr>
              <p:cNvSpPr/>
              <p:nvPr/>
            </p:nvSpPr>
            <p:spPr>
              <a:xfrm>
                <a:off x="7043450" y="3807875"/>
                <a:ext cx="754975" cy="523875"/>
              </a:xfrm>
              <a:custGeom>
                <a:avLst/>
                <a:gdLst/>
                <a:ahLst/>
                <a:cxnLst/>
                <a:rect l="l" t="t" r="r" b="b"/>
                <a:pathLst>
                  <a:path w="30199" h="20955" extrusionOk="0">
                    <a:moveTo>
                      <a:pt x="1" y="0"/>
                    </a:moveTo>
                    <a:lnTo>
                      <a:pt x="9017" y="20954"/>
                    </a:lnTo>
                    <a:lnTo>
                      <a:pt x="30199" y="11847"/>
                    </a:lnTo>
                    <a:lnTo>
                      <a:pt x="28715" y="11253"/>
                    </a:lnTo>
                    <a:lnTo>
                      <a:pt x="9861" y="19356"/>
                    </a:lnTo>
                    <a:lnTo>
                      <a:pt x="1850" y="708"/>
                    </a:lnTo>
                    <a:lnTo>
                      <a:pt x="1" y="0"/>
                    </a:ln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76;p42">
                <a:extLst>
                  <a:ext uri="{FF2B5EF4-FFF2-40B4-BE49-F238E27FC236}">
                    <a16:creationId xmlns:a16="http://schemas.microsoft.com/office/drawing/2014/main" xmlns="" id="{4DBCBE02-5A80-38F5-3221-38D4863BBD1B}"/>
                  </a:ext>
                </a:extLst>
              </p:cNvPr>
              <p:cNvSpPr/>
              <p:nvPr/>
            </p:nvSpPr>
            <p:spPr>
              <a:xfrm>
                <a:off x="7295675" y="4285500"/>
                <a:ext cx="12575" cy="29700"/>
              </a:xfrm>
              <a:custGeom>
                <a:avLst/>
                <a:gdLst/>
                <a:ahLst/>
                <a:cxnLst/>
                <a:rect l="l" t="t" r="r" b="b"/>
                <a:pathLst>
                  <a:path w="503" h="1188" fill="none" extrusionOk="0">
                    <a:moveTo>
                      <a:pt x="0" y="0"/>
                    </a:moveTo>
                    <a:lnTo>
                      <a:pt x="503"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77;p42">
                <a:extLst>
                  <a:ext uri="{FF2B5EF4-FFF2-40B4-BE49-F238E27FC236}">
                    <a16:creationId xmlns:a16="http://schemas.microsoft.com/office/drawing/2014/main" xmlns="" id="{4392C896-250A-9273-15D4-E382D7FC0FB7}"/>
                  </a:ext>
                </a:extLst>
              </p:cNvPr>
              <p:cNvSpPr/>
              <p:nvPr/>
            </p:nvSpPr>
            <p:spPr>
              <a:xfrm>
                <a:off x="7328200" y="4260375"/>
                <a:ext cx="16575" cy="38850"/>
              </a:xfrm>
              <a:custGeom>
                <a:avLst/>
                <a:gdLst/>
                <a:ahLst/>
                <a:cxnLst/>
                <a:rect l="l" t="t" r="r" b="b"/>
                <a:pathLst>
                  <a:path w="663" h="1554" fill="none" extrusionOk="0">
                    <a:moveTo>
                      <a:pt x="1" y="1"/>
                    </a:moveTo>
                    <a:lnTo>
                      <a:pt x="662"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78;p42">
                <a:extLst>
                  <a:ext uri="{FF2B5EF4-FFF2-40B4-BE49-F238E27FC236}">
                    <a16:creationId xmlns:a16="http://schemas.microsoft.com/office/drawing/2014/main" xmlns="" id="{6C8A9140-7A5B-F898-A7EA-712C0D6B6D56}"/>
                  </a:ext>
                </a:extLst>
              </p:cNvPr>
              <p:cNvSpPr/>
              <p:nvPr/>
            </p:nvSpPr>
            <p:spPr>
              <a:xfrm>
                <a:off x="7368725" y="4254100"/>
                <a:ext cx="12575" cy="29125"/>
              </a:xfrm>
              <a:custGeom>
                <a:avLst/>
                <a:gdLst/>
                <a:ahLst/>
                <a:cxnLst/>
                <a:rect l="l" t="t" r="r" b="b"/>
                <a:pathLst>
                  <a:path w="503" h="1165" fill="none" extrusionOk="0">
                    <a:moveTo>
                      <a:pt x="0" y="1"/>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79;p42">
                <a:extLst>
                  <a:ext uri="{FF2B5EF4-FFF2-40B4-BE49-F238E27FC236}">
                    <a16:creationId xmlns:a16="http://schemas.microsoft.com/office/drawing/2014/main" xmlns="" id="{ADBC662B-5596-D515-9F5B-8FDAA5F72537}"/>
                  </a:ext>
                </a:extLst>
              </p:cNvPr>
              <p:cNvSpPr/>
              <p:nvPr/>
            </p:nvSpPr>
            <p:spPr>
              <a:xfrm>
                <a:off x="7401800" y="4229000"/>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80;p42">
                <a:extLst>
                  <a:ext uri="{FF2B5EF4-FFF2-40B4-BE49-F238E27FC236}">
                    <a16:creationId xmlns:a16="http://schemas.microsoft.com/office/drawing/2014/main" xmlns="" id="{7809DFCC-6FC4-E525-693D-F73B0F5C6359}"/>
                  </a:ext>
                </a:extLst>
              </p:cNvPr>
              <p:cNvSpPr/>
              <p:nvPr/>
            </p:nvSpPr>
            <p:spPr>
              <a:xfrm>
                <a:off x="7442325" y="4222150"/>
                <a:ext cx="12575" cy="29700"/>
              </a:xfrm>
              <a:custGeom>
                <a:avLst/>
                <a:gdLst/>
                <a:ahLst/>
                <a:cxnLst/>
                <a:rect l="l" t="t" r="r" b="b"/>
                <a:pathLst>
                  <a:path w="503" h="1188" fill="none" extrusionOk="0">
                    <a:moveTo>
                      <a:pt x="1" y="1"/>
                    </a:moveTo>
                    <a:lnTo>
                      <a:pt x="503" y="1188"/>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81;p42">
                <a:extLst>
                  <a:ext uri="{FF2B5EF4-FFF2-40B4-BE49-F238E27FC236}">
                    <a16:creationId xmlns:a16="http://schemas.microsoft.com/office/drawing/2014/main" xmlns="" id="{5B571B5A-94C6-B925-D484-F9FEF7C7CDE3}"/>
                  </a:ext>
                </a:extLst>
              </p:cNvPr>
              <p:cNvSpPr/>
              <p:nvPr/>
            </p:nvSpPr>
            <p:spPr>
              <a:xfrm>
                <a:off x="7474850" y="4197625"/>
                <a:ext cx="16575" cy="38250"/>
              </a:xfrm>
              <a:custGeom>
                <a:avLst/>
                <a:gdLst/>
                <a:ahLst/>
                <a:cxnLst/>
                <a:rect l="l" t="t" r="r" b="b"/>
                <a:pathLst>
                  <a:path w="663" h="1530" fill="none" extrusionOk="0">
                    <a:moveTo>
                      <a:pt x="1" y="0"/>
                    </a:moveTo>
                    <a:lnTo>
                      <a:pt x="663"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82;p42">
                <a:extLst>
                  <a:ext uri="{FF2B5EF4-FFF2-40B4-BE49-F238E27FC236}">
                    <a16:creationId xmlns:a16="http://schemas.microsoft.com/office/drawing/2014/main" xmlns="" id="{D82B2ACB-48EB-CF47-A9BD-54285F9FF247}"/>
                  </a:ext>
                </a:extLst>
              </p:cNvPr>
              <p:cNvSpPr/>
              <p:nvPr/>
            </p:nvSpPr>
            <p:spPr>
              <a:xfrm>
                <a:off x="7515375" y="4190775"/>
                <a:ext cx="12575" cy="29700"/>
              </a:xfrm>
              <a:custGeom>
                <a:avLst/>
                <a:gdLst/>
                <a:ahLst/>
                <a:cxnLst/>
                <a:rect l="l" t="t" r="r" b="b"/>
                <a:pathLst>
                  <a:path w="503" h="1188" fill="none" extrusionOk="0">
                    <a:moveTo>
                      <a:pt x="0" y="0"/>
                    </a:moveTo>
                    <a:lnTo>
                      <a:pt x="502"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3;p42">
                <a:extLst>
                  <a:ext uri="{FF2B5EF4-FFF2-40B4-BE49-F238E27FC236}">
                    <a16:creationId xmlns:a16="http://schemas.microsoft.com/office/drawing/2014/main" xmlns="" id="{376F2698-AD00-4B52-C12B-73065621D38C}"/>
                  </a:ext>
                </a:extLst>
              </p:cNvPr>
              <p:cNvSpPr/>
              <p:nvPr/>
            </p:nvSpPr>
            <p:spPr>
              <a:xfrm>
                <a:off x="7548475" y="4166225"/>
                <a:ext cx="16575" cy="38275"/>
              </a:xfrm>
              <a:custGeom>
                <a:avLst/>
                <a:gdLst/>
                <a:ahLst/>
                <a:cxnLst/>
                <a:rect l="l" t="t" r="r" b="b"/>
                <a:pathLst>
                  <a:path w="663" h="1531" fill="none" extrusionOk="0">
                    <a:moveTo>
                      <a:pt x="0" y="1"/>
                    </a:moveTo>
                    <a:lnTo>
                      <a:pt x="662" y="153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84;p42">
                <a:extLst>
                  <a:ext uri="{FF2B5EF4-FFF2-40B4-BE49-F238E27FC236}">
                    <a16:creationId xmlns:a16="http://schemas.microsoft.com/office/drawing/2014/main" xmlns="" id="{535F2F61-FF93-97F6-4A1D-6CB688D39E21}"/>
                  </a:ext>
                </a:extLst>
              </p:cNvPr>
              <p:cNvSpPr/>
              <p:nvPr/>
            </p:nvSpPr>
            <p:spPr>
              <a:xfrm>
                <a:off x="7588975" y="4159375"/>
                <a:ext cx="12575" cy="29125"/>
              </a:xfrm>
              <a:custGeom>
                <a:avLst/>
                <a:gdLst/>
                <a:ahLst/>
                <a:cxnLst/>
                <a:rect l="l" t="t" r="r" b="b"/>
                <a:pathLst>
                  <a:path w="503" h="1165" fill="none" extrusionOk="0">
                    <a:moveTo>
                      <a:pt x="1" y="1"/>
                    </a:moveTo>
                    <a:lnTo>
                      <a:pt x="503"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5885;p42">
                <a:extLst>
                  <a:ext uri="{FF2B5EF4-FFF2-40B4-BE49-F238E27FC236}">
                    <a16:creationId xmlns:a16="http://schemas.microsoft.com/office/drawing/2014/main" xmlns="" id="{4564E1FD-FD7A-E0B7-7534-68BF633E098A}"/>
                  </a:ext>
                </a:extLst>
              </p:cNvPr>
              <p:cNvSpPr/>
              <p:nvPr/>
            </p:nvSpPr>
            <p:spPr>
              <a:xfrm>
                <a:off x="7621500" y="4134275"/>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5886;p42">
                <a:extLst>
                  <a:ext uri="{FF2B5EF4-FFF2-40B4-BE49-F238E27FC236}">
                    <a16:creationId xmlns:a16="http://schemas.microsoft.com/office/drawing/2014/main" xmlns="" id="{4BE1804D-60E4-5369-7E68-D1A4611B419A}"/>
                  </a:ext>
                </a:extLst>
              </p:cNvPr>
              <p:cNvSpPr/>
              <p:nvPr/>
            </p:nvSpPr>
            <p:spPr>
              <a:xfrm>
                <a:off x="7662600" y="4128000"/>
                <a:ext cx="12575" cy="29125"/>
              </a:xfrm>
              <a:custGeom>
                <a:avLst/>
                <a:gdLst/>
                <a:ahLst/>
                <a:cxnLst/>
                <a:rect l="l" t="t" r="r" b="b"/>
                <a:pathLst>
                  <a:path w="503" h="1165" fill="none" extrusionOk="0">
                    <a:moveTo>
                      <a:pt x="0" y="0"/>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5887;p42">
                <a:extLst>
                  <a:ext uri="{FF2B5EF4-FFF2-40B4-BE49-F238E27FC236}">
                    <a16:creationId xmlns:a16="http://schemas.microsoft.com/office/drawing/2014/main" xmlns="" id="{96F95A90-0391-0F2F-8618-9FE2BBABBEA3}"/>
                  </a:ext>
                </a:extLst>
              </p:cNvPr>
              <p:cNvSpPr/>
              <p:nvPr/>
            </p:nvSpPr>
            <p:spPr>
              <a:xfrm>
                <a:off x="7695125" y="4102900"/>
                <a:ext cx="16575" cy="38250"/>
              </a:xfrm>
              <a:custGeom>
                <a:avLst/>
                <a:gdLst/>
                <a:ahLst/>
                <a:cxnLst/>
                <a:rect l="l" t="t" r="r" b="b"/>
                <a:pathLst>
                  <a:path w="663" h="1530" fill="none" extrusionOk="0">
                    <a:moveTo>
                      <a:pt x="0" y="0"/>
                    </a:moveTo>
                    <a:lnTo>
                      <a:pt x="662"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2" name="Google Shape;5888;p42">
              <a:extLst>
                <a:ext uri="{FF2B5EF4-FFF2-40B4-BE49-F238E27FC236}">
                  <a16:creationId xmlns:a16="http://schemas.microsoft.com/office/drawing/2014/main" xmlns="" id="{25AA3CA8-CCD4-0953-F2A9-A77424CDB86E}"/>
                </a:ext>
              </a:extLst>
            </p:cNvPr>
            <p:cNvGrpSpPr/>
            <p:nvPr/>
          </p:nvGrpSpPr>
          <p:grpSpPr>
            <a:xfrm>
              <a:off x="7810375" y="3586475"/>
              <a:ext cx="274500" cy="274500"/>
              <a:chOff x="7810375" y="3586475"/>
              <a:chExt cx="274500" cy="274500"/>
            </a:xfrm>
          </p:grpSpPr>
          <p:sp>
            <p:nvSpPr>
              <p:cNvPr id="429" name="Google Shape;5889;p42">
                <a:extLst>
                  <a:ext uri="{FF2B5EF4-FFF2-40B4-BE49-F238E27FC236}">
                    <a16:creationId xmlns:a16="http://schemas.microsoft.com/office/drawing/2014/main" xmlns="" id="{2F439CD7-9B91-7736-DE59-B2858E90D037}"/>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A5E9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890;p42">
                <a:extLst>
                  <a:ext uri="{FF2B5EF4-FFF2-40B4-BE49-F238E27FC236}">
                    <a16:creationId xmlns:a16="http://schemas.microsoft.com/office/drawing/2014/main" xmlns="" id="{2B8491D2-889A-2FD9-91EE-49F1D7324BD4}"/>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891;p42">
                <a:extLst>
                  <a:ext uri="{FF2B5EF4-FFF2-40B4-BE49-F238E27FC236}">
                    <a16:creationId xmlns:a16="http://schemas.microsoft.com/office/drawing/2014/main" xmlns="" id="{71A5411C-DCDD-0676-B6CB-A17EC6AEFDBD}"/>
                  </a:ext>
                </a:extLst>
              </p:cNvPr>
              <p:cNvSpPr/>
              <p:nvPr/>
            </p:nvSpPr>
            <p:spPr>
              <a:xfrm>
                <a:off x="7848050" y="3600175"/>
                <a:ext cx="199750" cy="82675"/>
              </a:xfrm>
              <a:custGeom>
                <a:avLst/>
                <a:gdLst/>
                <a:ahLst/>
                <a:cxnLst/>
                <a:rect l="l" t="t" r="r" b="b"/>
                <a:pathLst>
                  <a:path w="7990" h="3307" extrusionOk="0">
                    <a:moveTo>
                      <a:pt x="3995" y="0"/>
                    </a:moveTo>
                    <a:cubicBezTo>
                      <a:pt x="1781" y="0"/>
                      <a:pt x="0" y="1438"/>
                      <a:pt x="0" y="2762"/>
                    </a:cubicBezTo>
                    <a:cubicBezTo>
                      <a:pt x="0" y="3166"/>
                      <a:pt x="166" y="3306"/>
                      <a:pt x="460" y="3306"/>
                    </a:cubicBezTo>
                    <a:cubicBezTo>
                      <a:pt x="1128" y="3306"/>
                      <a:pt x="2457" y="2579"/>
                      <a:pt x="3995" y="2579"/>
                    </a:cubicBezTo>
                    <a:cubicBezTo>
                      <a:pt x="5517" y="2579"/>
                      <a:pt x="6852" y="3306"/>
                      <a:pt x="7525" y="3306"/>
                    </a:cubicBezTo>
                    <a:cubicBezTo>
                      <a:pt x="7821" y="3306"/>
                      <a:pt x="7989" y="3166"/>
                      <a:pt x="7989" y="2762"/>
                    </a:cubicBezTo>
                    <a:cubicBezTo>
                      <a:pt x="7989" y="1438"/>
                      <a:pt x="6186" y="0"/>
                      <a:pt x="3995"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892;p42">
                <a:extLst>
                  <a:ext uri="{FF2B5EF4-FFF2-40B4-BE49-F238E27FC236}">
                    <a16:creationId xmlns:a16="http://schemas.microsoft.com/office/drawing/2014/main" xmlns="" id="{61E854A3-D258-81E6-6F1C-1C8154BC54CB}"/>
                  </a:ext>
                </a:extLst>
              </p:cNvPr>
              <p:cNvSpPr/>
              <p:nvPr/>
            </p:nvSpPr>
            <p:spPr>
              <a:xfrm>
                <a:off x="7868025" y="3612150"/>
                <a:ext cx="37675" cy="223150"/>
              </a:xfrm>
              <a:custGeom>
                <a:avLst/>
                <a:gdLst/>
                <a:ahLst/>
                <a:cxnLst/>
                <a:rect l="l" t="t" r="r" b="b"/>
                <a:pathLst>
                  <a:path w="1507" h="8926" extrusionOk="0">
                    <a:moveTo>
                      <a:pt x="0" y="0"/>
                    </a:moveTo>
                    <a:lnTo>
                      <a:pt x="0" y="0"/>
                    </a:lnTo>
                    <a:cubicBezTo>
                      <a:pt x="365" y="685"/>
                      <a:pt x="639" y="1438"/>
                      <a:pt x="822" y="2169"/>
                    </a:cubicBezTo>
                    <a:cubicBezTo>
                      <a:pt x="1027" y="2922"/>
                      <a:pt x="1119" y="3698"/>
                      <a:pt x="1119" y="4451"/>
                    </a:cubicBezTo>
                    <a:cubicBezTo>
                      <a:pt x="1119" y="5227"/>
                      <a:pt x="1027" y="6003"/>
                      <a:pt x="822" y="6734"/>
                    </a:cubicBezTo>
                    <a:cubicBezTo>
                      <a:pt x="731" y="7122"/>
                      <a:pt x="571" y="7464"/>
                      <a:pt x="457" y="7852"/>
                    </a:cubicBezTo>
                    <a:cubicBezTo>
                      <a:pt x="320" y="8218"/>
                      <a:pt x="137" y="8560"/>
                      <a:pt x="0" y="8925"/>
                    </a:cubicBezTo>
                    <a:cubicBezTo>
                      <a:pt x="206" y="8606"/>
                      <a:pt x="434" y="8263"/>
                      <a:pt x="617" y="7921"/>
                    </a:cubicBezTo>
                    <a:cubicBezTo>
                      <a:pt x="799" y="7556"/>
                      <a:pt x="982" y="7213"/>
                      <a:pt x="1096" y="6825"/>
                    </a:cubicBezTo>
                    <a:cubicBezTo>
                      <a:pt x="1370" y="6072"/>
                      <a:pt x="1484" y="5250"/>
                      <a:pt x="1507" y="4451"/>
                    </a:cubicBezTo>
                    <a:cubicBezTo>
                      <a:pt x="1507" y="3652"/>
                      <a:pt x="1370" y="2854"/>
                      <a:pt x="1119" y="2100"/>
                    </a:cubicBezTo>
                    <a:cubicBezTo>
                      <a:pt x="868" y="1324"/>
                      <a:pt x="502" y="617"/>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893;p42">
                <a:extLst>
                  <a:ext uri="{FF2B5EF4-FFF2-40B4-BE49-F238E27FC236}">
                    <a16:creationId xmlns:a16="http://schemas.microsoft.com/office/drawing/2014/main" xmlns="" id="{97516541-9849-4705-FD1D-437E67B85FD5}"/>
                  </a:ext>
                </a:extLst>
              </p:cNvPr>
              <p:cNvSpPr/>
              <p:nvPr/>
            </p:nvSpPr>
            <p:spPr>
              <a:xfrm>
                <a:off x="7984425" y="3612150"/>
                <a:ext cx="37700" cy="223150"/>
              </a:xfrm>
              <a:custGeom>
                <a:avLst/>
                <a:gdLst/>
                <a:ahLst/>
                <a:cxnLst/>
                <a:rect l="l" t="t" r="r" b="b"/>
                <a:pathLst>
                  <a:path w="1508" h="8926" extrusionOk="0">
                    <a:moveTo>
                      <a:pt x="1507" y="0"/>
                    </a:moveTo>
                    <a:lnTo>
                      <a:pt x="1507" y="0"/>
                    </a:lnTo>
                    <a:cubicBezTo>
                      <a:pt x="1005" y="617"/>
                      <a:pt x="640" y="1324"/>
                      <a:pt x="389" y="2100"/>
                    </a:cubicBezTo>
                    <a:cubicBezTo>
                      <a:pt x="138" y="2854"/>
                      <a:pt x="1" y="3652"/>
                      <a:pt x="1" y="4451"/>
                    </a:cubicBezTo>
                    <a:cubicBezTo>
                      <a:pt x="23" y="5250"/>
                      <a:pt x="115" y="6072"/>
                      <a:pt x="411" y="6825"/>
                    </a:cubicBezTo>
                    <a:cubicBezTo>
                      <a:pt x="503" y="7213"/>
                      <a:pt x="708" y="7556"/>
                      <a:pt x="868" y="7921"/>
                    </a:cubicBezTo>
                    <a:cubicBezTo>
                      <a:pt x="1051" y="8263"/>
                      <a:pt x="1279" y="8606"/>
                      <a:pt x="1507" y="8925"/>
                    </a:cubicBezTo>
                    <a:cubicBezTo>
                      <a:pt x="1370" y="8560"/>
                      <a:pt x="1165" y="8218"/>
                      <a:pt x="1051" y="7852"/>
                    </a:cubicBezTo>
                    <a:cubicBezTo>
                      <a:pt x="914" y="7464"/>
                      <a:pt x="777" y="7122"/>
                      <a:pt x="685" y="6734"/>
                    </a:cubicBezTo>
                    <a:cubicBezTo>
                      <a:pt x="480" y="6003"/>
                      <a:pt x="389" y="5227"/>
                      <a:pt x="389" y="4451"/>
                    </a:cubicBezTo>
                    <a:cubicBezTo>
                      <a:pt x="366" y="3698"/>
                      <a:pt x="480" y="2922"/>
                      <a:pt x="663" y="2169"/>
                    </a:cubicBezTo>
                    <a:cubicBezTo>
                      <a:pt x="868" y="1438"/>
                      <a:pt x="1119" y="685"/>
                      <a:pt x="150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894;p42">
                <a:extLst>
                  <a:ext uri="{FF2B5EF4-FFF2-40B4-BE49-F238E27FC236}">
                    <a16:creationId xmlns:a16="http://schemas.microsoft.com/office/drawing/2014/main" xmlns="" id="{4D3B9363-3A92-32A7-DB74-944E8951D3D1}"/>
                  </a:ext>
                </a:extLst>
              </p:cNvPr>
              <p:cNvSpPr/>
              <p:nvPr/>
            </p:nvSpPr>
            <p:spPr>
              <a:xfrm>
                <a:off x="7810375" y="3696600"/>
                <a:ext cx="274500" cy="164375"/>
              </a:xfrm>
              <a:custGeom>
                <a:avLst/>
                <a:gdLst/>
                <a:ahLst/>
                <a:cxnLst/>
                <a:rect l="l" t="t" r="r" b="b"/>
                <a:pathLst>
                  <a:path w="10980" h="6575" extrusionOk="0">
                    <a:moveTo>
                      <a:pt x="115" y="1"/>
                    </a:moveTo>
                    <a:cubicBezTo>
                      <a:pt x="47" y="343"/>
                      <a:pt x="1" y="708"/>
                      <a:pt x="1" y="1096"/>
                    </a:cubicBezTo>
                    <a:cubicBezTo>
                      <a:pt x="1" y="4109"/>
                      <a:pt x="2466" y="6574"/>
                      <a:pt x="5502" y="6574"/>
                    </a:cubicBezTo>
                    <a:cubicBezTo>
                      <a:pt x="8538" y="6574"/>
                      <a:pt x="10980" y="4109"/>
                      <a:pt x="10980" y="1096"/>
                    </a:cubicBezTo>
                    <a:cubicBezTo>
                      <a:pt x="10980" y="708"/>
                      <a:pt x="10957" y="343"/>
                      <a:pt x="10889" y="1"/>
                    </a:cubicBezTo>
                    <a:cubicBezTo>
                      <a:pt x="10364" y="2511"/>
                      <a:pt x="8150" y="4406"/>
                      <a:pt x="5502" y="4406"/>
                    </a:cubicBezTo>
                    <a:cubicBezTo>
                      <a:pt x="2831" y="4406"/>
                      <a:pt x="617" y="2511"/>
                      <a:pt x="115"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5895;p42">
              <a:extLst>
                <a:ext uri="{FF2B5EF4-FFF2-40B4-BE49-F238E27FC236}">
                  <a16:creationId xmlns:a16="http://schemas.microsoft.com/office/drawing/2014/main" xmlns="" id="{9B011988-FF4E-D9F7-595A-53DE1F9CE126}"/>
                </a:ext>
              </a:extLst>
            </p:cNvPr>
            <p:cNvGrpSpPr/>
            <p:nvPr/>
          </p:nvGrpSpPr>
          <p:grpSpPr>
            <a:xfrm>
              <a:off x="6881400" y="3156950"/>
              <a:ext cx="433700" cy="355675"/>
              <a:chOff x="6881400" y="3156950"/>
              <a:chExt cx="433700" cy="355675"/>
            </a:xfrm>
          </p:grpSpPr>
          <p:sp>
            <p:nvSpPr>
              <p:cNvPr id="423" name="Google Shape;5896;p42">
                <a:extLst>
                  <a:ext uri="{FF2B5EF4-FFF2-40B4-BE49-F238E27FC236}">
                    <a16:creationId xmlns:a16="http://schemas.microsoft.com/office/drawing/2014/main" xmlns="" id="{489A93F0-FF3F-F31E-E391-09085D1B456A}"/>
                  </a:ext>
                </a:extLst>
              </p:cNvPr>
              <p:cNvSpPr/>
              <p:nvPr/>
            </p:nvSpPr>
            <p:spPr>
              <a:xfrm>
                <a:off x="6881400" y="3156950"/>
                <a:ext cx="128400" cy="105425"/>
              </a:xfrm>
              <a:custGeom>
                <a:avLst/>
                <a:gdLst/>
                <a:ahLst/>
                <a:cxnLst/>
                <a:rect l="l" t="t" r="r" b="b"/>
                <a:pathLst>
                  <a:path w="5136" h="4217" extrusionOk="0">
                    <a:moveTo>
                      <a:pt x="1787" y="0"/>
                    </a:moveTo>
                    <a:cubicBezTo>
                      <a:pt x="804" y="0"/>
                      <a:pt x="0" y="245"/>
                      <a:pt x="0" y="245"/>
                    </a:cubicBezTo>
                    <a:cubicBezTo>
                      <a:pt x="1393" y="1181"/>
                      <a:pt x="913" y="2002"/>
                      <a:pt x="1644" y="3144"/>
                    </a:cubicBezTo>
                    <a:cubicBezTo>
                      <a:pt x="2306" y="4217"/>
                      <a:pt x="3493" y="4217"/>
                      <a:pt x="3493" y="4217"/>
                    </a:cubicBezTo>
                    <a:lnTo>
                      <a:pt x="5136" y="2254"/>
                    </a:lnTo>
                    <a:cubicBezTo>
                      <a:pt x="4610" y="405"/>
                      <a:pt x="3050" y="0"/>
                      <a:pt x="1787"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897;p42">
                <a:extLst>
                  <a:ext uri="{FF2B5EF4-FFF2-40B4-BE49-F238E27FC236}">
                    <a16:creationId xmlns:a16="http://schemas.microsoft.com/office/drawing/2014/main" xmlns="" id="{499F6F02-8AB1-791D-4774-028B9EB22BC1}"/>
                  </a:ext>
                </a:extLst>
              </p:cNvPr>
              <p:cNvSpPr/>
              <p:nvPr/>
            </p:nvSpPr>
            <p:spPr>
              <a:xfrm>
                <a:off x="6881400" y="3163050"/>
                <a:ext cx="128400" cy="99325"/>
              </a:xfrm>
              <a:custGeom>
                <a:avLst/>
                <a:gdLst/>
                <a:ahLst/>
                <a:cxnLst/>
                <a:rect l="l" t="t" r="r" b="b"/>
                <a:pathLst>
                  <a:path w="5136" h="3973" extrusionOk="0">
                    <a:moveTo>
                      <a:pt x="14" y="1"/>
                    </a:moveTo>
                    <a:cubicBezTo>
                      <a:pt x="5" y="1"/>
                      <a:pt x="0" y="1"/>
                      <a:pt x="0" y="1"/>
                    </a:cubicBezTo>
                    <a:cubicBezTo>
                      <a:pt x="1393" y="937"/>
                      <a:pt x="913" y="1758"/>
                      <a:pt x="1644" y="2900"/>
                    </a:cubicBezTo>
                    <a:cubicBezTo>
                      <a:pt x="2306" y="3973"/>
                      <a:pt x="3493" y="3973"/>
                      <a:pt x="3493" y="3973"/>
                    </a:cubicBezTo>
                    <a:lnTo>
                      <a:pt x="5136" y="2010"/>
                    </a:lnTo>
                    <a:cubicBezTo>
                      <a:pt x="5068" y="1827"/>
                      <a:pt x="4999" y="1667"/>
                      <a:pt x="4931" y="1507"/>
                    </a:cubicBezTo>
                    <a:lnTo>
                      <a:pt x="3378" y="3242"/>
                    </a:lnTo>
                    <a:cubicBezTo>
                      <a:pt x="3378" y="3242"/>
                      <a:pt x="2146" y="2808"/>
                      <a:pt x="1667" y="1325"/>
                    </a:cubicBezTo>
                    <a:cubicBezTo>
                      <a:pt x="1260" y="41"/>
                      <a:pt x="151" y="1"/>
                      <a:pt x="14"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898;p42">
                <a:extLst>
                  <a:ext uri="{FF2B5EF4-FFF2-40B4-BE49-F238E27FC236}">
                    <a16:creationId xmlns:a16="http://schemas.microsoft.com/office/drawing/2014/main" xmlns="" id="{6B14B737-D85A-B6A1-30FE-D915F3CD1BEB}"/>
                  </a:ext>
                </a:extLst>
              </p:cNvPr>
              <p:cNvSpPr/>
              <p:nvPr/>
            </p:nvSpPr>
            <p:spPr>
              <a:xfrm>
                <a:off x="6968700" y="3213275"/>
                <a:ext cx="346400" cy="299350"/>
              </a:xfrm>
              <a:custGeom>
                <a:avLst/>
                <a:gdLst/>
                <a:ahLst/>
                <a:cxnLst/>
                <a:rect l="l" t="t" r="r" b="b"/>
                <a:pathLst>
                  <a:path w="13856" h="11974" extrusionOk="0">
                    <a:moveTo>
                      <a:pt x="1644" y="1"/>
                    </a:moveTo>
                    <a:lnTo>
                      <a:pt x="1" y="1964"/>
                    </a:lnTo>
                    <a:lnTo>
                      <a:pt x="10569" y="11504"/>
                    </a:lnTo>
                    <a:cubicBezTo>
                      <a:pt x="10913" y="11818"/>
                      <a:pt x="11354" y="11974"/>
                      <a:pt x="11794" y="11974"/>
                    </a:cubicBezTo>
                    <a:cubicBezTo>
                      <a:pt x="12315" y="11974"/>
                      <a:pt x="12835" y="11755"/>
                      <a:pt x="13194" y="11322"/>
                    </a:cubicBezTo>
                    <a:cubicBezTo>
                      <a:pt x="13856" y="10523"/>
                      <a:pt x="13719" y="9336"/>
                      <a:pt x="12897" y="8697"/>
                    </a:cubicBezTo>
                    <a:lnTo>
                      <a:pt x="1644"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899;p42">
                <a:extLst>
                  <a:ext uri="{FF2B5EF4-FFF2-40B4-BE49-F238E27FC236}">
                    <a16:creationId xmlns:a16="http://schemas.microsoft.com/office/drawing/2014/main" xmlns="" id="{9A55A6D0-0555-1BBA-C288-9ABBDBDC4D28}"/>
                  </a:ext>
                </a:extLst>
              </p:cNvPr>
              <p:cNvSpPr/>
              <p:nvPr/>
            </p:nvSpPr>
            <p:spPr>
              <a:xfrm>
                <a:off x="6968700" y="3213275"/>
                <a:ext cx="59950" cy="65650"/>
              </a:xfrm>
              <a:custGeom>
                <a:avLst/>
                <a:gdLst/>
                <a:ahLst/>
                <a:cxnLst/>
                <a:rect l="l" t="t" r="r" b="b"/>
                <a:pathLst>
                  <a:path w="2398" h="2626" extrusionOk="0">
                    <a:moveTo>
                      <a:pt x="1644" y="1"/>
                    </a:moveTo>
                    <a:lnTo>
                      <a:pt x="1" y="1964"/>
                    </a:lnTo>
                    <a:lnTo>
                      <a:pt x="708" y="2625"/>
                    </a:lnTo>
                    <a:lnTo>
                      <a:pt x="2397" y="594"/>
                    </a:lnTo>
                    <a:lnTo>
                      <a:pt x="1644"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900;p42">
                <a:extLst>
                  <a:ext uri="{FF2B5EF4-FFF2-40B4-BE49-F238E27FC236}">
                    <a16:creationId xmlns:a16="http://schemas.microsoft.com/office/drawing/2014/main" xmlns="" id="{DD3A363C-8884-112E-4CDD-648383ABC0C3}"/>
                  </a:ext>
                </a:extLst>
              </p:cNvPr>
              <p:cNvSpPr/>
              <p:nvPr/>
            </p:nvSpPr>
            <p:spPr>
              <a:xfrm>
                <a:off x="7054300" y="3291275"/>
                <a:ext cx="218575" cy="184775"/>
              </a:xfrm>
              <a:custGeom>
                <a:avLst/>
                <a:gdLst/>
                <a:ahLst/>
                <a:cxnLst/>
                <a:rect l="l" t="t" r="r" b="b"/>
                <a:pathLst>
                  <a:path w="8743" h="7391" extrusionOk="0">
                    <a:moveTo>
                      <a:pt x="766" y="0"/>
                    </a:moveTo>
                    <a:cubicBezTo>
                      <a:pt x="575" y="0"/>
                      <a:pt x="383" y="88"/>
                      <a:pt x="251" y="259"/>
                    </a:cubicBezTo>
                    <a:cubicBezTo>
                      <a:pt x="0" y="533"/>
                      <a:pt x="46" y="943"/>
                      <a:pt x="320" y="1172"/>
                    </a:cubicBezTo>
                    <a:lnTo>
                      <a:pt x="7076" y="7152"/>
                    </a:lnTo>
                    <a:cubicBezTo>
                      <a:pt x="7256" y="7310"/>
                      <a:pt x="7479" y="7390"/>
                      <a:pt x="7701" y="7390"/>
                    </a:cubicBezTo>
                    <a:cubicBezTo>
                      <a:pt x="7959" y="7390"/>
                      <a:pt x="8216" y="7282"/>
                      <a:pt x="8400" y="7061"/>
                    </a:cubicBezTo>
                    <a:cubicBezTo>
                      <a:pt x="8742" y="6650"/>
                      <a:pt x="8674" y="6056"/>
                      <a:pt x="8263" y="5737"/>
                    </a:cubicBezTo>
                    <a:lnTo>
                      <a:pt x="1164" y="145"/>
                    </a:lnTo>
                    <a:cubicBezTo>
                      <a:pt x="1048" y="48"/>
                      <a:pt x="907" y="0"/>
                      <a:pt x="766"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901;p42">
                <a:extLst>
                  <a:ext uri="{FF2B5EF4-FFF2-40B4-BE49-F238E27FC236}">
                    <a16:creationId xmlns:a16="http://schemas.microsoft.com/office/drawing/2014/main" xmlns="" id="{20F39B96-8142-BDCE-F665-AB5EBB083634}"/>
                  </a:ext>
                </a:extLst>
              </p:cNvPr>
              <p:cNvSpPr/>
              <p:nvPr/>
            </p:nvSpPr>
            <p:spPr>
              <a:xfrm>
                <a:off x="6968700" y="3254350"/>
                <a:ext cx="343550" cy="258275"/>
              </a:xfrm>
              <a:custGeom>
                <a:avLst/>
                <a:gdLst/>
                <a:ahLst/>
                <a:cxnLst/>
                <a:rect l="l" t="t" r="r" b="b"/>
                <a:pathLst>
                  <a:path w="13742" h="10331" extrusionOk="0">
                    <a:moveTo>
                      <a:pt x="274" y="1"/>
                    </a:moveTo>
                    <a:lnTo>
                      <a:pt x="1" y="321"/>
                    </a:lnTo>
                    <a:lnTo>
                      <a:pt x="10569" y="9861"/>
                    </a:lnTo>
                    <a:cubicBezTo>
                      <a:pt x="10913" y="10175"/>
                      <a:pt x="11354" y="10331"/>
                      <a:pt x="11794" y="10331"/>
                    </a:cubicBezTo>
                    <a:cubicBezTo>
                      <a:pt x="12315" y="10331"/>
                      <a:pt x="12835" y="10112"/>
                      <a:pt x="13194" y="9679"/>
                    </a:cubicBezTo>
                    <a:cubicBezTo>
                      <a:pt x="13719" y="9040"/>
                      <a:pt x="13741" y="8150"/>
                      <a:pt x="13308" y="7488"/>
                    </a:cubicBezTo>
                    <a:lnTo>
                      <a:pt x="13308" y="7488"/>
                    </a:lnTo>
                    <a:cubicBezTo>
                      <a:pt x="13331" y="7944"/>
                      <a:pt x="13194" y="8423"/>
                      <a:pt x="12874" y="8812"/>
                    </a:cubicBezTo>
                    <a:cubicBezTo>
                      <a:pt x="12513" y="9247"/>
                      <a:pt x="11996" y="9472"/>
                      <a:pt x="11475" y="9472"/>
                    </a:cubicBezTo>
                    <a:cubicBezTo>
                      <a:pt x="11040" y="9472"/>
                      <a:pt x="10602" y="9316"/>
                      <a:pt x="10249" y="8994"/>
                    </a:cubicBezTo>
                    <a:lnTo>
                      <a:pt x="274" y="1"/>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5902;p42">
              <a:extLst>
                <a:ext uri="{FF2B5EF4-FFF2-40B4-BE49-F238E27FC236}">
                  <a16:creationId xmlns:a16="http://schemas.microsoft.com/office/drawing/2014/main" xmlns="" id="{F2EB9F85-AF2D-88C2-BD53-7713D6D88ABE}"/>
                </a:ext>
              </a:extLst>
            </p:cNvPr>
            <p:cNvGrpSpPr/>
            <p:nvPr/>
          </p:nvGrpSpPr>
          <p:grpSpPr>
            <a:xfrm>
              <a:off x="8084850" y="3970500"/>
              <a:ext cx="396050" cy="377650"/>
              <a:chOff x="8084850" y="3970500"/>
              <a:chExt cx="396050" cy="377650"/>
            </a:xfrm>
          </p:grpSpPr>
          <p:sp>
            <p:nvSpPr>
              <p:cNvPr id="410" name="Google Shape;5903;p42">
                <a:extLst>
                  <a:ext uri="{FF2B5EF4-FFF2-40B4-BE49-F238E27FC236}">
                    <a16:creationId xmlns:a16="http://schemas.microsoft.com/office/drawing/2014/main" xmlns="" id="{D197E5B9-0120-479F-C82F-122C47F9E672}"/>
                  </a:ext>
                </a:extLst>
              </p:cNvPr>
              <p:cNvSpPr/>
              <p:nvPr/>
            </p:nvSpPr>
            <p:spPr>
              <a:xfrm>
                <a:off x="8161325" y="4061075"/>
                <a:ext cx="247675" cy="227875"/>
              </a:xfrm>
              <a:custGeom>
                <a:avLst/>
                <a:gdLst/>
                <a:ahLst/>
                <a:cxnLst/>
                <a:rect l="l" t="t" r="r" b="b"/>
                <a:pathLst>
                  <a:path w="9907" h="9115" extrusionOk="0">
                    <a:moveTo>
                      <a:pt x="5242" y="0"/>
                    </a:moveTo>
                    <a:cubicBezTo>
                      <a:pt x="4501" y="0"/>
                      <a:pt x="3723" y="202"/>
                      <a:pt x="2968" y="623"/>
                    </a:cubicBezTo>
                    <a:cubicBezTo>
                      <a:pt x="594" y="1970"/>
                      <a:pt x="0" y="4618"/>
                      <a:pt x="1598" y="6740"/>
                    </a:cubicBezTo>
                    <a:cubicBezTo>
                      <a:pt x="3196" y="8840"/>
                      <a:pt x="5182" y="8019"/>
                      <a:pt x="6004" y="9114"/>
                    </a:cubicBezTo>
                    <a:lnTo>
                      <a:pt x="7282" y="8407"/>
                    </a:lnTo>
                    <a:lnTo>
                      <a:pt x="8560" y="7676"/>
                    </a:lnTo>
                    <a:cubicBezTo>
                      <a:pt x="7989" y="6672"/>
                      <a:pt x="9907" y="5074"/>
                      <a:pt x="8925" y="2609"/>
                    </a:cubicBezTo>
                    <a:cubicBezTo>
                      <a:pt x="8256" y="928"/>
                      <a:pt x="6833" y="0"/>
                      <a:pt x="524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904;p42">
                <a:extLst>
                  <a:ext uri="{FF2B5EF4-FFF2-40B4-BE49-F238E27FC236}">
                    <a16:creationId xmlns:a16="http://schemas.microsoft.com/office/drawing/2014/main" xmlns="" id="{C8CEC580-D5A5-73BC-CE20-CADD16B0B887}"/>
                  </a:ext>
                </a:extLst>
              </p:cNvPr>
              <p:cNvSpPr/>
              <p:nvPr/>
            </p:nvSpPr>
            <p:spPr>
              <a:xfrm>
                <a:off x="8192700" y="4071300"/>
                <a:ext cx="148975" cy="102275"/>
              </a:xfrm>
              <a:custGeom>
                <a:avLst/>
                <a:gdLst/>
                <a:ahLst/>
                <a:cxnLst/>
                <a:rect l="l" t="t" r="r" b="b"/>
                <a:pathLst>
                  <a:path w="5959" h="4091" extrusionOk="0">
                    <a:moveTo>
                      <a:pt x="3972" y="1"/>
                    </a:moveTo>
                    <a:cubicBezTo>
                      <a:pt x="3420" y="1"/>
                      <a:pt x="2749" y="152"/>
                      <a:pt x="1918" y="557"/>
                    </a:cubicBezTo>
                    <a:cubicBezTo>
                      <a:pt x="868" y="1059"/>
                      <a:pt x="1" y="2268"/>
                      <a:pt x="1" y="3661"/>
                    </a:cubicBezTo>
                    <a:cubicBezTo>
                      <a:pt x="1" y="3966"/>
                      <a:pt x="69" y="4090"/>
                      <a:pt x="188" y="4090"/>
                    </a:cubicBezTo>
                    <a:cubicBezTo>
                      <a:pt x="611" y="4090"/>
                      <a:pt x="1676" y="2519"/>
                      <a:pt x="2603" y="1949"/>
                    </a:cubicBezTo>
                    <a:cubicBezTo>
                      <a:pt x="4178" y="967"/>
                      <a:pt x="5958" y="785"/>
                      <a:pt x="5456" y="442"/>
                    </a:cubicBezTo>
                    <a:cubicBezTo>
                      <a:pt x="5079" y="199"/>
                      <a:pt x="4603" y="1"/>
                      <a:pt x="397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905;p42">
                <a:extLst>
                  <a:ext uri="{FF2B5EF4-FFF2-40B4-BE49-F238E27FC236}">
                    <a16:creationId xmlns:a16="http://schemas.microsoft.com/office/drawing/2014/main" xmlns="" id="{2B16F97E-8CEF-C916-732B-B558CE1FEF99}"/>
                  </a:ext>
                </a:extLst>
              </p:cNvPr>
              <p:cNvSpPr/>
              <p:nvPr/>
            </p:nvSpPr>
            <p:spPr>
              <a:xfrm>
                <a:off x="8249200" y="4141700"/>
                <a:ext cx="102750" cy="136975"/>
              </a:xfrm>
              <a:custGeom>
                <a:avLst/>
                <a:gdLst/>
                <a:ahLst/>
                <a:cxnLst/>
                <a:rect l="l" t="t" r="r" b="b"/>
                <a:pathLst>
                  <a:path w="4110" h="5479" fill="none" extrusionOk="0">
                    <a:moveTo>
                      <a:pt x="3242" y="5478"/>
                    </a:moveTo>
                    <a:cubicBezTo>
                      <a:pt x="3242" y="5478"/>
                      <a:pt x="1142" y="1666"/>
                      <a:pt x="731" y="913"/>
                    </a:cubicBezTo>
                    <a:cubicBezTo>
                      <a:pt x="548" y="617"/>
                      <a:pt x="343" y="731"/>
                      <a:pt x="252" y="982"/>
                    </a:cubicBezTo>
                    <a:cubicBezTo>
                      <a:pt x="1" y="1644"/>
                      <a:pt x="754" y="2237"/>
                      <a:pt x="1347" y="1895"/>
                    </a:cubicBezTo>
                    <a:lnTo>
                      <a:pt x="2100" y="1461"/>
                    </a:lnTo>
                    <a:cubicBezTo>
                      <a:pt x="2717" y="1119"/>
                      <a:pt x="2580" y="183"/>
                      <a:pt x="1895" y="46"/>
                    </a:cubicBezTo>
                    <a:cubicBezTo>
                      <a:pt x="1644" y="0"/>
                      <a:pt x="1439" y="114"/>
                      <a:pt x="1598" y="434"/>
                    </a:cubicBezTo>
                    <a:cubicBezTo>
                      <a:pt x="2032" y="1164"/>
                      <a:pt x="4109" y="4976"/>
                      <a:pt x="4109" y="4976"/>
                    </a:cubicBezTo>
                  </a:path>
                </a:pathLst>
              </a:custGeom>
              <a:no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906;p42">
                <a:extLst>
                  <a:ext uri="{FF2B5EF4-FFF2-40B4-BE49-F238E27FC236}">
                    <a16:creationId xmlns:a16="http://schemas.microsoft.com/office/drawing/2014/main" xmlns="" id="{85C3AB8C-3994-654D-181F-E2874D93C705}"/>
                  </a:ext>
                </a:extLst>
              </p:cNvPr>
              <p:cNvSpPr/>
              <p:nvPr/>
            </p:nvSpPr>
            <p:spPr>
              <a:xfrm>
                <a:off x="8187000" y="4110875"/>
                <a:ext cx="222000" cy="178075"/>
              </a:xfrm>
              <a:custGeom>
                <a:avLst/>
                <a:gdLst/>
                <a:ahLst/>
                <a:cxnLst/>
                <a:rect l="l" t="t" r="r" b="b"/>
                <a:pathLst>
                  <a:path w="8880" h="7123" extrusionOk="0">
                    <a:moveTo>
                      <a:pt x="7601" y="1"/>
                    </a:moveTo>
                    <a:cubicBezTo>
                      <a:pt x="7784" y="1576"/>
                      <a:pt x="7693" y="4041"/>
                      <a:pt x="5684" y="5205"/>
                    </a:cubicBezTo>
                    <a:cubicBezTo>
                      <a:pt x="5110" y="5538"/>
                      <a:pt x="4531" y="5673"/>
                      <a:pt x="3970" y="5673"/>
                    </a:cubicBezTo>
                    <a:cubicBezTo>
                      <a:pt x="2301" y="5673"/>
                      <a:pt x="786" y="4479"/>
                      <a:pt x="1" y="3744"/>
                    </a:cubicBezTo>
                    <a:lnTo>
                      <a:pt x="1" y="3744"/>
                    </a:lnTo>
                    <a:cubicBezTo>
                      <a:pt x="138" y="4086"/>
                      <a:pt x="343" y="4429"/>
                      <a:pt x="571" y="4748"/>
                    </a:cubicBezTo>
                    <a:cubicBezTo>
                      <a:pt x="2169" y="6848"/>
                      <a:pt x="4155" y="6027"/>
                      <a:pt x="4977" y="7122"/>
                    </a:cubicBezTo>
                    <a:lnTo>
                      <a:pt x="6255" y="6415"/>
                    </a:lnTo>
                    <a:lnTo>
                      <a:pt x="7533" y="5684"/>
                    </a:lnTo>
                    <a:cubicBezTo>
                      <a:pt x="6962" y="4680"/>
                      <a:pt x="8880" y="3082"/>
                      <a:pt x="7898" y="617"/>
                    </a:cubicBezTo>
                    <a:cubicBezTo>
                      <a:pt x="7807" y="389"/>
                      <a:pt x="7716" y="206"/>
                      <a:pt x="7601" y="1"/>
                    </a:cubicBezTo>
                    <a:close/>
                  </a:path>
                </a:pathLst>
              </a:custGeom>
              <a:solidFill>
                <a:srgbClr val="0C0044">
                  <a:alpha val="147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907;p42">
                <a:extLst>
                  <a:ext uri="{FF2B5EF4-FFF2-40B4-BE49-F238E27FC236}">
                    <a16:creationId xmlns:a16="http://schemas.microsoft.com/office/drawing/2014/main" xmlns="" id="{F9E833D4-337E-5F88-424F-E2AAD59AA3F4}"/>
                  </a:ext>
                </a:extLst>
              </p:cNvPr>
              <p:cNvSpPr/>
              <p:nvPr/>
            </p:nvSpPr>
            <p:spPr>
              <a:xfrm>
                <a:off x="8298275" y="4247825"/>
                <a:ext cx="98750" cy="61675"/>
              </a:xfrm>
              <a:custGeom>
                <a:avLst/>
                <a:gdLst/>
                <a:ahLst/>
                <a:cxnLst/>
                <a:rect l="l" t="t" r="r" b="b"/>
                <a:pathLst>
                  <a:path w="3950" h="2467" extrusionOk="0">
                    <a:moveTo>
                      <a:pt x="3571" y="1"/>
                    </a:moveTo>
                    <a:cubicBezTo>
                      <a:pt x="3513" y="1"/>
                      <a:pt x="3455" y="16"/>
                      <a:pt x="3402" y="46"/>
                    </a:cubicBezTo>
                    <a:lnTo>
                      <a:pt x="229" y="1827"/>
                    </a:lnTo>
                    <a:cubicBezTo>
                      <a:pt x="69" y="1918"/>
                      <a:pt x="1" y="2124"/>
                      <a:pt x="115" y="2306"/>
                    </a:cubicBezTo>
                    <a:cubicBezTo>
                      <a:pt x="175" y="2411"/>
                      <a:pt x="284" y="2467"/>
                      <a:pt x="397" y="2467"/>
                    </a:cubicBezTo>
                    <a:cubicBezTo>
                      <a:pt x="456" y="2467"/>
                      <a:pt x="516" y="2452"/>
                      <a:pt x="571" y="2420"/>
                    </a:cubicBezTo>
                    <a:lnTo>
                      <a:pt x="3744" y="640"/>
                    </a:lnTo>
                    <a:cubicBezTo>
                      <a:pt x="3904" y="549"/>
                      <a:pt x="3949" y="343"/>
                      <a:pt x="3858" y="183"/>
                    </a:cubicBezTo>
                    <a:cubicBezTo>
                      <a:pt x="3797" y="62"/>
                      <a:pt x="3686" y="1"/>
                      <a:pt x="3571"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908;p42">
                <a:extLst>
                  <a:ext uri="{FF2B5EF4-FFF2-40B4-BE49-F238E27FC236}">
                    <a16:creationId xmlns:a16="http://schemas.microsoft.com/office/drawing/2014/main" xmlns="" id="{5DC51E07-800A-A926-70C8-BEEA2E58D955}"/>
                  </a:ext>
                </a:extLst>
              </p:cNvPr>
              <p:cNvSpPr/>
              <p:nvPr/>
            </p:nvSpPr>
            <p:spPr>
              <a:xfrm>
                <a:off x="8306825" y="4262775"/>
                <a:ext cx="98750" cy="62000"/>
              </a:xfrm>
              <a:custGeom>
                <a:avLst/>
                <a:gdLst/>
                <a:ahLst/>
                <a:cxnLst/>
                <a:rect l="l" t="t" r="r" b="b"/>
                <a:pathLst>
                  <a:path w="3950" h="2480" extrusionOk="0">
                    <a:moveTo>
                      <a:pt x="3557" y="1"/>
                    </a:moveTo>
                    <a:cubicBezTo>
                      <a:pt x="3504" y="1"/>
                      <a:pt x="3451" y="14"/>
                      <a:pt x="3402" y="42"/>
                    </a:cubicBezTo>
                    <a:lnTo>
                      <a:pt x="229" y="1822"/>
                    </a:lnTo>
                    <a:cubicBezTo>
                      <a:pt x="69" y="1914"/>
                      <a:pt x="1" y="2142"/>
                      <a:pt x="92" y="2302"/>
                    </a:cubicBezTo>
                    <a:cubicBezTo>
                      <a:pt x="156" y="2412"/>
                      <a:pt x="285" y="2479"/>
                      <a:pt x="412" y="2479"/>
                    </a:cubicBezTo>
                    <a:cubicBezTo>
                      <a:pt x="467" y="2479"/>
                      <a:pt x="523" y="2466"/>
                      <a:pt x="572" y="2439"/>
                    </a:cubicBezTo>
                    <a:lnTo>
                      <a:pt x="3721" y="635"/>
                    </a:lnTo>
                    <a:cubicBezTo>
                      <a:pt x="3904" y="544"/>
                      <a:pt x="3950" y="339"/>
                      <a:pt x="3858" y="179"/>
                    </a:cubicBezTo>
                    <a:cubicBezTo>
                      <a:pt x="3795" y="68"/>
                      <a:pt x="3677" y="1"/>
                      <a:pt x="3557"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909;p42">
                <a:extLst>
                  <a:ext uri="{FF2B5EF4-FFF2-40B4-BE49-F238E27FC236}">
                    <a16:creationId xmlns:a16="http://schemas.microsoft.com/office/drawing/2014/main" xmlns="" id="{6AB343C7-E407-C527-83B6-643109F86137}"/>
                  </a:ext>
                </a:extLst>
              </p:cNvPr>
              <p:cNvSpPr/>
              <p:nvPr/>
            </p:nvSpPr>
            <p:spPr>
              <a:xfrm>
                <a:off x="8315400" y="4277625"/>
                <a:ext cx="98750" cy="61975"/>
              </a:xfrm>
              <a:custGeom>
                <a:avLst/>
                <a:gdLst/>
                <a:ahLst/>
                <a:cxnLst/>
                <a:rect l="l" t="t" r="r" b="b"/>
                <a:pathLst>
                  <a:path w="3950" h="2479" extrusionOk="0">
                    <a:moveTo>
                      <a:pt x="3548" y="0"/>
                    </a:moveTo>
                    <a:cubicBezTo>
                      <a:pt x="3492" y="0"/>
                      <a:pt x="3434" y="13"/>
                      <a:pt x="3378" y="41"/>
                    </a:cubicBezTo>
                    <a:lnTo>
                      <a:pt x="229" y="1822"/>
                    </a:lnTo>
                    <a:cubicBezTo>
                      <a:pt x="69" y="1936"/>
                      <a:pt x="0" y="2141"/>
                      <a:pt x="92" y="2301"/>
                    </a:cubicBezTo>
                    <a:cubicBezTo>
                      <a:pt x="155" y="2412"/>
                      <a:pt x="273" y="2479"/>
                      <a:pt x="401" y="2479"/>
                    </a:cubicBezTo>
                    <a:cubicBezTo>
                      <a:pt x="457" y="2479"/>
                      <a:pt x="515" y="2466"/>
                      <a:pt x="571" y="2438"/>
                    </a:cubicBezTo>
                    <a:lnTo>
                      <a:pt x="3721" y="658"/>
                    </a:lnTo>
                    <a:cubicBezTo>
                      <a:pt x="3881" y="566"/>
                      <a:pt x="3949" y="338"/>
                      <a:pt x="3858" y="178"/>
                    </a:cubicBezTo>
                    <a:cubicBezTo>
                      <a:pt x="3794" y="67"/>
                      <a:pt x="3676" y="0"/>
                      <a:pt x="3548" y="0"/>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910;p42">
                <a:extLst>
                  <a:ext uri="{FF2B5EF4-FFF2-40B4-BE49-F238E27FC236}">
                    <a16:creationId xmlns:a16="http://schemas.microsoft.com/office/drawing/2014/main" xmlns="" id="{6C6C8E9E-891D-2147-8C41-349FA76BB577}"/>
                  </a:ext>
                </a:extLst>
              </p:cNvPr>
              <p:cNvSpPr/>
              <p:nvPr/>
            </p:nvSpPr>
            <p:spPr>
              <a:xfrm>
                <a:off x="8335375" y="4296900"/>
                <a:ext cx="75350" cy="51250"/>
              </a:xfrm>
              <a:custGeom>
                <a:avLst/>
                <a:gdLst/>
                <a:ahLst/>
                <a:cxnLst/>
                <a:rect l="l" t="t" r="r" b="b"/>
                <a:pathLst>
                  <a:path w="3014" h="2050" extrusionOk="0">
                    <a:moveTo>
                      <a:pt x="2694" y="1"/>
                    </a:moveTo>
                    <a:lnTo>
                      <a:pt x="0" y="1530"/>
                    </a:lnTo>
                    <a:cubicBezTo>
                      <a:pt x="191" y="1871"/>
                      <a:pt x="578" y="2049"/>
                      <a:pt x="1015" y="2049"/>
                    </a:cubicBezTo>
                    <a:cubicBezTo>
                      <a:pt x="1308" y="2049"/>
                      <a:pt x="1624" y="1969"/>
                      <a:pt x="1918" y="1804"/>
                    </a:cubicBezTo>
                    <a:cubicBezTo>
                      <a:pt x="2671" y="1370"/>
                      <a:pt x="3013" y="571"/>
                      <a:pt x="269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911;p42">
                <a:extLst>
                  <a:ext uri="{FF2B5EF4-FFF2-40B4-BE49-F238E27FC236}">
                    <a16:creationId xmlns:a16="http://schemas.microsoft.com/office/drawing/2014/main" xmlns="" id="{9AFE9E5C-6FE4-65CD-BCEC-FFE12B1EC6E3}"/>
                  </a:ext>
                </a:extLst>
              </p:cNvPr>
              <p:cNvSpPr/>
              <p:nvPr/>
            </p:nvSpPr>
            <p:spPr>
              <a:xfrm>
                <a:off x="8179575" y="3975650"/>
                <a:ext cx="35975" cy="67350"/>
              </a:xfrm>
              <a:custGeom>
                <a:avLst/>
                <a:gdLst/>
                <a:ahLst/>
                <a:cxnLst/>
                <a:rect l="l" t="t" r="r" b="b"/>
                <a:pathLst>
                  <a:path w="1439" h="2694" fill="none" extrusionOk="0">
                    <a:moveTo>
                      <a:pt x="1439" y="2693"/>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912;p42">
                <a:extLst>
                  <a:ext uri="{FF2B5EF4-FFF2-40B4-BE49-F238E27FC236}">
                    <a16:creationId xmlns:a16="http://schemas.microsoft.com/office/drawing/2014/main" xmlns="" id="{3360353E-0984-1DEE-F5A0-C603987DDDDE}"/>
                  </a:ext>
                </a:extLst>
              </p:cNvPr>
              <p:cNvSpPr/>
              <p:nvPr/>
            </p:nvSpPr>
            <p:spPr>
              <a:xfrm>
                <a:off x="8084850" y="4218150"/>
                <a:ext cx="73650" cy="31425"/>
              </a:xfrm>
              <a:custGeom>
                <a:avLst/>
                <a:gdLst/>
                <a:ahLst/>
                <a:cxnLst/>
                <a:rect l="l" t="t" r="r" b="b"/>
                <a:pathLst>
                  <a:path w="2946" h="1257" fill="none" extrusionOk="0">
                    <a:moveTo>
                      <a:pt x="2945" y="1"/>
                    </a:moveTo>
                    <a:lnTo>
                      <a:pt x="1"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913;p42">
                <a:extLst>
                  <a:ext uri="{FF2B5EF4-FFF2-40B4-BE49-F238E27FC236}">
                    <a16:creationId xmlns:a16="http://schemas.microsoft.com/office/drawing/2014/main" xmlns="" id="{DEDAD2BC-80E4-23CF-8731-82E9662A1998}"/>
                  </a:ext>
                </a:extLst>
              </p:cNvPr>
              <p:cNvSpPr/>
              <p:nvPr/>
            </p:nvSpPr>
            <p:spPr>
              <a:xfrm>
                <a:off x="8407275" y="4069800"/>
                <a:ext cx="73625" cy="31400"/>
              </a:xfrm>
              <a:custGeom>
                <a:avLst/>
                <a:gdLst/>
                <a:ahLst/>
                <a:cxnLst/>
                <a:rect l="l" t="t" r="r" b="b"/>
                <a:pathLst>
                  <a:path w="2945" h="1256" fill="none" extrusionOk="0">
                    <a:moveTo>
                      <a:pt x="2945" y="0"/>
                    </a:moveTo>
                    <a:lnTo>
                      <a:pt x="0"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914;p42">
                <a:extLst>
                  <a:ext uri="{FF2B5EF4-FFF2-40B4-BE49-F238E27FC236}">
                    <a16:creationId xmlns:a16="http://schemas.microsoft.com/office/drawing/2014/main" xmlns="" id="{949DC871-14AA-D2E1-D24F-90471AF87327}"/>
                  </a:ext>
                </a:extLst>
              </p:cNvPr>
              <p:cNvSpPr/>
              <p:nvPr/>
            </p:nvSpPr>
            <p:spPr>
              <a:xfrm>
                <a:off x="8088850" y="4100050"/>
                <a:ext cx="59375" cy="25125"/>
              </a:xfrm>
              <a:custGeom>
                <a:avLst/>
                <a:gdLst/>
                <a:ahLst/>
                <a:cxnLst/>
                <a:rect l="l" t="t" r="r" b="b"/>
                <a:pathLst>
                  <a:path w="2375" h="1005" fill="none" extrusionOk="0">
                    <a:moveTo>
                      <a:pt x="2374" y="1004"/>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915;p42">
                <a:extLst>
                  <a:ext uri="{FF2B5EF4-FFF2-40B4-BE49-F238E27FC236}">
                    <a16:creationId xmlns:a16="http://schemas.microsoft.com/office/drawing/2014/main" xmlns="" id="{F76D7AA0-645C-1EEF-6D8A-D1ACF96C5C8C}"/>
                  </a:ext>
                </a:extLst>
              </p:cNvPr>
              <p:cNvSpPr/>
              <p:nvPr/>
            </p:nvSpPr>
            <p:spPr>
              <a:xfrm>
                <a:off x="8329100" y="3970500"/>
                <a:ext cx="25700" cy="59375"/>
              </a:xfrm>
              <a:custGeom>
                <a:avLst/>
                <a:gdLst/>
                <a:ahLst/>
                <a:cxnLst/>
                <a:rect l="l" t="t" r="r" b="b"/>
                <a:pathLst>
                  <a:path w="1028" h="2375" fill="none" extrusionOk="0">
                    <a:moveTo>
                      <a:pt x="0" y="2375"/>
                    </a:moveTo>
                    <a:lnTo>
                      <a:pt x="1027" y="1"/>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 name="Google Shape;5916;p42">
              <a:extLst>
                <a:ext uri="{FF2B5EF4-FFF2-40B4-BE49-F238E27FC236}">
                  <a16:creationId xmlns:a16="http://schemas.microsoft.com/office/drawing/2014/main" xmlns="" id="{D702A6BB-D004-A62B-0671-9A71401CB046}"/>
                </a:ext>
              </a:extLst>
            </p:cNvPr>
            <p:cNvGrpSpPr/>
            <p:nvPr/>
          </p:nvGrpSpPr>
          <p:grpSpPr>
            <a:xfrm>
              <a:off x="6688525" y="1589275"/>
              <a:ext cx="305300" cy="431550"/>
              <a:chOff x="6688525" y="1589275"/>
              <a:chExt cx="305300" cy="431550"/>
            </a:xfrm>
          </p:grpSpPr>
          <p:sp>
            <p:nvSpPr>
              <p:cNvPr id="406" name="Google Shape;5917;p42">
                <a:extLst>
                  <a:ext uri="{FF2B5EF4-FFF2-40B4-BE49-F238E27FC236}">
                    <a16:creationId xmlns:a16="http://schemas.microsoft.com/office/drawing/2014/main" xmlns="" id="{997706E9-71E6-05B2-1DF9-8104C2F7F84C}"/>
                  </a:ext>
                </a:extLst>
              </p:cNvPr>
              <p:cNvSpPr/>
              <p:nvPr/>
            </p:nvSpPr>
            <p:spPr>
              <a:xfrm>
                <a:off x="6842025" y="1589275"/>
                <a:ext cx="151800" cy="91850"/>
              </a:xfrm>
              <a:custGeom>
                <a:avLst/>
                <a:gdLst/>
                <a:ahLst/>
                <a:cxnLst/>
                <a:rect l="l" t="t" r="r" b="b"/>
                <a:pathLst>
                  <a:path w="6072" h="3674" extrusionOk="0">
                    <a:moveTo>
                      <a:pt x="756" y="1"/>
                    </a:moveTo>
                    <a:cubicBezTo>
                      <a:pt x="526" y="1"/>
                      <a:pt x="297" y="131"/>
                      <a:pt x="183" y="342"/>
                    </a:cubicBezTo>
                    <a:lnTo>
                      <a:pt x="160" y="411"/>
                    </a:lnTo>
                    <a:cubicBezTo>
                      <a:pt x="0" y="707"/>
                      <a:pt x="137" y="1095"/>
                      <a:pt x="434" y="1255"/>
                    </a:cubicBezTo>
                    <a:lnTo>
                      <a:pt x="5045" y="3606"/>
                    </a:lnTo>
                    <a:cubicBezTo>
                      <a:pt x="5130" y="3652"/>
                      <a:pt x="5224" y="3674"/>
                      <a:pt x="5317" y="3674"/>
                    </a:cubicBezTo>
                    <a:cubicBezTo>
                      <a:pt x="5546" y="3674"/>
                      <a:pt x="5776" y="3543"/>
                      <a:pt x="5889" y="3332"/>
                    </a:cubicBezTo>
                    <a:lnTo>
                      <a:pt x="5912" y="3264"/>
                    </a:lnTo>
                    <a:cubicBezTo>
                      <a:pt x="6072" y="2967"/>
                      <a:pt x="5958" y="2579"/>
                      <a:pt x="5638" y="2419"/>
                    </a:cubicBezTo>
                    <a:lnTo>
                      <a:pt x="1028" y="68"/>
                    </a:lnTo>
                    <a:cubicBezTo>
                      <a:pt x="942" y="22"/>
                      <a:pt x="849" y="1"/>
                      <a:pt x="756"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918;p42">
                <a:extLst>
                  <a:ext uri="{FF2B5EF4-FFF2-40B4-BE49-F238E27FC236}">
                    <a16:creationId xmlns:a16="http://schemas.microsoft.com/office/drawing/2014/main" xmlns="" id="{EBFBB159-18E5-0650-D0B3-16ED56BEC594}"/>
                  </a:ext>
                </a:extLst>
              </p:cNvPr>
              <p:cNvSpPr/>
              <p:nvPr/>
            </p:nvSpPr>
            <p:spPr>
              <a:xfrm>
                <a:off x="6688525" y="1626350"/>
                <a:ext cx="268225" cy="394475"/>
              </a:xfrm>
              <a:custGeom>
                <a:avLst/>
                <a:gdLst/>
                <a:ahLst/>
                <a:cxnLst/>
                <a:rect l="l" t="t" r="r" b="b"/>
                <a:pathLst>
                  <a:path w="10729" h="15779" extrusionOk="0">
                    <a:moveTo>
                      <a:pt x="7031" y="1"/>
                    </a:moveTo>
                    <a:lnTo>
                      <a:pt x="457" y="12874"/>
                    </a:lnTo>
                    <a:cubicBezTo>
                      <a:pt x="0" y="13787"/>
                      <a:pt x="366" y="14928"/>
                      <a:pt x="1301" y="15408"/>
                    </a:cubicBezTo>
                    <a:lnTo>
                      <a:pt x="1644" y="15567"/>
                    </a:lnTo>
                    <a:cubicBezTo>
                      <a:pt x="1916" y="15710"/>
                      <a:pt x="2209" y="15778"/>
                      <a:pt x="2498" y="15778"/>
                    </a:cubicBezTo>
                    <a:cubicBezTo>
                      <a:pt x="3179" y="15778"/>
                      <a:pt x="3841" y="15402"/>
                      <a:pt x="4177" y="14746"/>
                    </a:cubicBezTo>
                    <a:lnTo>
                      <a:pt x="10728" y="1895"/>
                    </a:lnTo>
                    <a:lnTo>
                      <a:pt x="7031"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919;p42">
                <a:extLst>
                  <a:ext uri="{FF2B5EF4-FFF2-40B4-BE49-F238E27FC236}">
                    <a16:creationId xmlns:a16="http://schemas.microsoft.com/office/drawing/2014/main" xmlns="" id="{1CD313DD-4D75-0C5C-76A5-227EA170FDF4}"/>
                  </a:ext>
                </a:extLst>
              </p:cNvPr>
              <p:cNvSpPr/>
              <p:nvPr/>
            </p:nvSpPr>
            <p:spPr>
              <a:xfrm>
                <a:off x="6706200" y="1754175"/>
                <a:ext cx="175800" cy="247950"/>
              </a:xfrm>
              <a:custGeom>
                <a:avLst/>
                <a:gdLst/>
                <a:ahLst/>
                <a:cxnLst/>
                <a:rect l="l" t="t" r="r" b="b"/>
                <a:pathLst>
                  <a:path w="7032" h="9918" extrusionOk="0">
                    <a:moveTo>
                      <a:pt x="4361" y="0"/>
                    </a:moveTo>
                    <a:lnTo>
                      <a:pt x="343" y="7807"/>
                    </a:lnTo>
                    <a:cubicBezTo>
                      <a:pt x="1" y="8469"/>
                      <a:pt x="275" y="9313"/>
                      <a:pt x="937" y="9655"/>
                    </a:cubicBezTo>
                    <a:lnTo>
                      <a:pt x="1188" y="9770"/>
                    </a:lnTo>
                    <a:cubicBezTo>
                      <a:pt x="1389" y="9870"/>
                      <a:pt x="1602" y="9918"/>
                      <a:pt x="1811" y="9918"/>
                    </a:cubicBezTo>
                    <a:cubicBezTo>
                      <a:pt x="2314" y="9918"/>
                      <a:pt x="2795" y="9644"/>
                      <a:pt x="3037" y="9176"/>
                    </a:cubicBezTo>
                    <a:lnTo>
                      <a:pt x="7031" y="1370"/>
                    </a:lnTo>
                    <a:lnTo>
                      <a:pt x="7031" y="1370"/>
                    </a:lnTo>
                    <a:cubicBezTo>
                      <a:pt x="7031" y="1370"/>
                      <a:pt x="6814" y="1479"/>
                      <a:pt x="6525" y="1479"/>
                    </a:cubicBezTo>
                    <a:cubicBezTo>
                      <a:pt x="6222" y="1479"/>
                      <a:pt x="5840" y="1359"/>
                      <a:pt x="5547" y="868"/>
                    </a:cubicBezTo>
                    <a:cubicBezTo>
                      <a:pt x="5068" y="69"/>
                      <a:pt x="4361" y="0"/>
                      <a:pt x="436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920;p42">
                <a:extLst>
                  <a:ext uri="{FF2B5EF4-FFF2-40B4-BE49-F238E27FC236}">
                    <a16:creationId xmlns:a16="http://schemas.microsoft.com/office/drawing/2014/main" xmlns="" id="{14178EBD-D795-49B8-0C42-DF2DC65A7874}"/>
                  </a:ext>
                </a:extLst>
              </p:cNvPr>
              <p:cNvSpPr/>
              <p:nvPr/>
            </p:nvSpPr>
            <p:spPr>
              <a:xfrm>
                <a:off x="6694800" y="1662300"/>
                <a:ext cx="261950" cy="358525"/>
              </a:xfrm>
              <a:custGeom>
                <a:avLst/>
                <a:gdLst/>
                <a:ahLst/>
                <a:cxnLst/>
                <a:rect l="l" t="t" r="r" b="b"/>
                <a:pathLst>
                  <a:path w="10478" h="14341" extrusionOk="0">
                    <a:moveTo>
                      <a:pt x="9587" y="0"/>
                    </a:moveTo>
                    <a:lnTo>
                      <a:pt x="3447" y="12029"/>
                    </a:lnTo>
                    <a:cubicBezTo>
                      <a:pt x="3111" y="12686"/>
                      <a:pt x="2459" y="13062"/>
                      <a:pt x="1778" y="13062"/>
                    </a:cubicBezTo>
                    <a:cubicBezTo>
                      <a:pt x="1488" y="13062"/>
                      <a:pt x="1193" y="12994"/>
                      <a:pt x="913" y="12851"/>
                    </a:cubicBezTo>
                    <a:lnTo>
                      <a:pt x="571" y="12691"/>
                    </a:lnTo>
                    <a:cubicBezTo>
                      <a:pt x="343" y="12577"/>
                      <a:pt x="160" y="12417"/>
                      <a:pt x="23" y="12258"/>
                    </a:cubicBezTo>
                    <a:lnTo>
                      <a:pt x="23" y="12258"/>
                    </a:lnTo>
                    <a:cubicBezTo>
                      <a:pt x="0" y="12942"/>
                      <a:pt x="388" y="13627"/>
                      <a:pt x="1050" y="13970"/>
                    </a:cubicBezTo>
                    <a:lnTo>
                      <a:pt x="1393" y="14129"/>
                    </a:lnTo>
                    <a:cubicBezTo>
                      <a:pt x="1665" y="14272"/>
                      <a:pt x="1958" y="14340"/>
                      <a:pt x="2247" y="14340"/>
                    </a:cubicBezTo>
                    <a:cubicBezTo>
                      <a:pt x="2928" y="14340"/>
                      <a:pt x="3590" y="13964"/>
                      <a:pt x="3926" y="13308"/>
                    </a:cubicBezTo>
                    <a:lnTo>
                      <a:pt x="10477" y="457"/>
                    </a:lnTo>
                    <a:lnTo>
                      <a:pt x="9587"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6" name="Google Shape;5921;p42">
              <a:extLst>
                <a:ext uri="{FF2B5EF4-FFF2-40B4-BE49-F238E27FC236}">
                  <a16:creationId xmlns:a16="http://schemas.microsoft.com/office/drawing/2014/main" xmlns="" id="{49DD4099-8FC6-59E1-D805-A0761E00B33A}"/>
                </a:ext>
              </a:extLst>
            </p:cNvPr>
            <p:cNvGrpSpPr/>
            <p:nvPr/>
          </p:nvGrpSpPr>
          <p:grpSpPr>
            <a:xfrm>
              <a:off x="7184975" y="2012100"/>
              <a:ext cx="341250" cy="336325"/>
              <a:chOff x="7184975" y="2012100"/>
              <a:chExt cx="341250" cy="336325"/>
            </a:xfrm>
          </p:grpSpPr>
          <p:sp>
            <p:nvSpPr>
              <p:cNvPr id="394" name="Google Shape;5922;p42">
                <a:extLst>
                  <a:ext uri="{FF2B5EF4-FFF2-40B4-BE49-F238E27FC236}">
                    <a16:creationId xmlns:a16="http://schemas.microsoft.com/office/drawing/2014/main" xmlns="" id="{A42EAE60-49A1-0FB0-3B7B-07EC2A2530BF}"/>
                  </a:ext>
                </a:extLst>
              </p:cNvPr>
              <p:cNvSpPr/>
              <p:nvPr/>
            </p:nvSpPr>
            <p:spPr>
              <a:xfrm>
                <a:off x="7480550" y="2012100"/>
                <a:ext cx="45675" cy="46250"/>
              </a:xfrm>
              <a:custGeom>
                <a:avLst/>
                <a:gdLst/>
                <a:ahLst/>
                <a:cxnLst/>
                <a:rect l="l" t="t" r="r" b="b"/>
                <a:pathLst>
                  <a:path w="1827" h="1850" extrusionOk="0">
                    <a:moveTo>
                      <a:pt x="1827" y="0"/>
                    </a:moveTo>
                    <a:lnTo>
                      <a:pt x="1" y="1028"/>
                    </a:lnTo>
                    <a:lnTo>
                      <a:pt x="845" y="1849"/>
                    </a:lnTo>
                    <a:lnTo>
                      <a:pt x="1827"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923;p42">
                <a:extLst>
                  <a:ext uri="{FF2B5EF4-FFF2-40B4-BE49-F238E27FC236}">
                    <a16:creationId xmlns:a16="http://schemas.microsoft.com/office/drawing/2014/main" xmlns="" id="{A386EE05-8F07-54EC-8757-69442FAE29BD}"/>
                  </a:ext>
                </a:extLst>
              </p:cNvPr>
              <p:cNvSpPr/>
              <p:nvPr/>
            </p:nvSpPr>
            <p:spPr>
              <a:xfrm>
                <a:off x="7485125" y="2076575"/>
                <a:ext cx="13150" cy="13725"/>
              </a:xfrm>
              <a:custGeom>
                <a:avLst/>
                <a:gdLst/>
                <a:ahLst/>
                <a:cxnLst/>
                <a:rect l="l" t="t" r="r" b="b"/>
                <a:pathLst>
                  <a:path w="526" h="549" fill="none" extrusionOk="0">
                    <a:moveTo>
                      <a:pt x="525" y="1"/>
                    </a:moveTo>
                    <a:lnTo>
                      <a:pt x="0" y="548"/>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6" name="Google Shape;5924;p42">
                <a:extLst>
                  <a:ext uri="{FF2B5EF4-FFF2-40B4-BE49-F238E27FC236}">
                    <a16:creationId xmlns:a16="http://schemas.microsoft.com/office/drawing/2014/main" xmlns="" id="{3714DEE7-EA36-98D3-5858-D090DBB4A6B3}"/>
                  </a:ext>
                </a:extLst>
              </p:cNvPr>
              <p:cNvGrpSpPr/>
              <p:nvPr/>
            </p:nvGrpSpPr>
            <p:grpSpPr>
              <a:xfrm>
                <a:off x="7184975" y="2024925"/>
                <a:ext cx="332125" cy="323500"/>
                <a:chOff x="7184975" y="2024925"/>
                <a:chExt cx="332125" cy="323500"/>
              </a:xfrm>
            </p:grpSpPr>
            <p:sp>
              <p:nvSpPr>
                <p:cNvPr id="397" name="Google Shape;5925;p42">
                  <a:extLst>
                    <a:ext uri="{FF2B5EF4-FFF2-40B4-BE49-F238E27FC236}">
                      <a16:creationId xmlns:a16="http://schemas.microsoft.com/office/drawing/2014/main" xmlns="" id="{80E03C29-6E6C-6335-6848-7B4905256062}"/>
                    </a:ext>
                  </a:extLst>
                </p:cNvPr>
                <p:cNvSpPr/>
                <p:nvPr/>
              </p:nvSpPr>
              <p:spPr>
                <a:xfrm>
                  <a:off x="7433775" y="2024925"/>
                  <a:ext cx="83325" cy="80775"/>
                </a:xfrm>
                <a:custGeom>
                  <a:avLst/>
                  <a:gdLst/>
                  <a:ahLst/>
                  <a:cxnLst/>
                  <a:rect l="l" t="t" r="r" b="b"/>
                  <a:pathLst>
                    <a:path w="3333" h="3231" extrusionOk="0">
                      <a:moveTo>
                        <a:pt x="1016" y="1"/>
                      </a:moveTo>
                      <a:cubicBezTo>
                        <a:pt x="805" y="1"/>
                        <a:pt x="594" y="81"/>
                        <a:pt x="434" y="241"/>
                      </a:cubicBezTo>
                      <a:lnTo>
                        <a:pt x="0" y="697"/>
                      </a:lnTo>
                      <a:cubicBezTo>
                        <a:pt x="114" y="766"/>
                        <a:pt x="251" y="857"/>
                        <a:pt x="365" y="948"/>
                      </a:cubicBezTo>
                      <a:lnTo>
                        <a:pt x="1324" y="1907"/>
                      </a:lnTo>
                      <a:lnTo>
                        <a:pt x="2306" y="2866"/>
                      </a:lnTo>
                      <a:cubicBezTo>
                        <a:pt x="2420" y="2980"/>
                        <a:pt x="2488" y="3094"/>
                        <a:pt x="2579" y="3231"/>
                      </a:cubicBezTo>
                      <a:lnTo>
                        <a:pt x="3013" y="2774"/>
                      </a:lnTo>
                      <a:cubicBezTo>
                        <a:pt x="3333" y="2455"/>
                        <a:pt x="3333" y="1930"/>
                        <a:pt x="2990" y="1610"/>
                      </a:cubicBezTo>
                      <a:lnTo>
                        <a:pt x="1598" y="241"/>
                      </a:lnTo>
                      <a:cubicBezTo>
                        <a:pt x="1438" y="81"/>
                        <a:pt x="1227" y="1"/>
                        <a:pt x="101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926;p42">
                  <a:extLst>
                    <a:ext uri="{FF2B5EF4-FFF2-40B4-BE49-F238E27FC236}">
                      <a16:creationId xmlns:a16="http://schemas.microsoft.com/office/drawing/2014/main" xmlns="" id="{6369EBFA-649B-6B7F-B87A-FEDFE61AFB24}"/>
                    </a:ext>
                  </a:extLst>
                </p:cNvPr>
                <p:cNvSpPr/>
                <p:nvPr/>
              </p:nvSpPr>
              <p:spPr>
                <a:xfrm>
                  <a:off x="7449175" y="2041200"/>
                  <a:ext cx="13725" cy="14300"/>
                </a:xfrm>
                <a:custGeom>
                  <a:avLst/>
                  <a:gdLst/>
                  <a:ahLst/>
                  <a:cxnLst/>
                  <a:rect l="l" t="t" r="r" b="b"/>
                  <a:pathLst>
                    <a:path w="549" h="572" fill="none" extrusionOk="0">
                      <a:moveTo>
                        <a:pt x="548"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927;p42">
                  <a:extLst>
                    <a:ext uri="{FF2B5EF4-FFF2-40B4-BE49-F238E27FC236}">
                      <a16:creationId xmlns:a16="http://schemas.microsoft.com/office/drawing/2014/main" xmlns="" id="{8BFA515E-2B11-1577-9C55-98525AB8BA6E}"/>
                    </a:ext>
                  </a:extLst>
                </p:cNvPr>
                <p:cNvSpPr/>
                <p:nvPr/>
              </p:nvSpPr>
              <p:spPr>
                <a:xfrm>
                  <a:off x="7461150" y="2053175"/>
                  <a:ext cx="13725" cy="13725"/>
                </a:xfrm>
                <a:custGeom>
                  <a:avLst/>
                  <a:gdLst/>
                  <a:ahLst/>
                  <a:cxnLst/>
                  <a:rect l="l" t="t" r="r" b="b"/>
                  <a:pathLst>
                    <a:path w="549" h="549" fill="none" extrusionOk="0">
                      <a:moveTo>
                        <a:pt x="549" y="1"/>
                      </a:moveTo>
                      <a:lnTo>
                        <a:pt x="1" y="549"/>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928;p42">
                  <a:extLst>
                    <a:ext uri="{FF2B5EF4-FFF2-40B4-BE49-F238E27FC236}">
                      <a16:creationId xmlns:a16="http://schemas.microsoft.com/office/drawing/2014/main" xmlns="" id="{F18064E1-21E1-E4A9-1BF6-32E17553087D}"/>
                    </a:ext>
                  </a:extLst>
                </p:cNvPr>
                <p:cNvSpPr/>
                <p:nvPr/>
              </p:nvSpPr>
              <p:spPr>
                <a:xfrm>
                  <a:off x="7473150" y="2064600"/>
                  <a:ext cx="13150" cy="14275"/>
                </a:xfrm>
                <a:custGeom>
                  <a:avLst/>
                  <a:gdLst/>
                  <a:ahLst/>
                  <a:cxnLst/>
                  <a:rect l="l" t="t" r="r" b="b"/>
                  <a:pathLst>
                    <a:path w="526" h="571" fill="none" extrusionOk="0">
                      <a:moveTo>
                        <a:pt x="525"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929;p42">
                  <a:extLst>
                    <a:ext uri="{FF2B5EF4-FFF2-40B4-BE49-F238E27FC236}">
                      <a16:creationId xmlns:a16="http://schemas.microsoft.com/office/drawing/2014/main" xmlns="" id="{4CE72EB2-C97A-C32B-0BCF-5C11FE1D9695}"/>
                    </a:ext>
                  </a:extLst>
                </p:cNvPr>
                <p:cNvSpPr/>
                <p:nvPr/>
              </p:nvSpPr>
              <p:spPr>
                <a:xfrm>
                  <a:off x="7184975" y="2036975"/>
                  <a:ext cx="322425" cy="311450"/>
                </a:xfrm>
                <a:custGeom>
                  <a:avLst/>
                  <a:gdLst/>
                  <a:ahLst/>
                  <a:cxnLst/>
                  <a:rect l="l" t="t" r="r" b="b"/>
                  <a:pathLst>
                    <a:path w="12897" h="12458" extrusionOk="0">
                      <a:moveTo>
                        <a:pt x="9156" y="1"/>
                      </a:moveTo>
                      <a:cubicBezTo>
                        <a:pt x="8923" y="1"/>
                        <a:pt x="8688" y="49"/>
                        <a:pt x="8469" y="147"/>
                      </a:cubicBezTo>
                      <a:lnTo>
                        <a:pt x="1347" y="4689"/>
                      </a:lnTo>
                      <a:cubicBezTo>
                        <a:pt x="274" y="5168"/>
                        <a:pt x="0" y="6606"/>
                        <a:pt x="845" y="7428"/>
                      </a:cubicBezTo>
                      <a:lnTo>
                        <a:pt x="3173" y="9710"/>
                      </a:lnTo>
                      <a:lnTo>
                        <a:pt x="5501" y="11970"/>
                      </a:lnTo>
                      <a:cubicBezTo>
                        <a:pt x="5833" y="12302"/>
                        <a:pt x="6254" y="12458"/>
                        <a:pt x="6669" y="12458"/>
                      </a:cubicBezTo>
                      <a:cubicBezTo>
                        <a:pt x="7310" y="12458"/>
                        <a:pt x="7940" y="12087"/>
                        <a:pt x="8217" y="11422"/>
                      </a:cubicBezTo>
                      <a:lnTo>
                        <a:pt x="12623" y="4232"/>
                      </a:lnTo>
                      <a:cubicBezTo>
                        <a:pt x="12897" y="3593"/>
                        <a:pt x="12737" y="2863"/>
                        <a:pt x="12258" y="2384"/>
                      </a:cubicBezTo>
                      <a:lnTo>
                        <a:pt x="11276" y="1425"/>
                      </a:lnTo>
                      <a:lnTo>
                        <a:pt x="10317" y="466"/>
                      </a:lnTo>
                      <a:cubicBezTo>
                        <a:pt x="9994" y="158"/>
                        <a:pt x="9577" y="1"/>
                        <a:pt x="915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930;p42">
                  <a:extLst>
                    <a:ext uri="{FF2B5EF4-FFF2-40B4-BE49-F238E27FC236}">
                      <a16:creationId xmlns:a16="http://schemas.microsoft.com/office/drawing/2014/main" xmlns="" id="{F94607EB-85A7-2EC9-FC00-6EDCF93DC153}"/>
                    </a:ext>
                  </a:extLst>
                </p:cNvPr>
                <p:cNvSpPr/>
                <p:nvPr/>
              </p:nvSpPr>
              <p:spPr>
                <a:xfrm>
                  <a:off x="7254600" y="2080575"/>
                  <a:ext cx="207150" cy="206025"/>
                </a:xfrm>
                <a:custGeom>
                  <a:avLst/>
                  <a:gdLst/>
                  <a:ahLst/>
                  <a:cxnLst/>
                  <a:rect l="l" t="t" r="r" b="b"/>
                  <a:pathLst>
                    <a:path w="8286" h="8241" extrusionOk="0">
                      <a:moveTo>
                        <a:pt x="3173" y="0"/>
                      </a:moveTo>
                      <a:lnTo>
                        <a:pt x="0" y="2032"/>
                      </a:lnTo>
                      <a:lnTo>
                        <a:pt x="6323" y="8240"/>
                      </a:lnTo>
                      <a:lnTo>
                        <a:pt x="8286" y="5022"/>
                      </a:lnTo>
                      <a:lnTo>
                        <a:pt x="3196" y="23"/>
                      </a:lnTo>
                      <a:lnTo>
                        <a:pt x="3173"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931;p42">
                  <a:extLst>
                    <a:ext uri="{FF2B5EF4-FFF2-40B4-BE49-F238E27FC236}">
                      <a16:creationId xmlns:a16="http://schemas.microsoft.com/office/drawing/2014/main" xmlns="" id="{925B3705-AA1D-A095-B453-7C22DFB29DDD}"/>
                    </a:ext>
                  </a:extLst>
                </p:cNvPr>
                <p:cNvSpPr/>
                <p:nvPr/>
              </p:nvSpPr>
              <p:spPr>
                <a:xfrm>
                  <a:off x="7356725" y="2059450"/>
                  <a:ext cx="125575" cy="123850"/>
                </a:xfrm>
                <a:custGeom>
                  <a:avLst/>
                  <a:gdLst/>
                  <a:ahLst/>
                  <a:cxnLst/>
                  <a:rect l="l" t="t" r="r" b="b"/>
                  <a:pathLst>
                    <a:path w="5023" h="4954" extrusionOk="0">
                      <a:moveTo>
                        <a:pt x="412" y="1"/>
                      </a:moveTo>
                      <a:lnTo>
                        <a:pt x="1" y="275"/>
                      </a:lnTo>
                      <a:lnTo>
                        <a:pt x="4771" y="4954"/>
                      </a:lnTo>
                      <a:lnTo>
                        <a:pt x="5022" y="4520"/>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932;p42">
                  <a:extLst>
                    <a:ext uri="{FF2B5EF4-FFF2-40B4-BE49-F238E27FC236}">
                      <a16:creationId xmlns:a16="http://schemas.microsoft.com/office/drawing/2014/main" xmlns="" id="{ADC9C092-B63B-14AD-ADE9-190EF8A29037}"/>
                    </a:ext>
                  </a:extLst>
                </p:cNvPr>
                <p:cNvSpPr/>
                <p:nvPr/>
              </p:nvSpPr>
              <p:spPr>
                <a:xfrm>
                  <a:off x="7223200" y="2144475"/>
                  <a:ext cx="176350" cy="173500"/>
                </a:xfrm>
                <a:custGeom>
                  <a:avLst/>
                  <a:gdLst/>
                  <a:ahLst/>
                  <a:cxnLst/>
                  <a:rect l="l" t="t" r="r" b="b"/>
                  <a:pathLst>
                    <a:path w="7054" h="6940" extrusionOk="0">
                      <a:moveTo>
                        <a:pt x="412" y="1"/>
                      </a:moveTo>
                      <a:lnTo>
                        <a:pt x="1" y="275"/>
                      </a:lnTo>
                      <a:lnTo>
                        <a:pt x="6803" y="6940"/>
                      </a:lnTo>
                      <a:lnTo>
                        <a:pt x="7054" y="6506"/>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933;p42">
                  <a:extLst>
                    <a:ext uri="{FF2B5EF4-FFF2-40B4-BE49-F238E27FC236}">
                      <a16:creationId xmlns:a16="http://schemas.microsoft.com/office/drawing/2014/main" xmlns="" id="{21E8C050-1707-2476-6929-527AC7221BB7}"/>
                    </a:ext>
                  </a:extLst>
                </p:cNvPr>
                <p:cNvSpPr/>
                <p:nvPr/>
              </p:nvSpPr>
              <p:spPr>
                <a:xfrm>
                  <a:off x="7190675" y="2098825"/>
                  <a:ext cx="316150" cy="249600"/>
                </a:xfrm>
                <a:custGeom>
                  <a:avLst/>
                  <a:gdLst/>
                  <a:ahLst/>
                  <a:cxnLst/>
                  <a:rect l="l" t="t" r="r" b="b"/>
                  <a:pathLst>
                    <a:path w="12646" h="9984" extrusionOk="0">
                      <a:moveTo>
                        <a:pt x="12075" y="1"/>
                      </a:moveTo>
                      <a:lnTo>
                        <a:pt x="7761" y="7031"/>
                      </a:lnTo>
                      <a:cubicBezTo>
                        <a:pt x="7484" y="7696"/>
                        <a:pt x="6854" y="8066"/>
                        <a:pt x="6213" y="8066"/>
                      </a:cubicBezTo>
                      <a:cubicBezTo>
                        <a:pt x="5797" y="8066"/>
                        <a:pt x="5377" y="7911"/>
                        <a:pt x="5045" y="7579"/>
                      </a:cubicBezTo>
                      <a:lnTo>
                        <a:pt x="2717" y="5319"/>
                      </a:lnTo>
                      <a:lnTo>
                        <a:pt x="411" y="3037"/>
                      </a:lnTo>
                      <a:cubicBezTo>
                        <a:pt x="389" y="3014"/>
                        <a:pt x="366" y="2991"/>
                        <a:pt x="343" y="2945"/>
                      </a:cubicBezTo>
                      <a:lnTo>
                        <a:pt x="343" y="2945"/>
                      </a:lnTo>
                      <a:cubicBezTo>
                        <a:pt x="1" y="3584"/>
                        <a:pt x="46" y="4406"/>
                        <a:pt x="617" y="4954"/>
                      </a:cubicBezTo>
                      <a:lnTo>
                        <a:pt x="2945" y="7236"/>
                      </a:lnTo>
                      <a:lnTo>
                        <a:pt x="5273" y="9496"/>
                      </a:lnTo>
                      <a:cubicBezTo>
                        <a:pt x="5605" y="9828"/>
                        <a:pt x="6026" y="9984"/>
                        <a:pt x="6441" y="9984"/>
                      </a:cubicBezTo>
                      <a:cubicBezTo>
                        <a:pt x="7082" y="9984"/>
                        <a:pt x="7712" y="9613"/>
                        <a:pt x="7989" y="8948"/>
                      </a:cubicBezTo>
                      <a:lnTo>
                        <a:pt x="12395" y="1758"/>
                      </a:lnTo>
                      <a:cubicBezTo>
                        <a:pt x="12646" y="1142"/>
                        <a:pt x="12509" y="480"/>
                        <a:pt x="12075" y="1"/>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7" name="Google Shape;5934;p42">
              <a:extLst>
                <a:ext uri="{FF2B5EF4-FFF2-40B4-BE49-F238E27FC236}">
                  <a16:creationId xmlns:a16="http://schemas.microsoft.com/office/drawing/2014/main" xmlns="" id="{EE7CB5CE-B717-8695-2CD1-A8FB83CE3E5A}"/>
                </a:ext>
              </a:extLst>
            </p:cNvPr>
            <p:cNvGrpSpPr/>
            <p:nvPr/>
          </p:nvGrpSpPr>
          <p:grpSpPr>
            <a:xfrm>
              <a:off x="8269750" y="1630925"/>
              <a:ext cx="171200" cy="163225"/>
              <a:chOff x="8269750" y="1630925"/>
              <a:chExt cx="171200" cy="163225"/>
            </a:xfrm>
          </p:grpSpPr>
          <p:sp>
            <p:nvSpPr>
              <p:cNvPr id="390" name="Google Shape;5935;p42">
                <a:extLst>
                  <a:ext uri="{FF2B5EF4-FFF2-40B4-BE49-F238E27FC236}">
                    <a16:creationId xmlns:a16="http://schemas.microsoft.com/office/drawing/2014/main" xmlns="" id="{5CDE2622-F47A-2375-0092-9229CC905950}"/>
                  </a:ext>
                </a:extLst>
              </p:cNvPr>
              <p:cNvSpPr/>
              <p:nvPr/>
            </p:nvSpPr>
            <p:spPr>
              <a:xfrm>
                <a:off x="8269750" y="1630925"/>
                <a:ext cx="171200" cy="163225"/>
              </a:xfrm>
              <a:custGeom>
                <a:avLst/>
                <a:gdLst/>
                <a:ahLst/>
                <a:cxnLst/>
                <a:rect l="l" t="t" r="r" b="b"/>
                <a:pathLst>
                  <a:path w="6848" h="6529" extrusionOk="0">
                    <a:moveTo>
                      <a:pt x="2420" y="0"/>
                    </a:moveTo>
                    <a:lnTo>
                      <a:pt x="0" y="3196"/>
                    </a:lnTo>
                    <a:lnTo>
                      <a:pt x="1050" y="3972"/>
                    </a:lnTo>
                    <a:cubicBezTo>
                      <a:pt x="1050" y="3972"/>
                      <a:pt x="1215" y="3895"/>
                      <a:pt x="1489" y="3895"/>
                    </a:cubicBezTo>
                    <a:cubicBezTo>
                      <a:pt x="1773" y="3895"/>
                      <a:pt x="2172" y="3977"/>
                      <a:pt x="2625" y="4314"/>
                    </a:cubicBezTo>
                    <a:cubicBezTo>
                      <a:pt x="3538" y="4976"/>
                      <a:pt x="3424" y="5752"/>
                      <a:pt x="3424" y="5752"/>
                    </a:cubicBezTo>
                    <a:lnTo>
                      <a:pt x="4428" y="6528"/>
                    </a:lnTo>
                    <a:lnTo>
                      <a:pt x="6848" y="3310"/>
                    </a:lnTo>
                    <a:lnTo>
                      <a:pt x="5821" y="2557"/>
                    </a:lnTo>
                    <a:cubicBezTo>
                      <a:pt x="5821" y="2557"/>
                      <a:pt x="5668" y="2656"/>
                      <a:pt x="5386" y="2656"/>
                    </a:cubicBezTo>
                    <a:cubicBezTo>
                      <a:pt x="5113" y="2656"/>
                      <a:pt x="4718" y="2562"/>
                      <a:pt x="4223" y="2191"/>
                    </a:cubicBezTo>
                    <a:cubicBezTo>
                      <a:pt x="3241" y="1461"/>
                      <a:pt x="3470" y="776"/>
                      <a:pt x="3470" y="776"/>
                    </a:cubicBezTo>
                    <a:lnTo>
                      <a:pt x="2420"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936;p42">
                <a:extLst>
                  <a:ext uri="{FF2B5EF4-FFF2-40B4-BE49-F238E27FC236}">
                    <a16:creationId xmlns:a16="http://schemas.microsoft.com/office/drawing/2014/main" xmlns="" id="{2D9E25D4-AD40-EFDD-C183-D902A809B7F6}"/>
                  </a:ext>
                </a:extLst>
              </p:cNvPr>
              <p:cNvSpPr/>
              <p:nvPr/>
            </p:nvSpPr>
            <p:spPr>
              <a:xfrm>
                <a:off x="8269750" y="1670300"/>
                <a:ext cx="142100" cy="123850"/>
              </a:xfrm>
              <a:custGeom>
                <a:avLst/>
                <a:gdLst/>
                <a:ahLst/>
                <a:cxnLst/>
                <a:rect l="l" t="t" r="r" b="b"/>
                <a:pathLst>
                  <a:path w="5684" h="4954" extrusionOk="0">
                    <a:moveTo>
                      <a:pt x="1233" y="0"/>
                    </a:moveTo>
                    <a:lnTo>
                      <a:pt x="0" y="1621"/>
                    </a:lnTo>
                    <a:lnTo>
                      <a:pt x="1050" y="2397"/>
                    </a:lnTo>
                    <a:cubicBezTo>
                      <a:pt x="1050" y="2397"/>
                      <a:pt x="1215" y="2320"/>
                      <a:pt x="1489" y="2320"/>
                    </a:cubicBezTo>
                    <a:cubicBezTo>
                      <a:pt x="1773" y="2320"/>
                      <a:pt x="2172" y="2402"/>
                      <a:pt x="2625" y="2739"/>
                    </a:cubicBezTo>
                    <a:cubicBezTo>
                      <a:pt x="3538" y="3401"/>
                      <a:pt x="3424" y="4177"/>
                      <a:pt x="3424" y="4177"/>
                    </a:cubicBezTo>
                    <a:lnTo>
                      <a:pt x="4428" y="4953"/>
                    </a:lnTo>
                    <a:lnTo>
                      <a:pt x="5684" y="3310"/>
                    </a:lnTo>
                    <a:lnTo>
                      <a:pt x="1233"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937;p42">
                <a:extLst>
                  <a:ext uri="{FF2B5EF4-FFF2-40B4-BE49-F238E27FC236}">
                    <a16:creationId xmlns:a16="http://schemas.microsoft.com/office/drawing/2014/main" xmlns="" id="{6F8C6EA3-660C-0FBD-F242-10293EA2896E}"/>
                  </a:ext>
                </a:extLst>
              </p:cNvPr>
              <p:cNvSpPr/>
              <p:nvPr/>
            </p:nvSpPr>
            <p:spPr>
              <a:xfrm>
                <a:off x="8338800" y="1708250"/>
                <a:ext cx="24550" cy="21700"/>
              </a:xfrm>
              <a:custGeom>
                <a:avLst/>
                <a:gdLst/>
                <a:ahLst/>
                <a:cxnLst/>
                <a:rect l="l" t="t" r="r" b="b"/>
                <a:pathLst>
                  <a:path w="982" h="868" extrusionOk="0">
                    <a:moveTo>
                      <a:pt x="491" y="0"/>
                    </a:moveTo>
                    <a:cubicBezTo>
                      <a:pt x="353" y="0"/>
                      <a:pt x="220" y="61"/>
                      <a:pt x="137" y="171"/>
                    </a:cubicBezTo>
                    <a:cubicBezTo>
                      <a:pt x="0" y="377"/>
                      <a:pt x="23" y="650"/>
                      <a:pt x="228" y="787"/>
                    </a:cubicBezTo>
                    <a:cubicBezTo>
                      <a:pt x="300" y="841"/>
                      <a:pt x="387" y="867"/>
                      <a:pt x="473" y="867"/>
                    </a:cubicBezTo>
                    <a:cubicBezTo>
                      <a:pt x="606" y="867"/>
                      <a:pt x="739" y="807"/>
                      <a:pt x="822" y="696"/>
                    </a:cubicBezTo>
                    <a:cubicBezTo>
                      <a:pt x="982" y="513"/>
                      <a:pt x="936" y="240"/>
                      <a:pt x="753" y="80"/>
                    </a:cubicBezTo>
                    <a:cubicBezTo>
                      <a:pt x="672" y="26"/>
                      <a:pt x="581" y="0"/>
                      <a:pt x="49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938;p42">
                <a:extLst>
                  <a:ext uri="{FF2B5EF4-FFF2-40B4-BE49-F238E27FC236}">
                    <a16:creationId xmlns:a16="http://schemas.microsoft.com/office/drawing/2014/main" xmlns="" id="{73F39EEC-2A69-A181-7027-27337B458837}"/>
                  </a:ext>
                </a:extLst>
              </p:cNvPr>
              <p:cNvSpPr/>
              <p:nvPr/>
            </p:nvSpPr>
            <p:spPr>
              <a:xfrm>
                <a:off x="8310250" y="1671425"/>
                <a:ext cx="92475" cy="79350"/>
              </a:xfrm>
              <a:custGeom>
                <a:avLst/>
                <a:gdLst/>
                <a:ahLst/>
                <a:cxnLst/>
                <a:rect l="l" t="t" r="r" b="b"/>
                <a:pathLst>
                  <a:path w="3699" h="3174" extrusionOk="0">
                    <a:moveTo>
                      <a:pt x="663" y="1"/>
                    </a:moveTo>
                    <a:lnTo>
                      <a:pt x="1" y="891"/>
                    </a:lnTo>
                    <a:lnTo>
                      <a:pt x="1211" y="1804"/>
                    </a:lnTo>
                    <a:cubicBezTo>
                      <a:pt x="1211" y="1758"/>
                      <a:pt x="1233" y="1690"/>
                      <a:pt x="1279" y="1644"/>
                    </a:cubicBezTo>
                    <a:cubicBezTo>
                      <a:pt x="1362" y="1534"/>
                      <a:pt x="1495" y="1473"/>
                      <a:pt x="1633" y="1473"/>
                    </a:cubicBezTo>
                    <a:cubicBezTo>
                      <a:pt x="1723" y="1473"/>
                      <a:pt x="1814" y="1499"/>
                      <a:pt x="1895" y="1553"/>
                    </a:cubicBezTo>
                    <a:cubicBezTo>
                      <a:pt x="2078" y="1713"/>
                      <a:pt x="2124" y="1986"/>
                      <a:pt x="1964" y="2169"/>
                    </a:cubicBezTo>
                    <a:cubicBezTo>
                      <a:pt x="1941" y="2215"/>
                      <a:pt x="1895" y="2260"/>
                      <a:pt x="1850" y="2283"/>
                    </a:cubicBezTo>
                    <a:lnTo>
                      <a:pt x="3037" y="3173"/>
                    </a:lnTo>
                    <a:lnTo>
                      <a:pt x="3699" y="2283"/>
                    </a:lnTo>
                    <a:lnTo>
                      <a:pt x="663"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 name="Google Shape;5939;p42">
              <a:extLst>
                <a:ext uri="{FF2B5EF4-FFF2-40B4-BE49-F238E27FC236}">
                  <a16:creationId xmlns:a16="http://schemas.microsoft.com/office/drawing/2014/main" xmlns="" id="{719A19C4-DBFD-BDF1-33AD-71DD02497285}"/>
                </a:ext>
              </a:extLst>
            </p:cNvPr>
            <p:cNvGrpSpPr/>
            <p:nvPr/>
          </p:nvGrpSpPr>
          <p:grpSpPr>
            <a:xfrm>
              <a:off x="5695050" y="1372425"/>
              <a:ext cx="483350" cy="535275"/>
              <a:chOff x="5695050" y="1372425"/>
              <a:chExt cx="483350" cy="535275"/>
            </a:xfrm>
          </p:grpSpPr>
          <p:sp>
            <p:nvSpPr>
              <p:cNvPr id="377" name="Google Shape;5940;p42">
                <a:extLst>
                  <a:ext uri="{FF2B5EF4-FFF2-40B4-BE49-F238E27FC236}">
                    <a16:creationId xmlns:a16="http://schemas.microsoft.com/office/drawing/2014/main" xmlns="" id="{50AB00AB-99E1-C006-5100-FCA2FFBE93A9}"/>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00C0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941;p42">
                <a:extLst>
                  <a:ext uri="{FF2B5EF4-FFF2-40B4-BE49-F238E27FC236}">
                    <a16:creationId xmlns:a16="http://schemas.microsoft.com/office/drawing/2014/main" xmlns="" id="{C235742B-6E02-506D-088F-28BA2D4000A1}"/>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942;p42">
                <a:extLst>
                  <a:ext uri="{FF2B5EF4-FFF2-40B4-BE49-F238E27FC236}">
                    <a16:creationId xmlns:a16="http://schemas.microsoft.com/office/drawing/2014/main" xmlns="" id="{B2EA2633-5DD0-F240-096D-FE531D5B6F4D}"/>
                  </a:ext>
                </a:extLst>
              </p:cNvPr>
              <p:cNvSpPr/>
              <p:nvPr/>
            </p:nvSpPr>
            <p:spPr>
              <a:xfrm>
                <a:off x="5701900" y="1442025"/>
                <a:ext cx="144975" cy="465675"/>
              </a:xfrm>
              <a:custGeom>
                <a:avLst/>
                <a:gdLst/>
                <a:ahLst/>
                <a:cxnLst/>
                <a:rect l="l" t="t" r="r" b="b"/>
                <a:pathLst>
                  <a:path w="5799" h="18627" extrusionOk="0">
                    <a:moveTo>
                      <a:pt x="1963" y="1"/>
                    </a:moveTo>
                    <a:lnTo>
                      <a:pt x="0" y="435"/>
                    </a:lnTo>
                    <a:lnTo>
                      <a:pt x="3835" y="18626"/>
                    </a:lnTo>
                    <a:lnTo>
                      <a:pt x="5798" y="18216"/>
                    </a:lnTo>
                    <a:lnTo>
                      <a:pt x="1963"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943;p42">
                <a:extLst>
                  <a:ext uri="{FF2B5EF4-FFF2-40B4-BE49-F238E27FC236}">
                    <a16:creationId xmlns:a16="http://schemas.microsoft.com/office/drawing/2014/main" xmlns="" id="{0BA2FA68-C387-0E8F-F516-691A63B7FD0C}"/>
                  </a:ext>
                </a:extLst>
              </p:cNvPr>
              <p:cNvSpPr/>
              <p:nvPr/>
            </p:nvSpPr>
            <p:spPr>
              <a:xfrm>
                <a:off x="5798900" y="1432325"/>
                <a:ext cx="256250" cy="127275"/>
              </a:xfrm>
              <a:custGeom>
                <a:avLst/>
                <a:gdLst/>
                <a:ahLst/>
                <a:cxnLst/>
                <a:rect l="l" t="t" r="r" b="b"/>
                <a:pathLst>
                  <a:path w="10250" h="5091" extrusionOk="0">
                    <a:moveTo>
                      <a:pt x="9587" y="1"/>
                    </a:moveTo>
                    <a:lnTo>
                      <a:pt x="1" y="2032"/>
                    </a:lnTo>
                    <a:lnTo>
                      <a:pt x="640" y="5091"/>
                    </a:lnTo>
                    <a:lnTo>
                      <a:pt x="10249" y="3082"/>
                    </a:lnTo>
                    <a:lnTo>
                      <a:pt x="958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944;p42">
                <a:extLst>
                  <a:ext uri="{FF2B5EF4-FFF2-40B4-BE49-F238E27FC236}">
                    <a16:creationId xmlns:a16="http://schemas.microsoft.com/office/drawing/2014/main" xmlns="" id="{A16554EB-E563-CA1A-6A7E-AF7D516232E0}"/>
                  </a:ext>
                </a:extLst>
              </p:cNvPr>
              <p:cNvSpPr/>
              <p:nvPr/>
            </p:nvSpPr>
            <p:spPr>
              <a:xfrm>
                <a:off x="5695050" y="1464300"/>
                <a:ext cx="30850" cy="6300"/>
              </a:xfrm>
              <a:custGeom>
                <a:avLst/>
                <a:gdLst/>
                <a:ahLst/>
                <a:cxnLst/>
                <a:rect l="l" t="t" r="r" b="b"/>
                <a:pathLst>
                  <a:path w="1234"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945;p42">
                <a:extLst>
                  <a:ext uri="{FF2B5EF4-FFF2-40B4-BE49-F238E27FC236}">
                    <a16:creationId xmlns:a16="http://schemas.microsoft.com/office/drawing/2014/main" xmlns="" id="{07CCC653-ED93-07C3-B6DD-4A941177EF5E}"/>
                  </a:ext>
                </a:extLst>
              </p:cNvPr>
              <p:cNvSpPr/>
              <p:nvPr/>
            </p:nvSpPr>
            <p:spPr>
              <a:xfrm>
                <a:off x="5703600" y="1502525"/>
                <a:ext cx="30275" cy="6875"/>
              </a:xfrm>
              <a:custGeom>
                <a:avLst/>
                <a:gdLst/>
                <a:ahLst/>
                <a:cxnLst/>
                <a:rect l="l" t="t" r="r" b="b"/>
                <a:pathLst>
                  <a:path w="1211" h="275" fill="none" extrusionOk="0">
                    <a:moveTo>
                      <a:pt x="1" y="274"/>
                    </a:moveTo>
                    <a:lnTo>
                      <a:pt x="1211"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946;p42">
                <a:extLst>
                  <a:ext uri="{FF2B5EF4-FFF2-40B4-BE49-F238E27FC236}">
                    <a16:creationId xmlns:a16="http://schemas.microsoft.com/office/drawing/2014/main" xmlns="" id="{E8E820F1-A79F-794F-4B8A-70429D6DBAA4}"/>
                  </a:ext>
                </a:extLst>
              </p:cNvPr>
              <p:cNvSpPr/>
              <p:nvPr/>
            </p:nvSpPr>
            <p:spPr>
              <a:xfrm>
                <a:off x="5711600" y="1541325"/>
                <a:ext cx="30275" cy="6300"/>
              </a:xfrm>
              <a:custGeom>
                <a:avLst/>
                <a:gdLst/>
                <a:ahLst/>
                <a:cxnLst/>
                <a:rect l="l" t="t" r="r" b="b"/>
                <a:pathLst>
                  <a:path w="1211"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947;p42">
                <a:extLst>
                  <a:ext uri="{FF2B5EF4-FFF2-40B4-BE49-F238E27FC236}">
                    <a16:creationId xmlns:a16="http://schemas.microsoft.com/office/drawing/2014/main" xmlns="" id="{BDDFEAFF-6BC6-2A4C-BCFB-BE27A1E46E32}"/>
                  </a:ext>
                </a:extLst>
              </p:cNvPr>
              <p:cNvSpPr/>
              <p:nvPr/>
            </p:nvSpPr>
            <p:spPr>
              <a:xfrm>
                <a:off x="5719575" y="1579550"/>
                <a:ext cx="30275" cy="6300"/>
              </a:xfrm>
              <a:custGeom>
                <a:avLst/>
                <a:gdLst/>
                <a:ahLst/>
                <a:cxnLst/>
                <a:rect l="l" t="t" r="r" b="b"/>
                <a:pathLst>
                  <a:path w="1211" h="252" fill="none" extrusionOk="0">
                    <a:moveTo>
                      <a:pt x="1" y="252"/>
                    </a:moveTo>
                    <a:lnTo>
                      <a:pt x="1211"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948;p42">
                <a:extLst>
                  <a:ext uri="{FF2B5EF4-FFF2-40B4-BE49-F238E27FC236}">
                    <a16:creationId xmlns:a16="http://schemas.microsoft.com/office/drawing/2014/main" xmlns="" id="{3E134583-982B-AF14-BDD3-EEAA5AA2BF94}"/>
                  </a:ext>
                </a:extLst>
              </p:cNvPr>
              <p:cNvSpPr/>
              <p:nvPr/>
            </p:nvSpPr>
            <p:spPr>
              <a:xfrm>
                <a:off x="5727575" y="1618350"/>
                <a:ext cx="30850" cy="6325"/>
              </a:xfrm>
              <a:custGeom>
                <a:avLst/>
                <a:gdLst/>
                <a:ahLst/>
                <a:cxnLst/>
                <a:rect l="l" t="t" r="r" b="b"/>
                <a:pathLst>
                  <a:path w="1234" h="253" fill="none" extrusionOk="0">
                    <a:moveTo>
                      <a:pt x="1" y="252"/>
                    </a:moveTo>
                    <a:lnTo>
                      <a:pt x="1233"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949;p42">
                <a:extLst>
                  <a:ext uri="{FF2B5EF4-FFF2-40B4-BE49-F238E27FC236}">
                    <a16:creationId xmlns:a16="http://schemas.microsoft.com/office/drawing/2014/main" xmlns="" id="{7F8A3383-81C5-9B0D-26BB-77E2D678C2B2}"/>
                  </a:ext>
                </a:extLst>
              </p:cNvPr>
              <p:cNvSpPr/>
              <p:nvPr/>
            </p:nvSpPr>
            <p:spPr>
              <a:xfrm>
                <a:off x="5735575" y="1656600"/>
                <a:ext cx="30825" cy="6300"/>
              </a:xfrm>
              <a:custGeom>
                <a:avLst/>
                <a:gdLst/>
                <a:ahLst/>
                <a:cxnLst/>
                <a:rect l="l" t="t" r="r" b="b"/>
                <a:pathLst>
                  <a:path w="1233"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950;p42">
                <a:extLst>
                  <a:ext uri="{FF2B5EF4-FFF2-40B4-BE49-F238E27FC236}">
                    <a16:creationId xmlns:a16="http://schemas.microsoft.com/office/drawing/2014/main" xmlns="" id="{82E55F75-33F0-E4FE-7636-F02DDEE43CDF}"/>
                  </a:ext>
                </a:extLst>
              </p:cNvPr>
              <p:cNvSpPr/>
              <p:nvPr/>
            </p:nvSpPr>
            <p:spPr>
              <a:xfrm>
                <a:off x="5744125" y="1694825"/>
                <a:ext cx="30275" cy="6875"/>
              </a:xfrm>
              <a:custGeom>
                <a:avLst/>
                <a:gdLst/>
                <a:ahLst/>
                <a:cxnLst/>
                <a:rect l="l" t="t" r="r" b="b"/>
                <a:pathLst>
                  <a:path w="1211" h="275" fill="none" extrusionOk="0">
                    <a:moveTo>
                      <a:pt x="0" y="274"/>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951;p42">
                <a:extLst>
                  <a:ext uri="{FF2B5EF4-FFF2-40B4-BE49-F238E27FC236}">
                    <a16:creationId xmlns:a16="http://schemas.microsoft.com/office/drawing/2014/main" xmlns="" id="{86CE1EBB-10B8-A817-2B6E-FBBFAC99346C}"/>
                  </a:ext>
                </a:extLst>
              </p:cNvPr>
              <p:cNvSpPr/>
              <p:nvPr/>
            </p:nvSpPr>
            <p:spPr>
              <a:xfrm>
                <a:off x="5752125" y="17336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952;p42">
                <a:extLst>
                  <a:ext uri="{FF2B5EF4-FFF2-40B4-BE49-F238E27FC236}">
                    <a16:creationId xmlns:a16="http://schemas.microsoft.com/office/drawing/2014/main" xmlns="" id="{85D1E73E-4448-5D0E-7D67-814078E8B475}"/>
                  </a:ext>
                </a:extLst>
              </p:cNvPr>
              <p:cNvSpPr/>
              <p:nvPr/>
            </p:nvSpPr>
            <p:spPr>
              <a:xfrm>
                <a:off x="5760100" y="1771850"/>
                <a:ext cx="30275" cy="6325"/>
              </a:xfrm>
              <a:custGeom>
                <a:avLst/>
                <a:gdLst/>
                <a:ahLst/>
                <a:cxnLst/>
                <a:rect l="l" t="t" r="r" b="b"/>
                <a:pathLst>
                  <a:path w="1211" h="253" fill="none" extrusionOk="0">
                    <a:moveTo>
                      <a:pt x="1"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9" name="Google Shape;5953;p42">
              <a:extLst>
                <a:ext uri="{FF2B5EF4-FFF2-40B4-BE49-F238E27FC236}">
                  <a16:creationId xmlns:a16="http://schemas.microsoft.com/office/drawing/2014/main" xmlns="" id="{AF3E466A-134A-1FE8-82E1-098DA602F80A}"/>
                </a:ext>
              </a:extLst>
            </p:cNvPr>
            <p:cNvSpPr/>
            <p:nvPr/>
          </p:nvSpPr>
          <p:spPr>
            <a:xfrm>
              <a:off x="5768100" y="1810100"/>
              <a:ext cx="30825" cy="6875"/>
            </a:xfrm>
            <a:custGeom>
              <a:avLst/>
              <a:gdLst/>
              <a:ahLst/>
              <a:cxnLst/>
              <a:rect l="l" t="t" r="r" b="b"/>
              <a:pathLst>
                <a:path w="1233" h="275" fill="none" extrusionOk="0">
                  <a:moveTo>
                    <a:pt x="0" y="274"/>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5954;p42">
              <a:extLst>
                <a:ext uri="{FF2B5EF4-FFF2-40B4-BE49-F238E27FC236}">
                  <a16:creationId xmlns:a16="http://schemas.microsoft.com/office/drawing/2014/main" xmlns="" id="{583DF22A-B0C4-6A40-61C6-14413676D7EF}"/>
                </a:ext>
              </a:extLst>
            </p:cNvPr>
            <p:cNvSpPr/>
            <p:nvPr/>
          </p:nvSpPr>
          <p:spPr>
            <a:xfrm>
              <a:off x="5776075" y="1848900"/>
              <a:ext cx="30850" cy="6300"/>
            </a:xfrm>
            <a:custGeom>
              <a:avLst/>
              <a:gdLst/>
              <a:ahLst/>
              <a:cxnLst/>
              <a:rect l="l" t="t" r="r" b="b"/>
              <a:pathLst>
                <a:path w="1234" h="252" fill="none" extrusionOk="0">
                  <a:moveTo>
                    <a:pt x="1"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5955;p42">
              <a:extLst>
                <a:ext uri="{FF2B5EF4-FFF2-40B4-BE49-F238E27FC236}">
                  <a16:creationId xmlns:a16="http://schemas.microsoft.com/office/drawing/2014/main" xmlns="" id="{A1BA654E-3DD2-7661-0FA3-E276EB5AFA41}"/>
                </a:ext>
              </a:extLst>
            </p:cNvPr>
            <p:cNvSpPr/>
            <p:nvPr/>
          </p:nvSpPr>
          <p:spPr>
            <a:xfrm>
              <a:off x="5784650" y="18871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2" name="Google Shape;5956;p42">
              <a:extLst>
                <a:ext uri="{FF2B5EF4-FFF2-40B4-BE49-F238E27FC236}">
                  <a16:creationId xmlns:a16="http://schemas.microsoft.com/office/drawing/2014/main" xmlns="" id="{29B3E6C2-FA01-8CC7-5F4D-1F1EBA928C3C}"/>
                </a:ext>
              </a:extLst>
            </p:cNvPr>
            <p:cNvGrpSpPr/>
            <p:nvPr/>
          </p:nvGrpSpPr>
          <p:grpSpPr>
            <a:xfrm>
              <a:off x="7734325" y="2160700"/>
              <a:ext cx="773400" cy="539375"/>
              <a:chOff x="7734325" y="2160700"/>
              <a:chExt cx="773400" cy="539375"/>
            </a:xfrm>
          </p:grpSpPr>
          <p:sp>
            <p:nvSpPr>
              <p:cNvPr id="366" name="Google Shape;5957;p42">
                <a:extLst>
                  <a:ext uri="{FF2B5EF4-FFF2-40B4-BE49-F238E27FC236}">
                    <a16:creationId xmlns:a16="http://schemas.microsoft.com/office/drawing/2014/main" xmlns="" id="{39F4C254-DF46-8B28-0537-2F6991EFF1AE}"/>
                  </a:ext>
                </a:extLst>
              </p:cNvPr>
              <p:cNvSpPr/>
              <p:nvPr/>
            </p:nvSpPr>
            <p:spPr>
              <a:xfrm>
                <a:off x="7734325" y="2160700"/>
                <a:ext cx="773400" cy="539375"/>
              </a:xfrm>
              <a:custGeom>
                <a:avLst/>
                <a:gdLst/>
                <a:ahLst/>
                <a:cxnLst/>
                <a:rect l="l" t="t" r="r" b="b"/>
                <a:pathLst>
                  <a:path w="30936" h="21575" extrusionOk="0">
                    <a:moveTo>
                      <a:pt x="21433" y="2167"/>
                    </a:moveTo>
                    <a:cubicBezTo>
                      <a:pt x="21891" y="2167"/>
                      <a:pt x="22349" y="2357"/>
                      <a:pt x="22673" y="2730"/>
                    </a:cubicBezTo>
                    <a:cubicBezTo>
                      <a:pt x="23266" y="3392"/>
                      <a:pt x="23198" y="4419"/>
                      <a:pt x="22513" y="5035"/>
                    </a:cubicBezTo>
                    <a:cubicBezTo>
                      <a:pt x="22211" y="5306"/>
                      <a:pt x="21829" y="5439"/>
                      <a:pt x="21447" y="5439"/>
                    </a:cubicBezTo>
                    <a:cubicBezTo>
                      <a:pt x="20989" y="5439"/>
                      <a:pt x="20531" y="5248"/>
                      <a:pt x="20208" y="4876"/>
                    </a:cubicBezTo>
                    <a:cubicBezTo>
                      <a:pt x="19614" y="4214"/>
                      <a:pt x="19683" y="3164"/>
                      <a:pt x="20367" y="2570"/>
                    </a:cubicBezTo>
                    <a:cubicBezTo>
                      <a:pt x="20669" y="2300"/>
                      <a:pt x="21051" y="2167"/>
                      <a:pt x="21433" y="2167"/>
                    </a:cubicBezTo>
                    <a:close/>
                    <a:moveTo>
                      <a:pt x="21366" y="1"/>
                    </a:moveTo>
                    <a:cubicBezTo>
                      <a:pt x="19210" y="1"/>
                      <a:pt x="16928" y="1368"/>
                      <a:pt x="15140" y="4305"/>
                    </a:cubicBezTo>
                    <a:cubicBezTo>
                      <a:pt x="14923" y="4659"/>
                      <a:pt x="14566" y="4787"/>
                      <a:pt x="14100" y="4787"/>
                    </a:cubicBezTo>
                    <a:cubicBezTo>
                      <a:pt x="12857" y="4787"/>
                      <a:pt x="10845" y="3869"/>
                      <a:pt x="8693" y="3869"/>
                    </a:cubicBezTo>
                    <a:cubicBezTo>
                      <a:pt x="6816" y="3869"/>
                      <a:pt x="4832" y="4567"/>
                      <a:pt x="3157" y="7181"/>
                    </a:cubicBezTo>
                    <a:cubicBezTo>
                      <a:pt x="1" y="12115"/>
                      <a:pt x="5623" y="21574"/>
                      <a:pt x="14124" y="21574"/>
                    </a:cubicBezTo>
                    <a:cubicBezTo>
                      <a:pt x="16321" y="21574"/>
                      <a:pt x="18710" y="20943"/>
                      <a:pt x="21189" y="19438"/>
                    </a:cubicBezTo>
                    <a:cubicBezTo>
                      <a:pt x="30935" y="13504"/>
                      <a:pt x="27854" y="4054"/>
                      <a:pt x="25024" y="1475"/>
                    </a:cubicBezTo>
                    <a:cubicBezTo>
                      <a:pt x="23944" y="507"/>
                      <a:pt x="22678" y="1"/>
                      <a:pt x="2136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958;p42">
                <a:extLst>
                  <a:ext uri="{FF2B5EF4-FFF2-40B4-BE49-F238E27FC236}">
                    <a16:creationId xmlns:a16="http://schemas.microsoft.com/office/drawing/2014/main" xmlns="" id="{82067B86-6D96-0881-5948-D31A1C1DA047}"/>
                  </a:ext>
                </a:extLst>
              </p:cNvPr>
              <p:cNvSpPr/>
              <p:nvPr/>
            </p:nvSpPr>
            <p:spPr>
              <a:xfrm>
                <a:off x="7844050" y="2179300"/>
                <a:ext cx="416025" cy="186075"/>
              </a:xfrm>
              <a:custGeom>
                <a:avLst/>
                <a:gdLst/>
                <a:ahLst/>
                <a:cxnLst/>
                <a:rect l="l" t="t" r="r" b="b"/>
                <a:pathLst>
                  <a:path w="16641" h="7443" extrusionOk="0">
                    <a:moveTo>
                      <a:pt x="16640" y="0"/>
                    </a:moveTo>
                    <a:lnTo>
                      <a:pt x="16640" y="0"/>
                    </a:lnTo>
                    <a:cubicBezTo>
                      <a:pt x="15682" y="46"/>
                      <a:pt x="13970" y="731"/>
                      <a:pt x="12555" y="3378"/>
                    </a:cubicBezTo>
                    <a:cubicBezTo>
                      <a:pt x="11781" y="4825"/>
                      <a:pt x="11001" y="5338"/>
                      <a:pt x="9815" y="5338"/>
                    </a:cubicBezTo>
                    <a:cubicBezTo>
                      <a:pt x="8831" y="5338"/>
                      <a:pt x="7568" y="4985"/>
                      <a:pt x="5798" y="4520"/>
                    </a:cubicBezTo>
                    <a:cubicBezTo>
                      <a:pt x="5211" y="4365"/>
                      <a:pt x="4669" y="4299"/>
                      <a:pt x="4172" y="4299"/>
                    </a:cubicBezTo>
                    <a:cubicBezTo>
                      <a:pt x="1368" y="4299"/>
                      <a:pt x="1" y="6391"/>
                      <a:pt x="1" y="6391"/>
                    </a:cubicBezTo>
                    <a:cubicBezTo>
                      <a:pt x="873" y="5813"/>
                      <a:pt x="1872" y="5520"/>
                      <a:pt x="2999" y="5520"/>
                    </a:cubicBezTo>
                    <a:cubicBezTo>
                      <a:pt x="4318" y="5520"/>
                      <a:pt x="5813" y="5921"/>
                      <a:pt x="7487" y="6734"/>
                    </a:cubicBezTo>
                    <a:cubicBezTo>
                      <a:pt x="8481" y="7212"/>
                      <a:pt x="9396" y="7442"/>
                      <a:pt x="10203" y="7442"/>
                    </a:cubicBezTo>
                    <a:cubicBezTo>
                      <a:pt x="11938" y="7442"/>
                      <a:pt x="13176" y="6382"/>
                      <a:pt x="13627" y="4451"/>
                    </a:cubicBezTo>
                    <a:cubicBezTo>
                      <a:pt x="14266" y="1598"/>
                      <a:pt x="16640" y="0"/>
                      <a:pt x="16640"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959;p42">
                <a:extLst>
                  <a:ext uri="{FF2B5EF4-FFF2-40B4-BE49-F238E27FC236}">
                    <a16:creationId xmlns:a16="http://schemas.microsoft.com/office/drawing/2014/main" xmlns="" id="{2BF09793-60AE-7E88-E147-A9988F7D5775}"/>
                  </a:ext>
                </a:extLst>
              </p:cNvPr>
              <p:cNvSpPr/>
              <p:nvPr/>
            </p:nvSpPr>
            <p:spPr>
              <a:xfrm>
                <a:off x="7740150" y="2347625"/>
                <a:ext cx="685975" cy="352450"/>
              </a:xfrm>
              <a:custGeom>
                <a:avLst/>
                <a:gdLst/>
                <a:ahLst/>
                <a:cxnLst/>
                <a:rect l="l" t="t" r="r" b="b"/>
                <a:pathLst>
                  <a:path w="27439" h="14098" extrusionOk="0">
                    <a:moveTo>
                      <a:pt x="2764" y="1"/>
                    </a:moveTo>
                    <a:lnTo>
                      <a:pt x="2764" y="1"/>
                    </a:lnTo>
                    <a:cubicBezTo>
                      <a:pt x="0" y="5004"/>
                      <a:pt x="5557" y="14097"/>
                      <a:pt x="13890" y="14097"/>
                    </a:cubicBezTo>
                    <a:cubicBezTo>
                      <a:pt x="16087" y="14097"/>
                      <a:pt x="18476" y="13466"/>
                      <a:pt x="20956" y="11961"/>
                    </a:cubicBezTo>
                    <a:cubicBezTo>
                      <a:pt x="25110" y="9427"/>
                      <a:pt x="26936" y="6255"/>
                      <a:pt x="27438" y="3242"/>
                    </a:cubicBezTo>
                    <a:lnTo>
                      <a:pt x="27438" y="3242"/>
                    </a:lnTo>
                    <a:cubicBezTo>
                      <a:pt x="26503" y="5456"/>
                      <a:pt x="24699" y="7670"/>
                      <a:pt x="21641" y="9519"/>
                    </a:cubicBezTo>
                    <a:cubicBezTo>
                      <a:pt x="19166" y="11028"/>
                      <a:pt x="16780" y="11662"/>
                      <a:pt x="14586" y="11662"/>
                    </a:cubicBezTo>
                    <a:cubicBezTo>
                      <a:pt x="7491" y="11662"/>
                      <a:pt x="2398" y="5039"/>
                      <a:pt x="2764"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960;p42">
                <a:extLst>
                  <a:ext uri="{FF2B5EF4-FFF2-40B4-BE49-F238E27FC236}">
                    <a16:creationId xmlns:a16="http://schemas.microsoft.com/office/drawing/2014/main" xmlns="" id="{8CFA4BDE-63E0-C725-FDF5-4B2268B495B9}"/>
                  </a:ext>
                </a:extLst>
              </p:cNvPr>
              <p:cNvSpPr/>
              <p:nvPr/>
            </p:nvSpPr>
            <p:spPr>
              <a:xfrm>
                <a:off x="7876000" y="2322650"/>
                <a:ext cx="91325" cy="81350"/>
              </a:xfrm>
              <a:custGeom>
                <a:avLst/>
                <a:gdLst/>
                <a:ahLst/>
                <a:cxnLst/>
                <a:rect l="l" t="t" r="r" b="b"/>
                <a:pathLst>
                  <a:path w="3653" h="3254" extrusionOk="0">
                    <a:moveTo>
                      <a:pt x="1822" y="1"/>
                    </a:moveTo>
                    <a:cubicBezTo>
                      <a:pt x="1439" y="1"/>
                      <a:pt x="1058" y="134"/>
                      <a:pt x="754" y="406"/>
                    </a:cubicBezTo>
                    <a:cubicBezTo>
                      <a:pt x="69" y="1000"/>
                      <a:pt x="1" y="2027"/>
                      <a:pt x="594" y="2712"/>
                    </a:cubicBezTo>
                    <a:cubicBezTo>
                      <a:pt x="915" y="3070"/>
                      <a:pt x="1363" y="3254"/>
                      <a:pt x="1815" y="3254"/>
                    </a:cubicBezTo>
                    <a:cubicBezTo>
                      <a:pt x="2199" y="3254"/>
                      <a:pt x="2585" y="3121"/>
                      <a:pt x="2900" y="2848"/>
                    </a:cubicBezTo>
                    <a:cubicBezTo>
                      <a:pt x="3584" y="2255"/>
                      <a:pt x="3653" y="1228"/>
                      <a:pt x="3059" y="543"/>
                    </a:cubicBezTo>
                    <a:cubicBezTo>
                      <a:pt x="2726" y="185"/>
                      <a:pt x="2273" y="1"/>
                      <a:pt x="18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961;p42">
                <a:extLst>
                  <a:ext uri="{FF2B5EF4-FFF2-40B4-BE49-F238E27FC236}">
                    <a16:creationId xmlns:a16="http://schemas.microsoft.com/office/drawing/2014/main" xmlns="" id="{B47BB2A1-3460-1AEA-F5BB-E5F5081A57DC}"/>
                  </a:ext>
                </a:extLst>
              </p:cNvPr>
              <p:cNvSpPr/>
              <p:nvPr/>
            </p:nvSpPr>
            <p:spPr>
              <a:xfrm>
                <a:off x="7861175" y="2464750"/>
                <a:ext cx="91325" cy="81775"/>
              </a:xfrm>
              <a:custGeom>
                <a:avLst/>
                <a:gdLst/>
                <a:ahLst/>
                <a:cxnLst/>
                <a:rect l="l" t="t" r="r" b="b"/>
                <a:pathLst>
                  <a:path w="3653" h="3271" extrusionOk="0">
                    <a:moveTo>
                      <a:pt x="1838" y="0"/>
                    </a:moveTo>
                    <a:cubicBezTo>
                      <a:pt x="1455" y="0"/>
                      <a:pt x="1068" y="133"/>
                      <a:pt x="754" y="406"/>
                    </a:cubicBezTo>
                    <a:cubicBezTo>
                      <a:pt x="69" y="999"/>
                      <a:pt x="0" y="2026"/>
                      <a:pt x="594" y="2711"/>
                    </a:cubicBezTo>
                    <a:cubicBezTo>
                      <a:pt x="926" y="3080"/>
                      <a:pt x="1378" y="3270"/>
                      <a:pt x="1828" y="3270"/>
                    </a:cubicBezTo>
                    <a:cubicBezTo>
                      <a:pt x="2212" y="3270"/>
                      <a:pt x="2594" y="3132"/>
                      <a:pt x="2899" y="2848"/>
                    </a:cubicBezTo>
                    <a:cubicBezTo>
                      <a:pt x="3584" y="2255"/>
                      <a:pt x="3652" y="1227"/>
                      <a:pt x="3059" y="543"/>
                    </a:cubicBezTo>
                    <a:cubicBezTo>
                      <a:pt x="2738" y="185"/>
                      <a:pt x="2290" y="0"/>
                      <a:pt x="1838"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962;p42">
                <a:extLst>
                  <a:ext uri="{FF2B5EF4-FFF2-40B4-BE49-F238E27FC236}">
                    <a16:creationId xmlns:a16="http://schemas.microsoft.com/office/drawing/2014/main" xmlns="" id="{5A382C88-E9F8-ACC6-4336-AD1C0CB18B52}"/>
                  </a:ext>
                </a:extLst>
              </p:cNvPr>
              <p:cNvSpPr/>
              <p:nvPr/>
            </p:nvSpPr>
            <p:spPr>
              <a:xfrm>
                <a:off x="7974150" y="2557325"/>
                <a:ext cx="90750" cy="81775"/>
              </a:xfrm>
              <a:custGeom>
                <a:avLst/>
                <a:gdLst/>
                <a:ahLst/>
                <a:cxnLst/>
                <a:rect l="l" t="t" r="r" b="b"/>
                <a:pathLst>
                  <a:path w="3630" h="3271" extrusionOk="0">
                    <a:moveTo>
                      <a:pt x="1819" y="1"/>
                    </a:moveTo>
                    <a:cubicBezTo>
                      <a:pt x="1435" y="1"/>
                      <a:pt x="1047" y="139"/>
                      <a:pt x="731" y="423"/>
                    </a:cubicBezTo>
                    <a:cubicBezTo>
                      <a:pt x="69" y="1017"/>
                      <a:pt x="1" y="2044"/>
                      <a:pt x="594" y="2729"/>
                    </a:cubicBezTo>
                    <a:cubicBezTo>
                      <a:pt x="915" y="3087"/>
                      <a:pt x="1363" y="3271"/>
                      <a:pt x="1815" y="3271"/>
                    </a:cubicBezTo>
                    <a:cubicBezTo>
                      <a:pt x="2199" y="3271"/>
                      <a:pt x="2585" y="3138"/>
                      <a:pt x="2900" y="2865"/>
                    </a:cubicBezTo>
                    <a:cubicBezTo>
                      <a:pt x="3584" y="2272"/>
                      <a:pt x="3630" y="1245"/>
                      <a:pt x="3037" y="560"/>
                    </a:cubicBezTo>
                    <a:cubicBezTo>
                      <a:pt x="2716" y="191"/>
                      <a:pt x="2270" y="1"/>
                      <a:pt x="181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963;p42">
                <a:extLst>
                  <a:ext uri="{FF2B5EF4-FFF2-40B4-BE49-F238E27FC236}">
                    <a16:creationId xmlns:a16="http://schemas.microsoft.com/office/drawing/2014/main" xmlns="" id="{A90DA161-DF38-A3DD-FD47-A020D2A9A1FF}"/>
                  </a:ext>
                </a:extLst>
              </p:cNvPr>
              <p:cNvSpPr/>
              <p:nvPr/>
            </p:nvSpPr>
            <p:spPr>
              <a:xfrm>
                <a:off x="8133375" y="2553250"/>
                <a:ext cx="91325" cy="81800"/>
              </a:xfrm>
              <a:custGeom>
                <a:avLst/>
                <a:gdLst/>
                <a:ahLst/>
                <a:cxnLst/>
                <a:rect l="l" t="t" r="r" b="b"/>
                <a:pathLst>
                  <a:path w="3653" h="3272" extrusionOk="0">
                    <a:moveTo>
                      <a:pt x="1829" y="0"/>
                    </a:moveTo>
                    <a:cubicBezTo>
                      <a:pt x="1448" y="0"/>
                      <a:pt x="1065" y="133"/>
                      <a:pt x="753" y="404"/>
                    </a:cubicBezTo>
                    <a:cubicBezTo>
                      <a:pt x="69" y="997"/>
                      <a:pt x="0" y="2047"/>
                      <a:pt x="616" y="2709"/>
                    </a:cubicBezTo>
                    <a:cubicBezTo>
                      <a:pt x="939" y="3082"/>
                      <a:pt x="1391" y="3272"/>
                      <a:pt x="1846" y="3272"/>
                    </a:cubicBezTo>
                    <a:cubicBezTo>
                      <a:pt x="2227" y="3272"/>
                      <a:pt x="2610" y="3139"/>
                      <a:pt x="2922" y="2869"/>
                    </a:cubicBezTo>
                    <a:cubicBezTo>
                      <a:pt x="3584" y="2275"/>
                      <a:pt x="3652" y="1225"/>
                      <a:pt x="3059" y="563"/>
                    </a:cubicBezTo>
                    <a:cubicBezTo>
                      <a:pt x="2735" y="190"/>
                      <a:pt x="2284" y="0"/>
                      <a:pt x="1829"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964;p42">
                <a:extLst>
                  <a:ext uri="{FF2B5EF4-FFF2-40B4-BE49-F238E27FC236}">
                    <a16:creationId xmlns:a16="http://schemas.microsoft.com/office/drawing/2014/main" xmlns="" id="{6DA5B340-2FDD-80DF-FAF3-0F33B90A9845}"/>
                  </a:ext>
                </a:extLst>
              </p:cNvPr>
              <p:cNvSpPr/>
              <p:nvPr/>
            </p:nvSpPr>
            <p:spPr>
              <a:xfrm>
                <a:off x="7878850" y="23533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65"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4" y="275"/>
                      <a:pt x="115" y="1"/>
                    </a:cubicBezTo>
                    <a:close/>
                  </a:path>
                </a:pathLst>
              </a:custGeom>
              <a:solidFill>
                <a:srgbClr val="CCD6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965;p42">
                <a:extLst>
                  <a:ext uri="{FF2B5EF4-FFF2-40B4-BE49-F238E27FC236}">
                    <a16:creationId xmlns:a16="http://schemas.microsoft.com/office/drawing/2014/main" xmlns="" id="{B0CFF468-CD29-E6E9-68F2-6FAC063B76B8}"/>
                  </a:ext>
                </a:extLst>
              </p:cNvPr>
              <p:cNvSpPr/>
              <p:nvPr/>
            </p:nvSpPr>
            <p:spPr>
              <a:xfrm>
                <a:off x="7864025" y="2496000"/>
                <a:ext cx="85625" cy="50525"/>
              </a:xfrm>
              <a:custGeom>
                <a:avLst/>
                <a:gdLst/>
                <a:ahLst/>
                <a:cxnLst/>
                <a:rect l="l" t="t" r="r" b="b"/>
                <a:pathLst>
                  <a:path w="3425" h="2021" extrusionOk="0">
                    <a:moveTo>
                      <a:pt x="137" y="0"/>
                    </a:moveTo>
                    <a:lnTo>
                      <a:pt x="137" y="0"/>
                    </a:lnTo>
                    <a:cubicBezTo>
                      <a:pt x="0" y="502"/>
                      <a:pt x="115" y="1050"/>
                      <a:pt x="480" y="1461"/>
                    </a:cubicBezTo>
                    <a:cubicBezTo>
                      <a:pt x="812" y="1830"/>
                      <a:pt x="1264" y="2020"/>
                      <a:pt x="1714" y="2020"/>
                    </a:cubicBezTo>
                    <a:cubicBezTo>
                      <a:pt x="2098" y="2020"/>
                      <a:pt x="2480" y="1882"/>
                      <a:pt x="2785" y="1598"/>
                    </a:cubicBezTo>
                    <a:cubicBezTo>
                      <a:pt x="3265" y="1187"/>
                      <a:pt x="3424" y="571"/>
                      <a:pt x="3310" y="23"/>
                    </a:cubicBezTo>
                    <a:lnTo>
                      <a:pt x="3310" y="23"/>
                    </a:lnTo>
                    <a:cubicBezTo>
                      <a:pt x="3219" y="320"/>
                      <a:pt x="3059" y="616"/>
                      <a:pt x="2785" y="845"/>
                    </a:cubicBezTo>
                    <a:cubicBezTo>
                      <a:pt x="2481" y="1117"/>
                      <a:pt x="2100" y="1250"/>
                      <a:pt x="1717" y="1250"/>
                    </a:cubicBezTo>
                    <a:cubicBezTo>
                      <a:pt x="1267" y="1250"/>
                      <a:pt x="813" y="1066"/>
                      <a:pt x="480" y="708"/>
                    </a:cubicBezTo>
                    <a:cubicBezTo>
                      <a:pt x="297" y="502"/>
                      <a:pt x="183" y="251"/>
                      <a:pt x="13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966;p42">
                <a:extLst>
                  <a:ext uri="{FF2B5EF4-FFF2-40B4-BE49-F238E27FC236}">
                    <a16:creationId xmlns:a16="http://schemas.microsoft.com/office/drawing/2014/main" xmlns="" id="{9FF315CA-4D32-B515-9BC8-1CE09663BFD0}"/>
                  </a:ext>
                </a:extLst>
              </p:cNvPr>
              <p:cNvSpPr/>
              <p:nvPr/>
            </p:nvSpPr>
            <p:spPr>
              <a:xfrm>
                <a:off x="7977000" y="25884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42"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3" y="252"/>
                      <a:pt x="115" y="1"/>
                    </a:cubicBezTo>
                    <a:close/>
                  </a:path>
                </a:pathLst>
              </a:custGeom>
              <a:solidFill>
                <a:srgbClr val="5031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967;p42">
                <a:extLst>
                  <a:ext uri="{FF2B5EF4-FFF2-40B4-BE49-F238E27FC236}">
                    <a16:creationId xmlns:a16="http://schemas.microsoft.com/office/drawing/2014/main" xmlns="" id="{AF1C71DA-2BE3-F940-AECC-78EF4C6DB4BA}"/>
                  </a:ext>
                </a:extLst>
              </p:cNvPr>
              <p:cNvSpPr/>
              <p:nvPr/>
            </p:nvSpPr>
            <p:spPr>
              <a:xfrm>
                <a:off x="8136225" y="2584450"/>
                <a:ext cx="85600" cy="50600"/>
              </a:xfrm>
              <a:custGeom>
                <a:avLst/>
                <a:gdLst/>
                <a:ahLst/>
                <a:cxnLst/>
                <a:rect l="l" t="t" r="r" b="b"/>
                <a:pathLst>
                  <a:path w="3424" h="2024" extrusionOk="0">
                    <a:moveTo>
                      <a:pt x="137" y="0"/>
                    </a:moveTo>
                    <a:lnTo>
                      <a:pt x="137" y="0"/>
                    </a:lnTo>
                    <a:cubicBezTo>
                      <a:pt x="0" y="502"/>
                      <a:pt x="114" y="1050"/>
                      <a:pt x="502" y="1461"/>
                    </a:cubicBezTo>
                    <a:cubicBezTo>
                      <a:pt x="825" y="1834"/>
                      <a:pt x="1277" y="2024"/>
                      <a:pt x="1732" y="2024"/>
                    </a:cubicBezTo>
                    <a:cubicBezTo>
                      <a:pt x="2113" y="2024"/>
                      <a:pt x="2496" y="1891"/>
                      <a:pt x="2808" y="1621"/>
                    </a:cubicBezTo>
                    <a:cubicBezTo>
                      <a:pt x="3264" y="1210"/>
                      <a:pt x="3424" y="594"/>
                      <a:pt x="3310" y="23"/>
                    </a:cubicBezTo>
                    <a:lnTo>
                      <a:pt x="3310" y="23"/>
                    </a:lnTo>
                    <a:cubicBezTo>
                      <a:pt x="3219" y="342"/>
                      <a:pt x="3059" y="639"/>
                      <a:pt x="2808" y="867"/>
                    </a:cubicBezTo>
                    <a:cubicBezTo>
                      <a:pt x="2496" y="1138"/>
                      <a:pt x="2113" y="1271"/>
                      <a:pt x="1732" y="1271"/>
                    </a:cubicBezTo>
                    <a:cubicBezTo>
                      <a:pt x="1277" y="1271"/>
                      <a:pt x="825" y="1081"/>
                      <a:pt x="502" y="708"/>
                    </a:cubicBezTo>
                    <a:cubicBezTo>
                      <a:pt x="297" y="502"/>
                      <a:pt x="183" y="251"/>
                      <a:pt x="137"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3" name="Google Shape;5968;p42">
              <a:extLst>
                <a:ext uri="{FF2B5EF4-FFF2-40B4-BE49-F238E27FC236}">
                  <a16:creationId xmlns:a16="http://schemas.microsoft.com/office/drawing/2014/main" xmlns="" id="{1EB91F33-D59C-2B15-DE25-0E3E0A517D96}"/>
                </a:ext>
              </a:extLst>
            </p:cNvPr>
            <p:cNvSpPr/>
            <p:nvPr/>
          </p:nvSpPr>
          <p:spPr>
            <a:xfrm>
              <a:off x="7045725" y="1903675"/>
              <a:ext cx="80500" cy="79925"/>
            </a:xfrm>
            <a:custGeom>
              <a:avLst/>
              <a:gdLst/>
              <a:ahLst/>
              <a:cxnLst/>
              <a:rect l="l" t="t" r="r" b="b"/>
              <a:pathLst>
                <a:path w="3220" h="3197" extrusionOk="0">
                  <a:moveTo>
                    <a:pt x="1599" y="1"/>
                  </a:moveTo>
                  <a:cubicBezTo>
                    <a:pt x="731" y="1"/>
                    <a:pt x="1" y="708"/>
                    <a:pt x="1" y="1598"/>
                  </a:cubicBezTo>
                  <a:cubicBezTo>
                    <a:pt x="1" y="2466"/>
                    <a:pt x="731" y="3196"/>
                    <a:pt x="1599" y="3196"/>
                  </a:cubicBezTo>
                  <a:cubicBezTo>
                    <a:pt x="2489" y="3196"/>
                    <a:pt x="3219" y="2466"/>
                    <a:pt x="3219" y="1598"/>
                  </a:cubicBezTo>
                  <a:cubicBezTo>
                    <a:pt x="3219" y="708"/>
                    <a:pt x="2489" y="1"/>
                    <a:pt x="15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5969;p42">
              <a:extLst>
                <a:ext uri="{FF2B5EF4-FFF2-40B4-BE49-F238E27FC236}">
                  <a16:creationId xmlns:a16="http://schemas.microsoft.com/office/drawing/2014/main" xmlns="" id="{A7D541BA-A738-BA62-D235-8E96CE5D81F0}"/>
                </a:ext>
              </a:extLst>
            </p:cNvPr>
            <p:cNvSpPr/>
            <p:nvPr/>
          </p:nvSpPr>
          <p:spPr>
            <a:xfrm>
              <a:off x="7465150" y="3627550"/>
              <a:ext cx="79925" cy="79925"/>
            </a:xfrm>
            <a:custGeom>
              <a:avLst/>
              <a:gdLst/>
              <a:ahLst/>
              <a:cxnLst/>
              <a:rect l="l" t="t" r="r" b="b"/>
              <a:pathLst>
                <a:path w="3197" h="3197" extrusionOk="0">
                  <a:moveTo>
                    <a:pt x="1598" y="1"/>
                  </a:moveTo>
                  <a:cubicBezTo>
                    <a:pt x="731" y="1"/>
                    <a:pt x="1" y="708"/>
                    <a:pt x="1" y="1598"/>
                  </a:cubicBezTo>
                  <a:cubicBezTo>
                    <a:pt x="1" y="2466"/>
                    <a:pt x="731" y="3196"/>
                    <a:pt x="1598" y="3196"/>
                  </a:cubicBezTo>
                  <a:cubicBezTo>
                    <a:pt x="2489" y="3196"/>
                    <a:pt x="3196" y="2466"/>
                    <a:pt x="3196" y="1598"/>
                  </a:cubicBezTo>
                  <a:cubicBezTo>
                    <a:pt x="3196" y="708"/>
                    <a:pt x="2489" y="1"/>
                    <a:pt x="15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5970;p42">
              <a:extLst>
                <a:ext uri="{FF2B5EF4-FFF2-40B4-BE49-F238E27FC236}">
                  <a16:creationId xmlns:a16="http://schemas.microsoft.com/office/drawing/2014/main" xmlns="" id="{FA46C2A8-4C09-AB4C-A8BF-E1A50F05070B}"/>
                </a:ext>
              </a:extLst>
            </p:cNvPr>
            <p:cNvSpPr/>
            <p:nvPr/>
          </p:nvSpPr>
          <p:spPr>
            <a:xfrm>
              <a:off x="6368400" y="1404375"/>
              <a:ext cx="106725" cy="106725"/>
            </a:xfrm>
            <a:custGeom>
              <a:avLst/>
              <a:gdLst/>
              <a:ahLst/>
              <a:cxnLst/>
              <a:rect l="l" t="t" r="r" b="b"/>
              <a:pathLst>
                <a:path w="4269" h="4269" extrusionOk="0">
                  <a:moveTo>
                    <a:pt x="1210" y="0"/>
                  </a:moveTo>
                  <a:lnTo>
                    <a:pt x="0" y="3036"/>
                  </a:lnTo>
                  <a:lnTo>
                    <a:pt x="3036" y="4269"/>
                  </a:lnTo>
                  <a:lnTo>
                    <a:pt x="4269" y="1233"/>
                  </a:lnTo>
                  <a:lnTo>
                    <a:pt x="1210"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5971;p42">
              <a:extLst>
                <a:ext uri="{FF2B5EF4-FFF2-40B4-BE49-F238E27FC236}">
                  <a16:creationId xmlns:a16="http://schemas.microsoft.com/office/drawing/2014/main" xmlns="" id="{50E7FF40-EB7C-7B15-85C9-E7F26CA057CE}"/>
                </a:ext>
              </a:extLst>
            </p:cNvPr>
            <p:cNvSpPr/>
            <p:nvPr/>
          </p:nvSpPr>
          <p:spPr>
            <a:xfrm>
              <a:off x="7529625" y="2557050"/>
              <a:ext cx="103325" cy="103300"/>
            </a:xfrm>
            <a:custGeom>
              <a:avLst/>
              <a:gdLst/>
              <a:ahLst/>
              <a:cxnLst/>
              <a:rect l="l" t="t" r="r" b="b"/>
              <a:pathLst>
                <a:path w="4133" h="4132" extrusionOk="0">
                  <a:moveTo>
                    <a:pt x="3128" y="1"/>
                  </a:moveTo>
                  <a:lnTo>
                    <a:pt x="1" y="1005"/>
                  </a:lnTo>
                  <a:lnTo>
                    <a:pt x="1005" y="4132"/>
                  </a:lnTo>
                  <a:lnTo>
                    <a:pt x="4132" y="3128"/>
                  </a:lnTo>
                  <a:lnTo>
                    <a:pt x="3128"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5972;p42">
              <a:extLst>
                <a:ext uri="{FF2B5EF4-FFF2-40B4-BE49-F238E27FC236}">
                  <a16:creationId xmlns:a16="http://schemas.microsoft.com/office/drawing/2014/main" xmlns="" id="{1273041A-AF67-74E5-684F-B6BCBD036631}"/>
                </a:ext>
              </a:extLst>
            </p:cNvPr>
            <p:cNvSpPr/>
            <p:nvPr/>
          </p:nvSpPr>
          <p:spPr>
            <a:xfrm>
              <a:off x="8010100" y="1495675"/>
              <a:ext cx="87900" cy="86750"/>
            </a:xfrm>
            <a:custGeom>
              <a:avLst/>
              <a:gdLst/>
              <a:ahLst/>
              <a:cxnLst/>
              <a:rect l="l" t="t" r="r" b="b"/>
              <a:pathLst>
                <a:path w="3516" h="3470" extrusionOk="0">
                  <a:moveTo>
                    <a:pt x="3516" y="1"/>
                  </a:moveTo>
                  <a:lnTo>
                    <a:pt x="1" y="1119"/>
                  </a:lnTo>
                  <a:lnTo>
                    <a:pt x="2283" y="3470"/>
                  </a:lnTo>
                  <a:lnTo>
                    <a:pt x="351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5973;p42">
              <a:extLst>
                <a:ext uri="{FF2B5EF4-FFF2-40B4-BE49-F238E27FC236}">
                  <a16:creationId xmlns:a16="http://schemas.microsoft.com/office/drawing/2014/main" xmlns="" id="{7F37B15C-868A-039C-81B5-2621669F57FC}"/>
                </a:ext>
              </a:extLst>
            </p:cNvPr>
            <p:cNvSpPr/>
            <p:nvPr/>
          </p:nvSpPr>
          <p:spPr>
            <a:xfrm>
              <a:off x="8387875" y="2809275"/>
              <a:ext cx="85600" cy="87900"/>
            </a:xfrm>
            <a:custGeom>
              <a:avLst/>
              <a:gdLst/>
              <a:ahLst/>
              <a:cxnLst/>
              <a:rect l="l" t="t" r="r" b="b"/>
              <a:pathLst>
                <a:path w="3424" h="3516" extrusionOk="0">
                  <a:moveTo>
                    <a:pt x="0" y="0"/>
                  </a:moveTo>
                  <a:lnTo>
                    <a:pt x="1027" y="3515"/>
                  </a:lnTo>
                  <a:lnTo>
                    <a:pt x="3424" y="1301"/>
                  </a:lnTo>
                  <a:lnTo>
                    <a:pt x="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5974;p42">
              <a:extLst>
                <a:ext uri="{FF2B5EF4-FFF2-40B4-BE49-F238E27FC236}">
                  <a16:creationId xmlns:a16="http://schemas.microsoft.com/office/drawing/2014/main" xmlns="" id="{4D4EC4CA-6E58-1835-196D-082DDEDD8BF6}"/>
                </a:ext>
              </a:extLst>
            </p:cNvPr>
            <p:cNvSpPr/>
            <p:nvPr/>
          </p:nvSpPr>
          <p:spPr>
            <a:xfrm>
              <a:off x="7478850" y="4393350"/>
              <a:ext cx="89600" cy="82750"/>
            </a:xfrm>
            <a:custGeom>
              <a:avLst/>
              <a:gdLst/>
              <a:ahLst/>
              <a:cxnLst/>
              <a:rect l="l" t="t" r="r" b="b"/>
              <a:pathLst>
                <a:path w="3584" h="3310" extrusionOk="0">
                  <a:moveTo>
                    <a:pt x="3584" y="0"/>
                  </a:moveTo>
                  <a:lnTo>
                    <a:pt x="0" y="708"/>
                  </a:lnTo>
                  <a:lnTo>
                    <a:pt x="2009" y="3310"/>
                  </a:lnTo>
                  <a:lnTo>
                    <a:pt x="3584"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5975;p42">
              <a:extLst>
                <a:ext uri="{FF2B5EF4-FFF2-40B4-BE49-F238E27FC236}">
                  <a16:creationId xmlns:a16="http://schemas.microsoft.com/office/drawing/2014/main" xmlns="" id="{4510DCE0-9C55-735D-8C69-ECB39CAC2A68}"/>
                </a:ext>
              </a:extLst>
            </p:cNvPr>
            <p:cNvSpPr/>
            <p:nvPr/>
          </p:nvSpPr>
          <p:spPr>
            <a:xfrm>
              <a:off x="6919625" y="3662925"/>
              <a:ext cx="18850" cy="3450"/>
            </a:xfrm>
            <a:custGeom>
              <a:avLst/>
              <a:gdLst/>
              <a:ahLst/>
              <a:cxnLst/>
              <a:rect l="l" t="t" r="r" b="b"/>
              <a:pathLst>
                <a:path w="754" h="138" fill="none" extrusionOk="0">
                  <a:moveTo>
                    <a:pt x="1" y="138"/>
                  </a:moveTo>
                  <a:cubicBezTo>
                    <a:pt x="229" y="92"/>
                    <a:pt x="480" y="24"/>
                    <a:pt x="754"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5976;p42">
              <a:extLst>
                <a:ext uri="{FF2B5EF4-FFF2-40B4-BE49-F238E27FC236}">
                  <a16:creationId xmlns:a16="http://schemas.microsoft.com/office/drawing/2014/main" xmlns="" id="{CF3BEFE7-5E0D-C72E-EECE-DF740E84BC93}"/>
                </a:ext>
              </a:extLst>
            </p:cNvPr>
            <p:cNvSpPr/>
            <p:nvPr/>
          </p:nvSpPr>
          <p:spPr>
            <a:xfrm>
              <a:off x="6960725" y="3641250"/>
              <a:ext cx="110150" cy="106150"/>
            </a:xfrm>
            <a:custGeom>
              <a:avLst/>
              <a:gdLst/>
              <a:ahLst/>
              <a:cxnLst/>
              <a:rect l="l" t="t" r="r" b="b"/>
              <a:pathLst>
                <a:path w="4406" h="4246" fill="none" extrusionOk="0">
                  <a:moveTo>
                    <a:pt x="0" y="754"/>
                  </a:moveTo>
                  <a:cubicBezTo>
                    <a:pt x="845" y="708"/>
                    <a:pt x="1735" y="822"/>
                    <a:pt x="2420" y="1233"/>
                  </a:cubicBezTo>
                  <a:cubicBezTo>
                    <a:pt x="4405" y="2443"/>
                    <a:pt x="2808" y="4246"/>
                    <a:pt x="1643" y="3196"/>
                  </a:cubicBezTo>
                  <a:cubicBezTo>
                    <a:pt x="662" y="2306"/>
                    <a:pt x="2123" y="525"/>
                    <a:pt x="4360"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5977;p42">
              <a:extLst>
                <a:ext uri="{FF2B5EF4-FFF2-40B4-BE49-F238E27FC236}">
                  <a16:creationId xmlns:a16="http://schemas.microsoft.com/office/drawing/2014/main" xmlns="" id="{4F0C97C2-236A-F91A-347A-4C4C5199EFE3}"/>
                </a:ext>
              </a:extLst>
            </p:cNvPr>
            <p:cNvSpPr/>
            <p:nvPr/>
          </p:nvSpPr>
          <p:spPr>
            <a:xfrm>
              <a:off x="7080550" y="3637250"/>
              <a:ext cx="19425" cy="1750"/>
            </a:xfrm>
            <a:custGeom>
              <a:avLst/>
              <a:gdLst/>
              <a:ahLst/>
              <a:cxnLst/>
              <a:rect l="l" t="t" r="r" b="b"/>
              <a:pathLst>
                <a:path w="777" h="70" fill="none" extrusionOk="0">
                  <a:moveTo>
                    <a:pt x="0" y="69"/>
                  </a:moveTo>
                  <a:cubicBezTo>
                    <a:pt x="251" y="24"/>
                    <a:pt x="502" y="1"/>
                    <a:pt x="776"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5978;p42">
              <a:extLst>
                <a:ext uri="{FF2B5EF4-FFF2-40B4-BE49-F238E27FC236}">
                  <a16:creationId xmlns:a16="http://schemas.microsoft.com/office/drawing/2014/main" xmlns="" id="{D7605D5B-3CAE-5AEF-7A6B-865CB4684D21}"/>
                </a:ext>
              </a:extLst>
            </p:cNvPr>
            <p:cNvSpPr/>
            <p:nvPr/>
          </p:nvSpPr>
          <p:spPr>
            <a:xfrm>
              <a:off x="5459950" y="1569850"/>
              <a:ext cx="13725" cy="14875"/>
            </a:xfrm>
            <a:custGeom>
              <a:avLst/>
              <a:gdLst/>
              <a:ahLst/>
              <a:cxnLst/>
              <a:rect l="l" t="t" r="r" b="b"/>
              <a:pathLst>
                <a:path w="549" h="595" fill="none" extrusionOk="0">
                  <a:moveTo>
                    <a:pt x="548" y="1"/>
                  </a:moveTo>
                  <a:cubicBezTo>
                    <a:pt x="366" y="206"/>
                    <a:pt x="206" y="389"/>
                    <a:pt x="0" y="594"/>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5979;p42">
              <a:extLst>
                <a:ext uri="{FF2B5EF4-FFF2-40B4-BE49-F238E27FC236}">
                  <a16:creationId xmlns:a16="http://schemas.microsoft.com/office/drawing/2014/main" xmlns="" id="{AA5141FF-09FB-7FA0-FB2F-AC74F7B76F5D}"/>
                </a:ext>
              </a:extLst>
            </p:cNvPr>
            <p:cNvSpPr/>
            <p:nvPr/>
          </p:nvSpPr>
          <p:spPr>
            <a:xfrm>
              <a:off x="5329275" y="1568725"/>
              <a:ext cx="114150" cy="110150"/>
            </a:xfrm>
            <a:custGeom>
              <a:avLst/>
              <a:gdLst/>
              <a:ahLst/>
              <a:cxnLst/>
              <a:rect l="l" t="t" r="r" b="b"/>
              <a:pathLst>
                <a:path w="4566" h="4406" fill="none" extrusionOk="0">
                  <a:moveTo>
                    <a:pt x="4566" y="1233"/>
                  </a:moveTo>
                  <a:cubicBezTo>
                    <a:pt x="3904" y="1781"/>
                    <a:pt x="3150" y="2191"/>
                    <a:pt x="2329" y="2260"/>
                  </a:cubicBezTo>
                  <a:cubicBezTo>
                    <a:pt x="0" y="2442"/>
                    <a:pt x="183" y="0"/>
                    <a:pt x="1758" y="183"/>
                  </a:cubicBezTo>
                  <a:cubicBezTo>
                    <a:pt x="3105" y="343"/>
                    <a:pt x="2991" y="2671"/>
                    <a:pt x="1530" y="4405"/>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5980;p42">
              <a:extLst>
                <a:ext uri="{FF2B5EF4-FFF2-40B4-BE49-F238E27FC236}">
                  <a16:creationId xmlns:a16="http://schemas.microsoft.com/office/drawing/2014/main" xmlns="" id="{2F433993-153C-8E4A-D601-04F5BEC1AC98}"/>
                </a:ext>
              </a:extLst>
            </p:cNvPr>
            <p:cNvSpPr/>
            <p:nvPr/>
          </p:nvSpPr>
          <p:spPr>
            <a:xfrm>
              <a:off x="5345250" y="1687400"/>
              <a:ext cx="14875" cy="13150"/>
            </a:xfrm>
            <a:custGeom>
              <a:avLst/>
              <a:gdLst/>
              <a:ahLst/>
              <a:cxnLst/>
              <a:rect l="l" t="t" r="r" b="b"/>
              <a:pathLst>
                <a:path w="595" h="526" fill="none" extrusionOk="0">
                  <a:moveTo>
                    <a:pt x="594" y="1"/>
                  </a:moveTo>
                  <a:cubicBezTo>
                    <a:pt x="411" y="183"/>
                    <a:pt x="206" y="366"/>
                    <a:pt x="1" y="526"/>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5981;p42">
              <a:extLst>
                <a:ext uri="{FF2B5EF4-FFF2-40B4-BE49-F238E27FC236}">
                  <a16:creationId xmlns:a16="http://schemas.microsoft.com/office/drawing/2014/main" xmlns="" id="{97D5BC9F-714C-B766-22E2-D537BE599CC2}"/>
                </a:ext>
              </a:extLst>
            </p:cNvPr>
            <p:cNvSpPr/>
            <p:nvPr/>
          </p:nvSpPr>
          <p:spPr>
            <a:xfrm>
              <a:off x="8238925" y="3013550"/>
              <a:ext cx="17150" cy="10300"/>
            </a:xfrm>
            <a:custGeom>
              <a:avLst/>
              <a:gdLst/>
              <a:ahLst/>
              <a:cxnLst/>
              <a:rect l="l" t="t" r="r" b="b"/>
              <a:pathLst>
                <a:path w="686" h="412" fill="none" extrusionOk="0">
                  <a:moveTo>
                    <a:pt x="685" y="412"/>
                  </a:moveTo>
                  <a:cubicBezTo>
                    <a:pt x="457" y="297"/>
                    <a:pt x="229" y="160"/>
                    <a:pt x="1" y="1"/>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5982;p42">
              <a:extLst>
                <a:ext uri="{FF2B5EF4-FFF2-40B4-BE49-F238E27FC236}">
                  <a16:creationId xmlns:a16="http://schemas.microsoft.com/office/drawing/2014/main" xmlns="" id="{2E85DD2D-6CAE-663C-D477-F0A0D455E9E6}"/>
                </a:ext>
              </a:extLst>
            </p:cNvPr>
            <p:cNvSpPr/>
            <p:nvPr/>
          </p:nvSpPr>
          <p:spPr>
            <a:xfrm>
              <a:off x="8128800" y="2886875"/>
              <a:ext cx="107300" cy="113575"/>
            </a:xfrm>
            <a:custGeom>
              <a:avLst/>
              <a:gdLst/>
              <a:ahLst/>
              <a:cxnLst/>
              <a:rect l="l" t="t" r="r" b="b"/>
              <a:pathLst>
                <a:path w="4292" h="4543" fill="none" extrusionOk="0">
                  <a:moveTo>
                    <a:pt x="3698" y="4543"/>
                  </a:moveTo>
                  <a:cubicBezTo>
                    <a:pt x="3036" y="3995"/>
                    <a:pt x="2466" y="3310"/>
                    <a:pt x="2260" y="2534"/>
                  </a:cubicBezTo>
                  <a:cubicBezTo>
                    <a:pt x="1644" y="274"/>
                    <a:pt x="4063" y="1"/>
                    <a:pt x="4177" y="1575"/>
                  </a:cubicBezTo>
                  <a:cubicBezTo>
                    <a:pt x="4292" y="2922"/>
                    <a:pt x="2009" y="3265"/>
                    <a:pt x="0" y="2169"/>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5983;p42">
              <a:extLst>
                <a:ext uri="{FF2B5EF4-FFF2-40B4-BE49-F238E27FC236}">
                  <a16:creationId xmlns:a16="http://schemas.microsoft.com/office/drawing/2014/main" xmlns="" id="{C5809E21-9DA4-AA89-5B20-CDF9A60580FC}"/>
                </a:ext>
              </a:extLst>
            </p:cNvPr>
            <p:cNvSpPr/>
            <p:nvPr/>
          </p:nvSpPr>
          <p:spPr>
            <a:xfrm>
              <a:off x="8103700" y="2923400"/>
              <a:ext cx="15425" cy="12000"/>
            </a:xfrm>
            <a:custGeom>
              <a:avLst/>
              <a:gdLst/>
              <a:ahLst/>
              <a:cxnLst/>
              <a:rect l="l" t="t" r="r" b="b"/>
              <a:pathLst>
                <a:path w="617" h="480" fill="none" extrusionOk="0">
                  <a:moveTo>
                    <a:pt x="616" y="480"/>
                  </a:moveTo>
                  <a:cubicBezTo>
                    <a:pt x="388" y="343"/>
                    <a:pt x="183" y="183"/>
                    <a:pt x="0" y="0"/>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5984;p42">
              <a:extLst>
                <a:ext uri="{FF2B5EF4-FFF2-40B4-BE49-F238E27FC236}">
                  <a16:creationId xmlns:a16="http://schemas.microsoft.com/office/drawing/2014/main" xmlns="" id="{96249EBE-E442-1665-B8DA-2B0D41652457}"/>
                </a:ext>
              </a:extLst>
            </p:cNvPr>
            <p:cNvSpPr/>
            <p:nvPr/>
          </p:nvSpPr>
          <p:spPr>
            <a:xfrm>
              <a:off x="7182700" y="1553875"/>
              <a:ext cx="17700" cy="9150"/>
            </a:xfrm>
            <a:custGeom>
              <a:avLst/>
              <a:gdLst/>
              <a:ahLst/>
              <a:cxnLst/>
              <a:rect l="l" t="t" r="r" b="b"/>
              <a:pathLst>
                <a:path w="708" h="366" fill="none" extrusionOk="0">
                  <a:moveTo>
                    <a:pt x="0" y="366"/>
                  </a:moveTo>
                  <a:cubicBezTo>
                    <a:pt x="205" y="252"/>
                    <a:pt x="457" y="115"/>
                    <a:pt x="708"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5985;p42">
              <a:extLst>
                <a:ext uri="{FF2B5EF4-FFF2-40B4-BE49-F238E27FC236}">
                  <a16:creationId xmlns:a16="http://schemas.microsoft.com/office/drawing/2014/main" xmlns="" id="{AC44B8FE-AE49-6D3C-7446-6E9F4AF04FDB}"/>
                </a:ext>
              </a:extLst>
            </p:cNvPr>
            <p:cNvSpPr/>
            <p:nvPr/>
          </p:nvSpPr>
          <p:spPr>
            <a:xfrm>
              <a:off x="7220925" y="1497375"/>
              <a:ext cx="117575" cy="114725"/>
            </a:xfrm>
            <a:custGeom>
              <a:avLst/>
              <a:gdLst/>
              <a:ahLst/>
              <a:cxnLst/>
              <a:rect l="l" t="t" r="r" b="b"/>
              <a:pathLst>
                <a:path w="4703" h="4589" fill="none" extrusionOk="0">
                  <a:moveTo>
                    <a:pt x="0" y="1918"/>
                  </a:moveTo>
                  <a:cubicBezTo>
                    <a:pt x="799" y="1644"/>
                    <a:pt x="1667" y="1507"/>
                    <a:pt x="2443" y="1736"/>
                  </a:cubicBezTo>
                  <a:cubicBezTo>
                    <a:pt x="4702" y="2398"/>
                    <a:pt x="3675" y="4589"/>
                    <a:pt x="2260" y="3881"/>
                  </a:cubicBezTo>
                  <a:cubicBezTo>
                    <a:pt x="1073" y="3265"/>
                    <a:pt x="1963" y="1142"/>
                    <a:pt x="3949"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5986;p42">
              <a:extLst>
                <a:ext uri="{FF2B5EF4-FFF2-40B4-BE49-F238E27FC236}">
                  <a16:creationId xmlns:a16="http://schemas.microsoft.com/office/drawing/2014/main" xmlns="" id="{DA5A6338-0A61-ACA8-AC1D-40DBFE94F671}"/>
                </a:ext>
              </a:extLst>
            </p:cNvPr>
            <p:cNvSpPr/>
            <p:nvPr/>
          </p:nvSpPr>
          <p:spPr>
            <a:xfrm>
              <a:off x="7329350" y="1485400"/>
              <a:ext cx="18850" cy="6875"/>
            </a:xfrm>
            <a:custGeom>
              <a:avLst/>
              <a:gdLst/>
              <a:ahLst/>
              <a:cxnLst/>
              <a:rect l="l" t="t" r="r" b="b"/>
              <a:pathLst>
                <a:path w="754" h="275" fill="none" extrusionOk="0">
                  <a:moveTo>
                    <a:pt x="0" y="275"/>
                  </a:moveTo>
                  <a:cubicBezTo>
                    <a:pt x="251" y="160"/>
                    <a:pt x="480" y="69"/>
                    <a:pt x="753"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5987;p42">
              <a:extLst>
                <a:ext uri="{FF2B5EF4-FFF2-40B4-BE49-F238E27FC236}">
                  <a16:creationId xmlns:a16="http://schemas.microsoft.com/office/drawing/2014/main" xmlns="" id="{A1739823-1531-BC87-AFB5-1C993FF8D294}"/>
                </a:ext>
              </a:extLst>
            </p:cNvPr>
            <p:cNvGrpSpPr/>
            <p:nvPr/>
          </p:nvGrpSpPr>
          <p:grpSpPr>
            <a:xfrm>
              <a:off x="5208300" y="2031000"/>
              <a:ext cx="1903650" cy="2548400"/>
              <a:chOff x="5208300" y="2031000"/>
              <a:chExt cx="1903650" cy="2548400"/>
            </a:xfrm>
          </p:grpSpPr>
          <p:sp>
            <p:nvSpPr>
              <p:cNvPr id="293" name="Google Shape;5988;p42">
                <a:extLst>
                  <a:ext uri="{FF2B5EF4-FFF2-40B4-BE49-F238E27FC236}">
                    <a16:creationId xmlns:a16="http://schemas.microsoft.com/office/drawing/2014/main" xmlns="" id="{8998F0FE-F31C-F349-0457-30F5741C5050}"/>
                  </a:ext>
                </a:extLst>
              </p:cNvPr>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5989;p42">
                <a:extLst>
                  <a:ext uri="{FF2B5EF4-FFF2-40B4-BE49-F238E27FC236}">
                    <a16:creationId xmlns:a16="http://schemas.microsoft.com/office/drawing/2014/main" xmlns="" id="{66E1EC2A-F414-4486-B010-8049B1F0158D}"/>
                  </a:ext>
                </a:extLst>
              </p:cNvPr>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5990;p42">
                <a:extLst>
                  <a:ext uri="{FF2B5EF4-FFF2-40B4-BE49-F238E27FC236}">
                    <a16:creationId xmlns:a16="http://schemas.microsoft.com/office/drawing/2014/main" xmlns="" id="{BDDE1550-D92A-A14B-B5B2-CB62D3F5093B}"/>
                  </a:ext>
                </a:extLst>
              </p:cNvPr>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5991;p42">
                <a:extLst>
                  <a:ext uri="{FF2B5EF4-FFF2-40B4-BE49-F238E27FC236}">
                    <a16:creationId xmlns:a16="http://schemas.microsoft.com/office/drawing/2014/main" xmlns="" id="{9AE4F4D9-6E3E-2986-9F90-48A2ED26DAF0}"/>
                  </a:ext>
                </a:extLst>
              </p:cNvPr>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5992;p42">
                <a:extLst>
                  <a:ext uri="{FF2B5EF4-FFF2-40B4-BE49-F238E27FC236}">
                    <a16:creationId xmlns:a16="http://schemas.microsoft.com/office/drawing/2014/main" xmlns="" id="{1831FDB3-49E2-203D-F6B6-EA843B359D2D}"/>
                  </a:ext>
                </a:extLst>
              </p:cNvPr>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5993;p42">
                <a:extLst>
                  <a:ext uri="{FF2B5EF4-FFF2-40B4-BE49-F238E27FC236}">
                    <a16:creationId xmlns:a16="http://schemas.microsoft.com/office/drawing/2014/main" xmlns="" id="{7E90BE24-29AC-E0DF-E5ED-343B67B22DF8}"/>
                  </a:ext>
                </a:extLst>
              </p:cNvPr>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5994;p42">
                <a:extLst>
                  <a:ext uri="{FF2B5EF4-FFF2-40B4-BE49-F238E27FC236}">
                    <a16:creationId xmlns:a16="http://schemas.microsoft.com/office/drawing/2014/main" xmlns="" id="{72D9C3D3-8FAD-921F-5DEA-32F2FFA56A3C}"/>
                  </a:ext>
                </a:extLst>
              </p:cNvPr>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5995;p42">
                <a:extLst>
                  <a:ext uri="{FF2B5EF4-FFF2-40B4-BE49-F238E27FC236}">
                    <a16:creationId xmlns:a16="http://schemas.microsoft.com/office/drawing/2014/main" xmlns="" id="{523CC269-C8D3-AEC5-17A8-DA2839CE1443}"/>
                  </a:ext>
                </a:extLst>
              </p:cNvPr>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5996;p42">
                <a:extLst>
                  <a:ext uri="{FF2B5EF4-FFF2-40B4-BE49-F238E27FC236}">
                    <a16:creationId xmlns:a16="http://schemas.microsoft.com/office/drawing/2014/main" xmlns="" id="{78466FC7-64B4-285F-B67D-46636FC430E1}"/>
                  </a:ext>
                </a:extLst>
              </p:cNvPr>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5997;p42">
                <a:extLst>
                  <a:ext uri="{FF2B5EF4-FFF2-40B4-BE49-F238E27FC236}">
                    <a16:creationId xmlns:a16="http://schemas.microsoft.com/office/drawing/2014/main" xmlns="" id="{9A50D955-C5D3-4F6E-0394-A02F83325C7E}"/>
                  </a:ext>
                </a:extLst>
              </p:cNvPr>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5998;p42">
                <a:extLst>
                  <a:ext uri="{FF2B5EF4-FFF2-40B4-BE49-F238E27FC236}">
                    <a16:creationId xmlns:a16="http://schemas.microsoft.com/office/drawing/2014/main" xmlns="" id="{043CAB82-C33E-319C-6E3C-ECC69C375CE9}"/>
                  </a:ext>
                </a:extLst>
              </p:cNvPr>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5999;p42">
                <a:extLst>
                  <a:ext uri="{FF2B5EF4-FFF2-40B4-BE49-F238E27FC236}">
                    <a16:creationId xmlns:a16="http://schemas.microsoft.com/office/drawing/2014/main" xmlns="" id="{E84B8F22-0AA2-3359-D8F6-90C3E07A9048}"/>
                  </a:ext>
                </a:extLst>
              </p:cNvPr>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6000;p42">
                <a:extLst>
                  <a:ext uri="{FF2B5EF4-FFF2-40B4-BE49-F238E27FC236}">
                    <a16:creationId xmlns:a16="http://schemas.microsoft.com/office/drawing/2014/main" xmlns="" id="{EB1DBEA3-A6B0-5664-0BF8-0EFC5FF410A3}"/>
                  </a:ext>
                </a:extLst>
              </p:cNvPr>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6001;p42">
                <a:extLst>
                  <a:ext uri="{FF2B5EF4-FFF2-40B4-BE49-F238E27FC236}">
                    <a16:creationId xmlns:a16="http://schemas.microsoft.com/office/drawing/2014/main" xmlns="" id="{88B92E7A-8A6A-8B11-55BB-8B8754960FCA}"/>
                  </a:ext>
                </a:extLst>
              </p:cNvPr>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6002;p42">
                <a:extLst>
                  <a:ext uri="{FF2B5EF4-FFF2-40B4-BE49-F238E27FC236}">
                    <a16:creationId xmlns:a16="http://schemas.microsoft.com/office/drawing/2014/main" xmlns="" id="{42AD9693-0229-0F31-9279-D213BC9FB5EE}"/>
                  </a:ext>
                </a:extLst>
              </p:cNvPr>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6003;p42">
                <a:extLst>
                  <a:ext uri="{FF2B5EF4-FFF2-40B4-BE49-F238E27FC236}">
                    <a16:creationId xmlns:a16="http://schemas.microsoft.com/office/drawing/2014/main" xmlns="" id="{23511582-74CA-844B-2B4F-6293E3D0E9C2}"/>
                  </a:ext>
                </a:extLst>
              </p:cNvPr>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6004;p42">
                <a:extLst>
                  <a:ext uri="{FF2B5EF4-FFF2-40B4-BE49-F238E27FC236}">
                    <a16:creationId xmlns:a16="http://schemas.microsoft.com/office/drawing/2014/main" xmlns="" id="{0A8BC38F-23AA-6C44-EFC4-301FD47BD33F}"/>
                  </a:ext>
                </a:extLst>
              </p:cNvPr>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6005;p42">
                <a:extLst>
                  <a:ext uri="{FF2B5EF4-FFF2-40B4-BE49-F238E27FC236}">
                    <a16:creationId xmlns:a16="http://schemas.microsoft.com/office/drawing/2014/main" xmlns="" id="{4B0599E3-9DE5-5E40-65A3-F407D217EEE5}"/>
                  </a:ext>
                </a:extLst>
              </p:cNvPr>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6006;p42">
                <a:extLst>
                  <a:ext uri="{FF2B5EF4-FFF2-40B4-BE49-F238E27FC236}">
                    <a16:creationId xmlns:a16="http://schemas.microsoft.com/office/drawing/2014/main" xmlns="" id="{49F25DC0-A78F-BCB2-F51A-B7B8FD976954}"/>
                  </a:ext>
                </a:extLst>
              </p:cNvPr>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6007;p42">
                <a:extLst>
                  <a:ext uri="{FF2B5EF4-FFF2-40B4-BE49-F238E27FC236}">
                    <a16:creationId xmlns:a16="http://schemas.microsoft.com/office/drawing/2014/main" xmlns="" id="{AB4AAE20-D229-B316-6ED3-D2BE61626A3A}"/>
                  </a:ext>
                </a:extLst>
              </p:cNvPr>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6008;p42">
                <a:extLst>
                  <a:ext uri="{FF2B5EF4-FFF2-40B4-BE49-F238E27FC236}">
                    <a16:creationId xmlns:a16="http://schemas.microsoft.com/office/drawing/2014/main" xmlns="" id="{9E165B78-FA34-A229-71D4-83A167E603FC}"/>
                  </a:ext>
                </a:extLst>
              </p:cNvPr>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6009;p42">
                <a:extLst>
                  <a:ext uri="{FF2B5EF4-FFF2-40B4-BE49-F238E27FC236}">
                    <a16:creationId xmlns:a16="http://schemas.microsoft.com/office/drawing/2014/main" xmlns="" id="{51C4B5AD-7E52-A597-E3CD-65370579DC12}"/>
                  </a:ext>
                </a:extLst>
              </p:cNvPr>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6010;p42">
                <a:extLst>
                  <a:ext uri="{FF2B5EF4-FFF2-40B4-BE49-F238E27FC236}">
                    <a16:creationId xmlns:a16="http://schemas.microsoft.com/office/drawing/2014/main" xmlns="" id="{84226010-DEC7-2CD5-E11D-EFCCDFE93080}"/>
                  </a:ext>
                </a:extLst>
              </p:cNvPr>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6011;p42">
                <a:extLst>
                  <a:ext uri="{FF2B5EF4-FFF2-40B4-BE49-F238E27FC236}">
                    <a16:creationId xmlns:a16="http://schemas.microsoft.com/office/drawing/2014/main" xmlns="" id="{F389B2C9-225A-B377-8687-4CEDFE57EE22}"/>
                  </a:ext>
                </a:extLst>
              </p:cNvPr>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6012;p42">
                <a:extLst>
                  <a:ext uri="{FF2B5EF4-FFF2-40B4-BE49-F238E27FC236}">
                    <a16:creationId xmlns:a16="http://schemas.microsoft.com/office/drawing/2014/main" xmlns="" id="{3A6503FF-CD2F-C166-00EA-A3E598CD73D4}"/>
                  </a:ext>
                </a:extLst>
              </p:cNvPr>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6013;p42">
                <a:extLst>
                  <a:ext uri="{FF2B5EF4-FFF2-40B4-BE49-F238E27FC236}">
                    <a16:creationId xmlns:a16="http://schemas.microsoft.com/office/drawing/2014/main" xmlns="" id="{1197B823-7DB8-4949-64D7-782077288387}"/>
                  </a:ext>
                </a:extLst>
              </p:cNvPr>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6014;p42">
                <a:extLst>
                  <a:ext uri="{FF2B5EF4-FFF2-40B4-BE49-F238E27FC236}">
                    <a16:creationId xmlns:a16="http://schemas.microsoft.com/office/drawing/2014/main" xmlns="" id="{6EA8624E-D409-A9AE-4FE9-E7DB156BD6D4}"/>
                  </a:ext>
                </a:extLst>
              </p:cNvPr>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6015;p42">
                <a:extLst>
                  <a:ext uri="{FF2B5EF4-FFF2-40B4-BE49-F238E27FC236}">
                    <a16:creationId xmlns:a16="http://schemas.microsoft.com/office/drawing/2014/main" xmlns="" id="{D244B2CD-5A9D-B169-A892-5F28848E66FD}"/>
                  </a:ext>
                </a:extLst>
              </p:cNvPr>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6016;p42">
                <a:extLst>
                  <a:ext uri="{FF2B5EF4-FFF2-40B4-BE49-F238E27FC236}">
                    <a16:creationId xmlns:a16="http://schemas.microsoft.com/office/drawing/2014/main" xmlns="" id="{8A968F85-95FD-08DD-1091-8A7CA5A5CD0F}"/>
                  </a:ext>
                </a:extLst>
              </p:cNvPr>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6017;p42">
                <a:extLst>
                  <a:ext uri="{FF2B5EF4-FFF2-40B4-BE49-F238E27FC236}">
                    <a16:creationId xmlns:a16="http://schemas.microsoft.com/office/drawing/2014/main" xmlns="" id="{3A777294-F15A-8049-B2D7-A5919BE0EE6F}"/>
                  </a:ext>
                </a:extLst>
              </p:cNvPr>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6018;p42">
                <a:extLst>
                  <a:ext uri="{FF2B5EF4-FFF2-40B4-BE49-F238E27FC236}">
                    <a16:creationId xmlns:a16="http://schemas.microsoft.com/office/drawing/2014/main" xmlns="" id="{460471DA-3022-57A2-7534-1F7901035694}"/>
                  </a:ext>
                </a:extLst>
              </p:cNvPr>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6019;p42">
                <a:extLst>
                  <a:ext uri="{FF2B5EF4-FFF2-40B4-BE49-F238E27FC236}">
                    <a16:creationId xmlns:a16="http://schemas.microsoft.com/office/drawing/2014/main" xmlns="" id="{120AE585-F4DA-0F87-4623-6239A398A151}"/>
                  </a:ext>
                </a:extLst>
              </p:cNvPr>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6020;p42">
                <a:extLst>
                  <a:ext uri="{FF2B5EF4-FFF2-40B4-BE49-F238E27FC236}">
                    <a16:creationId xmlns:a16="http://schemas.microsoft.com/office/drawing/2014/main" xmlns="" id="{ACD435E9-9278-4FC6-CA76-E5D3E94CD029}"/>
                  </a:ext>
                </a:extLst>
              </p:cNvPr>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6021;p42">
                <a:extLst>
                  <a:ext uri="{FF2B5EF4-FFF2-40B4-BE49-F238E27FC236}">
                    <a16:creationId xmlns:a16="http://schemas.microsoft.com/office/drawing/2014/main" xmlns="" id="{5BD78071-FDF7-4072-0595-2952B06E1BD1}"/>
                  </a:ext>
                </a:extLst>
              </p:cNvPr>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6022;p42">
                <a:extLst>
                  <a:ext uri="{FF2B5EF4-FFF2-40B4-BE49-F238E27FC236}">
                    <a16:creationId xmlns:a16="http://schemas.microsoft.com/office/drawing/2014/main" xmlns="" id="{9C2036DC-3814-E57C-2AC4-76CEA9A9AE1F}"/>
                  </a:ext>
                </a:extLst>
              </p:cNvPr>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6023;p42">
                <a:extLst>
                  <a:ext uri="{FF2B5EF4-FFF2-40B4-BE49-F238E27FC236}">
                    <a16:creationId xmlns:a16="http://schemas.microsoft.com/office/drawing/2014/main" xmlns="" id="{32E4668F-4A73-D41E-DB19-0CC96B6B3755}"/>
                  </a:ext>
                </a:extLst>
              </p:cNvPr>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6024;p42">
                <a:extLst>
                  <a:ext uri="{FF2B5EF4-FFF2-40B4-BE49-F238E27FC236}">
                    <a16:creationId xmlns:a16="http://schemas.microsoft.com/office/drawing/2014/main" xmlns="" id="{A8014C97-11CB-67FD-599F-8AD3EDC98534}"/>
                  </a:ext>
                </a:extLst>
              </p:cNvPr>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6025;p42">
                <a:extLst>
                  <a:ext uri="{FF2B5EF4-FFF2-40B4-BE49-F238E27FC236}">
                    <a16:creationId xmlns:a16="http://schemas.microsoft.com/office/drawing/2014/main" xmlns="" id="{BE6E6784-72EB-B6DB-8509-A1C049B276F1}"/>
                  </a:ext>
                </a:extLst>
              </p:cNvPr>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6026;p42">
                <a:extLst>
                  <a:ext uri="{FF2B5EF4-FFF2-40B4-BE49-F238E27FC236}">
                    <a16:creationId xmlns:a16="http://schemas.microsoft.com/office/drawing/2014/main" xmlns="" id="{A2F03426-B817-EFC5-AE6F-7B1EAA2930A1}"/>
                  </a:ext>
                </a:extLst>
              </p:cNvPr>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6027;p42">
                <a:extLst>
                  <a:ext uri="{FF2B5EF4-FFF2-40B4-BE49-F238E27FC236}">
                    <a16:creationId xmlns:a16="http://schemas.microsoft.com/office/drawing/2014/main" xmlns="" id="{D30DF227-465B-7ABB-5E18-831DDC7CD6CA}"/>
                  </a:ext>
                </a:extLst>
              </p:cNvPr>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6028;p42">
                <a:extLst>
                  <a:ext uri="{FF2B5EF4-FFF2-40B4-BE49-F238E27FC236}">
                    <a16:creationId xmlns:a16="http://schemas.microsoft.com/office/drawing/2014/main" xmlns="" id="{BEC70C6A-7B25-5029-3E89-955D9719AE8E}"/>
                  </a:ext>
                </a:extLst>
              </p:cNvPr>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6029;p42">
                <a:extLst>
                  <a:ext uri="{FF2B5EF4-FFF2-40B4-BE49-F238E27FC236}">
                    <a16:creationId xmlns:a16="http://schemas.microsoft.com/office/drawing/2014/main" xmlns="" id="{7E9DE23B-D6D5-3E90-B20F-235F5289CEA5}"/>
                  </a:ext>
                </a:extLst>
              </p:cNvPr>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6030;p42">
                <a:extLst>
                  <a:ext uri="{FF2B5EF4-FFF2-40B4-BE49-F238E27FC236}">
                    <a16:creationId xmlns:a16="http://schemas.microsoft.com/office/drawing/2014/main" xmlns="" id="{3F68DFD8-5447-0063-9933-8F1278135068}"/>
                  </a:ext>
                </a:extLst>
              </p:cNvPr>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6031;p42">
                <a:extLst>
                  <a:ext uri="{FF2B5EF4-FFF2-40B4-BE49-F238E27FC236}">
                    <a16:creationId xmlns:a16="http://schemas.microsoft.com/office/drawing/2014/main" xmlns="" id="{2DB64C42-71DB-D6F1-F81B-46B6E577FB52}"/>
                  </a:ext>
                </a:extLst>
              </p:cNvPr>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6032;p42">
                <a:extLst>
                  <a:ext uri="{FF2B5EF4-FFF2-40B4-BE49-F238E27FC236}">
                    <a16:creationId xmlns:a16="http://schemas.microsoft.com/office/drawing/2014/main" xmlns="" id="{29E17725-6961-ADA9-CE36-E6348800066A}"/>
                  </a:ext>
                </a:extLst>
              </p:cNvPr>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6033;p42">
                <a:extLst>
                  <a:ext uri="{FF2B5EF4-FFF2-40B4-BE49-F238E27FC236}">
                    <a16:creationId xmlns:a16="http://schemas.microsoft.com/office/drawing/2014/main" xmlns="" id="{852A07FC-6597-189F-5DA1-723D25A28DA5}"/>
                  </a:ext>
                </a:extLst>
              </p:cNvPr>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6034;p42">
                <a:extLst>
                  <a:ext uri="{FF2B5EF4-FFF2-40B4-BE49-F238E27FC236}">
                    <a16:creationId xmlns:a16="http://schemas.microsoft.com/office/drawing/2014/main" xmlns="" id="{F028B2AF-517F-54E8-9A1D-77B1EB2C14BF}"/>
                  </a:ext>
                </a:extLst>
              </p:cNvPr>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6035;p42">
                <a:extLst>
                  <a:ext uri="{FF2B5EF4-FFF2-40B4-BE49-F238E27FC236}">
                    <a16:creationId xmlns:a16="http://schemas.microsoft.com/office/drawing/2014/main" xmlns="" id="{E60703F3-E382-925F-200B-16108F22AF5C}"/>
                  </a:ext>
                </a:extLst>
              </p:cNvPr>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6036;p42">
                <a:extLst>
                  <a:ext uri="{FF2B5EF4-FFF2-40B4-BE49-F238E27FC236}">
                    <a16:creationId xmlns:a16="http://schemas.microsoft.com/office/drawing/2014/main" xmlns="" id="{DFD65BE2-C4F6-A19C-0972-1F829988F817}"/>
                  </a:ext>
                </a:extLst>
              </p:cNvPr>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6037;p42">
                <a:extLst>
                  <a:ext uri="{FF2B5EF4-FFF2-40B4-BE49-F238E27FC236}">
                    <a16:creationId xmlns:a16="http://schemas.microsoft.com/office/drawing/2014/main" xmlns="" id="{50033C21-B9B9-5294-F58E-7B7AD65D62F8}"/>
                  </a:ext>
                </a:extLst>
              </p:cNvPr>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6038;p42">
                <a:extLst>
                  <a:ext uri="{FF2B5EF4-FFF2-40B4-BE49-F238E27FC236}">
                    <a16:creationId xmlns:a16="http://schemas.microsoft.com/office/drawing/2014/main" xmlns="" id="{D9BE0154-8714-BDA8-E7FA-A0AF7230CC50}"/>
                  </a:ext>
                </a:extLst>
              </p:cNvPr>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6039;p42">
                <a:extLst>
                  <a:ext uri="{FF2B5EF4-FFF2-40B4-BE49-F238E27FC236}">
                    <a16:creationId xmlns:a16="http://schemas.microsoft.com/office/drawing/2014/main" xmlns="" id="{78B8EDF9-6EE7-5951-B05B-453E5E2CE381}"/>
                  </a:ext>
                </a:extLst>
              </p:cNvPr>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6040;p42">
                <a:extLst>
                  <a:ext uri="{FF2B5EF4-FFF2-40B4-BE49-F238E27FC236}">
                    <a16:creationId xmlns:a16="http://schemas.microsoft.com/office/drawing/2014/main" xmlns="" id="{A9B5FB3B-D6EC-9CA8-8CB9-F7DB38C69A30}"/>
                  </a:ext>
                </a:extLst>
              </p:cNvPr>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6041;p42">
                <a:extLst>
                  <a:ext uri="{FF2B5EF4-FFF2-40B4-BE49-F238E27FC236}">
                    <a16:creationId xmlns:a16="http://schemas.microsoft.com/office/drawing/2014/main" xmlns="" id="{2371589E-F818-D799-D78B-9604B27E7615}"/>
                  </a:ext>
                </a:extLst>
              </p:cNvPr>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6042;p42">
                <a:extLst>
                  <a:ext uri="{FF2B5EF4-FFF2-40B4-BE49-F238E27FC236}">
                    <a16:creationId xmlns:a16="http://schemas.microsoft.com/office/drawing/2014/main" xmlns="" id="{A045AC86-0DA4-B93E-76AF-1B290B2FFE57}"/>
                  </a:ext>
                </a:extLst>
              </p:cNvPr>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6043;p42">
                <a:extLst>
                  <a:ext uri="{FF2B5EF4-FFF2-40B4-BE49-F238E27FC236}">
                    <a16:creationId xmlns:a16="http://schemas.microsoft.com/office/drawing/2014/main" xmlns="" id="{1147E139-9239-D0F0-391A-B21057C19252}"/>
                  </a:ext>
                </a:extLst>
              </p:cNvPr>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6044;p42">
                <a:extLst>
                  <a:ext uri="{FF2B5EF4-FFF2-40B4-BE49-F238E27FC236}">
                    <a16:creationId xmlns:a16="http://schemas.microsoft.com/office/drawing/2014/main" xmlns="" id="{D79DE162-8D21-9057-38D5-38DFAF1ECB58}"/>
                  </a:ext>
                </a:extLst>
              </p:cNvPr>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6045;p42">
                <a:extLst>
                  <a:ext uri="{FF2B5EF4-FFF2-40B4-BE49-F238E27FC236}">
                    <a16:creationId xmlns:a16="http://schemas.microsoft.com/office/drawing/2014/main" xmlns="" id="{791BF94E-653F-A20D-A8E9-9539FF0AEC0D}"/>
                  </a:ext>
                </a:extLst>
              </p:cNvPr>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6046;p42">
                <a:extLst>
                  <a:ext uri="{FF2B5EF4-FFF2-40B4-BE49-F238E27FC236}">
                    <a16:creationId xmlns:a16="http://schemas.microsoft.com/office/drawing/2014/main" xmlns="" id="{B9A69386-D557-E9E9-9FA3-61B0C224C1B1}"/>
                  </a:ext>
                </a:extLst>
              </p:cNvPr>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6047;p42">
                <a:extLst>
                  <a:ext uri="{FF2B5EF4-FFF2-40B4-BE49-F238E27FC236}">
                    <a16:creationId xmlns:a16="http://schemas.microsoft.com/office/drawing/2014/main" xmlns="" id="{0C12B925-633D-88EE-0475-58573CAA6DB6}"/>
                  </a:ext>
                </a:extLst>
              </p:cNvPr>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048;p42">
                <a:extLst>
                  <a:ext uri="{FF2B5EF4-FFF2-40B4-BE49-F238E27FC236}">
                    <a16:creationId xmlns:a16="http://schemas.microsoft.com/office/drawing/2014/main" xmlns="" id="{EFE3D356-0345-579E-DEF4-54B530352FB7}"/>
                  </a:ext>
                </a:extLst>
              </p:cNvPr>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6049;p42">
                <a:extLst>
                  <a:ext uri="{FF2B5EF4-FFF2-40B4-BE49-F238E27FC236}">
                    <a16:creationId xmlns:a16="http://schemas.microsoft.com/office/drawing/2014/main" xmlns="" id="{ABC92D17-8AE3-F285-89A9-93E8238C5278}"/>
                  </a:ext>
                </a:extLst>
              </p:cNvPr>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6050;p42">
                <a:extLst>
                  <a:ext uri="{FF2B5EF4-FFF2-40B4-BE49-F238E27FC236}">
                    <a16:creationId xmlns:a16="http://schemas.microsoft.com/office/drawing/2014/main" xmlns="" id="{F7162E17-6DEF-297E-8400-A5A590B8B7F7}"/>
                  </a:ext>
                </a:extLst>
              </p:cNvPr>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6051;p42">
                <a:extLst>
                  <a:ext uri="{FF2B5EF4-FFF2-40B4-BE49-F238E27FC236}">
                    <a16:creationId xmlns:a16="http://schemas.microsoft.com/office/drawing/2014/main" xmlns="" id="{406F3996-76E5-1F08-4854-85F8724BF884}"/>
                  </a:ext>
                </a:extLst>
              </p:cNvPr>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6052;p42">
                <a:extLst>
                  <a:ext uri="{FF2B5EF4-FFF2-40B4-BE49-F238E27FC236}">
                    <a16:creationId xmlns:a16="http://schemas.microsoft.com/office/drawing/2014/main" xmlns="" id="{5C8C015A-C69E-F25B-4D6E-FB5EF5545710}"/>
                  </a:ext>
                </a:extLst>
              </p:cNvPr>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6053;p42">
                <a:extLst>
                  <a:ext uri="{FF2B5EF4-FFF2-40B4-BE49-F238E27FC236}">
                    <a16:creationId xmlns:a16="http://schemas.microsoft.com/office/drawing/2014/main" xmlns="" id="{0BD6C3E2-E7FA-D95B-F460-90874BC6BC35}"/>
                  </a:ext>
                </a:extLst>
              </p:cNvPr>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054;p42">
                <a:extLst>
                  <a:ext uri="{FF2B5EF4-FFF2-40B4-BE49-F238E27FC236}">
                    <a16:creationId xmlns:a16="http://schemas.microsoft.com/office/drawing/2014/main" xmlns="" id="{61E07A23-B6C7-0D91-145C-765BA579CEA7}"/>
                  </a:ext>
                </a:extLst>
              </p:cNvPr>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055;p42">
                <a:extLst>
                  <a:ext uri="{FF2B5EF4-FFF2-40B4-BE49-F238E27FC236}">
                    <a16:creationId xmlns:a16="http://schemas.microsoft.com/office/drawing/2014/main" xmlns="" id="{EF127702-01AD-AB43-F09B-61CE1D215B03}"/>
                  </a:ext>
                </a:extLst>
              </p:cNvPr>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056;p42">
                <a:extLst>
                  <a:ext uri="{FF2B5EF4-FFF2-40B4-BE49-F238E27FC236}">
                    <a16:creationId xmlns:a16="http://schemas.microsoft.com/office/drawing/2014/main" xmlns="" id="{7E9327E3-37E3-C0A9-F5C2-CE5B727AE72B}"/>
                  </a:ext>
                </a:extLst>
              </p:cNvPr>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057;p42">
                <a:extLst>
                  <a:ext uri="{FF2B5EF4-FFF2-40B4-BE49-F238E27FC236}">
                    <a16:creationId xmlns:a16="http://schemas.microsoft.com/office/drawing/2014/main" xmlns="" id="{7B63CA7D-C78C-4A2C-BD72-44758BB0DE69}"/>
                  </a:ext>
                </a:extLst>
              </p:cNvPr>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058;p42">
                <a:extLst>
                  <a:ext uri="{FF2B5EF4-FFF2-40B4-BE49-F238E27FC236}">
                    <a16:creationId xmlns:a16="http://schemas.microsoft.com/office/drawing/2014/main" xmlns="" id="{377CD84E-275D-2B1F-8B80-CD271A8CDD9F}"/>
                  </a:ext>
                </a:extLst>
              </p:cNvPr>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6059;p42">
                <a:extLst>
                  <a:ext uri="{FF2B5EF4-FFF2-40B4-BE49-F238E27FC236}">
                    <a16:creationId xmlns:a16="http://schemas.microsoft.com/office/drawing/2014/main" xmlns="" id="{5FAAC705-6C17-DFE1-9B77-D48B7B666283}"/>
                  </a:ext>
                </a:extLst>
              </p:cNvPr>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060;p42">
                <a:extLst>
                  <a:ext uri="{FF2B5EF4-FFF2-40B4-BE49-F238E27FC236}">
                    <a16:creationId xmlns:a16="http://schemas.microsoft.com/office/drawing/2014/main" xmlns="" id="{5FA711C1-532F-F21C-3CCA-6851C64786B6}"/>
                  </a:ext>
                </a:extLst>
              </p:cNvPr>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0892716"/>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6"/>
                                        </p:tgtEl>
                                        <p:attrNameLst>
                                          <p:attrName>style.visibility</p:attrName>
                                        </p:attrNameLst>
                                      </p:cBhvr>
                                      <p:to>
                                        <p:strVal val="visible"/>
                                      </p:to>
                                    </p:set>
                                    <p:animEffect transition="in" filter="wipe(down)">
                                      <p:cBhvr>
                                        <p:cTn id="48" dur="500"/>
                                        <p:tgtEl>
                                          <p:spTgt spid="24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0"/>
                                        </p:tgtEl>
                                        <p:attrNameLst>
                                          <p:attrName>style.visibility</p:attrName>
                                        </p:attrNameLst>
                                      </p:cBhvr>
                                      <p:to>
                                        <p:strVal val="visible"/>
                                      </p:to>
                                    </p:set>
                                    <p:anim calcmode="lin" valueType="num">
                                      <p:cBhvr additive="base">
                                        <p:cTn id="53" dur="500" fill="hold"/>
                                        <p:tgtEl>
                                          <p:spTgt spid="240"/>
                                        </p:tgtEl>
                                        <p:attrNameLst>
                                          <p:attrName>ppt_x</p:attrName>
                                        </p:attrNameLst>
                                      </p:cBhvr>
                                      <p:tavLst>
                                        <p:tav tm="0">
                                          <p:val>
                                            <p:strVal val="#ppt_x"/>
                                          </p:val>
                                        </p:tav>
                                        <p:tav tm="100000">
                                          <p:val>
                                            <p:strVal val="#ppt_x"/>
                                          </p:val>
                                        </p:tav>
                                      </p:tavLst>
                                    </p:anim>
                                    <p:anim calcmode="lin" valueType="num">
                                      <p:cBhvr additive="base">
                                        <p:cTn id="54"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43"/>
                                        </p:tgtEl>
                                        <p:attrNameLst>
                                          <p:attrName>style.visibility</p:attrName>
                                        </p:attrNameLst>
                                      </p:cBhvr>
                                      <p:to>
                                        <p:strVal val="visible"/>
                                      </p:to>
                                    </p:set>
                                    <p:animEffect transition="in" filter="barn(inVertical)">
                                      <p:cBhvr>
                                        <p:cTn id="59"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107530" y="321149"/>
            <a:ext cx="45175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5. Lời văn của tùy bút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图片 9">
            <a:extLst>
              <a:ext uri="{FF2B5EF4-FFF2-40B4-BE49-F238E27FC236}">
                <a16:creationId xmlns:a16="http://schemas.microsoft.com/office/drawing/2014/main" xmlns="" id="{2790EE1B-3FA9-D218-70CA-3EFA066654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61" t="17322" r="51932" b="4172"/>
          <a:stretch/>
        </p:blipFill>
        <p:spPr>
          <a:xfrm>
            <a:off x="309464" y="2431348"/>
            <a:ext cx="4929374" cy="3995871"/>
          </a:xfrm>
          <a:prstGeom prst="rect">
            <a:avLst/>
          </a:prstGeom>
        </p:spPr>
      </p:pic>
      <p:grpSp>
        <p:nvGrpSpPr>
          <p:cNvPr id="3" name="组合 2">
            <a:extLst>
              <a:ext uri="{FF2B5EF4-FFF2-40B4-BE49-F238E27FC236}">
                <a16:creationId xmlns:a16="http://schemas.microsoft.com/office/drawing/2014/main" xmlns="" id="{E82CE5E5-7F38-40BF-7BB5-17EE8D612A5C}"/>
              </a:ext>
            </a:extLst>
          </p:cNvPr>
          <p:cNvGrpSpPr/>
          <p:nvPr/>
        </p:nvGrpSpPr>
        <p:grpSpPr>
          <a:xfrm flipH="1">
            <a:off x="6227306" y="1317922"/>
            <a:ext cx="4511546" cy="3439608"/>
            <a:chOff x="-558688" y="0"/>
            <a:chExt cx="9107943" cy="6858000"/>
          </a:xfrm>
        </p:grpSpPr>
        <p:pic>
          <p:nvPicPr>
            <p:cNvPr id="12" name="图片 3">
              <a:extLst>
                <a:ext uri="{FF2B5EF4-FFF2-40B4-BE49-F238E27FC236}">
                  <a16:creationId xmlns:a16="http://schemas.microsoft.com/office/drawing/2014/main" xmlns="" id="{66AA775D-0E20-B0D9-62CB-E35C1BE0E2D9}"/>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4">
              <a:extLst>
                <a:ext uri="{FF2B5EF4-FFF2-40B4-BE49-F238E27FC236}">
                  <a16:creationId xmlns:a16="http://schemas.microsoft.com/office/drawing/2014/main" xmlns="" id="{4ED544BC-8182-BF8F-CF2F-8337247E4A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a:extLst>
              <a:ext uri="{FF2B5EF4-FFF2-40B4-BE49-F238E27FC236}">
                <a16:creationId xmlns:a16="http://schemas.microsoft.com/office/drawing/2014/main" xmlns="" id="{3D0CEF60-35DE-59E8-61C5-FCC199BD8558}"/>
              </a:ext>
            </a:extLst>
          </p:cNvPr>
          <p:cNvSpPr txBox="1"/>
          <p:nvPr/>
        </p:nvSpPr>
        <p:spPr>
          <a:xfrm>
            <a:off x="6777485" y="1883563"/>
            <a:ext cx="3409169" cy="230832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solidFill>
                  <a:srgbClr val="002060"/>
                </a:solidFill>
                <a:effectLst/>
                <a:latin typeface="Times New Roman" panose="02020603050405020304" pitchFamily="18" charset="0"/>
                <a:ea typeface="Times New Roman" panose="02020603050405020304" pitchFamily="18" charset="0"/>
              </a:rPr>
              <a:t>      </a:t>
            </a:r>
            <a:r>
              <a:rPr lang="en-US" sz="2000">
                <a:effectLst/>
                <a:latin typeface="Times New Roman" panose="02020603050405020304" pitchFamily="18" charset="0"/>
                <a:ea typeface="Calibri" panose="020F0502020204030204" pitchFamily="34" charset="0"/>
              </a:rPr>
              <a:t>Lời văn của tùy bút có </a:t>
            </a:r>
          </a:p>
          <a:p>
            <a:pPr algn="ctr"/>
            <a:r>
              <a:rPr lang="en-US" sz="2000">
                <a:effectLst/>
                <a:latin typeface="Times New Roman" panose="02020603050405020304" pitchFamily="18" charset="0"/>
                <a:ea typeface="Calibri" panose="020F0502020204030204" pitchFamily="34" charset="0"/>
              </a:rPr>
              <a:t>sự kết hợp nhuần nhuyễn giữa chất thơ và chất trần thuật, tạo cảm giác mềm mại trong cách kể chuyện, như lời thủ thỉ, tâm tình, dễ khơi gợi cảm xúc đối với người đọc. </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spTree>
    <p:extLst>
      <p:ext uri="{BB962C8B-B14F-4D97-AF65-F5344CB8AC3E}">
        <p14:creationId xmlns:p14="http://schemas.microsoft.com/office/powerpoint/2010/main" val="715010482"/>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
          <p:cNvPicPr>
            <a:picLocks noChangeAspect="1"/>
          </p:cNvPicPr>
          <p:nvPr/>
        </p:nvPicPr>
        <p:blipFill>
          <a:blip r:embed="rId2"/>
          <a:stretch>
            <a:fillRect/>
          </a:stretch>
        </p:blipFill>
        <p:spPr>
          <a:xfrm flipH="1">
            <a:off x="10494497" y="4401089"/>
            <a:ext cx="1841647" cy="2944591"/>
          </a:xfrm>
          <a:prstGeom prst="rect">
            <a:avLst/>
          </a:prstGeom>
        </p:spPr>
      </p:pic>
      <p:pic>
        <p:nvPicPr>
          <p:cNvPr id="3" name="图片 2" descr="嗯嗯嗯"/>
          <p:cNvPicPr>
            <a:picLocks noChangeAspect="1"/>
          </p:cNvPicPr>
          <p:nvPr/>
        </p:nvPicPr>
        <p:blipFill>
          <a:blip r:embed="rId3"/>
          <a:stretch>
            <a:fillRect/>
          </a:stretch>
        </p:blipFill>
        <p:spPr>
          <a:xfrm>
            <a:off x="-215900" y="5476875"/>
            <a:ext cx="2372360" cy="1542415"/>
          </a:xfrm>
          <a:prstGeom prst="rect">
            <a:avLst/>
          </a:prstGeom>
        </p:spPr>
      </p:pic>
      <p:pic>
        <p:nvPicPr>
          <p:cNvPr id="4" name="图片 3" descr="未标题-1"/>
          <p:cNvPicPr>
            <a:picLocks noChangeAspect="1"/>
          </p:cNvPicPr>
          <p:nvPr/>
        </p:nvPicPr>
        <p:blipFill>
          <a:blip r:embed="rId4"/>
          <a:stretch>
            <a:fillRect/>
          </a:stretch>
        </p:blipFill>
        <p:spPr>
          <a:xfrm>
            <a:off x="494665" y="5073650"/>
            <a:ext cx="2662555" cy="1945640"/>
          </a:xfrm>
          <a:prstGeom prst="rect">
            <a:avLst/>
          </a:prstGeom>
        </p:spPr>
      </p:pic>
      <p:sp>
        <p:nvSpPr>
          <p:cNvPr id="15" name="Google Shape;8447;p57">
            <a:extLst>
              <a:ext uri="{FF2B5EF4-FFF2-40B4-BE49-F238E27FC236}">
                <a16:creationId xmlns:a16="http://schemas.microsoft.com/office/drawing/2014/main" xmlns="" id="{FE5D2CC1-A7D3-7837-6DAA-79CDB8D92FDD}"/>
              </a:ext>
            </a:extLst>
          </p:cNvPr>
          <p:cNvSpPr/>
          <p:nvPr/>
        </p:nvSpPr>
        <p:spPr>
          <a:xfrm rot="300094">
            <a:off x="1405258" y="948937"/>
            <a:ext cx="2676764" cy="1239508"/>
          </a:xfrm>
          <a:custGeom>
            <a:avLst/>
            <a:gdLst/>
            <a:ahLst/>
            <a:cxnLst/>
            <a:rect l="l" t="t" r="r" b="b"/>
            <a:pathLst>
              <a:path w="202555" h="38214" extrusionOk="0">
                <a:moveTo>
                  <a:pt x="185405" y="1"/>
                </a:moveTo>
                <a:cubicBezTo>
                  <a:pt x="159917" y="1"/>
                  <a:pt x="18543" y="11107"/>
                  <a:pt x="9464" y="15848"/>
                </a:cubicBezTo>
                <a:cubicBezTo>
                  <a:pt x="2658" y="19408"/>
                  <a:pt x="0" y="34264"/>
                  <a:pt x="10455" y="37669"/>
                </a:cubicBezTo>
                <a:cubicBezTo>
                  <a:pt x="11602" y="38043"/>
                  <a:pt x="14101" y="38214"/>
                  <a:pt x="17688" y="38214"/>
                </a:cubicBezTo>
                <a:cubicBezTo>
                  <a:pt x="51616" y="38214"/>
                  <a:pt x="182950" y="22958"/>
                  <a:pt x="190181" y="20164"/>
                </a:cubicBezTo>
                <a:cubicBezTo>
                  <a:pt x="202554" y="15387"/>
                  <a:pt x="199254" y="2619"/>
                  <a:pt x="189040" y="186"/>
                </a:cubicBezTo>
                <a:cubicBezTo>
                  <a:pt x="188512" y="60"/>
                  <a:pt x="187268" y="1"/>
                  <a:pt x="185405" y="1"/>
                </a:cubicBezTo>
                <a:close/>
              </a:path>
            </a:pathLst>
          </a:custGeom>
          <a:solidFill>
            <a:srgbClr val="E45B1C"/>
          </a:solidFill>
          <a:ln>
            <a:noFill/>
          </a:ln>
          <a:effectLst>
            <a:outerShdw dist="76200" dir="45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448;p57">
            <a:extLst>
              <a:ext uri="{FF2B5EF4-FFF2-40B4-BE49-F238E27FC236}">
                <a16:creationId xmlns:a16="http://schemas.microsoft.com/office/drawing/2014/main" xmlns="" id="{A6AF2F56-FF03-FA64-AE14-FC5D2F6B9E88}"/>
              </a:ext>
            </a:extLst>
          </p:cNvPr>
          <p:cNvSpPr txBox="1">
            <a:spLocks/>
          </p:cNvSpPr>
          <p:nvPr/>
        </p:nvSpPr>
        <p:spPr>
          <a:xfrm rot="-180067">
            <a:off x="550621" y="2667168"/>
            <a:ext cx="6169049" cy="151107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9600"/>
              <a:buFont typeface="Archivo Black"/>
              <a:buNone/>
              <a:defRPr sz="86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Archivo Black"/>
              <a:buNone/>
              <a:tabLst/>
              <a:defRPr/>
            </a:pPr>
            <a:r>
              <a:rPr lang="en-US" sz="9600" b="1" kern="0">
                <a:solidFill>
                  <a:srgbClr val="1D7F50"/>
                </a:solidFill>
                <a:latin typeface="Times New Roman" panose="02020603050405020304" pitchFamily="18" charset="0"/>
                <a:cs typeface="Times New Roman" panose="02020603050405020304" pitchFamily="18" charset="0"/>
              </a:rPr>
              <a:t>Tổng kết</a:t>
            </a:r>
            <a:endParaRPr kumimoji="0" lang="en-US" sz="9600" b="1" i="0" u="none" strike="noStrike" kern="0" cap="none" spc="0" normalizeH="0" baseline="0" noProof="0">
              <a:ln>
                <a:noFill/>
              </a:ln>
              <a:solidFill>
                <a:srgbClr val="1D7F50"/>
              </a:solidFill>
              <a:effectLst/>
              <a:uLnTx/>
              <a:uFillTx/>
              <a:latin typeface="Times New Roman" panose="02020603050405020304" pitchFamily="18" charset="0"/>
              <a:cs typeface="Times New Roman" panose="02020603050405020304" pitchFamily="18" charset="0"/>
              <a:sym typeface="Archivo Black"/>
            </a:endParaRPr>
          </a:p>
        </p:txBody>
      </p:sp>
      <p:sp>
        <p:nvSpPr>
          <p:cNvPr id="17" name="Google Shape;8549;p57">
            <a:extLst>
              <a:ext uri="{FF2B5EF4-FFF2-40B4-BE49-F238E27FC236}">
                <a16:creationId xmlns:a16="http://schemas.microsoft.com/office/drawing/2014/main" xmlns="" id="{1306CC7B-970A-1AA1-BD6E-CD10C6A6A3FB}"/>
              </a:ext>
            </a:extLst>
          </p:cNvPr>
          <p:cNvSpPr txBox="1">
            <a:spLocks/>
          </p:cNvSpPr>
          <p:nvPr/>
        </p:nvSpPr>
        <p:spPr>
          <a:xfrm rot="-180312">
            <a:off x="924262" y="1282839"/>
            <a:ext cx="3570711" cy="4572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Baloo 2"/>
              <a:buNone/>
              <a:defRPr sz="1600" b="0" i="0" u="none" strike="noStrike" cap="none">
                <a:solidFill>
                  <a:srgbClr val="FFFFFF"/>
                </a:solidFill>
                <a:latin typeface="Baloo 2"/>
                <a:ea typeface="Baloo 2"/>
                <a:cs typeface="Baloo 2"/>
                <a:sym typeface="Baloo 2"/>
              </a:defRPr>
            </a:lvl1pPr>
            <a:lvl2pPr marL="914400" marR="0" lvl="1"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2pPr>
            <a:lvl3pPr marL="1371600" marR="0" lvl="2"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3pPr>
            <a:lvl4pPr marL="1828800" marR="0" lvl="3"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4pPr>
            <a:lvl5pPr marL="2286000" marR="0" lvl="4"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5pPr>
            <a:lvl6pPr marL="2743200" marR="0" lvl="5"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6pPr>
            <a:lvl7pPr marL="3200400" marR="0" lvl="6"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7pPr>
            <a:lvl8pPr marL="3657600" marR="0" lvl="7"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8pPr>
            <a:lvl9pPr marL="4114800" marR="0" lvl="8"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9pPr>
          </a:lstStyle>
          <a:p>
            <a:pPr marL="0" indent="0"/>
            <a:r>
              <a:rPr lang="en-US" sz="6600" b="1" kern="0">
                <a:latin typeface="Times New Roman" panose="02020603050405020304" pitchFamily="18" charset="0"/>
                <a:cs typeface="Times New Roman" panose="02020603050405020304" pitchFamily="18" charset="0"/>
              </a:rPr>
              <a:t>III.</a:t>
            </a:r>
          </a:p>
        </p:txBody>
      </p:sp>
      <p:grpSp>
        <p:nvGrpSpPr>
          <p:cNvPr id="18" name="Google Shape;8550;p57">
            <a:extLst>
              <a:ext uri="{FF2B5EF4-FFF2-40B4-BE49-F238E27FC236}">
                <a16:creationId xmlns:a16="http://schemas.microsoft.com/office/drawing/2014/main" xmlns="" id="{4001EC7D-2CD8-46F9-71B1-4BAF6AFD8275}"/>
              </a:ext>
            </a:extLst>
          </p:cNvPr>
          <p:cNvGrpSpPr/>
          <p:nvPr/>
        </p:nvGrpSpPr>
        <p:grpSpPr>
          <a:xfrm>
            <a:off x="3993770" y="591564"/>
            <a:ext cx="3068084" cy="1961256"/>
            <a:chOff x="5534425" y="470575"/>
            <a:chExt cx="1498600" cy="957925"/>
          </a:xfrm>
        </p:grpSpPr>
        <p:sp>
          <p:nvSpPr>
            <p:cNvPr id="19" name="Google Shape;8551;p57">
              <a:extLst>
                <a:ext uri="{FF2B5EF4-FFF2-40B4-BE49-F238E27FC236}">
                  <a16:creationId xmlns:a16="http://schemas.microsoft.com/office/drawing/2014/main" xmlns="" id="{6E54D351-931D-308F-C937-4DEC5629044C}"/>
                </a:ext>
              </a:extLst>
            </p:cNvPr>
            <p:cNvSpPr/>
            <p:nvPr/>
          </p:nvSpPr>
          <p:spPr>
            <a:xfrm>
              <a:off x="5547325" y="684975"/>
              <a:ext cx="296650" cy="112350"/>
            </a:xfrm>
            <a:custGeom>
              <a:avLst/>
              <a:gdLst/>
              <a:ahLst/>
              <a:cxnLst/>
              <a:rect l="l" t="t" r="r" b="b"/>
              <a:pathLst>
                <a:path w="11866" h="4494" extrusionOk="0">
                  <a:moveTo>
                    <a:pt x="11622" y="1"/>
                  </a:moveTo>
                  <a:lnTo>
                    <a:pt x="1" y="4493"/>
                  </a:lnTo>
                  <a:lnTo>
                    <a:pt x="7231" y="2792"/>
                  </a:lnTo>
                  <a:lnTo>
                    <a:pt x="11866" y="1443"/>
                  </a:lnTo>
                  <a:lnTo>
                    <a:pt x="11622"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552;p57">
              <a:extLst>
                <a:ext uri="{FF2B5EF4-FFF2-40B4-BE49-F238E27FC236}">
                  <a16:creationId xmlns:a16="http://schemas.microsoft.com/office/drawing/2014/main" xmlns="" id="{DBD70B3B-CD58-713F-D4B0-8B5668575AA3}"/>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1447" y="2157"/>
                  </a:lnTo>
                  <a:lnTo>
                    <a:pt x="11253"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553;p57">
              <a:extLst>
                <a:ext uri="{FF2B5EF4-FFF2-40B4-BE49-F238E27FC236}">
                  <a16:creationId xmlns:a16="http://schemas.microsoft.com/office/drawing/2014/main" xmlns="" id="{291FDA81-4410-5326-226F-588C9CA3F5B7}"/>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0410" y="1006"/>
                  </a:lnTo>
                  <a:lnTo>
                    <a:pt x="11447" y="2157"/>
                  </a:lnTo>
                  <a:lnTo>
                    <a:pt x="1125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554;p57">
              <a:extLst>
                <a:ext uri="{FF2B5EF4-FFF2-40B4-BE49-F238E27FC236}">
                  <a16:creationId xmlns:a16="http://schemas.microsoft.com/office/drawing/2014/main" xmlns="" id="{21610D4B-E6C1-F87D-CEA5-0E0E8A8AC714}"/>
                </a:ext>
              </a:extLst>
            </p:cNvPr>
            <p:cNvSpPr/>
            <p:nvPr/>
          </p:nvSpPr>
          <p:spPr>
            <a:xfrm>
              <a:off x="5534425" y="700800"/>
              <a:ext cx="420550" cy="100925"/>
            </a:xfrm>
            <a:custGeom>
              <a:avLst/>
              <a:gdLst/>
              <a:ahLst/>
              <a:cxnLst/>
              <a:rect l="l" t="t" r="r" b="b"/>
              <a:pathLst>
                <a:path w="16822" h="4037" extrusionOk="0">
                  <a:moveTo>
                    <a:pt x="13307" y="0"/>
                  </a:moveTo>
                  <a:lnTo>
                    <a:pt x="1" y="4037"/>
                  </a:lnTo>
                  <a:lnTo>
                    <a:pt x="16821" y="974"/>
                  </a:lnTo>
                  <a:lnTo>
                    <a:pt x="1330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555;p57">
              <a:extLst>
                <a:ext uri="{FF2B5EF4-FFF2-40B4-BE49-F238E27FC236}">
                  <a16:creationId xmlns:a16="http://schemas.microsoft.com/office/drawing/2014/main" xmlns="" id="{D706F231-AB29-7945-56B6-36322FB0B402}"/>
                </a:ext>
              </a:extLst>
            </p:cNvPr>
            <p:cNvSpPr/>
            <p:nvPr/>
          </p:nvSpPr>
          <p:spPr>
            <a:xfrm>
              <a:off x="5534950" y="676575"/>
              <a:ext cx="302925" cy="125300"/>
            </a:xfrm>
            <a:custGeom>
              <a:avLst/>
              <a:gdLst/>
              <a:ahLst/>
              <a:cxnLst/>
              <a:rect l="l" t="t" r="r" b="b"/>
              <a:pathLst>
                <a:path w="12117" h="5012" extrusionOk="0">
                  <a:moveTo>
                    <a:pt x="9256" y="0"/>
                  </a:moveTo>
                  <a:lnTo>
                    <a:pt x="1" y="5012"/>
                  </a:lnTo>
                  <a:lnTo>
                    <a:pt x="12117" y="337"/>
                  </a:lnTo>
                  <a:lnTo>
                    <a:pt x="925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556;p57">
              <a:extLst>
                <a:ext uri="{FF2B5EF4-FFF2-40B4-BE49-F238E27FC236}">
                  <a16:creationId xmlns:a16="http://schemas.microsoft.com/office/drawing/2014/main" xmlns="" id="{D3F7A55F-6BA7-6D97-EDE9-919A48910807}"/>
                </a:ext>
              </a:extLst>
            </p:cNvPr>
            <p:cNvSpPr/>
            <p:nvPr/>
          </p:nvSpPr>
          <p:spPr>
            <a:xfrm>
              <a:off x="6043275" y="470575"/>
              <a:ext cx="989750" cy="957925"/>
            </a:xfrm>
            <a:custGeom>
              <a:avLst/>
              <a:gdLst/>
              <a:ahLst/>
              <a:cxnLst/>
              <a:rect l="l" t="t" r="r" b="b"/>
              <a:pathLst>
                <a:path w="39590" h="38317" fill="none" extrusionOk="0">
                  <a:moveTo>
                    <a:pt x="1" y="8795"/>
                  </a:moveTo>
                  <a:cubicBezTo>
                    <a:pt x="39589" y="1"/>
                    <a:pt x="27548" y="32102"/>
                    <a:pt x="9861" y="38317"/>
                  </a:cubicBezTo>
                </a:path>
              </a:pathLst>
            </a:custGeom>
            <a:noFill/>
            <a:ln w="10500"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5" name="图片 11">
            <a:extLst>
              <a:ext uri="{FF2B5EF4-FFF2-40B4-BE49-F238E27FC236}">
                <a16:creationId xmlns:a16="http://schemas.microsoft.com/office/drawing/2014/main" xmlns="" id="{45756410-0394-4C01-9387-48DEE583F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485" y="1420837"/>
            <a:ext cx="4946682" cy="5437163"/>
          </a:xfrm>
          <a:prstGeom prst="rect">
            <a:avLst/>
          </a:prstGeom>
        </p:spPr>
      </p:pic>
      <p:cxnSp>
        <p:nvCxnSpPr>
          <p:cNvPr id="26" name="Google Shape;2470;p43">
            <a:extLst>
              <a:ext uri="{FF2B5EF4-FFF2-40B4-BE49-F238E27FC236}">
                <a16:creationId xmlns:a16="http://schemas.microsoft.com/office/drawing/2014/main" xmlns="" id="{8A2FFDDD-5541-017B-BA30-4A6DB7B8D968}"/>
              </a:ext>
            </a:extLst>
          </p:cNvPr>
          <p:cNvCxnSpPr/>
          <p:nvPr/>
        </p:nvCxnSpPr>
        <p:spPr>
          <a:xfrm>
            <a:off x="11927297" y="1759181"/>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pic>
        <p:nvPicPr>
          <p:cNvPr id="27" name="Picture 26">
            <a:extLst>
              <a:ext uri="{FF2B5EF4-FFF2-40B4-BE49-F238E27FC236}">
                <a16:creationId xmlns:a16="http://schemas.microsoft.com/office/drawing/2014/main" xmlns="" id="{A8E20B0E-13BF-E024-F5C9-7F6B40E9AC1B}"/>
              </a:ext>
            </a:extLst>
          </p:cNvPr>
          <p:cNvPicPr>
            <a:picLocks noChangeAspect="1"/>
          </p:cNvPicPr>
          <p:nvPr/>
        </p:nvPicPr>
        <p:blipFill>
          <a:blip r:embed="rId6"/>
          <a:stretch>
            <a:fillRect/>
          </a:stretch>
        </p:blipFill>
        <p:spPr>
          <a:xfrm>
            <a:off x="10752676" y="330622"/>
            <a:ext cx="1017725" cy="1017725"/>
          </a:xfrm>
          <a:prstGeom prst="rect">
            <a:avLst/>
          </a:prstGeom>
        </p:spPr>
      </p:pic>
      <p:grpSp>
        <p:nvGrpSpPr>
          <p:cNvPr id="28" name="Google Shape;1674;p50">
            <a:extLst>
              <a:ext uri="{FF2B5EF4-FFF2-40B4-BE49-F238E27FC236}">
                <a16:creationId xmlns:a16="http://schemas.microsoft.com/office/drawing/2014/main" xmlns="" id="{A88834E2-8CD6-7227-278D-41DD1C0E4014}"/>
              </a:ext>
            </a:extLst>
          </p:cNvPr>
          <p:cNvGrpSpPr/>
          <p:nvPr/>
        </p:nvGrpSpPr>
        <p:grpSpPr>
          <a:xfrm flipH="1">
            <a:off x="10752676" y="900954"/>
            <a:ext cx="1049184" cy="323946"/>
            <a:chOff x="3365625" y="629625"/>
            <a:chExt cx="408975" cy="126275"/>
          </a:xfrm>
        </p:grpSpPr>
        <p:sp>
          <p:nvSpPr>
            <p:cNvPr id="29" name="Google Shape;1675;p50">
              <a:extLst>
                <a:ext uri="{FF2B5EF4-FFF2-40B4-BE49-F238E27FC236}">
                  <a16:creationId xmlns:a16="http://schemas.microsoft.com/office/drawing/2014/main" xmlns="" id="{8E095C1A-0BD7-7F6A-C631-C24DF1385844}"/>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76;p50">
              <a:extLst>
                <a:ext uri="{FF2B5EF4-FFF2-40B4-BE49-F238E27FC236}">
                  <a16:creationId xmlns:a16="http://schemas.microsoft.com/office/drawing/2014/main" xmlns="" id="{DB7CB505-B386-8666-B057-E85A6F484A0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1677;p50">
            <a:extLst>
              <a:ext uri="{FF2B5EF4-FFF2-40B4-BE49-F238E27FC236}">
                <a16:creationId xmlns:a16="http://schemas.microsoft.com/office/drawing/2014/main" xmlns="" id="{30654AFB-F05A-8A82-02F5-4495974E6734}"/>
              </a:ext>
            </a:extLst>
          </p:cNvPr>
          <p:cNvGrpSpPr/>
          <p:nvPr/>
        </p:nvGrpSpPr>
        <p:grpSpPr>
          <a:xfrm flipH="1">
            <a:off x="9875136" y="1383805"/>
            <a:ext cx="1049184" cy="323946"/>
            <a:chOff x="3365625" y="629625"/>
            <a:chExt cx="408975" cy="126275"/>
          </a:xfrm>
        </p:grpSpPr>
        <p:sp>
          <p:nvSpPr>
            <p:cNvPr id="32" name="Google Shape;1678;p50">
              <a:extLst>
                <a:ext uri="{FF2B5EF4-FFF2-40B4-BE49-F238E27FC236}">
                  <a16:creationId xmlns:a16="http://schemas.microsoft.com/office/drawing/2014/main" xmlns="" id="{724A64FB-3D67-8CA8-7852-B0637533B99B}"/>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79;p50">
              <a:extLst>
                <a:ext uri="{FF2B5EF4-FFF2-40B4-BE49-F238E27FC236}">
                  <a16:creationId xmlns:a16="http://schemas.microsoft.com/office/drawing/2014/main" xmlns="" id="{810AE045-1CCC-82C4-D20C-F236FDD2C494}"/>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807387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anim calcmode="lin" valueType="num">
                                      <p:cBhvr>
                                        <p:cTn id="20" dur="750" fill="hold"/>
                                        <p:tgtEl>
                                          <p:spTgt spid="2"/>
                                        </p:tgtEl>
                                        <p:attrNameLst>
                                          <p:attrName>ppt_x</p:attrName>
                                        </p:attrNameLst>
                                      </p:cBhvr>
                                      <p:tavLst>
                                        <p:tav tm="0">
                                          <p:val>
                                            <p:strVal val="#ppt_x"/>
                                          </p:val>
                                        </p:tav>
                                        <p:tav tm="100000">
                                          <p:val>
                                            <p:strVal val="#ppt_x"/>
                                          </p:val>
                                        </p:tav>
                                      </p:tavLst>
                                    </p:anim>
                                    <p:anim calcmode="lin" valueType="num">
                                      <p:cBhvr>
                                        <p:cTn id="21"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 calcmode="lin" valueType="num">
                                      <p:cBhvr additive="base">
                                        <p:cTn id="4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41233" y="247128"/>
            <a:ext cx="27109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III. Tổng kết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206" name="íṩ1ïḓê">
            <a:extLst>
              <a:ext uri="{FF2B5EF4-FFF2-40B4-BE49-F238E27FC236}">
                <a16:creationId xmlns:a16="http://schemas.microsoft.com/office/drawing/2014/main" xmlns="" id="{C8C25734-6B06-6DD7-7B0A-316283A2E371}"/>
              </a:ext>
            </a:extLst>
          </p:cNvPr>
          <p:cNvSpPr/>
          <p:nvPr/>
        </p:nvSpPr>
        <p:spPr>
          <a:xfrm>
            <a:off x="6555660" y="1926808"/>
            <a:ext cx="2072481" cy="492756"/>
          </a:xfrm>
          <a:prstGeom prst="roundRect">
            <a:avLst>
              <a:gd name="adj" fmla="val 50000"/>
            </a:avLst>
          </a:prstGeom>
          <a:solidFill>
            <a:schemeClr val="bg1"/>
          </a:solidFill>
          <a:ln w="3175" cap="flat" cmpd="sng" algn="ctr">
            <a:solidFill>
              <a:schemeClr val="bg1">
                <a:lumMod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207" name="ïşļîďe">
            <a:extLst>
              <a:ext uri="{FF2B5EF4-FFF2-40B4-BE49-F238E27FC236}">
                <a16:creationId xmlns:a16="http://schemas.microsoft.com/office/drawing/2014/main" xmlns="" id="{4EE28F3C-27BE-60EF-6CD5-EC1B347E2213}"/>
              </a:ext>
            </a:extLst>
          </p:cNvPr>
          <p:cNvSpPr/>
          <p:nvPr/>
        </p:nvSpPr>
        <p:spPr>
          <a:xfrm>
            <a:off x="6317533" y="3873457"/>
            <a:ext cx="2072481" cy="492756"/>
          </a:xfrm>
          <a:prstGeom prst="roundRect">
            <a:avLst>
              <a:gd name="adj" fmla="val 50000"/>
            </a:avLst>
          </a:prstGeom>
          <a:solidFill>
            <a:schemeClr val="bg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208" name="文本框 50">
            <a:extLst>
              <a:ext uri="{FF2B5EF4-FFF2-40B4-BE49-F238E27FC236}">
                <a16:creationId xmlns:a16="http://schemas.microsoft.com/office/drawing/2014/main" xmlns="" id="{AB5970CA-C7AD-85DE-D7EA-BF2922B8B34A}"/>
              </a:ext>
            </a:extLst>
          </p:cNvPr>
          <p:cNvSpPr txBox="1"/>
          <p:nvPr/>
        </p:nvSpPr>
        <p:spPr>
          <a:xfrm>
            <a:off x="6836498" y="1770012"/>
            <a:ext cx="1510803" cy="7425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rPr>
              <a:t>01</a:t>
            </a:r>
            <a:endParaRPr kumimoji="0" lang="zh-CN" altLang="en-US" sz="3200" b="1" i="0" u="none" strike="noStrike" kern="1200" cap="none" spc="0" normalizeH="0" baseline="0" noProof="0" dirty="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09" name="文本框 51">
            <a:extLst>
              <a:ext uri="{FF2B5EF4-FFF2-40B4-BE49-F238E27FC236}">
                <a16:creationId xmlns:a16="http://schemas.microsoft.com/office/drawing/2014/main" xmlns="" id="{9705BE14-8AFB-F8BF-2460-E4B1770D75D7}"/>
              </a:ext>
            </a:extLst>
          </p:cNvPr>
          <p:cNvSpPr txBox="1"/>
          <p:nvPr/>
        </p:nvSpPr>
        <p:spPr>
          <a:xfrm>
            <a:off x="5355868" y="2459415"/>
            <a:ext cx="598286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i="1" kern="100">
                <a:solidFill>
                  <a:srgbClr val="000000"/>
                </a:solidFill>
                <a:effectLst/>
                <a:latin typeface="Times New Roman" panose="02020603050405020304" pitchFamily="18" charset="0"/>
                <a:ea typeface="SimSun" panose="02010600030101010101" pitchFamily="2" charset="-122"/>
              </a:rPr>
              <a:t>Theo em, nội dung của văn bản là gì?</a:t>
            </a:r>
            <a:endParaRPr lang="en-US" sz="3200">
              <a:latin typeface="Times New Roman" panose="02020603050405020304" pitchFamily="18" charset="0"/>
              <a:cs typeface="Times New Roman" panose="02020603050405020304" pitchFamily="18" charset="0"/>
            </a:endParaRPr>
          </a:p>
        </p:txBody>
      </p:sp>
      <p:sp>
        <p:nvSpPr>
          <p:cNvPr id="210" name="文本框 52">
            <a:extLst>
              <a:ext uri="{FF2B5EF4-FFF2-40B4-BE49-F238E27FC236}">
                <a16:creationId xmlns:a16="http://schemas.microsoft.com/office/drawing/2014/main" xmlns="" id="{F5B76370-847A-59DF-33FD-CF2A23D9E177}"/>
              </a:ext>
            </a:extLst>
          </p:cNvPr>
          <p:cNvSpPr txBox="1"/>
          <p:nvPr/>
        </p:nvSpPr>
        <p:spPr>
          <a:xfrm>
            <a:off x="6648759" y="3690107"/>
            <a:ext cx="1510803" cy="7425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rPr>
              <a:t>02</a:t>
            </a:r>
            <a:endParaRPr kumimoji="0" lang="zh-CN" altLang="en-US" sz="3200" b="1" i="0" u="none" strike="noStrike" kern="1200" cap="none" spc="0" normalizeH="0" baseline="0" noProof="0" dirty="0">
              <a:ln>
                <a:noFill/>
              </a:ln>
              <a:solidFill>
                <a:srgbClr val="16697B"/>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11" name="文本框 53">
            <a:extLst>
              <a:ext uri="{FF2B5EF4-FFF2-40B4-BE49-F238E27FC236}">
                <a16:creationId xmlns:a16="http://schemas.microsoft.com/office/drawing/2014/main" xmlns="" id="{000F8553-A90C-B0B6-CEE7-F32B49573688}"/>
              </a:ext>
            </a:extLst>
          </p:cNvPr>
          <p:cNvSpPr txBox="1"/>
          <p:nvPr/>
        </p:nvSpPr>
        <p:spPr>
          <a:xfrm>
            <a:off x="4556546" y="4265269"/>
            <a:ext cx="6096778" cy="17434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văn bản</a:t>
            </a: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a:effectLst/>
              <a:latin typeface=".VnTime"/>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12" name="Freeform 81">
            <a:extLst>
              <a:ext uri="{FF2B5EF4-FFF2-40B4-BE49-F238E27FC236}">
                <a16:creationId xmlns:a16="http://schemas.microsoft.com/office/drawing/2014/main" xmlns="" id="{EBABD1EC-DFA3-3FF2-D5F0-BAFE376CEFF0}"/>
              </a:ext>
            </a:extLst>
          </p:cNvPr>
          <p:cNvSpPr>
            <a:spLocks noEditPoints="1"/>
          </p:cNvSpPr>
          <p:nvPr/>
        </p:nvSpPr>
        <p:spPr bwMode="auto">
          <a:xfrm>
            <a:off x="7353774" y="1331330"/>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sp>
        <p:nvSpPr>
          <p:cNvPr id="213" name="Freeform 81">
            <a:extLst>
              <a:ext uri="{FF2B5EF4-FFF2-40B4-BE49-F238E27FC236}">
                <a16:creationId xmlns:a16="http://schemas.microsoft.com/office/drawing/2014/main" xmlns="" id="{1BD94163-8770-B33E-6A03-B8936D969CDC}"/>
              </a:ext>
            </a:extLst>
          </p:cNvPr>
          <p:cNvSpPr>
            <a:spLocks noEditPoints="1"/>
          </p:cNvSpPr>
          <p:nvPr/>
        </p:nvSpPr>
        <p:spPr bwMode="auto">
          <a:xfrm>
            <a:off x="7166035" y="3284616"/>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chemeClr val="bg1"/>
            </a:solid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pic>
        <p:nvPicPr>
          <p:cNvPr id="214" name="图片 2">
            <a:extLst>
              <a:ext uri="{FF2B5EF4-FFF2-40B4-BE49-F238E27FC236}">
                <a16:creationId xmlns:a16="http://schemas.microsoft.com/office/drawing/2014/main" xmlns="" id="{9B722324-6DA8-4EB1-BD0D-AD18BD710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96" y="1926808"/>
            <a:ext cx="5135849" cy="4610736"/>
          </a:xfrm>
          <a:prstGeom prst="rect">
            <a:avLst/>
          </a:prstGeom>
        </p:spPr>
      </p:pic>
    </p:spTree>
    <p:extLst>
      <p:ext uri="{BB962C8B-B14F-4D97-AF65-F5344CB8AC3E}">
        <p14:creationId xmlns:p14="http://schemas.microsoft.com/office/powerpoint/2010/main" val="2662964848"/>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fade">
                                      <p:cBhvr>
                                        <p:cTn id="48" dur="1000"/>
                                        <p:tgtEl>
                                          <p:spTgt spid="214"/>
                                        </p:tgtEl>
                                      </p:cBhvr>
                                    </p:animEffect>
                                    <p:anim calcmode="lin" valueType="num">
                                      <p:cBhvr>
                                        <p:cTn id="49" dur="1000" fill="hold"/>
                                        <p:tgtEl>
                                          <p:spTgt spid="214"/>
                                        </p:tgtEl>
                                        <p:attrNameLst>
                                          <p:attrName>ppt_x</p:attrName>
                                        </p:attrNameLst>
                                      </p:cBhvr>
                                      <p:tavLst>
                                        <p:tav tm="0">
                                          <p:val>
                                            <p:strVal val="#ppt_x"/>
                                          </p:val>
                                        </p:tav>
                                        <p:tav tm="100000">
                                          <p:val>
                                            <p:strVal val="#ppt_x"/>
                                          </p:val>
                                        </p:tav>
                                      </p:tavLst>
                                    </p:anim>
                                    <p:anim calcmode="lin" valueType="num">
                                      <p:cBhvr>
                                        <p:cTn id="50"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06"/>
                                        </p:tgtEl>
                                        <p:attrNameLst>
                                          <p:attrName>style.visibility</p:attrName>
                                        </p:attrNameLst>
                                      </p:cBhvr>
                                      <p:to>
                                        <p:strVal val="visible"/>
                                      </p:to>
                                    </p:set>
                                    <p:animEffect transition="in" filter="fade">
                                      <p:cBhvr>
                                        <p:cTn id="55" dur="1000"/>
                                        <p:tgtEl>
                                          <p:spTgt spid="206"/>
                                        </p:tgtEl>
                                      </p:cBhvr>
                                    </p:animEffect>
                                    <p:anim calcmode="lin" valueType="num">
                                      <p:cBhvr>
                                        <p:cTn id="56" dur="1000" fill="hold"/>
                                        <p:tgtEl>
                                          <p:spTgt spid="206"/>
                                        </p:tgtEl>
                                        <p:attrNameLst>
                                          <p:attrName>ppt_x</p:attrName>
                                        </p:attrNameLst>
                                      </p:cBhvr>
                                      <p:tavLst>
                                        <p:tav tm="0">
                                          <p:val>
                                            <p:strVal val="#ppt_x"/>
                                          </p:val>
                                        </p:tav>
                                        <p:tav tm="100000">
                                          <p:val>
                                            <p:strVal val="#ppt_x"/>
                                          </p:val>
                                        </p:tav>
                                      </p:tavLst>
                                    </p:anim>
                                    <p:anim calcmode="lin" valueType="num">
                                      <p:cBhvr>
                                        <p:cTn id="57" dur="1000" fill="hold"/>
                                        <p:tgtEl>
                                          <p:spTgt spid="20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8"/>
                                        </p:tgtEl>
                                        <p:attrNameLst>
                                          <p:attrName>style.visibility</p:attrName>
                                        </p:attrNameLst>
                                      </p:cBhvr>
                                      <p:to>
                                        <p:strVal val="visible"/>
                                      </p:to>
                                    </p:set>
                                    <p:animEffect transition="in" filter="fade">
                                      <p:cBhvr>
                                        <p:cTn id="60" dur="1000"/>
                                        <p:tgtEl>
                                          <p:spTgt spid="208"/>
                                        </p:tgtEl>
                                      </p:cBhvr>
                                    </p:animEffect>
                                    <p:anim calcmode="lin" valueType="num">
                                      <p:cBhvr>
                                        <p:cTn id="61" dur="1000" fill="hold"/>
                                        <p:tgtEl>
                                          <p:spTgt spid="208"/>
                                        </p:tgtEl>
                                        <p:attrNameLst>
                                          <p:attrName>ppt_x</p:attrName>
                                        </p:attrNameLst>
                                      </p:cBhvr>
                                      <p:tavLst>
                                        <p:tav tm="0">
                                          <p:val>
                                            <p:strVal val="#ppt_x"/>
                                          </p:val>
                                        </p:tav>
                                        <p:tav tm="100000">
                                          <p:val>
                                            <p:strVal val="#ppt_x"/>
                                          </p:val>
                                        </p:tav>
                                      </p:tavLst>
                                    </p:anim>
                                    <p:anim calcmode="lin" valueType="num">
                                      <p:cBhvr>
                                        <p:cTn id="62" dur="1000" fill="hold"/>
                                        <p:tgtEl>
                                          <p:spTgt spid="20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2"/>
                                        </p:tgtEl>
                                        <p:attrNameLst>
                                          <p:attrName>style.visibility</p:attrName>
                                        </p:attrNameLst>
                                      </p:cBhvr>
                                      <p:to>
                                        <p:strVal val="visible"/>
                                      </p:to>
                                    </p:set>
                                    <p:animEffect transition="in" filter="fade">
                                      <p:cBhvr>
                                        <p:cTn id="65" dur="1000"/>
                                        <p:tgtEl>
                                          <p:spTgt spid="212"/>
                                        </p:tgtEl>
                                      </p:cBhvr>
                                    </p:animEffect>
                                    <p:anim calcmode="lin" valueType="num">
                                      <p:cBhvr>
                                        <p:cTn id="66" dur="1000" fill="hold"/>
                                        <p:tgtEl>
                                          <p:spTgt spid="212"/>
                                        </p:tgtEl>
                                        <p:attrNameLst>
                                          <p:attrName>ppt_x</p:attrName>
                                        </p:attrNameLst>
                                      </p:cBhvr>
                                      <p:tavLst>
                                        <p:tav tm="0">
                                          <p:val>
                                            <p:strVal val="#ppt_x"/>
                                          </p:val>
                                        </p:tav>
                                        <p:tav tm="100000">
                                          <p:val>
                                            <p:strVal val="#ppt_x"/>
                                          </p:val>
                                        </p:tav>
                                      </p:tavLst>
                                    </p:anim>
                                    <p:anim calcmode="lin" valueType="num">
                                      <p:cBhvr>
                                        <p:cTn id="67" dur="1000" fill="hold"/>
                                        <p:tgtEl>
                                          <p:spTgt spid="21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09"/>
                                        </p:tgtEl>
                                        <p:attrNameLst>
                                          <p:attrName>style.visibility</p:attrName>
                                        </p:attrNameLst>
                                      </p:cBhvr>
                                      <p:to>
                                        <p:strVal val="visible"/>
                                      </p:to>
                                    </p:set>
                                    <p:animEffect transition="in" filter="fade">
                                      <p:cBhvr>
                                        <p:cTn id="70" dur="1000"/>
                                        <p:tgtEl>
                                          <p:spTgt spid="209"/>
                                        </p:tgtEl>
                                      </p:cBhvr>
                                    </p:animEffect>
                                    <p:anim calcmode="lin" valueType="num">
                                      <p:cBhvr>
                                        <p:cTn id="71" dur="1000" fill="hold"/>
                                        <p:tgtEl>
                                          <p:spTgt spid="209"/>
                                        </p:tgtEl>
                                        <p:attrNameLst>
                                          <p:attrName>ppt_x</p:attrName>
                                        </p:attrNameLst>
                                      </p:cBhvr>
                                      <p:tavLst>
                                        <p:tav tm="0">
                                          <p:val>
                                            <p:strVal val="#ppt_x"/>
                                          </p:val>
                                        </p:tav>
                                        <p:tav tm="100000">
                                          <p:val>
                                            <p:strVal val="#ppt_x"/>
                                          </p:val>
                                        </p:tav>
                                      </p:tavLst>
                                    </p:anim>
                                    <p:anim calcmode="lin" valueType="num">
                                      <p:cBhvr>
                                        <p:cTn id="72"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07"/>
                                        </p:tgtEl>
                                        <p:attrNameLst>
                                          <p:attrName>style.visibility</p:attrName>
                                        </p:attrNameLst>
                                      </p:cBhvr>
                                      <p:to>
                                        <p:strVal val="visible"/>
                                      </p:to>
                                    </p:set>
                                    <p:animEffect transition="in" filter="wipe(down)">
                                      <p:cBhvr>
                                        <p:cTn id="77" dur="500"/>
                                        <p:tgtEl>
                                          <p:spTgt spid="20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10"/>
                                        </p:tgtEl>
                                        <p:attrNameLst>
                                          <p:attrName>style.visibility</p:attrName>
                                        </p:attrNameLst>
                                      </p:cBhvr>
                                      <p:to>
                                        <p:strVal val="visible"/>
                                      </p:to>
                                    </p:set>
                                    <p:animEffect transition="in" filter="wipe(down)">
                                      <p:cBhvr>
                                        <p:cTn id="80" dur="500"/>
                                        <p:tgtEl>
                                          <p:spTgt spid="210"/>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13"/>
                                        </p:tgtEl>
                                        <p:attrNameLst>
                                          <p:attrName>style.visibility</p:attrName>
                                        </p:attrNameLst>
                                      </p:cBhvr>
                                      <p:to>
                                        <p:strVal val="visible"/>
                                      </p:to>
                                    </p:set>
                                    <p:animEffect transition="in" filter="wipe(down)">
                                      <p:cBhvr>
                                        <p:cTn id="83" dur="500"/>
                                        <p:tgtEl>
                                          <p:spTgt spid="213"/>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11"/>
                                        </p:tgtEl>
                                        <p:attrNameLst>
                                          <p:attrName>style.visibility</p:attrName>
                                        </p:attrNameLst>
                                      </p:cBhvr>
                                      <p:to>
                                        <p:strVal val="visible"/>
                                      </p:to>
                                    </p:set>
                                    <p:animEffect transition="in" filter="wipe(down)">
                                      <p:cBhvr>
                                        <p:cTn id="86"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6" grpId="0" animBg="1"/>
      <p:bldP spid="207" grpId="0" animBg="1"/>
      <p:bldP spid="208" grpId="0"/>
      <p:bldP spid="209" grpId="0"/>
      <p:bldP spid="210" grpId="0"/>
      <p:bldP spid="211" grpId="0"/>
      <p:bldP spid="212" grpId="0" animBg="1"/>
      <p:bldP spid="2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247056"/>
            <a:ext cx="24545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1. Nội dung</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2" name="Google Shape;3455;p80">
            <a:extLst>
              <a:ext uri="{FF2B5EF4-FFF2-40B4-BE49-F238E27FC236}">
                <a16:creationId xmlns:a16="http://schemas.microsoft.com/office/drawing/2014/main" xmlns="" id="{E9AB7C7D-DD3E-E365-D855-83ECB8E1F03D}"/>
              </a:ext>
            </a:extLst>
          </p:cNvPr>
          <p:cNvGrpSpPr/>
          <p:nvPr/>
        </p:nvGrpSpPr>
        <p:grpSpPr>
          <a:xfrm>
            <a:off x="5228161" y="3944145"/>
            <a:ext cx="1626456" cy="2374589"/>
            <a:chOff x="5253675" y="433100"/>
            <a:chExt cx="2128825" cy="3286400"/>
          </a:xfrm>
        </p:grpSpPr>
        <p:sp>
          <p:nvSpPr>
            <p:cNvPr id="150" name="Google Shape;3456;p80">
              <a:extLst>
                <a:ext uri="{FF2B5EF4-FFF2-40B4-BE49-F238E27FC236}">
                  <a16:creationId xmlns:a16="http://schemas.microsoft.com/office/drawing/2014/main" xmlns="" id="{F3C97081-31B0-98AA-56A3-155AD6F6027C}"/>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457;p80">
              <a:extLst>
                <a:ext uri="{FF2B5EF4-FFF2-40B4-BE49-F238E27FC236}">
                  <a16:creationId xmlns:a16="http://schemas.microsoft.com/office/drawing/2014/main" xmlns="" id="{34633344-8906-DC24-B8D4-29701AD7807F}"/>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458;p80">
              <a:extLst>
                <a:ext uri="{FF2B5EF4-FFF2-40B4-BE49-F238E27FC236}">
                  <a16:creationId xmlns:a16="http://schemas.microsoft.com/office/drawing/2014/main" xmlns="" id="{589B87E8-4F82-B354-131A-91ADE18551BD}"/>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459;p80">
              <a:extLst>
                <a:ext uri="{FF2B5EF4-FFF2-40B4-BE49-F238E27FC236}">
                  <a16:creationId xmlns:a16="http://schemas.microsoft.com/office/drawing/2014/main" xmlns="" id="{72A9DBCD-9106-78C9-C94F-0768161F628D}"/>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460;p80">
              <a:extLst>
                <a:ext uri="{FF2B5EF4-FFF2-40B4-BE49-F238E27FC236}">
                  <a16:creationId xmlns:a16="http://schemas.microsoft.com/office/drawing/2014/main" xmlns="" id="{DCDB89B2-AE05-B9D4-FECD-956616A9817F}"/>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461;p80">
              <a:extLst>
                <a:ext uri="{FF2B5EF4-FFF2-40B4-BE49-F238E27FC236}">
                  <a16:creationId xmlns:a16="http://schemas.microsoft.com/office/drawing/2014/main" xmlns="" id="{0FAB719A-1AD1-29CF-0886-FB99E2C4763F}"/>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462;p80">
              <a:extLst>
                <a:ext uri="{FF2B5EF4-FFF2-40B4-BE49-F238E27FC236}">
                  <a16:creationId xmlns:a16="http://schemas.microsoft.com/office/drawing/2014/main" xmlns="" id="{FFCD9D05-E0AD-9211-32FC-19BC97171CDD}"/>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463;p80">
              <a:extLst>
                <a:ext uri="{FF2B5EF4-FFF2-40B4-BE49-F238E27FC236}">
                  <a16:creationId xmlns:a16="http://schemas.microsoft.com/office/drawing/2014/main" xmlns="" id="{9AE5F0EC-4A35-4EA6-487D-1BAB0AA023BE}"/>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464;p80">
              <a:extLst>
                <a:ext uri="{FF2B5EF4-FFF2-40B4-BE49-F238E27FC236}">
                  <a16:creationId xmlns:a16="http://schemas.microsoft.com/office/drawing/2014/main" xmlns="" id="{0BD503A1-492E-4BED-C75F-85468A32C86E}"/>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465;p80">
              <a:extLst>
                <a:ext uri="{FF2B5EF4-FFF2-40B4-BE49-F238E27FC236}">
                  <a16:creationId xmlns:a16="http://schemas.microsoft.com/office/drawing/2014/main" xmlns="" id="{6CF69A1F-817A-7325-FB2A-678696E627BE}"/>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466;p80">
              <a:extLst>
                <a:ext uri="{FF2B5EF4-FFF2-40B4-BE49-F238E27FC236}">
                  <a16:creationId xmlns:a16="http://schemas.microsoft.com/office/drawing/2014/main" xmlns="" id="{2CA8819F-C8DB-F72F-542D-B58373725577}"/>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467;p80">
              <a:extLst>
                <a:ext uri="{FF2B5EF4-FFF2-40B4-BE49-F238E27FC236}">
                  <a16:creationId xmlns:a16="http://schemas.microsoft.com/office/drawing/2014/main" xmlns="" id="{A4A0CDE6-05A6-0677-A75B-9856C394F36C}"/>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468;p80">
              <a:extLst>
                <a:ext uri="{FF2B5EF4-FFF2-40B4-BE49-F238E27FC236}">
                  <a16:creationId xmlns:a16="http://schemas.microsoft.com/office/drawing/2014/main" xmlns="" id="{F8798375-1DFB-622B-FB6E-1865D1689505}"/>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469;p80">
              <a:extLst>
                <a:ext uri="{FF2B5EF4-FFF2-40B4-BE49-F238E27FC236}">
                  <a16:creationId xmlns:a16="http://schemas.microsoft.com/office/drawing/2014/main" xmlns="" id="{227896A1-E3F1-3D0D-59E0-E8F95D68F5D0}"/>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470;p80">
              <a:extLst>
                <a:ext uri="{FF2B5EF4-FFF2-40B4-BE49-F238E27FC236}">
                  <a16:creationId xmlns:a16="http://schemas.microsoft.com/office/drawing/2014/main" xmlns="" id="{B541C46B-77E2-28B5-F70F-D27823E7CF7A}"/>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471;p80">
              <a:extLst>
                <a:ext uri="{FF2B5EF4-FFF2-40B4-BE49-F238E27FC236}">
                  <a16:creationId xmlns:a16="http://schemas.microsoft.com/office/drawing/2014/main" xmlns="" id="{13FF1F43-BCB3-1B8C-721C-89D2A0BAE099}"/>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472;p80">
              <a:extLst>
                <a:ext uri="{FF2B5EF4-FFF2-40B4-BE49-F238E27FC236}">
                  <a16:creationId xmlns:a16="http://schemas.microsoft.com/office/drawing/2014/main" xmlns="" id="{1981EA22-80DE-9374-5E8B-13A52C1FA2AF}"/>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473;p80">
              <a:extLst>
                <a:ext uri="{FF2B5EF4-FFF2-40B4-BE49-F238E27FC236}">
                  <a16:creationId xmlns:a16="http://schemas.microsoft.com/office/drawing/2014/main" xmlns="" id="{1C1D988A-191B-9960-7DE7-2516AB778BED}"/>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474;p80">
              <a:extLst>
                <a:ext uri="{FF2B5EF4-FFF2-40B4-BE49-F238E27FC236}">
                  <a16:creationId xmlns:a16="http://schemas.microsoft.com/office/drawing/2014/main" xmlns="" id="{251557FE-83E6-0722-A4AD-F5774A3AFD74}"/>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475;p80">
              <a:extLst>
                <a:ext uri="{FF2B5EF4-FFF2-40B4-BE49-F238E27FC236}">
                  <a16:creationId xmlns:a16="http://schemas.microsoft.com/office/drawing/2014/main" xmlns="" id="{BF948040-904F-017B-7312-40DFA9F9221A}"/>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476;p80">
              <a:extLst>
                <a:ext uri="{FF2B5EF4-FFF2-40B4-BE49-F238E27FC236}">
                  <a16:creationId xmlns:a16="http://schemas.microsoft.com/office/drawing/2014/main" xmlns="" id="{A87863EB-023F-775B-FD47-D1936BB2EC24}"/>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477;p80">
              <a:extLst>
                <a:ext uri="{FF2B5EF4-FFF2-40B4-BE49-F238E27FC236}">
                  <a16:creationId xmlns:a16="http://schemas.microsoft.com/office/drawing/2014/main" xmlns="" id="{2A8FDB0A-9BFA-007C-0D7F-E0766A2643C7}"/>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478;p80">
              <a:extLst>
                <a:ext uri="{FF2B5EF4-FFF2-40B4-BE49-F238E27FC236}">
                  <a16:creationId xmlns:a16="http://schemas.microsoft.com/office/drawing/2014/main" xmlns="" id="{0712E439-ECF6-1117-965F-31C880432763}"/>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479;p80">
              <a:extLst>
                <a:ext uri="{FF2B5EF4-FFF2-40B4-BE49-F238E27FC236}">
                  <a16:creationId xmlns:a16="http://schemas.microsoft.com/office/drawing/2014/main" xmlns="" id="{C7F44237-8EB4-3005-800F-0C5728C79ECB}"/>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480;p80">
              <a:extLst>
                <a:ext uri="{FF2B5EF4-FFF2-40B4-BE49-F238E27FC236}">
                  <a16:creationId xmlns:a16="http://schemas.microsoft.com/office/drawing/2014/main" xmlns="" id="{FCC79B0A-887D-B4F3-ACC7-ABB02D0CDF6F}"/>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481;p80">
              <a:extLst>
                <a:ext uri="{FF2B5EF4-FFF2-40B4-BE49-F238E27FC236}">
                  <a16:creationId xmlns:a16="http://schemas.microsoft.com/office/drawing/2014/main" xmlns="" id="{B7A72ADA-5BBF-220B-D305-17489E576C12}"/>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482;p80">
              <a:extLst>
                <a:ext uri="{FF2B5EF4-FFF2-40B4-BE49-F238E27FC236}">
                  <a16:creationId xmlns:a16="http://schemas.microsoft.com/office/drawing/2014/main" xmlns="" id="{9100DA45-675C-8299-04E0-D6899CE17F6D}"/>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483;p80">
              <a:extLst>
                <a:ext uri="{FF2B5EF4-FFF2-40B4-BE49-F238E27FC236}">
                  <a16:creationId xmlns:a16="http://schemas.microsoft.com/office/drawing/2014/main" xmlns="" id="{91BBC3EC-CDC0-129E-61E4-9A065F554F69}"/>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484;p80">
              <a:extLst>
                <a:ext uri="{FF2B5EF4-FFF2-40B4-BE49-F238E27FC236}">
                  <a16:creationId xmlns:a16="http://schemas.microsoft.com/office/drawing/2014/main" xmlns="" id="{B7B262FE-36EE-071D-C2B6-2304A5B9CF29}"/>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485;p80">
              <a:extLst>
                <a:ext uri="{FF2B5EF4-FFF2-40B4-BE49-F238E27FC236}">
                  <a16:creationId xmlns:a16="http://schemas.microsoft.com/office/drawing/2014/main" xmlns="" id="{A8057064-2CDA-2764-3359-A89B47537F8A}"/>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486;p80">
              <a:extLst>
                <a:ext uri="{FF2B5EF4-FFF2-40B4-BE49-F238E27FC236}">
                  <a16:creationId xmlns:a16="http://schemas.microsoft.com/office/drawing/2014/main" xmlns="" id="{232839F1-4116-4CE1-AE9D-97D2CAB2765D}"/>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3487;p80">
              <a:extLst>
                <a:ext uri="{FF2B5EF4-FFF2-40B4-BE49-F238E27FC236}">
                  <a16:creationId xmlns:a16="http://schemas.microsoft.com/office/drawing/2014/main" xmlns="" id="{FCFDED1D-2BE5-C891-6053-490A08DAF0D1}"/>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3488;p80">
              <a:extLst>
                <a:ext uri="{FF2B5EF4-FFF2-40B4-BE49-F238E27FC236}">
                  <a16:creationId xmlns:a16="http://schemas.microsoft.com/office/drawing/2014/main" xmlns="" id="{2E109FB3-02F5-2D4C-713A-C8D904FAD3C1}"/>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3489;p80">
              <a:extLst>
                <a:ext uri="{FF2B5EF4-FFF2-40B4-BE49-F238E27FC236}">
                  <a16:creationId xmlns:a16="http://schemas.microsoft.com/office/drawing/2014/main" xmlns="" id="{36B339B1-5F28-6E90-2D48-4470CDB9DFBE}"/>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3490;p80">
              <a:extLst>
                <a:ext uri="{FF2B5EF4-FFF2-40B4-BE49-F238E27FC236}">
                  <a16:creationId xmlns:a16="http://schemas.microsoft.com/office/drawing/2014/main" xmlns="" id="{0D5FADED-052F-4B83-5127-29905F72CF57}"/>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3491;p80">
              <a:extLst>
                <a:ext uri="{FF2B5EF4-FFF2-40B4-BE49-F238E27FC236}">
                  <a16:creationId xmlns:a16="http://schemas.microsoft.com/office/drawing/2014/main" xmlns="" id="{D4EA6D24-81EA-3AF7-D0D9-F7434DD6F3B2}"/>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3492;p80">
              <a:extLst>
                <a:ext uri="{FF2B5EF4-FFF2-40B4-BE49-F238E27FC236}">
                  <a16:creationId xmlns:a16="http://schemas.microsoft.com/office/drawing/2014/main" xmlns="" id="{45F1B0C9-10A9-8B37-16D3-4A0196DDCA7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3493;p80">
              <a:extLst>
                <a:ext uri="{FF2B5EF4-FFF2-40B4-BE49-F238E27FC236}">
                  <a16:creationId xmlns:a16="http://schemas.microsoft.com/office/drawing/2014/main" xmlns="" id="{5933D4C0-60AB-CF9E-4CDD-3786E1B50FB0}"/>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3494;p80">
              <a:extLst>
                <a:ext uri="{FF2B5EF4-FFF2-40B4-BE49-F238E27FC236}">
                  <a16:creationId xmlns:a16="http://schemas.microsoft.com/office/drawing/2014/main" xmlns="" id="{9ADB00E0-4A50-8BEE-57B6-65313357D103}"/>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3495;p80">
              <a:extLst>
                <a:ext uri="{FF2B5EF4-FFF2-40B4-BE49-F238E27FC236}">
                  <a16:creationId xmlns:a16="http://schemas.microsoft.com/office/drawing/2014/main" xmlns="" id="{69E9FF43-F8E7-9973-7BB1-879A117DE7EC}"/>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3496;p80">
              <a:extLst>
                <a:ext uri="{FF2B5EF4-FFF2-40B4-BE49-F238E27FC236}">
                  <a16:creationId xmlns:a16="http://schemas.microsoft.com/office/drawing/2014/main" xmlns="" id="{F79E94E5-8CB3-75EC-80C6-9A912E37C8B7}"/>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3497;p80">
              <a:extLst>
                <a:ext uri="{FF2B5EF4-FFF2-40B4-BE49-F238E27FC236}">
                  <a16:creationId xmlns:a16="http://schemas.microsoft.com/office/drawing/2014/main" xmlns="" id="{0D191274-57B1-968A-2D32-7AD1A1C02B8B}"/>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498;p80">
              <a:extLst>
                <a:ext uri="{FF2B5EF4-FFF2-40B4-BE49-F238E27FC236}">
                  <a16:creationId xmlns:a16="http://schemas.microsoft.com/office/drawing/2014/main" xmlns="" id="{22124DF8-F7C6-B533-1874-DA1203104DB3}"/>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499;p80">
              <a:extLst>
                <a:ext uri="{FF2B5EF4-FFF2-40B4-BE49-F238E27FC236}">
                  <a16:creationId xmlns:a16="http://schemas.microsoft.com/office/drawing/2014/main" xmlns="" id="{A945B876-42CD-9C42-92E2-18F1CFBC7612}"/>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500;p80">
              <a:extLst>
                <a:ext uri="{FF2B5EF4-FFF2-40B4-BE49-F238E27FC236}">
                  <a16:creationId xmlns:a16="http://schemas.microsoft.com/office/drawing/2014/main" xmlns="" id="{7EC3F456-C4A4-FB11-E3A7-8717C4721783}"/>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501;p80">
              <a:extLst>
                <a:ext uri="{FF2B5EF4-FFF2-40B4-BE49-F238E27FC236}">
                  <a16:creationId xmlns:a16="http://schemas.microsoft.com/office/drawing/2014/main" xmlns="" id="{30056873-7C0C-E5AA-7917-43F6734C319B}"/>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502;p80">
              <a:extLst>
                <a:ext uri="{FF2B5EF4-FFF2-40B4-BE49-F238E27FC236}">
                  <a16:creationId xmlns:a16="http://schemas.microsoft.com/office/drawing/2014/main" xmlns="" id="{4A42AFA8-6503-FBCA-7BA7-EB515E4179D6}"/>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503;p80">
              <a:extLst>
                <a:ext uri="{FF2B5EF4-FFF2-40B4-BE49-F238E27FC236}">
                  <a16:creationId xmlns:a16="http://schemas.microsoft.com/office/drawing/2014/main" xmlns="" id="{1590CF21-482F-3B29-05B7-B8768D7278E6}"/>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3504;p80">
            <a:extLst>
              <a:ext uri="{FF2B5EF4-FFF2-40B4-BE49-F238E27FC236}">
                <a16:creationId xmlns:a16="http://schemas.microsoft.com/office/drawing/2014/main" xmlns="" id="{994CEA73-B580-A202-31FF-CC384D7B3052}"/>
              </a:ext>
            </a:extLst>
          </p:cNvPr>
          <p:cNvGrpSpPr/>
          <p:nvPr/>
        </p:nvGrpSpPr>
        <p:grpSpPr>
          <a:xfrm>
            <a:off x="3070336" y="3771426"/>
            <a:ext cx="1428663" cy="2215882"/>
            <a:chOff x="2892225" y="535525"/>
            <a:chExt cx="1747200" cy="2865450"/>
          </a:xfrm>
        </p:grpSpPr>
        <p:sp>
          <p:nvSpPr>
            <p:cNvPr id="111" name="Google Shape;3505;p80">
              <a:extLst>
                <a:ext uri="{FF2B5EF4-FFF2-40B4-BE49-F238E27FC236}">
                  <a16:creationId xmlns:a16="http://schemas.microsoft.com/office/drawing/2014/main" xmlns="" id="{780697F3-5888-B9B9-B05D-166E67DB85C8}"/>
                </a:ext>
              </a:extLst>
            </p:cNvPr>
            <p:cNvSpPr/>
            <p:nvPr/>
          </p:nvSpPr>
          <p:spPr>
            <a:xfrm>
              <a:off x="3149225" y="2150050"/>
              <a:ext cx="422900" cy="467575"/>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506;p80">
              <a:extLst>
                <a:ext uri="{FF2B5EF4-FFF2-40B4-BE49-F238E27FC236}">
                  <a16:creationId xmlns:a16="http://schemas.microsoft.com/office/drawing/2014/main" xmlns="" id="{D81DBF84-FD13-E0AC-DCFB-4EC9BD0C2239}"/>
                </a:ext>
              </a:extLst>
            </p:cNvPr>
            <p:cNvSpPr/>
            <p:nvPr/>
          </p:nvSpPr>
          <p:spPr>
            <a:xfrm>
              <a:off x="3399175" y="1900125"/>
              <a:ext cx="759225" cy="909700"/>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507;p80">
              <a:extLst>
                <a:ext uri="{FF2B5EF4-FFF2-40B4-BE49-F238E27FC236}">
                  <a16:creationId xmlns:a16="http://schemas.microsoft.com/office/drawing/2014/main" xmlns="" id="{AC2C89D9-D025-B23E-5311-40B13D5EC16A}"/>
                </a:ext>
              </a:extLst>
            </p:cNvPr>
            <p:cNvSpPr/>
            <p:nvPr/>
          </p:nvSpPr>
          <p:spPr>
            <a:xfrm>
              <a:off x="3784400" y="1864250"/>
              <a:ext cx="795525" cy="985475"/>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508;p80">
              <a:extLst>
                <a:ext uri="{FF2B5EF4-FFF2-40B4-BE49-F238E27FC236}">
                  <a16:creationId xmlns:a16="http://schemas.microsoft.com/office/drawing/2014/main" xmlns="" id="{18F8C9D0-05FB-7DD5-84F9-632C24EC2DFF}"/>
                </a:ext>
              </a:extLst>
            </p:cNvPr>
            <p:cNvSpPr/>
            <p:nvPr/>
          </p:nvSpPr>
          <p:spPr>
            <a:xfrm>
              <a:off x="3969225" y="2769650"/>
              <a:ext cx="458400" cy="378600"/>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509;p80">
              <a:extLst>
                <a:ext uri="{FF2B5EF4-FFF2-40B4-BE49-F238E27FC236}">
                  <a16:creationId xmlns:a16="http://schemas.microsoft.com/office/drawing/2014/main" xmlns="" id="{5B5FFEA4-8724-B7FB-0D2B-1C309AD69302}"/>
                </a:ext>
              </a:extLst>
            </p:cNvPr>
            <p:cNvSpPr/>
            <p:nvPr/>
          </p:nvSpPr>
          <p:spPr>
            <a:xfrm>
              <a:off x="3883800" y="3001275"/>
              <a:ext cx="549675" cy="399700"/>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510;p80">
              <a:extLst>
                <a:ext uri="{FF2B5EF4-FFF2-40B4-BE49-F238E27FC236}">
                  <a16:creationId xmlns:a16="http://schemas.microsoft.com/office/drawing/2014/main" xmlns="" id="{03697A1B-AC11-4880-AD6E-36CD3C414F88}"/>
                </a:ext>
              </a:extLst>
            </p:cNvPr>
            <p:cNvSpPr/>
            <p:nvPr/>
          </p:nvSpPr>
          <p:spPr>
            <a:xfrm>
              <a:off x="3883800" y="3170050"/>
              <a:ext cx="530650" cy="230925"/>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511;p80">
              <a:extLst>
                <a:ext uri="{FF2B5EF4-FFF2-40B4-BE49-F238E27FC236}">
                  <a16:creationId xmlns:a16="http://schemas.microsoft.com/office/drawing/2014/main" xmlns="" id="{420D3954-16C8-4C21-24B5-DAABDC7B111A}"/>
                </a:ext>
              </a:extLst>
            </p:cNvPr>
            <p:cNvSpPr/>
            <p:nvPr/>
          </p:nvSpPr>
          <p:spPr>
            <a:xfrm>
              <a:off x="4289100" y="3231600"/>
              <a:ext cx="102225" cy="107750"/>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512;p80">
              <a:extLst>
                <a:ext uri="{FF2B5EF4-FFF2-40B4-BE49-F238E27FC236}">
                  <a16:creationId xmlns:a16="http://schemas.microsoft.com/office/drawing/2014/main" xmlns="" id="{9656217B-B1B6-9B1E-D6D0-AA01FA75740F}"/>
                </a:ext>
              </a:extLst>
            </p:cNvPr>
            <p:cNvSpPr/>
            <p:nvPr/>
          </p:nvSpPr>
          <p:spPr>
            <a:xfrm>
              <a:off x="3949775" y="3066825"/>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513;p80">
              <a:extLst>
                <a:ext uri="{FF2B5EF4-FFF2-40B4-BE49-F238E27FC236}">
                  <a16:creationId xmlns:a16="http://schemas.microsoft.com/office/drawing/2014/main" xmlns="" id="{EF06060E-40C4-FCF9-2AB1-E553ABE7B306}"/>
                </a:ext>
              </a:extLst>
            </p:cNvPr>
            <p:cNvSpPr/>
            <p:nvPr/>
          </p:nvSpPr>
          <p:spPr>
            <a:xfrm>
              <a:off x="2892225" y="2023125"/>
              <a:ext cx="468350" cy="511625"/>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514;p80">
              <a:extLst>
                <a:ext uri="{FF2B5EF4-FFF2-40B4-BE49-F238E27FC236}">
                  <a16:creationId xmlns:a16="http://schemas.microsoft.com/office/drawing/2014/main" xmlns="" id="{1041B80E-426F-6103-7B98-8DAF14F3804C}"/>
                </a:ext>
              </a:extLst>
            </p:cNvPr>
            <p:cNvSpPr/>
            <p:nvPr/>
          </p:nvSpPr>
          <p:spPr>
            <a:xfrm>
              <a:off x="2892225" y="2023125"/>
              <a:ext cx="311950" cy="503450"/>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515;p80">
              <a:extLst>
                <a:ext uri="{FF2B5EF4-FFF2-40B4-BE49-F238E27FC236}">
                  <a16:creationId xmlns:a16="http://schemas.microsoft.com/office/drawing/2014/main" xmlns="" id="{1F5BB9DC-4356-7236-F1B7-E88D905E70F1}"/>
                </a:ext>
              </a:extLst>
            </p:cNvPr>
            <p:cNvSpPr/>
            <p:nvPr/>
          </p:nvSpPr>
          <p:spPr>
            <a:xfrm>
              <a:off x="3110675" y="2120825"/>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516;p80">
              <a:extLst>
                <a:ext uri="{FF2B5EF4-FFF2-40B4-BE49-F238E27FC236}">
                  <a16:creationId xmlns:a16="http://schemas.microsoft.com/office/drawing/2014/main" xmlns="" id="{917417FD-CB88-CF52-5BDC-FCB08A31CF6F}"/>
                </a:ext>
              </a:extLst>
            </p:cNvPr>
            <p:cNvSpPr/>
            <p:nvPr/>
          </p:nvSpPr>
          <p:spPr>
            <a:xfrm>
              <a:off x="2970725" y="2409800"/>
              <a:ext cx="93825" cy="114550"/>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517;p80">
              <a:extLst>
                <a:ext uri="{FF2B5EF4-FFF2-40B4-BE49-F238E27FC236}">
                  <a16:creationId xmlns:a16="http://schemas.microsoft.com/office/drawing/2014/main" xmlns="" id="{C1437306-2209-92CE-2D0D-21F5A845EE97}"/>
                </a:ext>
              </a:extLst>
            </p:cNvPr>
            <p:cNvSpPr/>
            <p:nvPr/>
          </p:nvSpPr>
          <p:spPr>
            <a:xfrm>
              <a:off x="3270300" y="1164825"/>
              <a:ext cx="1099350" cy="620750"/>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518;p80">
              <a:extLst>
                <a:ext uri="{FF2B5EF4-FFF2-40B4-BE49-F238E27FC236}">
                  <a16:creationId xmlns:a16="http://schemas.microsoft.com/office/drawing/2014/main" xmlns="" id="{DC2016DA-9B3D-62D9-B33A-A183CB519675}"/>
                </a:ext>
              </a:extLst>
            </p:cNvPr>
            <p:cNvSpPr/>
            <p:nvPr/>
          </p:nvSpPr>
          <p:spPr>
            <a:xfrm>
              <a:off x="3346575" y="1291950"/>
              <a:ext cx="690825" cy="428200"/>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519;p80">
              <a:extLst>
                <a:ext uri="{FF2B5EF4-FFF2-40B4-BE49-F238E27FC236}">
                  <a16:creationId xmlns:a16="http://schemas.microsoft.com/office/drawing/2014/main" xmlns="" id="{11A2D5CE-CE54-3AB1-601A-761C74645279}"/>
                </a:ext>
              </a:extLst>
            </p:cNvPr>
            <p:cNvSpPr/>
            <p:nvPr/>
          </p:nvSpPr>
          <p:spPr>
            <a:xfrm>
              <a:off x="4296950" y="1090025"/>
              <a:ext cx="342475" cy="326575"/>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520;p80">
              <a:extLst>
                <a:ext uri="{FF2B5EF4-FFF2-40B4-BE49-F238E27FC236}">
                  <a16:creationId xmlns:a16="http://schemas.microsoft.com/office/drawing/2014/main" xmlns="" id="{C7FCC22D-C9C2-31E0-673B-78CF67A3F619}"/>
                </a:ext>
              </a:extLst>
            </p:cNvPr>
            <p:cNvSpPr/>
            <p:nvPr/>
          </p:nvSpPr>
          <p:spPr>
            <a:xfrm>
              <a:off x="3924975" y="1334900"/>
              <a:ext cx="668200" cy="596000"/>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521;p80">
              <a:extLst>
                <a:ext uri="{FF2B5EF4-FFF2-40B4-BE49-F238E27FC236}">
                  <a16:creationId xmlns:a16="http://schemas.microsoft.com/office/drawing/2014/main" xmlns="" id="{0CD8FA76-6197-9F14-A319-FD72CDB4C620}"/>
                </a:ext>
              </a:extLst>
            </p:cNvPr>
            <p:cNvSpPr/>
            <p:nvPr/>
          </p:nvSpPr>
          <p:spPr>
            <a:xfrm>
              <a:off x="3689800" y="1916100"/>
              <a:ext cx="800925" cy="471775"/>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522;p80">
              <a:extLst>
                <a:ext uri="{FF2B5EF4-FFF2-40B4-BE49-F238E27FC236}">
                  <a16:creationId xmlns:a16="http://schemas.microsoft.com/office/drawing/2014/main" xmlns="" id="{064E9C27-991D-D3B7-501F-D1C9B1506230}"/>
                </a:ext>
              </a:extLst>
            </p:cNvPr>
            <p:cNvSpPr/>
            <p:nvPr/>
          </p:nvSpPr>
          <p:spPr>
            <a:xfrm>
              <a:off x="3630325" y="1537025"/>
              <a:ext cx="642000" cy="569050"/>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523;p80">
              <a:extLst>
                <a:ext uri="{FF2B5EF4-FFF2-40B4-BE49-F238E27FC236}">
                  <a16:creationId xmlns:a16="http://schemas.microsoft.com/office/drawing/2014/main" xmlns="" id="{7F650565-1F45-4CDE-0560-65D984BB0B96}"/>
                </a:ext>
              </a:extLst>
            </p:cNvPr>
            <p:cNvSpPr/>
            <p:nvPr/>
          </p:nvSpPr>
          <p:spPr>
            <a:xfrm>
              <a:off x="3743450" y="2085350"/>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524;p80">
              <a:extLst>
                <a:ext uri="{FF2B5EF4-FFF2-40B4-BE49-F238E27FC236}">
                  <a16:creationId xmlns:a16="http://schemas.microsoft.com/office/drawing/2014/main" xmlns="" id="{BF8B76B7-8AE0-2F8C-E2F8-518B915170BC}"/>
                </a:ext>
              </a:extLst>
            </p:cNvPr>
            <p:cNvSpPr/>
            <p:nvPr/>
          </p:nvSpPr>
          <p:spPr>
            <a:xfrm>
              <a:off x="3865725" y="2069150"/>
              <a:ext cx="95100" cy="324700"/>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525;p80">
              <a:extLst>
                <a:ext uri="{FF2B5EF4-FFF2-40B4-BE49-F238E27FC236}">
                  <a16:creationId xmlns:a16="http://schemas.microsoft.com/office/drawing/2014/main" xmlns="" id="{EAFFC61A-B779-EAF2-7F45-2D20884BD2E5}"/>
                </a:ext>
              </a:extLst>
            </p:cNvPr>
            <p:cNvSpPr/>
            <p:nvPr/>
          </p:nvSpPr>
          <p:spPr>
            <a:xfrm>
              <a:off x="3990575" y="2041400"/>
              <a:ext cx="136525" cy="321225"/>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526;p80">
              <a:extLst>
                <a:ext uri="{FF2B5EF4-FFF2-40B4-BE49-F238E27FC236}">
                  <a16:creationId xmlns:a16="http://schemas.microsoft.com/office/drawing/2014/main" xmlns="" id="{323CAD5E-3120-9745-5434-E52FAEAC342F}"/>
                </a:ext>
              </a:extLst>
            </p:cNvPr>
            <p:cNvSpPr/>
            <p:nvPr/>
          </p:nvSpPr>
          <p:spPr>
            <a:xfrm>
              <a:off x="4114150" y="1987800"/>
              <a:ext cx="161950" cy="320150"/>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527;p80">
              <a:extLst>
                <a:ext uri="{FF2B5EF4-FFF2-40B4-BE49-F238E27FC236}">
                  <a16:creationId xmlns:a16="http://schemas.microsoft.com/office/drawing/2014/main" xmlns="" id="{CF8F0937-2E4C-DF7F-3591-DD79E2BA80D4}"/>
                </a:ext>
              </a:extLst>
            </p:cNvPr>
            <p:cNvSpPr/>
            <p:nvPr/>
          </p:nvSpPr>
          <p:spPr>
            <a:xfrm>
              <a:off x="4220675" y="1938825"/>
              <a:ext cx="194750" cy="275025"/>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528;p80">
              <a:extLst>
                <a:ext uri="{FF2B5EF4-FFF2-40B4-BE49-F238E27FC236}">
                  <a16:creationId xmlns:a16="http://schemas.microsoft.com/office/drawing/2014/main" xmlns="" id="{93AFC3AB-C9FA-4C08-417B-0186E9FB706A}"/>
                </a:ext>
              </a:extLst>
            </p:cNvPr>
            <p:cNvSpPr/>
            <p:nvPr/>
          </p:nvSpPr>
          <p:spPr>
            <a:xfrm>
              <a:off x="3649600" y="736400"/>
              <a:ext cx="761250" cy="762575"/>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529;p80">
              <a:extLst>
                <a:ext uri="{FF2B5EF4-FFF2-40B4-BE49-F238E27FC236}">
                  <a16:creationId xmlns:a16="http://schemas.microsoft.com/office/drawing/2014/main" xmlns="" id="{0A631E9C-601B-A6B7-18B1-42D265993212}"/>
                </a:ext>
              </a:extLst>
            </p:cNvPr>
            <p:cNvSpPr/>
            <p:nvPr/>
          </p:nvSpPr>
          <p:spPr>
            <a:xfrm>
              <a:off x="3779025" y="1161175"/>
              <a:ext cx="146700" cy="139500"/>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530;p80">
              <a:extLst>
                <a:ext uri="{FF2B5EF4-FFF2-40B4-BE49-F238E27FC236}">
                  <a16:creationId xmlns:a16="http://schemas.microsoft.com/office/drawing/2014/main" xmlns="" id="{2B686649-8820-AEC5-92E2-B716C2B3A55F}"/>
                </a:ext>
              </a:extLst>
            </p:cNvPr>
            <p:cNvSpPr/>
            <p:nvPr/>
          </p:nvSpPr>
          <p:spPr>
            <a:xfrm>
              <a:off x="4186875" y="1206700"/>
              <a:ext cx="146725" cy="139750"/>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531;p80">
              <a:extLst>
                <a:ext uri="{FF2B5EF4-FFF2-40B4-BE49-F238E27FC236}">
                  <a16:creationId xmlns:a16="http://schemas.microsoft.com/office/drawing/2014/main" xmlns="" id="{22A81896-CD86-C784-DB2E-C8A2B35427AD}"/>
                </a:ext>
              </a:extLst>
            </p:cNvPr>
            <p:cNvSpPr/>
            <p:nvPr/>
          </p:nvSpPr>
          <p:spPr>
            <a:xfrm>
              <a:off x="3899525" y="1484950"/>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532;p80">
              <a:extLst>
                <a:ext uri="{FF2B5EF4-FFF2-40B4-BE49-F238E27FC236}">
                  <a16:creationId xmlns:a16="http://schemas.microsoft.com/office/drawing/2014/main" xmlns="" id="{4EC63F76-22CE-7ABC-CF37-A85C1FB48E7B}"/>
                </a:ext>
              </a:extLst>
            </p:cNvPr>
            <p:cNvSpPr/>
            <p:nvPr/>
          </p:nvSpPr>
          <p:spPr>
            <a:xfrm>
              <a:off x="3920650" y="1484950"/>
              <a:ext cx="171375"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533;p80">
              <a:extLst>
                <a:ext uri="{FF2B5EF4-FFF2-40B4-BE49-F238E27FC236}">
                  <a16:creationId xmlns:a16="http://schemas.microsoft.com/office/drawing/2014/main" xmlns="" id="{6864F5D1-9403-DA18-9F03-281904EF784B}"/>
                </a:ext>
              </a:extLst>
            </p:cNvPr>
            <p:cNvSpPr/>
            <p:nvPr/>
          </p:nvSpPr>
          <p:spPr>
            <a:xfrm>
              <a:off x="3866775" y="962675"/>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534;p80">
              <a:extLst>
                <a:ext uri="{FF2B5EF4-FFF2-40B4-BE49-F238E27FC236}">
                  <a16:creationId xmlns:a16="http://schemas.microsoft.com/office/drawing/2014/main" xmlns="" id="{0B4BB5BE-3CA1-9CBB-1712-71E640762BC9}"/>
                </a:ext>
              </a:extLst>
            </p:cNvPr>
            <p:cNvSpPr/>
            <p:nvPr/>
          </p:nvSpPr>
          <p:spPr>
            <a:xfrm>
              <a:off x="3546175" y="998800"/>
              <a:ext cx="176975" cy="279925"/>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535;p80">
              <a:extLst>
                <a:ext uri="{FF2B5EF4-FFF2-40B4-BE49-F238E27FC236}">
                  <a16:creationId xmlns:a16="http://schemas.microsoft.com/office/drawing/2014/main" xmlns="" id="{F849266B-4953-1039-6CA9-03FB8A0DDCCA}"/>
                </a:ext>
              </a:extLst>
            </p:cNvPr>
            <p:cNvSpPr/>
            <p:nvPr/>
          </p:nvSpPr>
          <p:spPr>
            <a:xfrm>
              <a:off x="4225500" y="976525"/>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536;p80">
              <a:extLst>
                <a:ext uri="{FF2B5EF4-FFF2-40B4-BE49-F238E27FC236}">
                  <a16:creationId xmlns:a16="http://schemas.microsoft.com/office/drawing/2014/main" xmlns="" id="{FDB5AAA7-7D2D-4053-E8C1-DC1BF6BCF26C}"/>
                </a:ext>
              </a:extLst>
            </p:cNvPr>
            <p:cNvSpPr/>
            <p:nvPr/>
          </p:nvSpPr>
          <p:spPr>
            <a:xfrm>
              <a:off x="3959025" y="1244400"/>
              <a:ext cx="178750" cy="122150"/>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537;p80">
              <a:extLst>
                <a:ext uri="{FF2B5EF4-FFF2-40B4-BE49-F238E27FC236}">
                  <a16:creationId xmlns:a16="http://schemas.microsoft.com/office/drawing/2014/main" xmlns="" id="{89049417-3642-43C4-232F-F08D7F107D7C}"/>
                </a:ext>
              </a:extLst>
            </p:cNvPr>
            <p:cNvSpPr/>
            <p:nvPr/>
          </p:nvSpPr>
          <p:spPr>
            <a:xfrm>
              <a:off x="3482575" y="535525"/>
              <a:ext cx="934675" cy="630300"/>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538;p80">
              <a:extLst>
                <a:ext uri="{FF2B5EF4-FFF2-40B4-BE49-F238E27FC236}">
                  <a16:creationId xmlns:a16="http://schemas.microsoft.com/office/drawing/2014/main" xmlns="" id="{056F472E-8610-9538-F3B1-93AA404E088E}"/>
                </a:ext>
              </a:extLst>
            </p:cNvPr>
            <p:cNvSpPr/>
            <p:nvPr/>
          </p:nvSpPr>
          <p:spPr>
            <a:xfrm>
              <a:off x="3646850" y="659575"/>
              <a:ext cx="653425" cy="217450"/>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539;p80">
              <a:extLst>
                <a:ext uri="{FF2B5EF4-FFF2-40B4-BE49-F238E27FC236}">
                  <a16:creationId xmlns:a16="http://schemas.microsoft.com/office/drawing/2014/main" xmlns="" id="{085DEDCE-9A8A-4516-E950-780F5C8913CA}"/>
                </a:ext>
              </a:extLst>
            </p:cNvPr>
            <p:cNvSpPr/>
            <p:nvPr/>
          </p:nvSpPr>
          <p:spPr>
            <a:xfrm>
              <a:off x="2999250" y="767175"/>
              <a:ext cx="355950" cy="329700"/>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540;p80">
              <a:extLst>
                <a:ext uri="{FF2B5EF4-FFF2-40B4-BE49-F238E27FC236}">
                  <a16:creationId xmlns:a16="http://schemas.microsoft.com/office/drawing/2014/main" xmlns="" id="{597DC2F2-F18E-44FE-A75C-D433A7A45C40}"/>
                </a:ext>
              </a:extLst>
            </p:cNvPr>
            <p:cNvSpPr/>
            <p:nvPr/>
          </p:nvSpPr>
          <p:spPr>
            <a:xfrm>
              <a:off x="3102500" y="962925"/>
              <a:ext cx="842825" cy="842050"/>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541;p80">
              <a:extLst>
                <a:ext uri="{FF2B5EF4-FFF2-40B4-BE49-F238E27FC236}">
                  <a16:creationId xmlns:a16="http://schemas.microsoft.com/office/drawing/2014/main" xmlns="" id="{3213C8FF-2D38-D836-43D9-32082293E501}"/>
                </a:ext>
              </a:extLst>
            </p:cNvPr>
            <p:cNvSpPr/>
            <p:nvPr/>
          </p:nvSpPr>
          <p:spPr>
            <a:xfrm>
              <a:off x="4047175" y="1093075"/>
              <a:ext cx="139425" cy="107975"/>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542;p80">
              <a:extLst>
                <a:ext uri="{FF2B5EF4-FFF2-40B4-BE49-F238E27FC236}">
                  <a16:creationId xmlns:a16="http://schemas.microsoft.com/office/drawing/2014/main" xmlns="" id="{4B54363C-044E-1746-9E2E-4B657E114380}"/>
                </a:ext>
              </a:extLst>
            </p:cNvPr>
            <p:cNvSpPr/>
            <p:nvPr/>
          </p:nvSpPr>
          <p:spPr>
            <a:xfrm>
              <a:off x="4202625" y="1074125"/>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543;p80">
              <a:extLst>
                <a:ext uri="{FF2B5EF4-FFF2-40B4-BE49-F238E27FC236}">
                  <a16:creationId xmlns:a16="http://schemas.microsoft.com/office/drawing/2014/main" xmlns="" id="{3275D3D8-3D5E-0807-04B6-32F8D7A723EC}"/>
                </a:ext>
              </a:extLst>
            </p:cNvPr>
            <p:cNvSpPr/>
            <p:nvPr/>
          </p:nvSpPr>
          <p:spPr>
            <a:xfrm>
              <a:off x="3930600" y="1060675"/>
              <a:ext cx="84175" cy="75675"/>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oogle Shape;3544;p80">
            <a:extLst>
              <a:ext uri="{FF2B5EF4-FFF2-40B4-BE49-F238E27FC236}">
                <a16:creationId xmlns:a16="http://schemas.microsoft.com/office/drawing/2014/main" xmlns="" id="{A29C6022-784C-E3F6-27B0-D1F213F23CB1}"/>
              </a:ext>
            </a:extLst>
          </p:cNvPr>
          <p:cNvGrpSpPr/>
          <p:nvPr/>
        </p:nvGrpSpPr>
        <p:grpSpPr>
          <a:xfrm>
            <a:off x="645756" y="3944145"/>
            <a:ext cx="2033226" cy="2405169"/>
            <a:chOff x="238125" y="551075"/>
            <a:chExt cx="2486550" cy="3110225"/>
          </a:xfrm>
        </p:grpSpPr>
        <p:sp>
          <p:nvSpPr>
            <p:cNvPr id="67" name="Google Shape;3545;p80">
              <a:extLst>
                <a:ext uri="{FF2B5EF4-FFF2-40B4-BE49-F238E27FC236}">
                  <a16:creationId xmlns:a16="http://schemas.microsoft.com/office/drawing/2014/main" xmlns="" id="{E0A59B3C-35F5-B07C-2EBA-8749B544B27E}"/>
                </a:ext>
              </a:extLst>
            </p:cNvPr>
            <p:cNvSpPr/>
            <p:nvPr/>
          </p:nvSpPr>
          <p:spPr>
            <a:xfrm>
              <a:off x="728050" y="785225"/>
              <a:ext cx="541075" cy="535000"/>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46;p80">
              <a:extLst>
                <a:ext uri="{FF2B5EF4-FFF2-40B4-BE49-F238E27FC236}">
                  <a16:creationId xmlns:a16="http://schemas.microsoft.com/office/drawing/2014/main" xmlns="" id="{9192BD3D-88D1-69A6-2B47-EC85AF469A27}"/>
                </a:ext>
              </a:extLst>
            </p:cNvPr>
            <p:cNvSpPr/>
            <p:nvPr/>
          </p:nvSpPr>
          <p:spPr>
            <a:xfrm>
              <a:off x="852650" y="1252275"/>
              <a:ext cx="635900" cy="602050"/>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47;p80">
              <a:extLst>
                <a:ext uri="{FF2B5EF4-FFF2-40B4-BE49-F238E27FC236}">
                  <a16:creationId xmlns:a16="http://schemas.microsoft.com/office/drawing/2014/main" xmlns="" id="{2C968F01-D107-02DA-483D-0EDE9C1D7F3D}"/>
                </a:ext>
              </a:extLst>
            </p:cNvPr>
            <p:cNvSpPr/>
            <p:nvPr/>
          </p:nvSpPr>
          <p:spPr>
            <a:xfrm>
              <a:off x="1340800" y="2023925"/>
              <a:ext cx="625475" cy="1378025"/>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48;p80">
              <a:extLst>
                <a:ext uri="{FF2B5EF4-FFF2-40B4-BE49-F238E27FC236}">
                  <a16:creationId xmlns:a16="http://schemas.microsoft.com/office/drawing/2014/main" xmlns="" id="{2678EF6E-DAF0-977D-1F89-2DCDA36D8047}"/>
                </a:ext>
              </a:extLst>
            </p:cNvPr>
            <p:cNvSpPr/>
            <p:nvPr/>
          </p:nvSpPr>
          <p:spPr>
            <a:xfrm>
              <a:off x="493125" y="1957050"/>
              <a:ext cx="1039900" cy="1296700"/>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49;p80">
              <a:extLst>
                <a:ext uri="{FF2B5EF4-FFF2-40B4-BE49-F238E27FC236}">
                  <a16:creationId xmlns:a16="http://schemas.microsoft.com/office/drawing/2014/main" xmlns="" id="{2F95D5F1-1B65-27C8-85D7-62DB82E7AF07}"/>
                </a:ext>
              </a:extLst>
            </p:cNvPr>
            <p:cNvSpPr/>
            <p:nvPr/>
          </p:nvSpPr>
          <p:spPr>
            <a:xfrm>
              <a:off x="1350200" y="2393350"/>
              <a:ext cx="390800" cy="376575"/>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50;p80">
              <a:extLst>
                <a:ext uri="{FF2B5EF4-FFF2-40B4-BE49-F238E27FC236}">
                  <a16:creationId xmlns:a16="http://schemas.microsoft.com/office/drawing/2014/main" xmlns="" id="{6A1A950E-8440-A64D-F663-618F7431E6E1}"/>
                </a:ext>
              </a:extLst>
            </p:cNvPr>
            <p:cNvSpPr/>
            <p:nvPr/>
          </p:nvSpPr>
          <p:spPr>
            <a:xfrm>
              <a:off x="761600" y="2231875"/>
              <a:ext cx="632625" cy="352975"/>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51;p80">
              <a:extLst>
                <a:ext uri="{FF2B5EF4-FFF2-40B4-BE49-F238E27FC236}">
                  <a16:creationId xmlns:a16="http://schemas.microsoft.com/office/drawing/2014/main" xmlns="" id="{2D07DE0C-BF22-C8DD-8454-552251DBC26B}"/>
                </a:ext>
              </a:extLst>
            </p:cNvPr>
            <p:cNvSpPr/>
            <p:nvPr/>
          </p:nvSpPr>
          <p:spPr>
            <a:xfrm>
              <a:off x="1507325" y="3247625"/>
              <a:ext cx="551200" cy="413675"/>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52;p80">
              <a:extLst>
                <a:ext uri="{FF2B5EF4-FFF2-40B4-BE49-F238E27FC236}">
                  <a16:creationId xmlns:a16="http://schemas.microsoft.com/office/drawing/2014/main" xmlns="" id="{1B8EE997-02BD-83F7-D287-94345A23A282}"/>
                </a:ext>
              </a:extLst>
            </p:cNvPr>
            <p:cNvSpPr/>
            <p:nvPr/>
          </p:nvSpPr>
          <p:spPr>
            <a:xfrm>
              <a:off x="1531975" y="3414375"/>
              <a:ext cx="526550" cy="246925"/>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53;p80">
              <a:extLst>
                <a:ext uri="{FF2B5EF4-FFF2-40B4-BE49-F238E27FC236}">
                  <a16:creationId xmlns:a16="http://schemas.microsoft.com/office/drawing/2014/main" xmlns="" id="{B5217B0E-3177-E71A-DA40-7FABA5DC5118}"/>
                </a:ext>
              </a:extLst>
            </p:cNvPr>
            <p:cNvSpPr/>
            <p:nvPr/>
          </p:nvSpPr>
          <p:spPr>
            <a:xfrm>
              <a:off x="1550875" y="3491125"/>
              <a:ext cx="105450" cy="104725"/>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54;p80">
              <a:extLst>
                <a:ext uri="{FF2B5EF4-FFF2-40B4-BE49-F238E27FC236}">
                  <a16:creationId xmlns:a16="http://schemas.microsoft.com/office/drawing/2014/main" xmlns="" id="{81022313-F5C0-EC56-A9E7-21215543F9F7}"/>
                </a:ext>
              </a:extLst>
            </p:cNvPr>
            <p:cNvSpPr/>
            <p:nvPr/>
          </p:nvSpPr>
          <p:spPr>
            <a:xfrm>
              <a:off x="1919700" y="3312525"/>
              <a:ext cx="67025"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55;p80">
              <a:extLst>
                <a:ext uri="{FF2B5EF4-FFF2-40B4-BE49-F238E27FC236}">
                  <a16:creationId xmlns:a16="http://schemas.microsoft.com/office/drawing/2014/main" xmlns="" id="{6BE66D20-8C0F-460C-5986-E957C6226833}"/>
                </a:ext>
              </a:extLst>
            </p:cNvPr>
            <p:cNvSpPr/>
            <p:nvPr/>
          </p:nvSpPr>
          <p:spPr>
            <a:xfrm>
              <a:off x="238125" y="3101700"/>
              <a:ext cx="593425" cy="390500"/>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56;p80">
              <a:extLst>
                <a:ext uri="{FF2B5EF4-FFF2-40B4-BE49-F238E27FC236}">
                  <a16:creationId xmlns:a16="http://schemas.microsoft.com/office/drawing/2014/main" xmlns="" id="{177D0F22-D2F6-775B-2030-BD19B0F3D3D0}"/>
                </a:ext>
              </a:extLst>
            </p:cNvPr>
            <p:cNvSpPr/>
            <p:nvPr/>
          </p:nvSpPr>
          <p:spPr>
            <a:xfrm>
              <a:off x="238125" y="3193175"/>
              <a:ext cx="513625" cy="299025"/>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57;p80">
              <a:extLst>
                <a:ext uri="{FF2B5EF4-FFF2-40B4-BE49-F238E27FC236}">
                  <a16:creationId xmlns:a16="http://schemas.microsoft.com/office/drawing/2014/main" xmlns="" id="{130C6D36-B23A-29EE-B73D-5A9C5DC948D6}"/>
                </a:ext>
              </a:extLst>
            </p:cNvPr>
            <p:cNvSpPr/>
            <p:nvPr/>
          </p:nvSpPr>
          <p:spPr>
            <a:xfrm>
              <a:off x="623275" y="3307875"/>
              <a:ext cx="175175" cy="84725"/>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58;p80">
              <a:extLst>
                <a:ext uri="{FF2B5EF4-FFF2-40B4-BE49-F238E27FC236}">
                  <a16:creationId xmlns:a16="http://schemas.microsoft.com/office/drawing/2014/main" xmlns="" id="{84609C40-4450-AC9D-DA1D-76B3BAC73F99}"/>
                </a:ext>
              </a:extLst>
            </p:cNvPr>
            <p:cNvSpPr/>
            <p:nvPr/>
          </p:nvSpPr>
          <p:spPr>
            <a:xfrm>
              <a:off x="361725" y="3116500"/>
              <a:ext cx="34325"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59;p80">
              <a:extLst>
                <a:ext uri="{FF2B5EF4-FFF2-40B4-BE49-F238E27FC236}">
                  <a16:creationId xmlns:a16="http://schemas.microsoft.com/office/drawing/2014/main" xmlns="" id="{ECE568A7-3CB6-B778-9EB9-7C8FAC4D442F}"/>
                </a:ext>
              </a:extLst>
            </p:cNvPr>
            <p:cNvSpPr/>
            <p:nvPr/>
          </p:nvSpPr>
          <p:spPr>
            <a:xfrm>
              <a:off x="854900" y="1499350"/>
              <a:ext cx="1054450" cy="1052350"/>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60;p80">
              <a:extLst>
                <a:ext uri="{FF2B5EF4-FFF2-40B4-BE49-F238E27FC236}">
                  <a16:creationId xmlns:a16="http://schemas.microsoft.com/office/drawing/2014/main" xmlns="" id="{C8D91470-DC9C-BC32-BE35-45FA61245161}"/>
                </a:ext>
              </a:extLst>
            </p:cNvPr>
            <p:cNvSpPr/>
            <p:nvPr/>
          </p:nvSpPr>
          <p:spPr>
            <a:xfrm>
              <a:off x="1413525" y="1519000"/>
              <a:ext cx="301775"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561;p80">
              <a:extLst>
                <a:ext uri="{FF2B5EF4-FFF2-40B4-BE49-F238E27FC236}">
                  <a16:creationId xmlns:a16="http://schemas.microsoft.com/office/drawing/2014/main" xmlns="" id="{F2A7E9A1-1708-9DDB-9E6D-D34998C75C4C}"/>
                </a:ext>
              </a:extLst>
            </p:cNvPr>
            <p:cNvSpPr/>
            <p:nvPr/>
          </p:nvSpPr>
          <p:spPr>
            <a:xfrm>
              <a:off x="1382275" y="1668250"/>
              <a:ext cx="122050" cy="91025"/>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562;p80">
              <a:extLst>
                <a:ext uri="{FF2B5EF4-FFF2-40B4-BE49-F238E27FC236}">
                  <a16:creationId xmlns:a16="http://schemas.microsoft.com/office/drawing/2014/main" xmlns="" id="{97DD701B-E33F-3959-3329-64A1288CDC2D}"/>
                </a:ext>
              </a:extLst>
            </p:cNvPr>
            <p:cNvSpPr/>
            <p:nvPr/>
          </p:nvSpPr>
          <p:spPr>
            <a:xfrm>
              <a:off x="1337475" y="1869125"/>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563;p80">
              <a:extLst>
                <a:ext uri="{FF2B5EF4-FFF2-40B4-BE49-F238E27FC236}">
                  <a16:creationId xmlns:a16="http://schemas.microsoft.com/office/drawing/2014/main" xmlns="" id="{005ED413-FF87-70D1-4F18-9521018DD468}"/>
                </a:ext>
              </a:extLst>
            </p:cNvPr>
            <p:cNvSpPr/>
            <p:nvPr/>
          </p:nvSpPr>
          <p:spPr>
            <a:xfrm>
              <a:off x="1256850" y="2068400"/>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564;p80">
              <a:extLst>
                <a:ext uri="{FF2B5EF4-FFF2-40B4-BE49-F238E27FC236}">
                  <a16:creationId xmlns:a16="http://schemas.microsoft.com/office/drawing/2014/main" xmlns="" id="{26D04B1F-51EC-D8A7-E1B4-2DF0F56E15F4}"/>
                </a:ext>
              </a:extLst>
            </p:cNvPr>
            <p:cNvSpPr/>
            <p:nvPr/>
          </p:nvSpPr>
          <p:spPr>
            <a:xfrm>
              <a:off x="1188450" y="2254775"/>
              <a:ext cx="122150" cy="91050"/>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565;p80">
              <a:extLst>
                <a:ext uri="{FF2B5EF4-FFF2-40B4-BE49-F238E27FC236}">
                  <a16:creationId xmlns:a16="http://schemas.microsoft.com/office/drawing/2014/main" xmlns="" id="{93FFDBAF-59BC-DA3E-10D6-C2B3065E6D2D}"/>
                </a:ext>
              </a:extLst>
            </p:cNvPr>
            <p:cNvSpPr/>
            <p:nvPr/>
          </p:nvSpPr>
          <p:spPr>
            <a:xfrm>
              <a:off x="1633200" y="866150"/>
              <a:ext cx="569275" cy="728275"/>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566;p80">
              <a:extLst>
                <a:ext uri="{FF2B5EF4-FFF2-40B4-BE49-F238E27FC236}">
                  <a16:creationId xmlns:a16="http://schemas.microsoft.com/office/drawing/2014/main" xmlns="" id="{1DE7D89B-B86C-7D83-F0DA-11CD945B8091}"/>
                </a:ext>
              </a:extLst>
            </p:cNvPr>
            <p:cNvSpPr/>
            <p:nvPr/>
          </p:nvSpPr>
          <p:spPr>
            <a:xfrm>
              <a:off x="1160550" y="666050"/>
              <a:ext cx="805225" cy="801250"/>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567;p80">
              <a:extLst>
                <a:ext uri="{FF2B5EF4-FFF2-40B4-BE49-F238E27FC236}">
                  <a16:creationId xmlns:a16="http://schemas.microsoft.com/office/drawing/2014/main" xmlns="" id="{A868B8C4-A5EC-6B9C-4BF2-9DF71805F632}"/>
                </a:ext>
              </a:extLst>
            </p:cNvPr>
            <p:cNvSpPr/>
            <p:nvPr/>
          </p:nvSpPr>
          <p:spPr>
            <a:xfrm>
              <a:off x="956125" y="551075"/>
              <a:ext cx="1065075" cy="986750"/>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568;p80">
              <a:extLst>
                <a:ext uri="{FF2B5EF4-FFF2-40B4-BE49-F238E27FC236}">
                  <a16:creationId xmlns:a16="http://schemas.microsoft.com/office/drawing/2014/main" xmlns="" id="{D1294937-C77C-11B3-34A8-4958DAC10AC5}"/>
                </a:ext>
              </a:extLst>
            </p:cNvPr>
            <p:cNvSpPr/>
            <p:nvPr/>
          </p:nvSpPr>
          <p:spPr>
            <a:xfrm>
              <a:off x="1660350" y="1135550"/>
              <a:ext cx="156175" cy="147100"/>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569;p80">
              <a:extLst>
                <a:ext uri="{FF2B5EF4-FFF2-40B4-BE49-F238E27FC236}">
                  <a16:creationId xmlns:a16="http://schemas.microsoft.com/office/drawing/2014/main" xmlns="" id="{0F159022-0F55-3E5A-6C6D-B15631CC6808}"/>
                </a:ext>
              </a:extLst>
            </p:cNvPr>
            <p:cNvSpPr/>
            <p:nvPr/>
          </p:nvSpPr>
          <p:spPr>
            <a:xfrm>
              <a:off x="1196600" y="1124325"/>
              <a:ext cx="156175" cy="147100"/>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570;p80">
              <a:extLst>
                <a:ext uri="{FF2B5EF4-FFF2-40B4-BE49-F238E27FC236}">
                  <a16:creationId xmlns:a16="http://schemas.microsoft.com/office/drawing/2014/main" xmlns="" id="{D9C13939-00C5-D69B-FAD5-6694FFD96C7D}"/>
                </a:ext>
              </a:extLst>
            </p:cNvPr>
            <p:cNvSpPr/>
            <p:nvPr/>
          </p:nvSpPr>
          <p:spPr>
            <a:xfrm>
              <a:off x="1444525" y="1456925"/>
              <a:ext cx="202675"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571;p80">
              <a:extLst>
                <a:ext uri="{FF2B5EF4-FFF2-40B4-BE49-F238E27FC236}">
                  <a16:creationId xmlns:a16="http://schemas.microsoft.com/office/drawing/2014/main" xmlns="" id="{632F5BBA-F5E3-8B6A-E779-9E479335193C}"/>
                </a:ext>
              </a:extLst>
            </p:cNvPr>
            <p:cNvSpPr/>
            <p:nvPr/>
          </p:nvSpPr>
          <p:spPr>
            <a:xfrm>
              <a:off x="1444525" y="1456925"/>
              <a:ext cx="188700" cy="69100"/>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572;p80">
              <a:extLst>
                <a:ext uri="{FF2B5EF4-FFF2-40B4-BE49-F238E27FC236}">
                  <a16:creationId xmlns:a16="http://schemas.microsoft.com/office/drawing/2014/main" xmlns="" id="{EE5BD6A9-4B67-4A2A-96ED-7E78D2B1FF66}"/>
                </a:ext>
              </a:extLst>
            </p:cNvPr>
            <p:cNvSpPr/>
            <p:nvPr/>
          </p:nvSpPr>
          <p:spPr>
            <a:xfrm>
              <a:off x="1632900" y="915925"/>
              <a:ext cx="122375" cy="61525"/>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573;p80">
              <a:extLst>
                <a:ext uri="{FF2B5EF4-FFF2-40B4-BE49-F238E27FC236}">
                  <a16:creationId xmlns:a16="http://schemas.microsoft.com/office/drawing/2014/main" xmlns="" id="{92FE0842-4FE8-866F-06A6-06C182FD19D5}"/>
                </a:ext>
              </a:extLst>
            </p:cNvPr>
            <p:cNvSpPr/>
            <p:nvPr/>
          </p:nvSpPr>
          <p:spPr>
            <a:xfrm>
              <a:off x="1890475" y="993525"/>
              <a:ext cx="180575" cy="289900"/>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574;p80">
              <a:extLst>
                <a:ext uri="{FF2B5EF4-FFF2-40B4-BE49-F238E27FC236}">
                  <a16:creationId xmlns:a16="http://schemas.microsoft.com/office/drawing/2014/main" xmlns="" id="{99D4B6C5-F51C-0456-C07E-CCA1A80D17F8}"/>
                </a:ext>
              </a:extLst>
            </p:cNvPr>
            <p:cNvSpPr/>
            <p:nvPr/>
          </p:nvSpPr>
          <p:spPr>
            <a:xfrm>
              <a:off x="1768175" y="645625"/>
              <a:ext cx="212550" cy="345175"/>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575;p80">
              <a:extLst>
                <a:ext uri="{FF2B5EF4-FFF2-40B4-BE49-F238E27FC236}">
                  <a16:creationId xmlns:a16="http://schemas.microsoft.com/office/drawing/2014/main" xmlns="" id="{37F54558-B4E7-C866-CC82-93FB6AD08692}"/>
                </a:ext>
              </a:extLst>
            </p:cNvPr>
            <p:cNvSpPr/>
            <p:nvPr/>
          </p:nvSpPr>
          <p:spPr>
            <a:xfrm>
              <a:off x="1869350" y="745375"/>
              <a:ext cx="122625" cy="103475"/>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576;p80">
              <a:extLst>
                <a:ext uri="{FF2B5EF4-FFF2-40B4-BE49-F238E27FC236}">
                  <a16:creationId xmlns:a16="http://schemas.microsoft.com/office/drawing/2014/main" xmlns="" id="{0C8DBB6B-0DD2-5D21-13CB-E52EF151DCCA}"/>
                </a:ext>
              </a:extLst>
            </p:cNvPr>
            <p:cNvSpPr/>
            <p:nvPr/>
          </p:nvSpPr>
          <p:spPr>
            <a:xfrm>
              <a:off x="1266300" y="616950"/>
              <a:ext cx="446975" cy="226200"/>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577;p80">
              <a:extLst>
                <a:ext uri="{FF2B5EF4-FFF2-40B4-BE49-F238E27FC236}">
                  <a16:creationId xmlns:a16="http://schemas.microsoft.com/office/drawing/2014/main" xmlns="" id="{6F829D0C-1AA4-124F-5E3F-D5BCCDDA9991}"/>
                </a:ext>
              </a:extLst>
            </p:cNvPr>
            <p:cNvSpPr/>
            <p:nvPr/>
          </p:nvSpPr>
          <p:spPr>
            <a:xfrm>
              <a:off x="1021975" y="856975"/>
              <a:ext cx="225800" cy="575350"/>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578;p80">
              <a:extLst>
                <a:ext uri="{FF2B5EF4-FFF2-40B4-BE49-F238E27FC236}">
                  <a16:creationId xmlns:a16="http://schemas.microsoft.com/office/drawing/2014/main" xmlns="" id="{C9C55DD7-C3F2-75E7-044F-C7D6017DFF9A}"/>
                </a:ext>
              </a:extLst>
            </p:cNvPr>
            <p:cNvSpPr/>
            <p:nvPr/>
          </p:nvSpPr>
          <p:spPr>
            <a:xfrm>
              <a:off x="1516475" y="807625"/>
              <a:ext cx="389500" cy="217625"/>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579;p80">
              <a:extLst>
                <a:ext uri="{FF2B5EF4-FFF2-40B4-BE49-F238E27FC236}">
                  <a16:creationId xmlns:a16="http://schemas.microsoft.com/office/drawing/2014/main" xmlns="" id="{0111CD6E-77A7-461C-941B-4823667D64D3}"/>
                </a:ext>
              </a:extLst>
            </p:cNvPr>
            <p:cNvSpPr/>
            <p:nvPr/>
          </p:nvSpPr>
          <p:spPr>
            <a:xfrm>
              <a:off x="1206075" y="839900"/>
              <a:ext cx="240000"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580;p80">
              <a:extLst>
                <a:ext uri="{FF2B5EF4-FFF2-40B4-BE49-F238E27FC236}">
                  <a16:creationId xmlns:a16="http://schemas.microsoft.com/office/drawing/2014/main" xmlns="" id="{78481351-766D-60AB-3D53-A5F30BE303AF}"/>
                </a:ext>
              </a:extLst>
            </p:cNvPr>
            <p:cNvSpPr/>
            <p:nvPr/>
          </p:nvSpPr>
          <p:spPr>
            <a:xfrm>
              <a:off x="1437400" y="839900"/>
              <a:ext cx="8675" cy="20600"/>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581;p80">
              <a:extLst>
                <a:ext uri="{FF2B5EF4-FFF2-40B4-BE49-F238E27FC236}">
                  <a16:creationId xmlns:a16="http://schemas.microsoft.com/office/drawing/2014/main" xmlns="" id="{1001E06C-BCC3-50EF-6E62-0B3A24052848}"/>
                </a:ext>
              </a:extLst>
            </p:cNvPr>
            <p:cNvSpPr/>
            <p:nvPr/>
          </p:nvSpPr>
          <p:spPr>
            <a:xfrm>
              <a:off x="1256650" y="888850"/>
              <a:ext cx="123025" cy="48350"/>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582;p80">
              <a:extLst>
                <a:ext uri="{FF2B5EF4-FFF2-40B4-BE49-F238E27FC236}">
                  <a16:creationId xmlns:a16="http://schemas.microsoft.com/office/drawing/2014/main" xmlns="" id="{9BA744E7-F93F-2F15-1605-1E695D262A15}"/>
                </a:ext>
              </a:extLst>
            </p:cNvPr>
            <p:cNvSpPr/>
            <p:nvPr/>
          </p:nvSpPr>
          <p:spPr>
            <a:xfrm>
              <a:off x="1434900" y="1217425"/>
              <a:ext cx="159400"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583;p80">
              <a:extLst>
                <a:ext uri="{FF2B5EF4-FFF2-40B4-BE49-F238E27FC236}">
                  <a16:creationId xmlns:a16="http://schemas.microsoft.com/office/drawing/2014/main" xmlns="" id="{4C9CBB01-352B-D264-BE4D-A357DFAABDEB}"/>
                </a:ext>
              </a:extLst>
            </p:cNvPr>
            <p:cNvSpPr/>
            <p:nvPr/>
          </p:nvSpPr>
          <p:spPr>
            <a:xfrm>
              <a:off x="2502175" y="858350"/>
              <a:ext cx="222500" cy="339525"/>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584;p80">
              <a:extLst>
                <a:ext uri="{FF2B5EF4-FFF2-40B4-BE49-F238E27FC236}">
                  <a16:creationId xmlns:a16="http://schemas.microsoft.com/office/drawing/2014/main" xmlns="" id="{D1FAB519-89A8-5DCB-239D-1F58D0B1E2C9}"/>
                </a:ext>
              </a:extLst>
            </p:cNvPr>
            <p:cNvSpPr/>
            <p:nvPr/>
          </p:nvSpPr>
          <p:spPr>
            <a:xfrm>
              <a:off x="2343050" y="891750"/>
              <a:ext cx="250200" cy="318375"/>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585;p80">
              <a:extLst>
                <a:ext uri="{FF2B5EF4-FFF2-40B4-BE49-F238E27FC236}">
                  <a16:creationId xmlns:a16="http://schemas.microsoft.com/office/drawing/2014/main" xmlns="" id="{29014218-7BFE-96C9-6508-7E7704C3C506}"/>
                </a:ext>
              </a:extLst>
            </p:cNvPr>
            <p:cNvSpPr/>
            <p:nvPr/>
          </p:nvSpPr>
          <p:spPr>
            <a:xfrm>
              <a:off x="1589200" y="1044800"/>
              <a:ext cx="950650" cy="726625"/>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586;p80">
              <a:extLst>
                <a:ext uri="{FF2B5EF4-FFF2-40B4-BE49-F238E27FC236}">
                  <a16:creationId xmlns:a16="http://schemas.microsoft.com/office/drawing/2014/main" xmlns="" id="{5A2050FC-342C-F268-5439-51E94CB0CB6B}"/>
                </a:ext>
              </a:extLst>
            </p:cNvPr>
            <p:cNvSpPr/>
            <p:nvPr/>
          </p:nvSpPr>
          <p:spPr>
            <a:xfrm>
              <a:off x="1414500" y="1089325"/>
              <a:ext cx="80400" cy="77750"/>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587;p80">
              <a:extLst>
                <a:ext uri="{FF2B5EF4-FFF2-40B4-BE49-F238E27FC236}">
                  <a16:creationId xmlns:a16="http://schemas.microsoft.com/office/drawing/2014/main" xmlns="" id="{977554C5-3E2F-D7D0-E68E-E38D588948AD}"/>
                </a:ext>
              </a:extLst>
            </p:cNvPr>
            <p:cNvSpPr/>
            <p:nvPr/>
          </p:nvSpPr>
          <p:spPr>
            <a:xfrm>
              <a:off x="1568450" y="1021175"/>
              <a:ext cx="179600" cy="91425"/>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588;p80">
              <a:extLst>
                <a:ext uri="{FF2B5EF4-FFF2-40B4-BE49-F238E27FC236}">
                  <a16:creationId xmlns:a16="http://schemas.microsoft.com/office/drawing/2014/main" xmlns="" id="{A82CF270-BBE4-A9AE-820C-C4D1FB5A3163}"/>
                </a:ext>
              </a:extLst>
            </p:cNvPr>
            <p:cNvSpPr/>
            <p:nvPr/>
          </p:nvSpPr>
          <p:spPr>
            <a:xfrm>
              <a:off x="1229900" y="1000025"/>
              <a:ext cx="180925" cy="85700"/>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3589;p80">
            <a:extLst>
              <a:ext uri="{FF2B5EF4-FFF2-40B4-BE49-F238E27FC236}">
                <a16:creationId xmlns:a16="http://schemas.microsoft.com/office/drawing/2014/main" xmlns="" id="{809209D1-6FB9-F2ED-6FB2-FC3C3223678C}"/>
              </a:ext>
            </a:extLst>
          </p:cNvPr>
          <p:cNvGrpSpPr/>
          <p:nvPr/>
        </p:nvGrpSpPr>
        <p:grpSpPr>
          <a:xfrm>
            <a:off x="3877871" y="2216848"/>
            <a:ext cx="777314" cy="762665"/>
            <a:chOff x="3144175" y="4147900"/>
            <a:chExt cx="855575" cy="887625"/>
          </a:xfrm>
        </p:grpSpPr>
        <p:sp>
          <p:nvSpPr>
            <p:cNvPr id="59" name="Google Shape;3590;p80">
              <a:extLst>
                <a:ext uri="{FF2B5EF4-FFF2-40B4-BE49-F238E27FC236}">
                  <a16:creationId xmlns:a16="http://schemas.microsoft.com/office/drawing/2014/main" xmlns="" id="{911AB715-F491-CC7E-0144-971A3D3D4597}"/>
                </a:ext>
              </a:extLst>
            </p:cNvPr>
            <p:cNvSpPr/>
            <p:nvPr/>
          </p:nvSpPr>
          <p:spPr>
            <a:xfrm>
              <a:off x="3166025" y="4260550"/>
              <a:ext cx="833725" cy="774975"/>
            </a:xfrm>
            <a:custGeom>
              <a:avLst/>
              <a:gdLst/>
              <a:ahLst/>
              <a:cxnLst/>
              <a:rect l="l" t="t" r="r" b="b"/>
              <a:pathLst>
                <a:path w="33349" h="30999" extrusionOk="0">
                  <a:moveTo>
                    <a:pt x="16681" y="0"/>
                  </a:moveTo>
                  <a:cubicBezTo>
                    <a:pt x="7467" y="0"/>
                    <a:pt x="0" y="6937"/>
                    <a:pt x="0" y="15499"/>
                  </a:cubicBezTo>
                  <a:cubicBezTo>
                    <a:pt x="0" y="24061"/>
                    <a:pt x="7467" y="30998"/>
                    <a:pt x="16681" y="30998"/>
                  </a:cubicBezTo>
                  <a:cubicBezTo>
                    <a:pt x="25885" y="30998"/>
                    <a:pt x="33349" y="24061"/>
                    <a:pt x="33349" y="15499"/>
                  </a:cubicBezTo>
                  <a:cubicBezTo>
                    <a:pt x="33349" y="6937"/>
                    <a:pt x="25885" y="0"/>
                    <a:pt x="16681"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591;p80">
              <a:extLst>
                <a:ext uri="{FF2B5EF4-FFF2-40B4-BE49-F238E27FC236}">
                  <a16:creationId xmlns:a16="http://schemas.microsoft.com/office/drawing/2014/main" xmlns="" id="{8EA377BC-FD64-29EB-7600-BE66E5D9B20E}"/>
                </a:ext>
              </a:extLst>
            </p:cNvPr>
            <p:cNvSpPr/>
            <p:nvPr/>
          </p:nvSpPr>
          <p:spPr>
            <a:xfrm>
              <a:off x="3144175" y="4147900"/>
              <a:ext cx="826600" cy="826600"/>
            </a:xfrm>
            <a:custGeom>
              <a:avLst/>
              <a:gdLst/>
              <a:ahLst/>
              <a:cxnLst/>
              <a:rect l="l" t="t" r="r" b="b"/>
              <a:pathLst>
                <a:path w="33064" h="33064" extrusionOk="0">
                  <a:moveTo>
                    <a:pt x="16537" y="0"/>
                  </a:moveTo>
                  <a:cubicBezTo>
                    <a:pt x="7403" y="0"/>
                    <a:pt x="0" y="7406"/>
                    <a:pt x="0" y="16537"/>
                  </a:cubicBezTo>
                  <a:cubicBezTo>
                    <a:pt x="0" y="17218"/>
                    <a:pt x="42" y="17889"/>
                    <a:pt x="122" y="18550"/>
                  </a:cubicBezTo>
                  <a:cubicBezTo>
                    <a:pt x="447" y="21277"/>
                    <a:pt x="1445" y="23798"/>
                    <a:pt x="2939" y="25944"/>
                  </a:cubicBezTo>
                  <a:cubicBezTo>
                    <a:pt x="5258" y="29280"/>
                    <a:pt x="8768" y="31731"/>
                    <a:pt x="12866" y="32656"/>
                  </a:cubicBezTo>
                  <a:cubicBezTo>
                    <a:pt x="14045" y="32922"/>
                    <a:pt x="15275" y="33063"/>
                    <a:pt x="16537" y="33063"/>
                  </a:cubicBezTo>
                  <a:cubicBezTo>
                    <a:pt x="17950" y="33063"/>
                    <a:pt x="19324" y="32890"/>
                    <a:pt x="20635" y="32556"/>
                  </a:cubicBezTo>
                  <a:cubicBezTo>
                    <a:pt x="24042" y="31679"/>
                    <a:pt x="27042" y="29749"/>
                    <a:pt x="29229" y="27125"/>
                  </a:cubicBezTo>
                  <a:cubicBezTo>
                    <a:pt x="30928" y="25089"/>
                    <a:pt x="32158" y="22629"/>
                    <a:pt x="32717" y="19934"/>
                  </a:cubicBezTo>
                  <a:cubicBezTo>
                    <a:pt x="32951" y="18836"/>
                    <a:pt x="33063" y="17696"/>
                    <a:pt x="33063" y="16537"/>
                  </a:cubicBezTo>
                  <a:cubicBezTo>
                    <a:pt x="33063" y="7406"/>
                    <a:pt x="25660" y="0"/>
                    <a:pt x="16537"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592;p80">
              <a:extLst>
                <a:ext uri="{FF2B5EF4-FFF2-40B4-BE49-F238E27FC236}">
                  <a16:creationId xmlns:a16="http://schemas.microsoft.com/office/drawing/2014/main" xmlns="" id="{00E0C53E-C7DE-1009-6620-7588BC992BF2}"/>
                </a:ext>
              </a:extLst>
            </p:cNvPr>
            <p:cNvSpPr/>
            <p:nvPr/>
          </p:nvSpPr>
          <p:spPr>
            <a:xfrm>
              <a:off x="3316550" y="4236375"/>
              <a:ext cx="201150" cy="200900"/>
            </a:xfrm>
            <a:custGeom>
              <a:avLst/>
              <a:gdLst/>
              <a:ahLst/>
              <a:cxnLst/>
              <a:rect l="l" t="t" r="r" b="b"/>
              <a:pathLst>
                <a:path w="8046" h="8036" extrusionOk="0">
                  <a:moveTo>
                    <a:pt x="4018" y="1"/>
                  </a:moveTo>
                  <a:cubicBezTo>
                    <a:pt x="1802" y="1"/>
                    <a:pt x="1" y="1802"/>
                    <a:pt x="1" y="4018"/>
                  </a:cubicBezTo>
                  <a:cubicBezTo>
                    <a:pt x="1" y="6234"/>
                    <a:pt x="1802" y="8036"/>
                    <a:pt x="4018" y="8036"/>
                  </a:cubicBezTo>
                  <a:cubicBezTo>
                    <a:pt x="6244" y="8036"/>
                    <a:pt x="8045" y="6234"/>
                    <a:pt x="8045" y="4018"/>
                  </a:cubicBezTo>
                  <a:cubicBezTo>
                    <a:pt x="8045" y="1802"/>
                    <a:pt x="6244" y="1"/>
                    <a:pt x="4018"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593;p80">
              <a:extLst>
                <a:ext uri="{FF2B5EF4-FFF2-40B4-BE49-F238E27FC236}">
                  <a16:creationId xmlns:a16="http://schemas.microsoft.com/office/drawing/2014/main" xmlns="" id="{EF72FA05-912E-C6EB-FBEF-7DDE32F8CCC7}"/>
                </a:ext>
              </a:extLst>
            </p:cNvPr>
            <p:cNvSpPr/>
            <p:nvPr/>
          </p:nvSpPr>
          <p:spPr>
            <a:xfrm>
              <a:off x="3660025" y="4267675"/>
              <a:ext cx="200900" cy="200850"/>
            </a:xfrm>
            <a:custGeom>
              <a:avLst/>
              <a:gdLst/>
              <a:ahLst/>
              <a:cxnLst/>
              <a:rect l="l" t="t" r="r" b="b"/>
              <a:pathLst>
                <a:path w="8036" h="8034" extrusionOk="0">
                  <a:moveTo>
                    <a:pt x="4018" y="1"/>
                  </a:moveTo>
                  <a:cubicBezTo>
                    <a:pt x="1792" y="1"/>
                    <a:pt x="1" y="1800"/>
                    <a:pt x="1" y="4018"/>
                  </a:cubicBezTo>
                  <a:cubicBezTo>
                    <a:pt x="1" y="6235"/>
                    <a:pt x="1792" y="8033"/>
                    <a:pt x="4018" y="8033"/>
                  </a:cubicBezTo>
                  <a:cubicBezTo>
                    <a:pt x="6235" y="8033"/>
                    <a:pt x="8036" y="6235"/>
                    <a:pt x="8036" y="4018"/>
                  </a:cubicBezTo>
                  <a:cubicBezTo>
                    <a:pt x="8036" y="1800"/>
                    <a:pt x="6235" y="1"/>
                    <a:pt x="4018"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594;p80">
              <a:extLst>
                <a:ext uri="{FF2B5EF4-FFF2-40B4-BE49-F238E27FC236}">
                  <a16:creationId xmlns:a16="http://schemas.microsoft.com/office/drawing/2014/main" xmlns="" id="{7ADF4711-D8C4-1F7B-5674-AFF18EBCB5AB}"/>
                </a:ext>
              </a:extLst>
            </p:cNvPr>
            <p:cNvSpPr/>
            <p:nvPr/>
          </p:nvSpPr>
          <p:spPr>
            <a:xfrm>
              <a:off x="3457150" y="4547575"/>
              <a:ext cx="200900" cy="200900"/>
            </a:xfrm>
            <a:custGeom>
              <a:avLst/>
              <a:gdLst/>
              <a:ahLst/>
              <a:cxnLst/>
              <a:rect l="l" t="t" r="r" b="b"/>
              <a:pathLst>
                <a:path w="8036" h="8036" extrusionOk="0">
                  <a:moveTo>
                    <a:pt x="4018" y="1"/>
                  </a:moveTo>
                  <a:cubicBezTo>
                    <a:pt x="1792" y="1"/>
                    <a:pt x="0" y="1802"/>
                    <a:pt x="0" y="4018"/>
                  </a:cubicBezTo>
                  <a:cubicBezTo>
                    <a:pt x="0" y="6234"/>
                    <a:pt x="1792" y="8036"/>
                    <a:pt x="4018" y="8036"/>
                  </a:cubicBezTo>
                  <a:cubicBezTo>
                    <a:pt x="6234" y="8036"/>
                    <a:pt x="8035" y="6234"/>
                    <a:pt x="8035" y="4018"/>
                  </a:cubicBezTo>
                  <a:cubicBezTo>
                    <a:pt x="8035" y="1802"/>
                    <a:pt x="6234" y="1"/>
                    <a:pt x="4018" y="1"/>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95;p80">
              <a:extLst>
                <a:ext uri="{FF2B5EF4-FFF2-40B4-BE49-F238E27FC236}">
                  <a16:creationId xmlns:a16="http://schemas.microsoft.com/office/drawing/2014/main" xmlns="" id="{66B988A5-AD27-E42F-C552-0F18472885BE}"/>
                </a:ext>
              </a:extLst>
            </p:cNvPr>
            <p:cNvSpPr/>
            <p:nvPr/>
          </p:nvSpPr>
          <p:spPr>
            <a:xfrm>
              <a:off x="3465800" y="4888550"/>
              <a:ext cx="194250" cy="85950"/>
            </a:xfrm>
            <a:custGeom>
              <a:avLst/>
              <a:gdLst/>
              <a:ahLst/>
              <a:cxnLst/>
              <a:rect l="l" t="t" r="r" b="b"/>
              <a:pathLst>
                <a:path w="7770" h="3438" extrusionOk="0">
                  <a:moveTo>
                    <a:pt x="3896" y="1"/>
                  </a:moveTo>
                  <a:cubicBezTo>
                    <a:pt x="2014" y="1"/>
                    <a:pt x="438" y="1292"/>
                    <a:pt x="1" y="3030"/>
                  </a:cubicBezTo>
                  <a:cubicBezTo>
                    <a:pt x="1180" y="3296"/>
                    <a:pt x="2410" y="3437"/>
                    <a:pt x="3672" y="3437"/>
                  </a:cubicBezTo>
                  <a:cubicBezTo>
                    <a:pt x="5085" y="3437"/>
                    <a:pt x="6459" y="3264"/>
                    <a:pt x="7770" y="2930"/>
                  </a:cubicBezTo>
                  <a:cubicBezTo>
                    <a:pt x="7291" y="1231"/>
                    <a:pt x="5737" y="1"/>
                    <a:pt x="3896"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96;p80">
              <a:extLst>
                <a:ext uri="{FF2B5EF4-FFF2-40B4-BE49-F238E27FC236}">
                  <a16:creationId xmlns:a16="http://schemas.microsoft.com/office/drawing/2014/main" xmlns="" id="{300D8909-3053-7D57-A498-89689A77CC71}"/>
                </a:ext>
              </a:extLst>
            </p:cNvPr>
            <p:cNvSpPr/>
            <p:nvPr/>
          </p:nvSpPr>
          <p:spPr>
            <a:xfrm>
              <a:off x="3147225" y="4597675"/>
              <a:ext cx="151850" cy="198825"/>
            </a:xfrm>
            <a:custGeom>
              <a:avLst/>
              <a:gdLst/>
              <a:ahLst/>
              <a:cxnLst/>
              <a:rect l="l" t="t" r="r" b="b"/>
              <a:pathLst>
                <a:path w="6074" h="7953" extrusionOk="0">
                  <a:moveTo>
                    <a:pt x="2056" y="0"/>
                  </a:moveTo>
                  <a:cubicBezTo>
                    <a:pt x="1301" y="0"/>
                    <a:pt x="601" y="203"/>
                    <a:pt x="0" y="559"/>
                  </a:cubicBezTo>
                  <a:cubicBezTo>
                    <a:pt x="337" y="3286"/>
                    <a:pt x="1333" y="5807"/>
                    <a:pt x="2817" y="7953"/>
                  </a:cubicBezTo>
                  <a:cubicBezTo>
                    <a:pt x="4679" y="7599"/>
                    <a:pt x="6073" y="5971"/>
                    <a:pt x="6073" y="4018"/>
                  </a:cubicBezTo>
                  <a:cubicBezTo>
                    <a:pt x="6073" y="1790"/>
                    <a:pt x="4272" y="0"/>
                    <a:pt x="205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97;p80">
              <a:extLst>
                <a:ext uri="{FF2B5EF4-FFF2-40B4-BE49-F238E27FC236}">
                  <a16:creationId xmlns:a16="http://schemas.microsoft.com/office/drawing/2014/main" xmlns="" id="{66E5B241-9032-B12A-5053-BF455022CC7E}"/>
                </a:ext>
              </a:extLst>
            </p:cNvPr>
            <p:cNvSpPr/>
            <p:nvPr/>
          </p:nvSpPr>
          <p:spPr>
            <a:xfrm>
              <a:off x="3827825" y="4640400"/>
              <a:ext cx="134275" cy="185625"/>
            </a:xfrm>
            <a:custGeom>
              <a:avLst/>
              <a:gdLst/>
              <a:ahLst/>
              <a:cxnLst/>
              <a:rect l="l" t="t" r="r" b="b"/>
              <a:pathLst>
                <a:path w="5371" h="7425" extrusionOk="0">
                  <a:moveTo>
                    <a:pt x="4028" y="0"/>
                  </a:moveTo>
                  <a:cubicBezTo>
                    <a:pt x="1802" y="0"/>
                    <a:pt x="1" y="1801"/>
                    <a:pt x="1" y="4027"/>
                  </a:cubicBezTo>
                  <a:cubicBezTo>
                    <a:pt x="1" y="5450"/>
                    <a:pt x="755" y="6712"/>
                    <a:pt x="1883" y="7425"/>
                  </a:cubicBezTo>
                  <a:cubicBezTo>
                    <a:pt x="3591" y="5389"/>
                    <a:pt x="4812" y="2929"/>
                    <a:pt x="5371" y="234"/>
                  </a:cubicBezTo>
                  <a:cubicBezTo>
                    <a:pt x="4953" y="81"/>
                    <a:pt x="4497" y="0"/>
                    <a:pt x="4028" y="0"/>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3598;p80">
            <a:extLst>
              <a:ext uri="{FF2B5EF4-FFF2-40B4-BE49-F238E27FC236}">
                <a16:creationId xmlns:a16="http://schemas.microsoft.com/office/drawing/2014/main" xmlns="" id="{9CEB6C4E-E72A-96E2-3A84-8C905483CE42}"/>
              </a:ext>
            </a:extLst>
          </p:cNvPr>
          <p:cNvGrpSpPr/>
          <p:nvPr/>
        </p:nvGrpSpPr>
        <p:grpSpPr>
          <a:xfrm>
            <a:off x="2250475" y="2117804"/>
            <a:ext cx="959315" cy="926583"/>
            <a:chOff x="981025" y="4084100"/>
            <a:chExt cx="1055900" cy="1078400"/>
          </a:xfrm>
        </p:grpSpPr>
        <p:sp>
          <p:nvSpPr>
            <p:cNvPr id="43" name="Google Shape;3599;p80">
              <a:extLst>
                <a:ext uri="{FF2B5EF4-FFF2-40B4-BE49-F238E27FC236}">
                  <a16:creationId xmlns:a16="http://schemas.microsoft.com/office/drawing/2014/main" xmlns="" id="{1C013EDA-60CF-5F5B-AB3E-6D92A6953678}"/>
                </a:ext>
              </a:extLst>
            </p:cNvPr>
            <p:cNvSpPr/>
            <p:nvPr/>
          </p:nvSpPr>
          <p:spPr>
            <a:xfrm>
              <a:off x="1077375" y="4263075"/>
              <a:ext cx="911300" cy="898975"/>
            </a:xfrm>
            <a:custGeom>
              <a:avLst/>
              <a:gdLst/>
              <a:ahLst/>
              <a:cxnLst/>
              <a:rect l="l" t="t" r="r" b="b"/>
              <a:pathLst>
                <a:path w="36452" h="35959" extrusionOk="0">
                  <a:moveTo>
                    <a:pt x="10451" y="0"/>
                  </a:moveTo>
                  <a:cubicBezTo>
                    <a:pt x="8919" y="0"/>
                    <a:pt x="7375" y="297"/>
                    <a:pt x="5951" y="856"/>
                  </a:cubicBezTo>
                  <a:cubicBezTo>
                    <a:pt x="1" y="3184"/>
                    <a:pt x="938" y="10780"/>
                    <a:pt x="4558" y="14849"/>
                  </a:cubicBezTo>
                  <a:cubicBezTo>
                    <a:pt x="4709" y="15022"/>
                    <a:pt x="4882" y="15205"/>
                    <a:pt x="4914" y="15440"/>
                  </a:cubicBezTo>
                  <a:cubicBezTo>
                    <a:pt x="4965" y="15806"/>
                    <a:pt x="4660" y="16121"/>
                    <a:pt x="4384" y="16384"/>
                  </a:cubicBezTo>
                  <a:cubicBezTo>
                    <a:pt x="3093" y="17595"/>
                    <a:pt x="1963" y="18979"/>
                    <a:pt x="1060" y="20504"/>
                  </a:cubicBezTo>
                  <a:cubicBezTo>
                    <a:pt x="662" y="21175"/>
                    <a:pt x="296" y="21886"/>
                    <a:pt x="215" y="22659"/>
                  </a:cubicBezTo>
                  <a:cubicBezTo>
                    <a:pt x="132" y="23433"/>
                    <a:pt x="389" y="24287"/>
                    <a:pt x="1018" y="24734"/>
                  </a:cubicBezTo>
                  <a:cubicBezTo>
                    <a:pt x="1468" y="25047"/>
                    <a:pt x="2029" y="25128"/>
                    <a:pt x="2580" y="25128"/>
                  </a:cubicBezTo>
                  <a:cubicBezTo>
                    <a:pt x="2691" y="25128"/>
                    <a:pt x="2801" y="25125"/>
                    <a:pt x="2910" y="25120"/>
                  </a:cubicBezTo>
                  <a:cubicBezTo>
                    <a:pt x="6876" y="24949"/>
                    <a:pt x="10445" y="22823"/>
                    <a:pt x="13842" y="20758"/>
                  </a:cubicBezTo>
                  <a:cubicBezTo>
                    <a:pt x="14899" y="23616"/>
                    <a:pt x="15644" y="26584"/>
                    <a:pt x="16049" y="29606"/>
                  </a:cubicBezTo>
                  <a:cubicBezTo>
                    <a:pt x="16354" y="31803"/>
                    <a:pt x="16681" y="34356"/>
                    <a:pt x="18592" y="35483"/>
                  </a:cubicBezTo>
                  <a:cubicBezTo>
                    <a:pt x="19139" y="35809"/>
                    <a:pt x="19762" y="35958"/>
                    <a:pt x="20394" y="35958"/>
                  </a:cubicBezTo>
                  <a:cubicBezTo>
                    <a:pt x="21383" y="35958"/>
                    <a:pt x="22393" y="35593"/>
                    <a:pt x="23168" y="34966"/>
                  </a:cubicBezTo>
                  <a:cubicBezTo>
                    <a:pt x="24440" y="33938"/>
                    <a:pt x="25141" y="32320"/>
                    <a:pt x="25375" y="30704"/>
                  </a:cubicBezTo>
                  <a:cubicBezTo>
                    <a:pt x="25600" y="29076"/>
                    <a:pt x="25416" y="27429"/>
                    <a:pt x="25182" y="25813"/>
                  </a:cubicBezTo>
                  <a:cubicBezTo>
                    <a:pt x="25060" y="24917"/>
                    <a:pt x="25041" y="23768"/>
                    <a:pt x="25853" y="23382"/>
                  </a:cubicBezTo>
                  <a:cubicBezTo>
                    <a:pt x="27552" y="24978"/>
                    <a:pt x="29839" y="25925"/>
                    <a:pt x="32168" y="25986"/>
                  </a:cubicBezTo>
                  <a:cubicBezTo>
                    <a:pt x="32246" y="25989"/>
                    <a:pt x="32324" y="25990"/>
                    <a:pt x="32403" y="25990"/>
                  </a:cubicBezTo>
                  <a:cubicBezTo>
                    <a:pt x="33348" y="25990"/>
                    <a:pt x="34318" y="25819"/>
                    <a:pt x="35087" y="25274"/>
                  </a:cubicBezTo>
                  <a:cubicBezTo>
                    <a:pt x="35931" y="24683"/>
                    <a:pt x="36451" y="23575"/>
                    <a:pt x="36124" y="22608"/>
                  </a:cubicBezTo>
                  <a:cubicBezTo>
                    <a:pt x="35922" y="22030"/>
                    <a:pt x="35463" y="21581"/>
                    <a:pt x="34975" y="21205"/>
                  </a:cubicBezTo>
                  <a:cubicBezTo>
                    <a:pt x="33510" y="20055"/>
                    <a:pt x="31741" y="19335"/>
                    <a:pt x="30186" y="18298"/>
                  </a:cubicBezTo>
                  <a:cubicBezTo>
                    <a:pt x="27257" y="16345"/>
                    <a:pt x="25192" y="13355"/>
                    <a:pt x="23210" y="10446"/>
                  </a:cubicBezTo>
                  <a:lnTo>
                    <a:pt x="23210" y="10446"/>
                  </a:lnTo>
                  <a:cubicBezTo>
                    <a:pt x="23432" y="10608"/>
                    <a:pt x="23686" y="10674"/>
                    <a:pt x="23954" y="10674"/>
                  </a:cubicBezTo>
                  <a:cubicBezTo>
                    <a:pt x="24458" y="10674"/>
                    <a:pt x="25008" y="10441"/>
                    <a:pt x="25468" y="10182"/>
                  </a:cubicBezTo>
                  <a:cubicBezTo>
                    <a:pt x="28558" y="8422"/>
                    <a:pt x="31069" y="5655"/>
                    <a:pt x="32524" y="2401"/>
                  </a:cubicBezTo>
                  <a:cubicBezTo>
                    <a:pt x="32749" y="1884"/>
                    <a:pt x="32941" y="1232"/>
                    <a:pt x="32595" y="785"/>
                  </a:cubicBezTo>
                  <a:cubicBezTo>
                    <a:pt x="32373" y="503"/>
                    <a:pt x="32027" y="412"/>
                    <a:pt x="31657" y="412"/>
                  </a:cubicBezTo>
                  <a:cubicBezTo>
                    <a:pt x="31400" y="412"/>
                    <a:pt x="31132" y="455"/>
                    <a:pt x="30886" y="509"/>
                  </a:cubicBezTo>
                  <a:cubicBezTo>
                    <a:pt x="26444" y="1486"/>
                    <a:pt x="22141" y="3053"/>
                    <a:pt x="18114" y="5166"/>
                  </a:cubicBezTo>
                  <a:cubicBezTo>
                    <a:pt x="18377" y="3653"/>
                    <a:pt x="17179" y="2250"/>
                    <a:pt x="15856" y="1444"/>
                  </a:cubicBezTo>
                  <a:cubicBezTo>
                    <a:pt x="14239" y="459"/>
                    <a:pt x="12354" y="0"/>
                    <a:pt x="10451"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00;p80">
              <a:extLst>
                <a:ext uri="{FF2B5EF4-FFF2-40B4-BE49-F238E27FC236}">
                  <a16:creationId xmlns:a16="http://schemas.microsoft.com/office/drawing/2014/main" xmlns="" id="{637EC359-9A3B-2ED3-4CF2-C9EE206E0951}"/>
                </a:ext>
              </a:extLst>
            </p:cNvPr>
            <p:cNvSpPr/>
            <p:nvPr/>
          </p:nvSpPr>
          <p:spPr>
            <a:xfrm>
              <a:off x="1296325" y="4084100"/>
              <a:ext cx="168550" cy="184550"/>
            </a:xfrm>
            <a:custGeom>
              <a:avLst/>
              <a:gdLst/>
              <a:ahLst/>
              <a:cxnLst/>
              <a:rect l="l" t="t" r="r" b="b"/>
              <a:pathLst>
                <a:path w="6742" h="7382" extrusionOk="0">
                  <a:moveTo>
                    <a:pt x="3254" y="1"/>
                  </a:moveTo>
                  <a:cubicBezTo>
                    <a:pt x="3143" y="1"/>
                    <a:pt x="3032" y="7"/>
                    <a:pt x="2919" y="21"/>
                  </a:cubicBezTo>
                  <a:cubicBezTo>
                    <a:pt x="1199" y="234"/>
                    <a:pt x="0" y="2045"/>
                    <a:pt x="254" y="4068"/>
                  </a:cubicBezTo>
                  <a:cubicBezTo>
                    <a:pt x="483" y="5975"/>
                    <a:pt x="1910" y="7382"/>
                    <a:pt x="3504" y="7382"/>
                  </a:cubicBezTo>
                  <a:cubicBezTo>
                    <a:pt x="3610" y="7382"/>
                    <a:pt x="3716" y="7376"/>
                    <a:pt x="3822" y="7363"/>
                  </a:cubicBezTo>
                  <a:cubicBezTo>
                    <a:pt x="5553" y="7151"/>
                    <a:pt x="6742" y="5330"/>
                    <a:pt x="6497" y="3307"/>
                  </a:cubicBezTo>
                  <a:cubicBezTo>
                    <a:pt x="6260" y="1413"/>
                    <a:pt x="4849" y="1"/>
                    <a:pt x="3254" y="1"/>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01;p80">
              <a:extLst>
                <a:ext uri="{FF2B5EF4-FFF2-40B4-BE49-F238E27FC236}">
                  <a16:creationId xmlns:a16="http://schemas.microsoft.com/office/drawing/2014/main" xmlns="" id="{9AC511E4-1661-CDA1-35A8-969DB3DFC107}"/>
                </a:ext>
              </a:extLst>
            </p:cNvPr>
            <p:cNvSpPr/>
            <p:nvPr/>
          </p:nvSpPr>
          <p:spPr>
            <a:xfrm>
              <a:off x="1039475" y="4283600"/>
              <a:ext cx="203725" cy="160925"/>
            </a:xfrm>
            <a:custGeom>
              <a:avLst/>
              <a:gdLst/>
              <a:ahLst/>
              <a:cxnLst/>
              <a:rect l="l" t="t" r="r" b="b"/>
              <a:pathLst>
                <a:path w="8149" h="6437" extrusionOk="0">
                  <a:moveTo>
                    <a:pt x="3688" y="0"/>
                  </a:moveTo>
                  <a:cubicBezTo>
                    <a:pt x="2305" y="0"/>
                    <a:pt x="1074" y="712"/>
                    <a:pt x="623" y="1905"/>
                  </a:cubicBezTo>
                  <a:cubicBezTo>
                    <a:pt x="1" y="3533"/>
                    <a:pt x="1050" y="5434"/>
                    <a:pt x="2962" y="6156"/>
                  </a:cubicBezTo>
                  <a:cubicBezTo>
                    <a:pt x="3464" y="6346"/>
                    <a:pt x="3976" y="6436"/>
                    <a:pt x="4468" y="6436"/>
                  </a:cubicBezTo>
                  <a:cubicBezTo>
                    <a:pt x="5850" y="6436"/>
                    <a:pt x="7081" y="5728"/>
                    <a:pt x="7538" y="4528"/>
                  </a:cubicBezTo>
                  <a:cubicBezTo>
                    <a:pt x="8148" y="2913"/>
                    <a:pt x="7101" y="1002"/>
                    <a:pt x="5187" y="279"/>
                  </a:cubicBezTo>
                  <a:cubicBezTo>
                    <a:pt x="4687" y="90"/>
                    <a:pt x="4178" y="0"/>
                    <a:pt x="3688"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02;p80">
              <a:extLst>
                <a:ext uri="{FF2B5EF4-FFF2-40B4-BE49-F238E27FC236}">
                  <a16:creationId xmlns:a16="http://schemas.microsoft.com/office/drawing/2014/main" xmlns="" id="{350AC5BF-8561-FD44-0A46-BBDD02456DF4}"/>
                </a:ext>
              </a:extLst>
            </p:cNvPr>
            <p:cNvSpPr/>
            <p:nvPr/>
          </p:nvSpPr>
          <p:spPr>
            <a:xfrm>
              <a:off x="981025" y="4175425"/>
              <a:ext cx="1055900" cy="987075"/>
            </a:xfrm>
            <a:custGeom>
              <a:avLst/>
              <a:gdLst/>
              <a:ahLst/>
              <a:cxnLst/>
              <a:rect l="l" t="t" r="r" b="b"/>
              <a:pathLst>
                <a:path w="42236" h="39483" extrusionOk="0">
                  <a:moveTo>
                    <a:pt x="15384" y="1"/>
                  </a:moveTo>
                  <a:cubicBezTo>
                    <a:pt x="13735" y="1"/>
                    <a:pt x="11912" y="490"/>
                    <a:pt x="9966" y="1777"/>
                  </a:cubicBezTo>
                  <a:cubicBezTo>
                    <a:pt x="2461" y="7940"/>
                    <a:pt x="8797" y="16158"/>
                    <a:pt x="8797" y="16158"/>
                  </a:cubicBezTo>
                  <a:cubicBezTo>
                    <a:pt x="8797" y="16158"/>
                    <a:pt x="1" y="23725"/>
                    <a:pt x="3103" y="26959"/>
                  </a:cubicBezTo>
                  <a:cubicBezTo>
                    <a:pt x="3690" y="27573"/>
                    <a:pt x="4421" y="27822"/>
                    <a:pt x="5220" y="27822"/>
                  </a:cubicBezTo>
                  <a:cubicBezTo>
                    <a:pt x="8641" y="27822"/>
                    <a:pt x="13313" y="23256"/>
                    <a:pt x="13313" y="23256"/>
                  </a:cubicBezTo>
                  <a:cubicBezTo>
                    <a:pt x="13313" y="23256"/>
                    <a:pt x="16617" y="25555"/>
                    <a:pt x="18001" y="29441"/>
                  </a:cubicBezTo>
                  <a:cubicBezTo>
                    <a:pt x="19385" y="33315"/>
                    <a:pt x="19912" y="37525"/>
                    <a:pt x="21043" y="38604"/>
                  </a:cubicBezTo>
                  <a:cubicBezTo>
                    <a:pt x="21377" y="38928"/>
                    <a:pt x="21948" y="39214"/>
                    <a:pt x="22619" y="39365"/>
                  </a:cubicBezTo>
                  <a:cubicBezTo>
                    <a:pt x="22761" y="39407"/>
                    <a:pt x="22915" y="39426"/>
                    <a:pt x="23066" y="39448"/>
                  </a:cubicBezTo>
                  <a:cubicBezTo>
                    <a:pt x="23243" y="39471"/>
                    <a:pt x="23425" y="39483"/>
                    <a:pt x="23610" y="39483"/>
                  </a:cubicBezTo>
                  <a:cubicBezTo>
                    <a:pt x="24008" y="39483"/>
                    <a:pt x="24419" y="39426"/>
                    <a:pt x="24816" y="39294"/>
                  </a:cubicBezTo>
                  <a:cubicBezTo>
                    <a:pt x="24938" y="39255"/>
                    <a:pt x="25070" y="39204"/>
                    <a:pt x="25192" y="39153"/>
                  </a:cubicBezTo>
                  <a:cubicBezTo>
                    <a:pt x="26036" y="38767"/>
                    <a:pt x="26798" y="38023"/>
                    <a:pt x="27257" y="36722"/>
                  </a:cubicBezTo>
                  <a:cubicBezTo>
                    <a:pt x="28558" y="33041"/>
                    <a:pt x="26075" y="27132"/>
                    <a:pt x="26075" y="27132"/>
                  </a:cubicBezTo>
                  <a:cubicBezTo>
                    <a:pt x="26075" y="27132"/>
                    <a:pt x="27013" y="26959"/>
                    <a:pt x="28040" y="26165"/>
                  </a:cubicBezTo>
                  <a:cubicBezTo>
                    <a:pt x="29065" y="25382"/>
                    <a:pt x="29463" y="24620"/>
                    <a:pt x="29463" y="24620"/>
                  </a:cubicBezTo>
                  <a:cubicBezTo>
                    <a:pt x="29463" y="24620"/>
                    <a:pt x="34196" y="28570"/>
                    <a:pt x="38062" y="28570"/>
                  </a:cubicBezTo>
                  <a:cubicBezTo>
                    <a:pt x="38139" y="28570"/>
                    <a:pt x="38215" y="28568"/>
                    <a:pt x="38292" y="28565"/>
                  </a:cubicBezTo>
                  <a:cubicBezTo>
                    <a:pt x="39673" y="28516"/>
                    <a:pt x="40610" y="28006"/>
                    <a:pt x="41230" y="27296"/>
                  </a:cubicBezTo>
                  <a:cubicBezTo>
                    <a:pt x="41311" y="27193"/>
                    <a:pt x="41391" y="27091"/>
                    <a:pt x="41474" y="26978"/>
                  </a:cubicBezTo>
                  <a:cubicBezTo>
                    <a:pt x="41819" y="26480"/>
                    <a:pt x="42033" y="25902"/>
                    <a:pt x="42124" y="25343"/>
                  </a:cubicBezTo>
                  <a:cubicBezTo>
                    <a:pt x="42155" y="25189"/>
                    <a:pt x="42165" y="25048"/>
                    <a:pt x="42185" y="24904"/>
                  </a:cubicBezTo>
                  <a:lnTo>
                    <a:pt x="42185" y="24894"/>
                  </a:lnTo>
                  <a:cubicBezTo>
                    <a:pt x="42236" y="24213"/>
                    <a:pt x="42124" y="23593"/>
                    <a:pt x="41921" y="23185"/>
                  </a:cubicBezTo>
                  <a:cubicBezTo>
                    <a:pt x="41208" y="21782"/>
                    <a:pt x="37345" y="20044"/>
                    <a:pt x="34040" y="17581"/>
                  </a:cubicBezTo>
                  <a:cubicBezTo>
                    <a:pt x="30735" y="15121"/>
                    <a:pt x="29515" y="11286"/>
                    <a:pt x="29515" y="11286"/>
                  </a:cubicBezTo>
                  <a:cubicBezTo>
                    <a:pt x="29515" y="11286"/>
                    <a:pt x="38240" y="6537"/>
                    <a:pt x="36053" y="2612"/>
                  </a:cubicBezTo>
                  <a:cubicBezTo>
                    <a:pt x="35530" y="1672"/>
                    <a:pt x="34566" y="1314"/>
                    <a:pt x="33403" y="1314"/>
                  </a:cubicBezTo>
                  <a:cubicBezTo>
                    <a:pt x="29724" y="1314"/>
                    <a:pt x="24052" y="4889"/>
                    <a:pt x="24052" y="4889"/>
                  </a:cubicBezTo>
                  <a:cubicBezTo>
                    <a:pt x="24052" y="4889"/>
                    <a:pt x="20595" y="1"/>
                    <a:pt x="15384" y="1"/>
                  </a:cubicBezTo>
                  <a:close/>
                </a:path>
              </a:pathLst>
            </a:custGeom>
            <a:solidFill>
              <a:srgbClr val="8F3F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03;p80">
              <a:extLst>
                <a:ext uri="{FF2B5EF4-FFF2-40B4-BE49-F238E27FC236}">
                  <a16:creationId xmlns:a16="http://schemas.microsoft.com/office/drawing/2014/main" xmlns="" id="{F74709AD-954B-190A-DD97-7291B2560E17}"/>
                </a:ext>
              </a:extLst>
            </p:cNvPr>
            <p:cNvSpPr/>
            <p:nvPr/>
          </p:nvSpPr>
          <p:spPr>
            <a:xfrm>
              <a:off x="1536550" y="5062525"/>
              <a:ext cx="21125" cy="99125"/>
            </a:xfrm>
            <a:custGeom>
              <a:avLst/>
              <a:gdLst/>
              <a:ahLst/>
              <a:cxnLst/>
              <a:rect l="l" t="t" r="r" b="b"/>
              <a:pathLst>
                <a:path w="845" h="3965" extrusionOk="0">
                  <a:moveTo>
                    <a:pt x="224" y="0"/>
                  </a:moveTo>
                  <a:cubicBezTo>
                    <a:pt x="126" y="0"/>
                    <a:pt x="27" y="64"/>
                    <a:pt x="22" y="191"/>
                  </a:cubicBezTo>
                  <a:cubicBezTo>
                    <a:pt x="0" y="1421"/>
                    <a:pt x="52" y="2702"/>
                    <a:pt x="398" y="3881"/>
                  </a:cubicBezTo>
                  <a:cubicBezTo>
                    <a:pt x="540" y="3923"/>
                    <a:pt x="694" y="3942"/>
                    <a:pt x="845" y="3964"/>
                  </a:cubicBezTo>
                  <a:cubicBezTo>
                    <a:pt x="450" y="2763"/>
                    <a:pt x="398" y="1453"/>
                    <a:pt x="418" y="191"/>
                  </a:cubicBezTo>
                  <a:cubicBezTo>
                    <a:pt x="418" y="64"/>
                    <a:pt x="321" y="0"/>
                    <a:pt x="224"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04;p80">
              <a:extLst>
                <a:ext uri="{FF2B5EF4-FFF2-40B4-BE49-F238E27FC236}">
                  <a16:creationId xmlns:a16="http://schemas.microsoft.com/office/drawing/2014/main" xmlns="" id="{B130F6FF-C911-87DF-0299-DAD2F0DE30CE}"/>
                </a:ext>
              </a:extLst>
            </p:cNvPr>
            <p:cNvSpPr/>
            <p:nvPr/>
          </p:nvSpPr>
          <p:spPr>
            <a:xfrm>
              <a:off x="1587125" y="5048000"/>
              <a:ext cx="23700" cy="109800"/>
            </a:xfrm>
            <a:custGeom>
              <a:avLst/>
              <a:gdLst/>
              <a:ahLst/>
              <a:cxnLst/>
              <a:rect l="l" t="t" r="r" b="b"/>
              <a:pathLst>
                <a:path w="948" h="4392" extrusionOk="0">
                  <a:moveTo>
                    <a:pt x="230" y="0"/>
                  </a:moveTo>
                  <a:cubicBezTo>
                    <a:pt x="131" y="0"/>
                    <a:pt x="33" y="64"/>
                    <a:pt x="33" y="191"/>
                  </a:cubicBezTo>
                  <a:cubicBezTo>
                    <a:pt x="1" y="1594"/>
                    <a:pt x="84" y="3071"/>
                    <a:pt x="572" y="4391"/>
                  </a:cubicBezTo>
                  <a:cubicBezTo>
                    <a:pt x="694" y="4352"/>
                    <a:pt x="826" y="4301"/>
                    <a:pt x="948" y="4250"/>
                  </a:cubicBezTo>
                  <a:cubicBezTo>
                    <a:pt x="470" y="2978"/>
                    <a:pt x="399" y="1555"/>
                    <a:pt x="428" y="191"/>
                  </a:cubicBezTo>
                  <a:cubicBezTo>
                    <a:pt x="428" y="64"/>
                    <a:pt x="329" y="0"/>
                    <a:pt x="230"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05;p80">
              <a:extLst>
                <a:ext uri="{FF2B5EF4-FFF2-40B4-BE49-F238E27FC236}">
                  <a16:creationId xmlns:a16="http://schemas.microsoft.com/office/drawing/2014/main" xmlns="" id="{A90B252C-22D9-DF5F-A24F-DC5F41A28BE6}"/>
                </a:ext>
              </a:extLst>
            </p:cNvPr>
            <p:cNvSpPr/>
            <p:nvPr/>
          </p:nvSpPr>
          <p:spPr>
            <a:xfrm>
              <a:off x="1943625" y="4762200"/>
              <a:ext cx="92025" cy="46800"/>
            </a:xfrm>
            <a:custGeom>
              <a:avLst/>
              <a:gdLst/>
              <a:ahLst/>
              <a:cxnLst/>
              <a:rect l="l" t="t" r="r" b="b"/>
              <a:pathLst>
                <a:path w="3681" h="1872" extrusionOk="0">
                  <a:moveTo>
                    <a:pt x="279" y="1"/>
                  </a:moveTo>
                  <a:cubicBezTo>
                    <a:pt x="76" y="1"/>
                    <a:pt x="1" y="330"/>
                    <a:pt x="224" y="385"/>
                  </a:cubicBezTo>
                  <a:cubicBezTo>
                    <a:pt x="1403" y="742"/>
                    <a:pt x="2604" y="1169"/>
                    <a:pt x="3620" y="1872"/>
                  </a:cubicBezTo>
                  <a:cubicBezTo>
                    <a:pt x="3651" y="1718"/>
                    <a:pt x="3661" y="1577"/>
                    <a:pt x="3681" y="1433"/>
                  </a:cubicBezTo>
                  <a:lnTo>
                    <a:pt x="3681" y="1423"/>
                  </a:lnTo>
                  <a:cubicBezTo>
                    <a:pt x="2665" y="774"/>
                    <a:pt x="1484" y="356"/>
                    <a:pt x="337" y="10"/>
                  </a:cubicBezTo>
                  <a:cubicBezTo>
                    <a:pt x="316" y="4"/>
                    <a:pt x="297" y="1"/>
                    <a:pt x="279" y="1"/>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06;p80">
              <a:extLst>
                <a:ext uri="{FF2B5EF4-FFF2-40B4-BE49-F238E27FC236}">
                  <a16:creationId xmlns:a16="http://schemas.microsoft.com/office/drawing/2014/main" xmlns="" id="{E0B14386-A7C9-9FA4-F8FC-A6FF51C2BAC8}"/>
                </a:ext>
              </a:extLst>
            </p:cNvPr>
            <p:cNvSpPr/>
            <p:nvPr/>
          </p:nvSpPr>
          <p:spPr>
            <a:xfrm>
              <a:off x="1914650" y="4806450"/>
              <a:ext cx="103250" cy="51375"/>
            </a:xfrm>
            <a:custGeom>
              <a:avLst/>
              <a:gdLst/>
              <a:ahLst/>
              <a:cxnLst/>
              <a:rect l="l" t="t" r="r" b="b"/>
              <a:pathLst>
                <a:path w="4130" h="2055" extrusionOk="0">
                  <a:moveTo>
                    <a:pt x="284" y="0"/>
                  </a:moveTo>
                  <a:cubicBezTo>
                    <a:pt x="76" y="0"/>
                    <a:pt x="1" y="320"/>
                    <a:pt x="224" y="385"/>
                  </a:cubicBezTo>
                  <a:cubicBezTo>
                    <a:pt x="1506" y="761"/>
                    <a:pt x="2816" y="1239"/>
                    <a:pt x="3885" y="2055"/>
                  </a:cubicBezTo>
                  <a:cubicBezTo>
                    <a:pt x="3966" y="1952"/>
                    <a:pt x="4046" y="1850"/>
                    <a:pt x="4129" y="1737"/>
                  </a:cubicBezTo>
                  <a:cubicBezTo>
                    <a:pt x="3031" y="895"/>
                    <a:pt x="1667" y="395"/>
                    <a:pt x="346" y="9"/>
                  </a:cubicBezTo>
                  <a:cubicBezTo>
                    <a:pt x="324" y="3"/>
                    <a:pt x="304" y="0"/>
                    <a:pt x="284" y="0"/>
                  </a:cubicBezTo>
                  <a:close/>
                </a:path>
              </a:pathLst>
            </a:custGeom>
            <a:solidFill>
              <a:srgbClr val="523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07;p80">
              <a:extLst>
                <a:ext uri="{FF2B5EF4-FFF2-40B4-BE49-F238E27FC236}">
                  <a16:creationId xmlns:a16="http://schemas.microsoft.com/office/drawing/2014/main" xmlns="" id="{C704359B-2713-5C43-034D-5E02B61D5362}"/>
                </a:ext>
              </a:extLst>
            </p:cNvPr>
            <p:cNvSpPr/>
            <p:nvPr/>
          </p:nvSpPr>
          <p:spPr>
            <a:xfrm>
              <a:off x="1388575" y="4508175"/>
              <a:ext cx="351125" cy="329575"/>
            </a:xfrm>
            <a:custGeom>
              <a:avLst/>
              <a:gdLst/>
              <a:ahLst/>
              <a:cxnLst/>
              <a:rect l="l" t="t" r="r" b="b"/>
              <a:pathLst>
                <a:path w="14045" h="13183" extrusionOk="0">
                  <a:moveTo>
                    <a:pt x="6042" y="0"/>
                  </a:moveTo>
                  <a:cubicBezTo>
                    <a:pt x="4903" y="0"/>
                    <a:pt x="3799" y="332"/>
                    <a:pt x="2868" y="1027"/>
                  </a:cubicBezTo>
                  <a:cubicBezTo>
                    <a:pt x="254" y="2980"/>
                    <a:pt x="1" y="7049"/>
                    <a:pt x="2290" y="10119"/>
                  </a:cubicBezTo>
                  <a:cubicBezTo>
                    <a:pt x="3769" y="12098"/>
                    <a:pt x="5945" y="13182"/>
                    <a:pt x="8004" y="13182"/>
                  </a:cubicBezTo>
                  <a:cubicBezTo>
                    <a:pt x="9143" y="13182"/>
                    <a:pt x="10247" y="12850"/>
                    <a:pt x="11177" y="12155"/>
                  </a:cubicBezTo>
                  <a:cubicBezTo>
                    <a:pt x="13781" y="10212"/>
                    <a:pt x="14045" y="6134"/>
                    <a:pt x="11748" y="3063"/>
                  </a:cubicBezTo>
                  <a:cubicBezTo>
                    <a:pt x="10274" y="1084"/>
                    <a:pt x="8101" y="0"/>
                    <a:pt x="6042"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08;p80">
              <a:extLst>
                <a:ext uri="{FF2B5EF4-FFF2-40B4-BE49-F238E27FC236}">
                  <a16:creationId xmlns:a16="http://schemas.microsoft.com/office/drawing/2014/main" xmlns="" id="{C64FF59A-ED1A-DFD5-DB24-82D1D26E7F42}"/>
                </a:ext>
              </a:extLst>
            </p:cNvPr>
            <p:cNvSpPr/>
            <p:nvPr/>
          </p:nvSpPr>
          <p:spPr>
            <a:xfrm>
              <a:off x="1268600" y="4325050"/>
              <a:ext cx="215375" cy="192275"/>
            </a:xfrm>
            <a:custGeom>
              <a:avLst/>
              <a:gdLst/>
              <a:ahLst/>
              <a:cxnLst/>
              <a:rect l="l" t="t" r="r" b="b"/>
              <a:pathLst>
                <a:path w="8615" h="7691" extrusionOk="0">
                  <a:moveTo>
                    <a:pt x="4194" y="1"/>
                  </a:moveTo>
                  <a:cubicBezTo>
                    <a:pt x="3419" y="1"/>
                    <a:pt x="2644" y="239"/>
                    <a:pt x="1983" y="735"/>
                  </a:cubicBezTo>
                  <a:cubicBezTo>
                    <a:pt x="306" y="1977"/>
                    <a:pt x="1" y="4386"/>
                    <a:pt x="1282" y="6104"/>
                  </a:cubicBezTo>
                  <a:cubicBezTo>
                    <a:pt x="2055" y="7142"/>
                    <a:pt x="3230" y="7690"/>
                    <a:pt x="4407" y="7690"/>
                  </a:cubicBezTo>
                  <a:cubicBezTo>
                    <a:pt x="5182" y="7690"/>
                    <a:pt x="5958" y="7452"/>
                    <a:pt x="6620" y="6959"/>
                  </a:cubicBezTo>
                  <a:cubicBezTo>
                    <a:pt x="8300" y="5709"/>
                    <a:pt x="8615" y="3310"/>
                    <a:pt x="7323" y="1589"/>
                  </a:cubicBezTo>
                  <a:cubicBezTo>
                    <a:pt x="6550" y="552"/>
                    <a:pt x="5373" y="1"/>
                    <a:pt x="4194" y="1"/>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09;p80">
              <a:extLst>
                <a:ext uri="{FF2B5EF4-FFF2-40B4-BE49-F238E27FC236}">
                  <a16:creationId xmlns:a16="http://schemas.microsoft.com/office/drawing/2014/main" xmlns="" id="{F4F77B45-164C-0AC4-8436-3B7E9D342C0C}"/>
                </a:ext>
              </a:extLst>
            </p:cNvPr>
            <p:cNvSpPr/>
            <p:nvPr/>
          </p:nvSpPr>
          <p:spPr>
            <a:xfrm>
              <a:off x="1333325" y="4393125"/>
              <a:ext cx="93975" cy="75200"/>
            </a:xfrm>
            <a:custGeom>
              <a:avLst/>
              <a:gdLst/>
              <a:ahLst/>
              <a:cxnLst/>
              <a:rect l="l" t="t" r="r" b="b"/>
              <a:pathLst>
                <a:path w="3759" h="3008" extrusionOk="0">
                  <a:moveTo>
                    <a:pt x="3460" y="1"/>
                  </a:moveTo>
                  <a:cubicBezTo>
                    <a:pt x="3351" y="1"/>
                    <a:pt x="3242" y="76"/>
                    <a:pt x="3258" y="208"/>
                  </a:cubicBezTo>
                  <a:cubicBezTo>
                    <a:pt x="3341" y="911"/>
                    <a:pt x="3126" y="1634"/>
                    <a:pt x="2618" y="2122"/>
                  </a:cubicBezTo>
                  <a:cubicBezTo>
                    <a:pt x="2181" y="1512"/>
                    <a:pt x="1754" y="892"/>
                    <a:pt x="1356" y="250"/>
                  </a:cubicBezTo>
                  <a:cubicBezTo>
                    <a:pt x="1326" y="197"/>
                    <a:pt x="1265" y="171"/>
                    <a:pt x="1203" y="171"/>
                  </a:cubicBezTo>
                  <a:cubicBezTo>
                    <a:pt x="1159" y="171"/>
                    <a:pt x="1116" y="183"/>
                    <a:pt x="1083" y="208"/>
                  </a:cubicBezTo>
                  <a:cubicBezTo>
                    <a:pt x="990" y="282"/>
                    <a:pt x="990" y="392"/>
                    <a:pt x="1041" y="484"/>
                  </a:cubicBezTo>
                  <a:cubicBezTo>
                    <a:pt x="1439" y="1124"/>
                    <a:pt x="1866" y="1756"/>
                    <a:pt x="2303" y="2356"/>
                  </a:cubicBezTo>
                  <a:cubicBezTo>
                    <a:pt x="2030" y="2526"/>
                    <a:pt x="1718" y="2614"/>
                    <a:pt x="1408" y="2614"/>
                  </a:cubicBezTo>
                  <a:cubicBezTo>
                    <a:pt x="1048" y="2614"/>
                    <a:pt x="691" y="2495"/>
                    <a:pt x="402" y="2244"/>
                  </a:cubicBezTo>
                  <a:cubicBezTo>
                    <a:pt x="362" y="2212"/>
                    <a:pt x="320" y="2198"/>
                    <a:pt x="281" y="2198"/>
                  </a:cubicBezTo>
                  <a:cubicBezTo>
                    <a:pt x="121" y="2198"/>
                    <a:pt x="1" y="2427"/>
                    <a:pt x="158" y="2559"/>
                  </a:cubicBezTo>
                  <a:cubicBezTo>
                    <a:pt x="514" y="2864"/>
                    <a:pt x="960" y="3008"/>
                    <a:pt x="1410" y="3008"/>
                  </a:cubicBezTo>
                  <a:cubicBezTo>
                    <a:pt x="1833" y="3008"/>
                    <a:pt x="2259" y="2881"/>
                    <a:pt x="2618" y="2639"/>
                  </a:cubicBezTo>
                  <a:cubicBezTo>
                    <a:pt x="3411" y="2090"/>
                    <a:pt x="3758" y="1104"/>
                    <a:pt x="3656" y="169"/>
                  </a:cubicBezTo>
                  <a:cubicBezTo>
                    <a:pt x="3641" y="54"/>
                    <a:pt x="3551" y="1"/>
                    <a:pt x="3460"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610;p80">
              <a:extLst>
                <a:ext uri="{FF2B5EF4-FFF2-40B4-BE49-F238E27FC236}">
                  <a16:creationId xmlns:a16="http://schemas.microsoft.com/office/drawing/2014/main" xmlns="" id="{8C17C585-6DCE-10E4-22C5-0D23EE3A98B9}"/>
                </a:ext>
              </a:extLst>
            </p:cNvPr>
            <p:cNvSpPr/>
            <p:nvPr/>
          </p:nvSpPr>
          <p:spPr>
            <a:xfrm>
              <a:off x="1360625" y="4240150"/>
              <a:ext cx="62575" cy="55875"/>
            </a:xfrm>
            <a:custGeom>
              <a:avLst/>
              <a:gdLst/>
              <a:ahLst/>
              <a:cxnLst/>
              <a:rect l="l" t="t" r="r" b="b"/>
              <a:pathLst>
                <a:path w="2503" h="2235" extrusionOk="0">
                  <a:moveTo>
                    <a:pt x="1222" y="0"/>
                  </a:moveTo>
                  <a:cubicBezTo>
                    <a:pt x="996" y="0"/>
                    <a:pt x="770" y="70"/>
                    <a:pt x="579" y="216"/>
                  </a:cubicBezTo>
                  <a:cubicBezTo>
                    <a:pt x="91" y="572"/>
                    <a:pt x="1" y="1275"/>
                    <a:pt x="377" y="1773"/>
                  </a:cubicBezTo>
                  <a:cubicBezTo>
                    <a:pt x="598" y="2075"/>
                    <a:pt x="944" y="2235"/>
                    <a:pt x="1288" y="2235"/>
                  </a:cubicBezTo>
                  <a:cubicBezTo>
                    <a:pt x="1511" y="2235"/>
                    <a:pt x="1734" y="2167"/>
                    <a:pt x="1922" y="2027"/>
                  </a:cubicBezTo>
                  <a:cubicBezTo>
                    <a:pt x="2410" y="1661"/>
                    <a:pt x="2502" y="958"/>
                    <a:pt x="2136" y="460"/>
                  </a:cubicBezTo>
                  <a:cubicBezTo>
                    <a:pt x="1910" y="160"/>
                    <a:pt x="1565" y="0"/>
                    <a:pt x="1222"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611;p80">
              <a:extLst>
                <a:ext uri="{FF2B5EF4-FFF2-40B4-BE49-F238E27FC236}">
                  <a16:creationId xmlns:a16="http://schemas.microsoft.com/office/drawing/2014/main" xmlns="" id="{9361FBEF-93EA-AF30-7D66-C8860CD1B550}"/>
                </a:ext>
              </a:extLst>
            </p:cNvPr>
            <p:cNvSpPr/>
            <p:nvPr/>
          </p:nvSpPr>
          <p:spPr>
            <a:xfrm>
              <a:off x="1313100" y="4358850"/>
              <a:ext cx="80075" cy="62800"/>
            </a:xfrm>
            <a:custGeom>
              <a:avLst/>
              <a:gdLst/>
              <a:ahLst/>
              <a:cxnLst/>
              <a:rect l="l" t="t" r="r" b="b"/>
              <a:pathLst>
                <a:path w="3203" h="2512" extrusionOk="0">
                  <a:moveTo>
                    <a:pt x="2037" y="0"/>
                  </a:moveTo>
                  <a:cubicBezTo>
                    <a:pt x="1700" y="0"/>
                    <a:pt x="1321" y="119"/>
                    <a:pt x="977" y="359"/>
                  </a:cubicBezTo>
                  <a:cubicBezTo>
                    <a:pt x="283" y="837"/>
                    <a:pt x="0" y="1631"/>
                    <a:pt x="335" y="2129"/>
                  </a:cubicBezTo>
                  <a:cubicBezTo>
                    <a:pt x="512" y="2384"/>
                    <a:pt x="818" y="2512"/>
                    <a:pt x="1170" y="2512"/>
                  </a:cubicBezTo>
                  <a:cubicBezTo>
                    <a:pt x="1506" y="2512"/>
                    <a:pt x="1883" y="2394"/>
                    <a:pt x="2226" y="2160"/>
                  </a:cubicBezTo>
                  <a:cubicBezTo>
                    <a:pt x="2919" y="1682"/>
                    <a:pt x="3203" y="879"/>
                    <a:pt x="2868" y="381"/>
                  </a:cubicBezTo>
                  <a:cubicBezTo>
                    <a:pt x="2692" y="128"/>
                    <a:pt x="2387" y="0"/>
                    <a:pt x="2037"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612;p80">
              <a:extLst>
                <a:ext uri="{FF2B5EF4-FFF2-40B4-BE49-F238E27FC236}">
                  <a16:creationId xmlns:a16="http://schemas.microsoft.com/office/drawing/2014/main" xmlns="" id="{08C332D5-0158-E895-FFD4-07E5D4609774}"/>
                </a:ext>
              </a:extLst>
            </p:cNvPr>
            <p:cNvSpPr/>
            <p:nvPr/>
          </p:nvSpPr>
          <p:spPr>
            <a:xfrm>
              <a:off x="1186225" y="4366025"/>
              <a:ext cx="62825" cy="55775"/>
            </a:xfrm>
            <a:custGeom>
              <a:avLst/>
              <a:gdLst/>
              <a:ahLst/>
              <a:cxnLst/>
              <a:rect l="l" t="t" r="r" b="b"/>
              <a:pathLst>
                <a:path w="2513" h="2231" extrusionOk="0">
                  <a:moveTo>
                    <a:pt x="1226" y="0"/>
                  </a:moveTo>
                  <a:cubicBezTo>
                    <a:pt x="1000" y="0"/>
                    <a:pt x="774" y="70"/>
                    <a:pt x="579" y="216"/>
                  </a:cubicBezTo>
                  <a:cubicBezTo>
                    <a:pt x="91" y="572"/>
                    <a:pt x="1" y="1273"/>
                    <a:pt x="377" y="1771"/>
                  </a:cubicBezTo>
                  <a:cubicBezTo>
                    <a:pt x="603" y="2071"/>
                    <a:pt x="943" y="2231"/>
                    <a:pt x="1285" y="2231"/>
                  </a:cubicBezTo>
                  <a:cubicBezTo>
                    <a:pt x="1511" y="2231"/>
                    <a:pt x="1737" y="2161"/>
                    <a:pt x="1932" y="2015"/>
                  </a:cubicBezTo>
                  <a:cubicBezTo>
                    <a:pt x="2420" y="1659"/>
                    <a:pt x="2512" y="958"/>
                    <a:pt x="2137" y="460"/>
                  </a:cubicBezTo>
                  <a:cubicBezTo>
                    <a:pt x="1909" y="160"/>
                    <a:pt x="1568" y="0"/>
                    <a:pt x="12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13;p80">
              <a:extLst>
                <a:ext uri="{FF2B5EF4-FFF2-40B4-BE49-F238E27FC236}">
                  <a16:creationId xmlns:a16="http://schemas.microsoft.com/office/drawing/2014/main" xmlns="" id="{0C9C8410-7A5B-B894-663E-42CBB1C83967}"/>
                </a:ext>
              </a:extLst>
            </p:cNvPr>
            <p:cNvSpPr/>
            <p:nvPr/>
          </p:nvSpPr>
          <p:spPr>
            <a:xfrm>
              <a:off x="1749375" y="4255375"/>
              <a:ext cx="97425" cy="77900"/>
            </a:xfrm>
            <a:custGeom>
              <a:avLst/>
              <a:gdLst/>
              <a:ahLst/>
              <a:cxnLst/>
              <a:rect l="l" t="t" r="r" b="b"/>
              <a:pathLst>
                <a:path w="3897" h="3116" extrusionOk="0">
                  <a:moveTo>
                    <a:pt x="2238" y="0"/>
                  </a:moveTo>
                  <a:cubicBezTo>
                    <a:pt x="1892" y="0"/>
                    <a:pt x="1525" y="101"/>
                    <a:pt x="1190" y="310"/>
                  </a:cubicBezTo>
                  <a:cubicBezTo>
                    <a:pt x="345" y="817"/>
                    <a:pt x="1" y="1794"/>
                    <a:pt x="418" y="2484"/>
                  </a:cubicBezTo>
                  <a:cubicBezTo>
                    <a:pt x="673" y="2898"/>
                    <a:pt x="1138" y="3115"/>
                    <a:pt x="1650" y="3115"/>
                  </a:cubicBezTo>
                  <a:cubicBezTo>
                    <a:pt x="1997" y="3115"/>
                    <a:pt x="2365" y="3016"/>
                    <a:pt x="2705" y="2811"/>
                  </a:cubicBezTo>
                  <a:cubicBezTo>
                    <a:pt x="3550" y="2292"/>
                    <a:pt x="3896" y="1315"/>
                    <a:pt x="3469" y="634"/>
                  </a:cubicBezTo>
                  <a:cubicBezTo>
                    <a:pt x="3220" y="221"/>
                    <a:pt x="2752" y="0"/>
                    <a:pt x="2238"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14;p80">
              <a:extLst>
                <a:ext uri="{FF2B5EF4-FFF2-40B4-BE49-F238E27FC236}">
                  <a16:creationId xmlns:a16="http://schemas.microsoft.com/office/drawing/2014/main" xmlns="" id="{CDE5DCE6-E885-6957-4283-380A9F829AC2}"/>
                </a:ext>
              </a:extLst>
            </p:cNvPr>
            <p:cNvSpPr/>
            <p:nvPr/>
          </p:nvSpPr>
          <p:spPr>
            <a:xfrm>
              <a:off x="1093425" y="4733150"/>
              <a:ext cx="94350" cy="80325"/>
            </a:xfrm>
            <a:custGeom>
              <a:avLst/>
              <a:gdLst/>
              <a:ahLst/>
              <a:cxnLst/>
              <a:rect l="l" t="t" r="r" b="b"/>
              <a:pathLst>
                <a:path w="3774" h="3213" extrusionOk="0">
                  <a:moveTo>
                    <a:pt x="2209" y="0"/>
                  </a:moveTo>
                  <a:cubicBezTo>
                    <a:pt x="1785" y="0"/>
                    <a:pt x="1330" y="163"/>
                    <a:pt x="945" y="491"/>
                  </a:cubicBezTo>
                  <a:cubicBezTo>
                    <a:pt x="193" y="1130"/>
                    <a:pt x="0" y="2148"/>
                    <a:pt x="528" y="2758"/>
                  </a:cubicBezTo>
                  <a:cubicBezTo>
                    <a:pt x="783" y="3062"/>
                    <a:pt x="1162" y="3212"/>
                    <a:pt x="1571" y="3212"/>
                  </a:cubicBezTo>
                  <a:cubicBezTo>
                    <a:pt x="1996" y="3212"/>
                    <a:pt x="2453" y="3050"/>
                    <a:pt x="2837" y="2729"/>
                  </a:cubicBezTo>
                  <a:cubicBezTo>
                    <a:pt x="3591" y="2087"/>
                    <a:pt x="3774" y="1069"/>
                    <a:pt x="3254" y="449"/>
                  </a:cubicBezTo>
                  <a:cubicBezTo>
                    <a:pt x="2995" y="150"/>
                    <a:pt x="2616" y="0"/>
                    <a:pt x="2209" y="0"/>
                  </a:cubicBezTo>
                  <a:close/>
                </a:path>
              </a:pathLst>
            </a:custGeom>
            <a:solidFill>
              <a:srgbClr val="FFEDD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3615;p80">
            <a:extLst>
              <a:ext uri="{FF2B5EF4-FFF2-40B4-BE49-F238E27FC236}">
                <a16:creationId xmlns:a16="http://schemas.microsoft.com/office/drawing/2014/main" xmlns="" id="{260EC4A8-EC5C-D263-1977-4CAEEE3D7E71}"/>
              </a:ext>
            </a:extLst>
          </p:cNvPr>
          <p:cNvGrpSpPr/>
          <p:nvPr/>
        </p:nvGrpSpPr>
        <p:grpSpPr>
          <a:xfrm>
            <a:off x="5271461" y="2111796"/>
            <a:ext cx="1028386" cy="940911"/>
            <a:chOff x="4821975" y="4185425"/>
            <a:chExt cx="1131925" cy="1095075"/>
          </a:xfrm>
        </p:grpSpPr>
        <p:sp>
          <p:nvSpPr>
            <p:cNvPr id="30" name="Google Shape;3616;p80">
              <a:extLst>
                <a:ext uri="{FF2B5EF4-FFF2-40B4-BE49-F238E27FC236}">
                  <a16:creationId xmlns:a16="http://schemas.microsoft.com/office/drawing/2014/main" xmlns="" id="{989C51D2-BE83-4282-805F-F13A18F385F6}"/>
                </a:ext>
              </a:extLst>
            </p:cNvPr>
            <p:cNvSpPr/>
            <p:nvPr/>
          </p:nvSpPr>
          <p:spPr>
            <a:xfrm>
              <a:off x="4874850" y="4196650"/>
              <a:ext cx="1030675" cy="1060150"/>
            </a:xfrm>
            <a:custGeom>
              <a:avLst/>
              <a:gdLst/>
              <a:ahLst/>
              <a:cxnLst/>
              <a:rect l="l" t="t" r="r" b="b"/>
              <a:pathLst>
                <a:path w="41227" h="42406" extrusionOk="0">
                  <a:moveTo>
                    <a:pt x="32249" y="0"/>
                  </a:moveTo>
                  <a:cubicBezTo>
                    <a:pt x="32226" y="0"/>
                    <a:pt x="32202" y="1"/>
                    <a:pt x="32178" y="3"/>
                  </a:cubicBezTo>
                  <a:cubicBezTo>
                    <a:pt x="28729" y="298"/>
                    <a:pt x="21275" y="14680"/>
                    <a:pt x="21275" y="14680"/>
                  </a:cubicBezTo>
                  <a:lnTo>
                    <a:pt x="651" y="4296"/>
                  </a:lnTo>
                  <a:cubicBezTo>
                    <a:pt x="649" y="4296"/>
                    <a:pt x="648" y="4296"/>
                    <a:pt x="646" y="4296"/>
                  </a:cubicBezTo>
                  <a:cubicBezTo>
                    <a:pt x="0" y="4296"/>
                    <a:pt x="2396" y="15145"/>
                    <a:pt x="13975" y="19002"/>
                  </a:cubicBezTo>
                  <a:lnTo>
                    <a:pt x="8442" y="32507"/>
                  </a:lnTo>
                  <a:lnTo>
                    <a:pt x="4739" y="31724"/>
                  </a:lnTo>
                  <a:lnTo>
                    <a:pt x="721" y="34704"/>
                  </a:lnTo>
                  <a:cubicBezTo>
                    <a:pt x="721" y="34704"/>
                    <a:pt x="5920" y="35111"/>
                    <a:pt x="7648" y="36891"/>
                  </a:cubicBezTo>
                  <a:cubicBezTo>
                    <a:pt x="9915" y="39210"/>
                    <a:pt x="12681" y="42405"/>
                    <a:pt x="14123" y="42405"/>
                  </a:cubicBezTo>
                  <a:cubicBezTo>
                    <a:pt x="14369" y="42405"/>
                    <a:pt x="14576" y="42312"/>
                    <a:pt x="14736" y="42107"/>
                  </a:cubicBezTo>
                  <a:cubicBezTo>
                    <a:pt x="15844" y="40693"/>
                    <a:pt x="13413" y="36310"/>
                    <a:pt x="13413" y="36310"/>
                  </a:cubicBezTo>
                  <a:lnTo>
                    <a:pt x="24836" y="26495"/>
                  </a:lnTo>
                  <a:cubicBezTo>
                    <a:pt x="24836" y="26495"/>
                    <a:pt x="35013" y="31588"/>
                    <a:pt x="39293" y="31588"/>
                  </a:cubicBezTo>
                  <a:cubicBezTo>
                    <a:pt x="40490" y="31588"/>
                    <a:pt x="41226" y="31189"/>
                    <a:pt x="41148" y="30169"/>
                  </a:cubicBezTo>
                  <a:cubicBezTo>
                    <a:pt x="40792" y="25500"/>
                    <a:pt x="30865" y="20576"/>
                    <a:pt x="30611" y="20242"/>
                  </a:cubicBezTo>
                  <a:cubicBezTo>
                    <a:pt x="30359" y="19898"/>
                    <a:pt x="35551" y="0"/>
                    <a:pt x="32249" y="0"/>
                  </a:cubicBezTo>
                  <a:close/>
                </a:path>
              </a:pathLst>
            </a:custGeom>
            <a:solidFill>
              <a:srgbClr val="0B47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17;p80">
              <a:extLst>
                <a:ext uri="{FF2B5EF4-FFF2-40B4-BE49-F238E27FC236}">
                  <a16:creationId xmlns:a16="http://schemas.microsoft.com/office/drawing/2014/main" xmlns="" id="{89038D9D-CA96-5966-20CA-53AA3546251A}"/>
                </a:ext>
              </a:extLst>
            </p:cNvPr>
            <p:cNvSpPr/>
            <p:nvPr/>
          </p:nvSpPr>
          <p:spPr>
            <a:xfrm>
              <a:off x="5100100" y="5050025"/>
              <a:ext cx="209550" cy="230475"/>
            </a:xfrm>
            <a:custGeom>
              <a:avLst/>
              <a:gdLst/>
              <a:ahLst/>
              <a:cxnLst/>
              <a:rect l="l" t="t" r="r" b="b"/>
              <a:pathLst>
                <a:path w="8382" h="9219" extrusionOk="0">
                  <a:moveTo>
                    <a:pt x="4130" y="0"/>
                  </a:moveTo>
                  <a:cubicBezTo>
                    <a:pt x="4130" y="0"/>
                    <a:pt x="0" y="1799"/>
                    <a:pt x="1272" y="2419"/>
                  </a:cubicBezTo>
                  <a:cubicBezTo>
                    <a:pt x="5675" y="4555"/>
                    <a:pt x="2797" y="8338"/>
                    <a:pt x="3693" y="8970"/>
                  </a:cubicBezTo>
                  <a:cubicBezTo>
                    <a:pt x="3915" y="9128"/>
                    <a:pt x="4231" y="9219"/>
                    <a:pt x="4592" y="9219"/>
                  </a:cubicBezTo>
                  <a:cubicBezTo>
                    <a:pt x="5670" y="9219"/>
                    <a:pt x="7148" y="8410"/>
                    <a:pt x="7721" y="6163"/>
                  </a:cubicBezTo>
                  <a:cubicBezTo>
                    <a:pt x="8382" y="3549"/>
                    <a:pt x="4364" y="29"/>
                    <a:pt x="4130"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18;p80">
              <a:extLst>
                <a:ext uri="{FF2B5EF4-FFF2-40B4-BE49-F238E27FC236}">
                  <a16:creationId xmlns:a16="http://schemas.microsoft.com/office/drawing/2014/main" xmlns="" id="{B1864167-3AAE-929A-9018-A5B3B1B1A5B2}"/>
                </a:ext>
              </a:extLst>
            </p:cNvPr>
            <p:cNvSpPr/>
            <p:nvPr/>
          </p:nvSpPr>
          <p:spPr>
            <a:xfrm>
              <a:off x="5521375" y="4791400"/>
              <a:ext cx="97400" cy="135425"/>
            </a:xfrm>
            <a:custGeom>
              <a:avLst/>
              <a:gdLst/>
              <a:ahLst/>
              <a:cxnLst/>
              <a:rect l="l" t="t" r="r" b="b"/>
              <a:pathLst>
                <a:path w="3896" h="5417" extrusionOk="0">
                  <a:moveTo>
                    <a:pt x="2970" y="1"/>
                  </a:moveTo>
                  <a:cubicBezTo>
                    <a:pt x="2319" y="1"/>
                    <a:pt x="1403" y="865"/>
                    <a:pt x="784" y="2137"/>
                  </a:cubicBezTo>
                  <a:cubicBezTo>
                    <a:pt x="61" y="3591"/>
                    <a:pt x="0" y="5036"/>
                    <a:pt x="652" y="5351"/>
                  </a:cubicBezTo>
                  <a:cubicBezTo>
                    <a:pt x="739" y="5395"/>
                    <a:pt x="834" y="5416"/>
                    <a:pt x="936" y="5416"/>
                  </a:cubicBezTo>
                  <a:cubicBezTo>
                    <a:pt x="1586" y="5416"/>
                    <a:pt x="2500" y="4553"/>
                    <a:pt x="3125" y="3286"/>
                  </a:cubicBezTo>
                  <a:cubicBezTo>
                    <a:pt x="3835" y="1822"/>
                    <a:pt x="3896" y="387"/>
                    <a:pt x="3247" y="62"/>
                  </a:cubicBezTo>
                  <a:cubicBezTo>
                    <a:pt x="3162" y="20"/>
                    <a:pt x="3069" y="1"/>
                    <a:pt x="2970"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19;p80">
              <a:extLst>
                <a:ext uri="{FF2B5EF4-FFF2-40B4-BE49-F238E27FC236}">
                  <a16:creationId xmlns:a16="http://schemas.microsoft.com/office/drawing/2014/main" xmlns="" id="{4EF45066-A362-51C7-FF7E-F4C8034DDDC4}"/>
                </a:ext>
              </a:extLst>
            </p:cNvPr>
            <p:cNvSpPr/>
            <p:nvPr/>
          </p:nvSpPr>
          <p:spPr>
            <a:xfrm>
              <a:off x="5638350" y="4841975"/>
              <a:ext cx="97400" cy="135425"/>
            </a:xfrm>
            <a:custGeom>
              <a:avLst/>
              <a:gdLst/>
              <a:ahLst/>
              <a:cxnLst/>
              <a:rect l="l" t="t" r="r" b="b"/>
              <a:pathLst>
                <a:path w="3896" h="5417" extrusionOk="0">
                  <a:moveTo>
                    <a:pt x="2969" y="1"/>
                  </a:moveTo>
                  <a:cubicBezTo>
                    <a:pt x="2319" y="1"/>
                    <a:pt x="1401" y="866"/>
                    <a:pt x="774" y="2137"/>
                  </a:cubicBezTo>
                  <a:cubicBezTo>
                    <a:pt x="61" y="3592"/>
                    <a:pt x="0" y="5037"/>
                    <a:pt x="652" y="5352"/>
                  </a:cubicBezTo>
                  <a:cubicBezTo>
                    <a:pt x="738" y="5395"/>
                    <a:pt x="832" y="5416"/>
                    <a:pt x="933" y="5416"/>
                  </a:cubicBezTo>
                  <a:cubicBezTo>
                    <a:pt x="1582" y="5416"/>
                    <a:pt x="2497" y="4546"/>
                    <a:pt x="3122" y="3287"/>
                  </a:cubicBezTo>
                  <a:cubicBezTo>
                    <a:pt x="3835" y="1822"/>
                    <a:pt x="3896" y="389"/>
                    <a:pt x="3244" y="62"/>
                  </a:cubicBezTo>
                  <a:cubicBezTo>
                    <a:pt x="3160" y="21"/>
                    <a:pt x="3067" y="1"/>
                    <a:pt x="2969"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20;p80">
              <a:extLst>
                <a:ext uri="{FF2B5EF4-FFF2-40B4-BE49-F238E27FC236}">
                  <a16:creationId xmlns:a16="http://schemas.microsoft.com/office/drawing/2014/main" xmlns="" id="{E880777F-CD37-95DE-FD36-AB1D4AF5D15D}"/>
                </a:ext>
              </a:extLst>
            </p:cNvPr>
            <p:cNvSpPr/>
            <p:nvPr/>
          </p:nvSpPr>
          <p:spPr>
            <a:xfrm>
              <a:off x="5453275" y="4591575"/>
              <a:ext cx="500625" cy="373700"/>
            </a:xfrm>
            <a:custGeom>
              <a:avLst/>
              <a:gdLst/>
              <a:ahLst/>
              <a:cxnLst/>
              <a:rect l="l" t="t" r="r" b="b"/>
              <a:pathLst>
                <a:path w="20025" h="14948" extrusionOk="0">
                  <a:moveTo>
                    <a:pt x="4933" y="0"/>
                  </a:moveTo>
                  <a:lnTo>
                    <a:pt x="1" y="7782"/>
                  </a:lnTo>
                  <a:cubicBezTo>
                    <a:pt x="1" y="7782"/>
                    <a:pt x="12867" y="14948"/>
                    <a:pt x="17301" y="14948"/>
                  </a:cubicBezTo>
                  <a:cubicBezTo>
                    <a:pt x="18020" y="14948"/>
                    <a:pt x="18518" y="14759"/>
                    <a:pt x="18702" y="14320"/>
                  </a:cubicBezTo>
                  <a:cubicBezTo>
                    <a:pt x="20025" y="11177"/>
                    <a:pt x="5075" y="52"/>
                    <a:pt x="4933"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21;p80">
              <a:extLst>
                <a:ext uri="{FF2B5EF4-FFF2-40B4-BE49-F238E27FC236}">
                  <a16:creationId xmlns:a16="http://schemas.microsoft.com/office/drawing/2014/main" xmlns="" id="{F015824C-BD24-8C03-DFB6-FA5F2D004EC1}"/>
                </a:ext>
              </a:extLst>
            </p:cNvPr>
            <p:cNvSpPr/>
            <p:nvPr/>
          </p:nvSpPr>
          <p:spPr>
            <a:xfrm>
              <a:off x="4849175" y="4940600"/>
              <a:ext cx="238775" cy="137375"/>
            </a:xfrm>
            <a:custGeom>
              <a:avLst/>
              <a:gdLst/>
              <a:ahLst/>
              <a:cxnLst/>
              <a:rect l="l" t="t" r="r" b="b"/>
              <a:pathLst>
                <a:path w="9551" h="5495" extrusionOk="0">
                  <a:moveTo>
                    <a:pt x="4595" y="0"/>
                  </a:moveTo>
                  <a:cubicBezTo>
                    <a:pt x="3768" y="0"/>
                    <a:pt x="2993" y="168"/>
                    <a:pt x="2420" y="623"/>
                  </a:cubicBezTo>
                  <a:cubicBezTo>
                    <a:pt x="1" y="2546"/>
                    <a:pt x="569" y="4894"/>
                    <a:pt x="1517" y="5444"/>
                  </a:cubicBezTo>
                  <a:cubicBezTo>
                    <a:pt x="1576" y="5478"/>
                    <a:pt x="1640" y="5494"/>
                    <a:pt x="1710" y="5494"/>
                  </a:cubicBezTo>
                  <a:cubicBezTo>
                    <a:pt x="2437" y="5494"/>
                    <a:pt x="3744" y="3782"/>
                    <a:pt x="5676" y="3782"/>
                  </a:cubicBezTo>
                  <a:cubicBezTo>
                    <a:pt x="6495" y="3782"/>
                    <a:pt x="7426" y="4089"/>
                    <a:pt x="8473" y="4965"/>
                  </a:cubicBezTo>
                  <a:cubicBezTo>
                    <a:pt x="8572" y="5048"/>
                    <a:pt x="8662" y="5086"/>
                    <a:pt x="8743" y="5086"/>
                  </a:cubicBezTo>
                  <a:cubicBezTo>
                    <a:pt x="9550" y="5086"/>
                    <a:pt x="9510" y="1365"/>
                    <a:pt x="9510" y="1365"/>
                  </a:cubicBezTo>
                  <a:cubicBezTo>
                    <a:pt x="9421" y="1217"/>
                    <a:pt x="6819" y="0"/>
                    <a:pt x="4595" y="0"/>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22;p80">
              <a:extLst>
                <a:ext uri="{FF2B5EF4-FFF2-40B4-BE49-F238E27FC236}">
                  <a16:creationId xmlns:a16="http://schemas.microsoft.com/office/drawing/2014/main" xmlns="" id="{C51BFF9E-9354-520D-9CDE-F31BE39DEECB}"/>
                </a:ext>
              </a:extLst>
            </p:cNvPr>
            <p:cNvSpPr/>
            <p:nvPr/>
          </p:nvSpPr>
          <p:spPr>
            <a:xfrm>
              <a:off x="5049750" y="4501475"/>
              <a:ext cx="121575" cy="121000"/>
            </a:xfrm>
            <a:custGeom>
              <a:avLst/>
              <a:gdLst/>
              <a:ahLst/>
              <a:cxnLst/>
              <a:rect l="l" t="t" r="r" b="b"/>
              <a:pathLst>
                <a:path w="4863" h="4840" extrusionOk="0">
                  <a:moveTo>
                    <a:pt x="3857" y="0"/>
                  </a:moveTo>
                  <a:cubicBezTo>
                    <a:pt x="3207" y="0"/>
                    <a:pt x="2239" y="612"/>
                    <a:pt x="1426" y="1591"/>
                  </a:cubicBezTo>
                  <a:cubicBezTo>
                    <a:pt x="389" y="2843"/>
                    <a:pt x="1" y="4234"/>
                    <a:pt x="550" y="4693"/>
                  </a:cubicBezTo>
                  <a:cubicBezTo>
                    <a:pt x="671" y="4792"/>
                    <a:pt x="827" y="4839"/>
                    <a:pt x="1008" y="4839"/>
                  </a:cubicBezTo>
                  <a:cubicBezTo>
                    <a:pt x="1658" y="4839"/>
                    <a:pt x="2628" y="4228"/>
                    <a:pt x="3440" y="3248"/>
                  </a:cubicBezTo>
                  <a:cubicBezTo>
                    <a:pt x="4477" y="1998"/>
                    <a:pt x="4863" y="614"/>
                    <a:pt x="4314" y="146"/>
                  </a:cubicBezTo>
                  <a:cubicBezTo>
                    <a:pt x="4192" y="47"/>
                    <a:pt x="4037" y="0"/>
                    <a:pt x="3857"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23;p80">
              <a:extLst>
                <a:ext uri="{FF2B5EF4-FFF2-40B4-BE49-F238E27FC236}">
                  <a16:creationId xmlns:a16="http://schemas.microsoft.com/office/drawing/2014/main" xmlns="" id="{C1A42A3B-AC36-16B9-8E25-24D5ECF62CFF}"/>
                </a:ext>
              </a:extLst>
            </p:cNvPr>
            <p:cNvSpPr/>
            <p:nvPr/>
          </p:nvSpPr>
          <p:spPr>
            <a:xfrm>
              <a:off x="4955725" y="4415650"/>
              <a:ext cx="121500" cy="120925"/>
            </a:xfrm>
            <a:custGeom>
              <a:avLst/>
              <a:gdLst/>
              <a:ahLst/>
              <a:cxnLst/>
              <a:rect l="l" t="t" r="r" b="b"/>
              <a:pathLst>
                <a:path w="4860" h="4837" extrusionOk="0">
                  <a:moveTo>
                    <a:pt x="3841" y="1"/>
                  </a:moveTo>
                  <a:cubicBezTo>
                    <a:pt x="3196" y="1"/>
                    <a:pt x="2232" y="611"/>
                    <a:pt x="1423" y="1587"/>
                  </a:cubicBezTo>
                  <a:cubicBezTo>
                    <a:pt x="386" y="2837"/>
                    <a:pt x="0" y="4231"/>
                    <a:pt x="550" y="4689"/>
                  </a:cubicBezTo>
                  <a:cubicBezTo>
                    <a:pt x="672" y="4789"/>
                    <a:pt x="829" y="4837"/>
                    <a:pt x="1011" y="4837"/>
                  </a:cubicBezTo>
                  <a:cubicBezTo>
                    <a:pt x="1661" y="4837"/>
                    <a:pt x="2626" y="4231"/>
                    <a:pt x="3437" y="3244"/>
                  </a:cubicBezTo>
                  <a:cubicBezTo>
                    <a:pt x="4474" y="1992"/>
                    <a:pt x="4860" y="611"/>
                    <a:pt x="4301" y="152"/>
                  </a:cubicBezTo>
                  <a:cubicBezTo>
                    <a:pt x="4180" y="49"/>
                    <a:pt x="4023" y="1"/>
                    <a:pt x="3841"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24;p80">
              <a:extLst>
                <a:ext uri="{FF2B5EF4-FFF2-40B4-BE49-F238E27FC236}">
                  <a16:creationId xmlns:a16="http://schemas.microsoft.com/office/drawing/2014/main" xmlns="" id="{ACD764ED-2456-93D6-8B11-2AACC4B6D8BC}"/>
                </a:ext>
              </a:extLst>
            </p:cNvPr>
            <p:cNvSpPr/>
            <p:nvPr/>
          </p:nvSpPr>
          <p:spPr>
            <a:xfrm>
              <a:off x="4821975" y="4271475"/>
              <a:ext cx="525525" cy="369975"/>
            </a:xfrm>
            <a:custGeom>
              <a:avLst/>
              <a:gdLst/>
              <a:ahLst/>
              <a:cxnLst/>
              <a:rect l="l" t="t" r="r" b="b"/>
              <a:pathLst>
                <a:path w="21021" h="14799" extrusionOk="0">
                  <a:moveTo>
                    <a:pt x="3722" y="1"/>
                  </a:moveTo>
                  <a:cubicBezTo>
                    <a:pt x="3085" y="1"/>
                    <a:pt x="2600" y="134"/>
                    <a:pt x="2319" y="437"/>
                  </a:cubicBezTo>
                  <a:cubicBezTo>
                    <a:pt x="0" y="2929"/>
                    <a:pt x="15956" y="14799"/>
                    <a:pt x="15956" y="14799"/>
                  </a:cubicBezTo>
                  <a:lnTo>
                    <a:pt x="21020" y="7120"/>
                  </a:lnTo>
                  <a:cubicBezTo>
                    <a:pt x="20932" y="7021"/>
                    <a:pt x="8343" y="1"/>
                    <a:pt x="3722" y="1"/>
                  </a:cubicBezTo>
                  <a:close/>
                </a:path>
              </a:pathLst>
            </a:custGeom>
            <a:solidFill>
              <a:srgbClr val="FFC8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25;p80">
              <a:extLst>
                <a:ext uri="{FF2B5EF4-FFF2-40B4-BE49-F238E27FC236}">
                  <a16:creationId xmlns:a16="http://schemas.microsoft.com/office/drawing/2014/main" xmlns="" id="{9CAA13A2-7416-1B72-9AAE-49227F55526F}"/>
                </a:ext>
              </a:extLst>
            </p:cNvPr>
            <p:cNvSpPr/>
            <p:nvPr/>
          </p:nvSpPr>
          <p:spPr>
            <a:xfrm>
              <a:off x="5036400" y="4185425"/>
              <a:ext cx="687650" cy="972575"/>
            </a:xfrm>
            <a:custGeom>
              <a:avLst/>
              <a:gdLst/>
              <a:ahLst/>
              <a:cxnLst/>
              <a:rect l="l" t="t" r="r" b="b"/>
              <a:pathLst>
                <a:path w="27506" h="38903" extrusionOk="0">
                  <a:moveTo>
                    <a:pt x="24653" y="1"/>
                  </a:moveTo>
                  <a:cubicBezTo>
                    <a:pt x="22019" y="1"/>
                    <a:pt x="13893" y="5529"/>
                    <a:pt x="8538" y="14101"/>
                  </a:cubicBezTo>
                  <a:cubicBezTo>
                    <a:pt x="3932" y="21475"/>
                    <a:pt x="923" y="32631"/>
                    <a:pt x="139" y="37440"/>
                  </a:cubicBezTo>
                  <a:cubicBezTo>
                    <a:pt x="1" y="38264"/>
                    <a:pt x="655" y="38903"/>
                    <a:pt x="1374" y="38903"/>
                  </a:cubicBezTo>
                  <a:cubicBezTo>
                    <a:pt x="1604" y="38903"/>
                    <a:pt x="1841" y="38837"/>
                    <a:pt x="2060" y="38692"/>
                  </a:cubicBezTo>
                  <a:cubicBezTo>
                    <a:pt x="6129" y="35987"/>
                    <a:pt x="15057" y="28665"/>
                    <a:pt x="19888" y="21423"/>
                  </a:cubicBezTo>
                  <a:cubicBezTo>
                    <a:pt x="26073" y="12190"/>
                    <a:pt x="27505" y="1409"/>
                    <a:pt x="25716" y="452"/>
                  </a:cubicBezTo>
                  <a:lnTo>
                    <a:pt x="25270" y="169"/>
                  </a:lnTo>
                  <a:cubicBezTo>
                    <a:pt x="25124" y="56"/>
                    <a:pt x="24916" y="1"/>
                    <a:pt x="24653"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26;p80">
              <a:extLst>
                <a:ext uri="{FF2B5EF4-FFF2-40B4-BE49-F238E27FC236}">
                  <a16:creationId xmlns:a16="http://schemas.microsoft.com/office/drawing/2014/main" xmlns="" id="{B2A94955-D5B5-B1F1-450D-87C955E364E7}"/>
                </a:ext>
              </a:extLst>
            </p:cNvPr>
            <p:cNvSpPr/>
            <p:nvPr/>
          </p:nvSpPr>
          <p:spPr>
            <a:xfrm>
              <a:off x="5406225" y="4292475"/>
              <a:ext cx="231650" cy="262600"/>
            </a:xfrm>
            <a:custGeom>
              <a:avLst/>
              <a:gdLst/>
              <a:ahLst/>
              <a:cxnLst/>
              <a:rect l="l" t="t" r="r" b="b"/>
              <a:pathLst>
                <a:path w="9266" h="10504" extrusionOk="0">
                  <a:moveTo>
                    <a:pt x="6521" y="1"/>
                  </a:moveTo>
                  <a:cubicBezTo>
                    <a:pt x="4989" y="1"/>
                    <a:pt x="3068" y="1334"/>
                    <a:pt x="1751" y="3483"/>
                  </a:cubicBezTo>
                  <a:cubicBezTo>
                    <a:pt x="72" y="6209"/>
                    <a:pt x="1" y="9219"/>
                    <a:pt x="1587" y="10195"/>
                  </a:cubicBezTo>
                  <a:cubicBezTo>
                    <a:pt x="1928" y="10404"/>
                    <a:pt x="2318" y="10504"/>
                    <a:pt x="2736" y="10504"/>
                  </a:cubicBezTo>
                  <a:cubicBezTo>
                    <a:pt x="4268" y="10504"/>
                    <a:pt x="6187" y="9173"/>
                    <a:pt x="7506" y="7032"/>
                  </a:cubicBezTo>
                  <a:cubicBezTo>
                    <a:pt x="9195" y="4295"/>
                    <a:pt x="9266" y="1296"/>
                    <a:pt x="7670" y="310"/>
                  </a:cubicBezTo>
                  <a:cubicBezTo>
                    <a:pt x="7329" y="100"/>
                    <a:pt x="6940" y="1"/>
                    <a:pt x="6521" y="1"/>
                  </a:cubicBez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27;p80">
              <a:extLst>
                <a:ext uri="{FF2B5EF4-FFF2-40B4-BE49-F238E27FC236}">
                  <a16:creationId xmlns:a16="http://schemas.microsoft.com/office/drawing/2014/main" xmlns="" id="{CBE21533-CA52-0198-0F52-2A0B66D986FC}"/>
                </a:ext>
              </a:extLst>
            </p:cNvPr>
            <p:cNvSpPr/>
            <p:nvPr/>
          </p:nvSpPr>
          <p:spPr>
            <a:xfrm>
              <a:off x="5486300" y="4338850"/>
              <a:ext cx="91850" cy="57500"/>
            </a:xfrm>
            <a:custGeom>
              <a:avLst/>
              <a:gdLst/>
              <a:ahLst/>
              <a:cxnLst/>
              <a:rect l="l" t="t" r="r" b="b"/>
              <a:pathLst>
                <a:path w="3674" h="2300" extrusionOk="0">
                  <a:moveTo>
                    <a:pt x="2652" y="0"/>
                  </a:moveTo>
                  <a:cubicBezTo>
                    <a:pt x="2294" y="0"/>
                    <a:pt x="1862" y="105"/>
                    <a:pt x="1435" y="317"/>
                  </a:cubicBezTo>
                  <a:cubicBezTo>
                    <a:pt x="539" y="754"/>
                    <a:pt x="0" y="1486"/>
                    <a:pt x="225" y="1943"/>
                  </a:cubicBezTo>
                  <a:cubicBezTo>
                    <a:pt x="341" y="2180"/>
                    <a:pt x="639" y="2300"/>
                    <a:pt x="1023" y="2300"/>
                  </a:cubicBezTo>
                  <a:cubicBezTo>
                    <a:pt x="1382" y="2300"/>
                    <a:pt x="1817" y="2195"/>
                    <a:pt x="2248" y="1984"/>
                  </a:cubicBezTo>
                  <a:cubicBezTo>
                    <a:pt x="3134" y="1547"/>
                    <a:pt x="3673" y="825"/>
                    <a:pt x="3449" y="356"/>
                  </a:cubicBezTo>
                  <a:cubicBezTo>
                    <a:pt x="3333" y="120"/>
                    <a:pt x="3035" y="0"/>
                    <a:pt x="265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28;p80">
              <a:extLst>
                <a:ext uri="{FF2B5EF4-FFF2-40B4-BE49-F238E27FC236}">
                  <a16:creationId xmlns:a16="http://schemas.microsoft.com/office/drawing/2014/main" xmlns="" id="{4500935C-EA41-5534-1609-B67ACEF68690}"/>
                </a:ext>
              </a:extLst>
            </p:cNvPr>
            <p:cNvSpPr/>
            <p:nvPr/>
          </p:nvSpPr>
          <p:spPr>
            <a:xfrm>
              <a:off x="5452250" y="4422500"/>
              <a:ext cx="43525" cy="43525"/>
            </a:xfrm>
            <a:custGeom>
              <a:avLst/>
              <a:gdLst/>
              <a:ahLst/>
              <a:cxnLst/>
              <a:rect l="l" t="t" r="r" b="b"/>
              <a:pathLst>
                <a:path w="1741" h="1741" extrusionOk="0">
                  <a:moveTo>
                    <a:pt x="864" y="0"/>
                  </a:moveTo>
                  <a:cubicBezTo>
                    <a:pt x="386" y="0"/>
                    <a:pt x="0" y="398"/>
                    <a:pt x="0" y="876"/>
                  </a:cubicBezTo>
                  <a:cubicBezTo>
                    <a:pt x="0" y="1352"/>
                    <a:pt x="386" y="1740"/>
                    <a:pt x="864" y="1740"/>
                  </a:cubicBezTo>
                  <a:cubicBezTo>
                    <a:pt x="1352" y="1740"/>
                    <a:pt x="1740" y="1352"/>
                    <a:pt x="1740" y="876"/>
                  </a:cubicBezTo>
                  <a:cubicBezTo>
                    <a:pt x="1740" y="398"/>
                    <a:pt x="1352" y="0"/>
                    <a:pt x="86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组合 2">
            <a:extLst>
              <a:ext uri="{FF2B5EF4-FFF2-40B4-BE49-F238E27FC236}">
                <a16:creationId xmlns:a16="http://schemas.microsoft.com/office/drawing/2014/main" xmlns="" id="{E82CE5E5-7F38-40BF-7BB5-17EE8D612A5C}"/>
              </a:ext>
            </a:extLst>
          </p:cNvPr>
          <p:cNvGrpSpPr/>
          <p:nvPr/>
        </p:nvGrpSpPr>
        <p:grpSpPr>
          <a:xfrm flipH="1">
            <a:off x="6762223" y="1159436"/>
            <a:ext cx="4694015" cy="3894416"/>
            <a:chOff x="-558688" y="0"/>
            <a:chExt cx="9107943" cy="6858000"/>
          </a:xfrm>
        </p:grpSpPr>
        <p:pic>
          <p:nvPicPr>
            <p:cNvPr id="19" name="图片 3">
              <a:extLst>
                <a:ext uri="{FF2B5EF4-FFF2-40B4-BE49-F238E27FC236}">
                  <a16:creationId xmlns:a16="http://schemas.microsoft.com/office/drawing/2014/main" xmlns="" id="{66AA775D-0E20-B0D9-62CB-E35C1BE0E2D9}"/>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20" name="图片 4">
              <a:extLst>
                <a:ext uri="{FF2B5EF4-FFF2-40B4-BE49-F238E27FC236}">
                  <a16:creationId xmlns:a16="http://schemas.microsoft.com/office/drawing/2014/main" xmlns="" id="{4ED544BC-8182-BF8F-CF2F-8337247E4A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8" name="TextBox 6">
            <a:extLst>
              <a:ext uri="{FF2B5EF4-FFF2-40B4-BE49-F238E27FC236}">
                <a16:creationId xmlns:a16="http://schemas.microsoft.com/office/drawing/2014/main" xmlns="" id="{3D0CEF60-35DE-59E8-61C5-FCC199BD8558}"/>
              </a:ext>
            </a:extLst>
          </p:cNvPr>
          <p:cNvSpPr txBox="1"/>
          <p:nvPr/>
        </p:nvSpPr>
        <p:spPr>
          <a:xfrm>
            <a:off x="7389829" y="2316591"/>
            <a:ext cx="3646224"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 cảnh mùa xuân của thiên nhiên , cảm xúc của lòng người hòa cùng nỗi nhớ quê hương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3546409"/>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par>
                                <p:cTn id="49" presetID="16" presetClass="entr" presetSubtype="21"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par>
                                <p:cTn id="67" presetID="16" presetClass="entr" presetSubtype="21"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977115" y="247128"/>
            <a:ext cx="283923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2. Nghệ thuật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3" name="Google Shape;8175;p51">
            <a:extLst>
              <a:ext uri="{FF2B5EF4-FFF2-40B4-BE49-F238E27FC236}">
                <a16:creationId xmlns:a16="http://schemas.microsoft.com/office/drawing/2014/main" xmlns="" id="{3271D74C-427B-46E3-9E51-DE0598BEE77F}"/>
              </a:ext>
            </a:extLst>
          </p:cNvPr>
          <p:cNvSpPr/>
          <p:nvPr/>
        </p:nvSpPr>
        <p:spPr>
          <a:xfrm rot="5400000" flipH="1">
            <a:off x="5013217" y="2355523"/>
            <a:ext cx="1341166" cy="4578549"/>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176;p51">
            <a:extLst>
              <a:ext uri="{FF2B5EF4-FFF2-40B4-BE49-F238E27FC236}">
                <a16:creationId xmlns:a16="http://schemas.microsoft.com/office/drawing/2014/main" xmlns="" id="{BA9BC6DD-D332-402D-B74F-768ACDCEA9F7}"/>
              </a:ext>
            </a:extLst>
          </p:cNvPr>
          <p:cNvSpPr/>
          <p:nvPr/>
        </p:nvSpPr>
        <p:spPr>
          <a:xfrm flipH="1">
            <a:off x="6218649" y="3648623"/>
            <a:ext cx="1826611" cy="634870"/>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8177;p51">
            <a:extLst>
              <a:ext uri="{FF2B5EF4-FFF2-40B4-BE49-F238E27FC236}">
                <a16:creationId xmlns:a16="http://schemas.microsoft.com/office/drawing/2014/main" xmlns="" id="{6206A183-BC7B-E455-502D-739259A860FF}"/>
              </a:ext>
            </a:extLst>
          </p:cNvPr>
          <p:cNvSpPr/>
          <p:nvPr/>
        </p:nvSpPr>
        <p:spPr>
          <a:xfrm rot="16200000">
            <a:off x="3365554" y="109159"/>
            <a:ext cx="1341166" cy="4856338"/>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178;p51">
            <a:extLst>
              <a:ext uri="{FF2B5EF4-FFF2-40B4-BE49-F238E27FC236}">
                <a16:creationId xmlns:a16="http://schemas.microsoft.com/office/drawing/2014/main" xmlns="" id="{0329F497-DC42-DCA4-097E-949DEC47D69C}"/>
              </a:ext>
            </a:extLst>
          </p:cNvPr>
          <p:cNvSpPr/>
          <p:nvPr/>
        </p:nvSpPr>
        <p:spPr>
          <a:xfrm>
            <a:off x="1956574" y="1545346"/>
            <a:ext cx="1826611" cy="634870"/>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183;p51">
            <a:extLst>
              <a:ext uri="{FF2B5EF4-FFF2-40B4-BE49-F238E27FC236}">
                <a16:creationId xmlns:a16="http://schemas.microsoft.com/office/drawing/2014/main" xmlns="" id="{7CB84898-1F2B-82E3-1013-9004C2E2C1F4}"/>
              </a:ext>
            </a:extLst>
          </p:cNvPr>
          <p:cNvSpPr txBox="1">
            <a:spLocks/>
          </p:cNvSpPr>
          <p:nvPr/>
        </p:nvSpPr>
        <p:spPr>
          <a:xfrm>
            <a:off x="6387456" y="3701874"/>
            <a:ext cx="1627979" cy="46164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a:rPr>
              <a:t>02</a:t>
            </a:r>
          </a:p>
        </p:txBody>
      </p:sp>
      <p:pic>
        <p:nvPicPr>
          <p:cNvPr id="17" name="Google Shape;516;p33">
            <a:extLst>
              <a:ext uri="{FF2B5EF4-FFF2-40B4-BE49-F238E27FC236}">
                <a16:creationId xmlns:a16="http://schemas.microsoft.com/office/drawing/2014/main" xmlns="" id="{6D9A1C22-D41D-F258-D280-CDA620B84F78}"/>
              </a:ext>
            </a:extLst>
          </p:cNvPr>
          <p:cNvPicPr preferRelativeResize="0"/>
          <p:nvPr/>
        </p:nvPicPr>
        <p:blipFill>
          <a:blip r:embed="rId10">
            <a:alphaModFix/>
          </a:blip>
          <a:stretch>
            <a:fillRect/>
          </a:stretch>
        </p:blipFill>
        <p:spPr>
          <a:xfrm>
            <a:off x="9021262" y="2184135"/>
            <a:ext cx="2078318" cy="4412192"/>
          </a:xfrm>
          <a:prstGeom prst="rect">
            <a:avLst/>
          </a:prstGeom>
          <a:noFill/>
          <a:ln>
            <a:noFill/>
          </a:ln>
        </p:spPr>
      </p:pic>
      <p:pic>
        <p:nvPicPr>
          <p:cNvPr id="18" name="Google Shape;517;p33">
            <a:extLst>
              <a:ext uri="{FF2B5EF4-FFF2-40B4-BE49-F238E27FC236}">
                <a16:creationId xmlns:a16="http://schemas.microsoft.com/office/drawing/2014/main" xmlns="" id="{6AB3E3C9-BC84-A41D-59BB-8EB1180467A7}"/>
              </a:ext>
            </a:extLst>
          </p:cNvPr>
          <p:cNvPicPr preferRelativeResize="0"/>
          <p:nvPr/>
        </p:nvPicPr>
        <p:blipFill>
          <a:blip r:embed="rId11">
            <a:alphaModFix/>
          </a:blip>
          <a:stretch>
            <a:fillRect/>
          </a:stretch>
        </p:blipFill>
        <p:spPr>
          <a:xfrm>
            <a:off x="8338141" y="1129505"/>
            <a:ext cx="1791380" cy="1452194"/>
          </a:xfrm>
          <a:prstGeom prst="rect">
            <a:avLst/>
          </a:prstGeom>
          <a:noFill/>
          <a:ln>
            <a:noFill/>
          </a:ln>
        </p:spPr>
      </p:pic>
      <p:sp>
        <p:nvSpPr>
          <p:cNvPr id="19" name="Google Shape;8183;p51">
            <a:extLst>
              <a:ext uri="{FF2B5EF4-FFF2-40B4-BE49-F238E27FC236}">
                <a16:creationId xmlns:a16="http://schemas.microsoft.com/office/drawing/2014/main" xmlns="" id="{AE23A8A3-1488-5A02-CB79-D6B98824F933}"/>
              </a:ext>
            </a:extLst>
          </p:cNvPr>
          <p:cNvSpPr txBox="1">
            <a:spLocks/>
          </p:cNvSpPr>
          <p:nvPr/>
        </p:nvSpPr>
        <p:spPr>
          <a:xfrm>
            <a:off x="1977416" y="1650662"/>
            <a:ext cx="1627979" cy="46164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a:rPr>
              <a:t>01</a:t>
            </a:r>
          </a:p>
        </p:txBody>
      </p:sp>
      <p:sp>
        <p:nvSpPr>
          <p:cNvPr id="20" name="TextBox 19">
            <a:extLst>
              <a:ext uri="{FF2B5EF4-FFF2-40B4-BE49-F238E27FC236}">
                <a16:creationId xmlns:a16="http://schemas.microsoft.com/office/drawing/2014/main" xmlns="" id="{A5726FD0-1526-F0DA-F29A-06578C0B2860}"/>
              </a:ext>
            </a:extLst>
          </p:cNvPr>
          <p:cNvSpPr txBox="1"/>
          <p:nvPr/>
        </p:nvSpPr>
        <p:spPr>
          <a:xfrm>
            <a:off x="2020986" y="2195929"/>
            <a:ext cx="4262402"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Lối viết trữ tình, giàu chất thơ, hướng vào nội tâm, hướng về phong cảnh thiên nhiên bốn mùa xứ sở…</a:t>
            </a:r>
          </a:p>
        </p:txBody>
      </p:sp>
      <p:sp>
        <p:nvSpPr>
          <p:cNvPr id="30" name="TextBox 29">
            <a:extLst>
              <a:ext uri="{FF2B5EF4-FFF2-40B4-BE49-F238E27FC236}">
                <a16:creationId xmlns:a16="http://schemas.microsoft.com/office/drawing/2014/main" xmlns="" id="{004559D6-5F79-B05C-3C21-3ED15C757E43}"/>
              </a:ext>
            </a:extLst>
          </p:cNvPr>
          <p:cNvSpPr txBox="1"/>
          <p:nvPr/>
        </p:nvSpPr>
        <p:spPr>
          <a:xfrm>
            <a:off x="3899139" y="4480152"/>
            <a:ext cx="4039277" cy="369332"/>
          </a:xfrm>
          <a:prstGeom prst="rect">
            <a:avLst/>
          </a:prstGeom>
          <a:noFill/>
        </p:spPr>
        <p:txBody>
          <a:bodyPr wrap="square">
            <a:spAutoFit/>
          </a:bodyPr>
          <a:lstStyle/>
          <a:p>
            <a:pPr>
              <a:buClr>
                <a:srgbClr val="000000"/>
              </a:buClr>
              <a:buFont typeface="Arial"/>
              <a:buNone/>
            </a:pPr>
            <a:r>
              <a:rPr lang="en-US">
                <a:latin typeface="Times New Roman" panose="02020603050405020304" pitchFamily="18" charset="0"/>
                <a:cs typeface="Times New Roman" panose="02020603050405020304" pitchFamily="18" charset="0"/>
              </a:rPr>
              <a:t>Ngôn từ tinh tế, đầy cảm hứng</a:t>
            </a:r>
            <a:endParaRPr lang="en-US" sz="1600" kern="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120635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barn(inVertical)">
                                      <p:cBhvr>
                                        <p:cTn id="72" dur="500"/>
                                        <p:tgtEl>
                                          <p:spTgt spid="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arn(inVertical)">
                                      <p:cBhvr>
                                        <p:cTn id="78" dur="500"/>
                                        <p:tgtEl>
                                          <p:spTgt spid="16"/>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7" grpId="0" animBg="1"/>
      <p:bldP spid="12" grpId="0" animBg="1"/>
      <p:bldP spid="15" grpId="0" animBg="1"/>
      <p:bldP spid="16" grpId="0"/>
      <p:bldP spid="19" grpId="0"/>
      <p:bldP spid="20"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ACF7458-83E2-3BD6-4044-079A7C8C0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pic>
        <p:nvPicPr>
          <p:cNvPr id="9" name="图片 4">
            <a:extLst>
              <a:ext uri="{FF2B5EF4-FFF2-40B4-BE49-F238E27FC236}">
                <a16:creationId xmlns:a16="http://schemas.microsoft.com/office/drawing/2014/main" xmlns="" id="{46F5E0B3-9452-47B0-4813-4B28E93E2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817" y="2126441"/>
            <a:ext cx="5907133" cy="4171611"/>
          </a:xfrm>
          <a:prstGeom prst="rect">
            <a:avLst/>
          </a:prstGeom>
        </p:spPr>
      </p:pic>
      <p:pic>
        <p:nvPicPr>
          <p:cNvPr id="10" name="图片 2">
            <a:extLst>
              <a:ext uri="{FF2B5EF4-FFF2-40B4-BE49-F238E27FC236}">
                <a16:creationId xmlns:a16="http://schemas.microsoft.com/office/drawing/2014/main" xmlns="" id="{9DE2D584-4BC2-1411-772D-597AA6C558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0" b="5573"/>
          <a:stretch/>
        </p:blipFill>
        <p:spPr>
          <a:xfrm rot="5400000">
            <a:off x="1875453" y="404896"/>
            <a:ext cx="4779951" cy="5184666"/>
          </a:xfrm>
          <a:prstGeom prst="rect">
            <a:avLst/>
          </a:prstGeom>
        </p:spPr>
      </p:pic>
      <p:sp>
        <p:nvSpPr>
          <p:cNvPr id="11" name="文本框 5">
            <a:extLst>
              <a:ext uri="{FF2B5EF4-FFF2-40B4-BE49-F238E27FC236}">
                <a16:creationId xmlns:a16="http://schemas.microsoft.com/office/drawing/2014/main" xmlns="" id="{50752660-F7FE-E9B6-F0CD-3F2A975EFDA5}"/>
              </a:ext>
            </a:extLst>
          </p:cNvPr>
          <p:cNvSpPr txBox="1"/>
          <p:nvPr/>
        </p:nvSpPr>
        <p:spPr>
          <a:xfrm>
            <a:off x="2236051" y="1909062"/>
            <a:ext cx="4183434" cy="1938992"/>
          </a:xfrm>
          <a:prstGeom prst="rect">
            <a:avLst/>
          </a:prstGeom>
          <a:noFill/>
        </p:spPr>
        <p:txBody>
          <a:bodyPr wrap="square" rtlCol="0">
            <a:spAutoFit/>
          </a:bodyPr>
          <a:lstStyle/>
          <a:p>
            <a:pPr algn="ctr" defTabSz="457200"/>
            <a:r>
              <a:rPr lang="en-US" altLang="zh-CN" sz="6000" b="1">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Hình thành kiến thức</a:t>
            </a:r>
            <a:endParaRPr lang="zh-CN" altLang="en-US" sz="6000" b="1"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21" name="图片 9">
            <a:extLst>
              <a:ext uri="{FF2B5EF4-FFF2-40B4-BE49-F238E27FC236}">
                <a16:creationId xmlns:a16="http://schemas.microsoft.com/office/drawing/2014/main" xmlns="" id="{4910F2AA-DFB7-1DF7-EEC1-EAC6E80C9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82" y="72205"/>
            <a:ext cx="2143256" cy="1513565"/>
          </a:xfrm>
          <a:prstGeom prst="rect">
            <a:avLst/>
          </a:prstGeom>
        </p:spPr>
      </p:pic>
      <p:pic>
        <p:nvPicPr>
          <p:cNvPr id="42" name="图片 10">
            <a:extLst>
              <a:ext uri="{FF2B5EF4-FFF2-40B4-BE49-F238E27FC236}">
                <a16:creationId xmlns:a16="http://schemas.microsoft.com/office/drawing/2014/main" xmlns="" id="{0FE7D9FC-5BFE-9816-523C-9AFB1A857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585" y="4118389"/>
            <a:ext cx="2143256" cy="1513565"/>
          </a:xfrm>
          <a:prstGeom prst="rect">
            <a:avLst/>
          </a:prstGeom>
        </p:spPr>
      </p:pic>
      <p:cxnSp>
        <p:nvCxnSpPr>
          <p:cNvPr id="45" name="Google Shape;2469;p43">
            <a:extLst>
              <a:ext uri="{FF2B5EF4-FFF2-40B4-BE49-F238E27FC236}">
                <a16:creationId xmlns:a16="http://schemas.microsoft.com/office/drawing/2014/main" xmlns="" id="{6FF09CE5-F6FD-8897-66BC-77F8E0D46E1B}"/>
              </a:ext>
            </a:extLst>
          </p:cNvPr>
          <p:cNvCxnSpPr/>
          <p:nvPr/>
        </p:nvCxnSpPr>
        <p:spPr>
          <a:xfrm rot="10800000">
            <a:off x="12424809" y="3429343"/>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cxnSp>
        <p:nvCxnSpPr>
          <p:cNvPr id="46" name="Google Shape;2470;p43">
            <a:extLst>
              <a:ext uri="{FF2B5EF4-FFF2-40B4-BE49-F238E27FC236}">
                <a16:creationId xmlns:a16="http://schemas.microsoft.com/office/drawing/2014/main" xmlns="" id="{BC21FE1D-B24C-336A-92A5-71355C8CCCEF}"/>
              </a:ext>
            </a:extLst>
          </p:cNvPr>
          <p:cNvCxnSpPr/>
          <p:nvPr/>
        </p:nvCxnSpPr>
        <p:spPr>
          <a:xfrm>
            <a:off x="11713587" y="1886850"/>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grpSp>
        <p:nvGrpSpPr>
          <p:cNvPr id="47" name="组合 24">
            <a:extLst>
              <a:ext uri="{FF2B5EF4-FFF2-40B4-BE49-F238E27FC236}">
                <a16:creationId xmlns:a16="http://schemas.microsoft.com/office/drawing/2014/main" xmlns="" id="{0A6FF1FC-1ED0-24A2-EE72-2D314746E4D8}"/>
              </a:ext>
            </a:extLst>
          </p:cNvPr>
          <p:cNvGrpSpPr/>
          <p:nvPr/>
        </p:nvGrpSpPr>
        <p:grpSpPr>
          <a:xfrm>
            <a:off x="0" y="5756594"/>
            <a:ext cx="12199362" cy="1143690"/>
            <a:chOff x="-5961825" y="5740158"/>
            <a:chExt cx="11923650" cy="1117842"/>
          </a:xfrm>
        </p:grpSpPr>
        <p:grpSp>
          <p:nvGrpSpPr>
            <p:cNvPr id="48" name="组合 7">
              <a:extLst>
                <a:ext uri="{FF2B5EF4-FFF2-40B4-BE49-F238E27FC236}">
                  <a16:creationId xmlns:a16="http://schemas.microsoft.com/office/drawing/2014/main" xmlns="" id="{31248266-0180-1033-68D7-0F8D84EFFC55}"/>
                </a:ext>
              </a:extLst>
            </p:cNvPr>
            <p:cNvGrpSpPr/>
            <p:nvPr/>
          </p:nvGrpSpPr>
          <p:grpSpPr>
            <a:xfrm>
              <a:off x="0" y="5740158"/>
              <a:ext cx="5961825" cy="1117842"/>
              <a:chOff x="0" y="4191484"/>
              <a:chExt cx="14221416" cy="2666516"/>
            </a:xfrm>
          </p:grpSpPr>
          <p:pic>
            <p:nvPicPr>
              <p:cNvPr id="53" name="图片 8">
                <a:extLst>
                  <a:ext uri="{FF2B5EF4-FFF2-40B4-BE49-F238E27FC236}">
                    <a16:creationId xmlns:a16="http://schemas.microsoft.com/office/drawing/2014/main" xmlns="" id="{A8DD8B19-AB98-309E-88CE-3FF7B1667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4" name="图片 9">
                <a:extLst>
                  <a:ext uri="{FF2B5EF4-FFF2-40B4-BE49-F238E27FC236}">
                    <a16:creationId xmlns:a16="http://schemas.microsoft.com/office/drawing/2014/main" xmlns="" id="{8F7A65EC-F1D5-65ED-29C3-FF790E8A7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5" name="图片 10">
                <a:extLst>
                  <a:ext uri="{FF2B5EF4-FFF2-40B4-BE49-F238E27FC236}">
                    <a16:creationId xmlns:a16="http://schemas.microsoft.com/office/drawing/2014/main" xmlns="" id="{90BBBE88-BD44-EFE0-1A6D-6D599C792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49" name="组合 20">
              <a:extLst>
                <a:ext uri="{FF2B5EF4-FFF2-40B4-BE49-F238E27FC236}">
                  <a16:creationId xmlns:a16="http://schemas.microsoft.com/office/drawing/2014/main" xmlns="" id="{4ECB3949-D990-5A2D-002A-1E009E19426C}"/>
                </a:ext>
              </a:extLst>
            </p:cNvPr>
            <p:cNvGrpSpPr/>
            <p:nvPr/>
          </p:nvGrpSpPr>
          <p:grpSpPr>
            <a:xfrm flipH="1">
              <a:off x="-5961825" y="5740158"/>
              <a:ext cx="5961825" cy="1117842"/>
              <a:chOff x="0" y="4191484"/>
              <a:chExt cx="14221416" cy="2666516"/>
            </a:xfrm>
          </p:grpSpPr>
          <p:pic>
            <p:nvPicPr>
              <p:cNvPr id="50" name="图片 21">
                <a:extLst>
                  <a:ext uri="{FF2B5EF4-FFF2-40B4-BE49-F238E27FC236}">
                    <a16:creationId xmlns:a16="http://schemas.microsoft.com/office/drawing/2014/main" xmlns="" id="{71A5F5DF-0FBB-39F4-42CE-4810B3CC2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1" name="图片 22">
                <a:extLst>
                  <a:ext uri="{FF2B5EF4-FFF2-40B4-BE49-F238E27FC236}">
                    <a16:creationId xmlns:a16="http://schemas.microsoft.com/office/drawing/2014/main" xmlns="" id="{6250607F-81E2-8DF3-AEB3-F7C2E4C36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2" name="图片 23">
                <a:extLst>
                  <a:ext uri="{FF2B5EF4-FFF2-40B4-BE49-F238E27FC236}">
                    <a16:creationId xmlns:a16="http://schemas.microsoft.com/office/drawing/2014/main" xmlns="" id="{C2C62AEA-CFED-15CD-AD41-F25EAAA89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56" name="图片 2">
            <a:extLst>
              <a:ext uri="{FF2B5EF4-FFF2-40B4-BE49-F238E27FC236}">
                <a16:creationId xmlns:a16="http://schemas.microsoft.com/office/drawing/2014/main" xmlns="" id="{B54B1670-500C-2F0F-7EED-FED180488373}"/>
              </a:ext>
            </a:extLst>
          </p:cNvPr>
          <p:cNvPicPr>
            <a:picLocks noChangeAspect="1"/>
          </p:cNvPicPr>
          <p:nvPr/>
        </p:nvPicPr>
        <p:blipFill>
          <a:blip r:embed="rId7"/>
          <a:stretch>
            <a:fillRect/>
          </a:stretch>
        </p:blipFill>
        <p:spPr>
          <a:xfrm>
            <a:off x="6986633" y="2350464"/>
            <a:ext cx="5132858" cy="4949542"/>
          </a:xfrm>
          <a:prstGeom prst="rect">
            <a:avLst/>
          </a:prstGeom>
        </p:spPr>
      </p:pic>
      <p:pic>
        <p:nvPicPr>
          <p:cNvPr id="57" name="Picture 56">
            <a:extLst>
              <a:ext uri="{FF2B5EF4-FFF2-40B4-BE49-F238E27FC236}">
                <a16:creationId xmlns:a16="http://schemas.microsoft.com/office/drawing/2014/main" xmlns="" id="{DA018B2B-56DA-3200-959B-4A81D710C16A}"/>
              </a:ext>
            </a:extLst>
          </p:cNvPr>
          <p:cNvPicPr>
            <a:picLocks noChangeAspect="1"/>
          </p:cNvPicPr>
          <p:nvPr/>
        </p:nvPicPr>
        <p:blipFill>
          <a:blip r:embed="rId8"/>
          <a:stretch>
            <a:fillRect/>
          </a:stretch>
        </p:blipFill>
        <p:spPr>
          <a:xfrm>
            <a:off x="10538966" y="458291"/>
            <a:ext cx="1017725" cy="1017725"/>
          </a:xfrm>
          <a:prstGeom prst="rect">
            <a:avLst/>
          </a:prstGeom>
        </p:spPr>
      </p:pic>
      <p:grpSp>
        <p:nvGrpSpPr>
          <p:cNvPr id="58" name="Google Shape;1674;p50">
            <a:extLst>
              <a:ext uri="{FF2B5EF4-FFF2-40B4-BE49-F238E27FC236}">
                <a16:creationId xmlns:a16="http://schemas.microsoft.com/office/drawing/2014/main" xmlns="" id="{50F1799B-2749-F1C5-459C-084D5EA39766}"/>
              </a:ext>
            </a:extLst>
          </p:cNvPr>
          <p:cNvGrpSpPr/>
          <p:nvPr/>
        </p:nvGrpSpPr>
        <p:grpSpPr>
          <a:xfrm flipH="1">
            <a:off x="10538966" y="1028623"/>
            <a:ext cx="1049184" cy="323946"/>
            <a:chOff x="3365625" y="629625"/>
            <a:chExt cx="408975" cy="126275"/>
          </a:xfrm>
        </p:grpSpPr>
        <p:sp>
          <p:nvSpPr>
            <p:cNvPr id="59" name="Google Shape;1675;p50">
              <a:extLst>
                <a:ext uri="{FF2B5EF4-FFF2-40B4-BE49-F238E27FC236}">
                  <a16:creationId xmlns:a16="http://schemas.microsoft.com/office/drawing/2014/main" xmlns="" id="{4DB969FD-CFFA-14A7-7E8B-CA44E3C7E357}"/>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76;p50">
              <a:extLst>
                <a:ext uri="{FF2B5EF4-FFF2-40B4-BE49-F238E27FC236}">
                  <a16:creationId xmlns:a16="http://schemas.microsoft.com/office/drawing/2014/main" xmlns="" id="{85523385-CF28-5784-9F1A-5F65519FBD67}"/>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677;p50">
            <a:extLst>
              <a:ext uri="{FF2B5EF4-FFF2-40B4-BE49-F238E27FC236}">
                <a16:creationId xmlns:a16="http://schemas.microsoft.com/office/drawing/2014/main" xmlns="" id="{637C45A2-D181-3C22-3189-ADC1262C9E58}"/>
              </a:ext>
            </a:extLst>
          </p:cNvPr>
          <p:cNvGrpSpPr/>
          <p:nvPr/>
        </p:nvGrpSpPr>
        <p:grpSpPr>
          <a:xfrm flipH="1">
            <a:off x="9661426" y="1511474"/>
            <a:ext cx="1049184" cy="323946"/>
            <a:chOff x="3365625" y="629625"/>
            <a:chExt cx="408975" cy="126275"/>
          </a:xfrm>
        </p:grpSpPr>
        <p:sp>
          <p:nvSpPr>
            <p:cNvPr id="62" name="Google Shape;1678;p50">
              <a:extLst>
                <a:ext uri="{FF2B5EF4-FFF2-40B4-BE49-F238E27FC236}">
                  <a16:creationId xmlns:a16="http://schemas.microsoft.com/office/drawing/2014/main" xmlns="" id="{5DD17C67-C713-0674-7A40-AF7AB3BE5C35}"/>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79;p50">
              <a:extLst>
                <a:ext uri="{FF2B5EF4-FFF2-40B4-BE49-F238E27FC236}">
                  <a16:creationId xmlns:a16="http://schemas.microsoft.com/office/drawing/2014/main" xmlns="" id="{9FF8A495-EE71-705D-4EFC-E5A738D3025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360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41233" y="247128"/>
            <a:ext cx="27109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III. Tổng kết</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table">
            <a:extLst>
              <a:ext uri="{FF2B5EF4-FFF2-40B4-BE49-F238E27FC236}">
                <a16:creationId xmlns:a16="http://schemas.microsoft.com/office/drawing/2014/main" xmlns="" id="{D7BBA9DF-038F-9480-0ED4-B0D13D16E34C}"/>
              </a:ext>
            </a:extLst>
          </p:cNvPr>
          <p:cNvPicPr>
            <a:picLocks noChangeAspect="1"/>
          </p:cNvPicPr>
          <p:nvPr/>
        </p:nvPicPr>
        <p:blipFill>
          <a:blip r:embed="rId10"/>
          <a:stretch>
            <a:fillRect/>
          </a:stretch>
        </p:blipFill>
        <p:spPr>
          <a:xfrm>
            <a:off x="4585558" y="1254428"/>
            <a:ext cx="6811684" cy="3403821"/>
          </a:xfrm>
          <a:prstGeom prst="rect">
            <a:avLst/>
          </a:prstGeom>
        </p:spPr>
      </p:pic>
      <p:pic>
        <p:nvPicPr>
          <p:cNvPr id="3" name="Picture 2">
            <a:extLst>
              <a:ext uri="{FF2B5EF4-FFF2-40B4-BE49-F238E27FC236}">
                <a16:creationId xmlns:a16="http://schemas.microsoft.com/office/drawing/2014/main" xmlns="" id="{3152AFDB-C5C4-2E33-559B-808F9AEACEEA}"/>
              </a:ext>
            </a:extLst>
          </p:cNvPr>
          <p:cNvPicPr>
            <a:picLocks noChangeAspect="1"/>
          </p:cNvPicPr>
          <p:nvPr/>
        </p:nvPicPr>
        <p:blipFill>
          <a:blip r:embed="rId11"/>
          <a:stretch>
            <a:fillRect/>
          </a:stretch>
        </p:blipFill>
        <p:spPr>
          <a:xfrm>
            <a:off x="-7362" y="2167919"/>
            <a:ext cx="4980659" cy="4980659"/>
          </a:xfrm>
          <a:prstGeom prst="rect">
            <a:avLst/>
          </a:prstGeom>
        </p:spPr>
      </p:pic>
    </p:spTree>
    <p:extLst>
      <p:ext uri="{BB962C8B-B14F-4D97-AF65-F5344CB8AC3E}">
        <p14:creationId xmlns:p14="http://schemas.microsoft.com/office/powerpoint/2010/main" val="339128079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par>
                                <p:cTn id="51" presetID="53" presetClass="entr" presetSubtype="16"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ACF7458-83E2-3BD6-4044-079A7C8C0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pic>
        <p:nvPicPr>
          <p:cNvPr id="9" name="图片 4">
            <a:extLst>
              <a:ext uri="{FF2B5EF4-FFF2-40B4-BE49-F238E27FC236}">
                <a16:creationId xmlns:a16="http://schemas.microsoft.com/office/drawing/2014/main" xmlns="" id="{46F5E0B3-9452-47B0-4813-4B28E93E2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817" y="2126441"/>
            <a:ext cx="5907133" cy="4171611"/>
          </a:xfrm>
          <a:prstGeom prst="rect">
            <a:avLst/>
          </a:prstGeom>
        </p:spPr>
      </p:pic>
      <p:pic>
        <p:nvPicPr>
          <p:cNvPr id="10" name="图片 2">
            <a:extLst>
              <a:ext uri="{FF2B5EF4-FFF2-40B4-BE49-F238E27FC236}">
                <a16:creationId xmlns:a16="http://schemas.microsoft.com/office/drawing/2014/main" xmlns="" id="{9DE2D584-4BC2-1411-772D-597AA6C558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0" b="5573"/>
          <a:stretch/>
        </p:blipFill>
        <p:spPr>
          <a:xfrm rot="5400000">
            <a:off x="1875453" y="404896"/>
            <a:ext cx="4779951" cy="5184666"/>
          </a:xfrm>
          <a:prstGeom prst="rect">
            <a:avLst/>
          </a:prstGeom>
        </p:spPr>
      </p:pic>
      <p:sp>
        <p:nvSpPr>
          <p:cNvPr id="11" name="文本框 5">
            <a:extLst>
              <a:ext uri="{FF2B5EF4-FFF2-40B4-BE49-F238E27FC236}">
                <a16:creationId xmlns:a16="http://schemas.microsoft.com/office/drawing/2014/main" xmlns="" id="{50752660-F7FE-E9B6-F0CD-3F2A975EFDA5}"/>
              </a:ext>
            </a:extLst>
          </p:cNvPr>
          <p:cNvSpPr txBox="1"/>
          <p:nvPr/>
        </p:nvSpPr>
        <p:spPr>
          <a:xfrm>
            <a:off x="2236051" y="1909062"/>
            <a:ext cx="4183434" cy="1938992"/>
          </a:xfrm>
          <a:prstGeom prst="rect">
            <a:avLst/>
          </a:prstGeom>
          <a:noFill/>
        </p:spPr>
        <p:txBody>
          <a:bodyPr wrap="square" rtlCol="0">
            <a:spAutoFit/>
          </a:bodyPr>
          <a:lstStyle/>
          <a:p>
            <a:pPr algn="ctr" defTabSz="457200"/>
            <a:r>
              <a:rPr lang="en-US" altLang="zh-CN" sz="6000" b="1">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Hoạt động luyện tập</a:t>
            </a:r>
            <a:endParaRPr lang="zh-CN" altLang="en-US" sz="6000" b="1"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21" name="图片 9">
            <a:extLst>
              <a:ext uri="{FF2B5EF4-FFF2-40B4-BE49-F238E27FC236}">
                <a16:creationId xmlns:a16="http://schemas.microsoft.com/office/drawing/2014/main" xmlns="" id="{4910F2AA-DFB7-1DF7-EEC1-EAC6E80C9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82" y="72205"/>
            <a:ext cx="2143256" cy="1513565"/>
          </a:xfrm>
          <a:prstGeom prst="rect">
            <a:avLst/>
          </a:prstGeom>
        </p:spPr>
      </p:pic>
      <p:pic>
        <p:nvPicPr>
          <p:cNvPr id="42" name="图片 10">
            <a:extLst>
              <a:ext uri="{FF2B5EF4-FFF2-40B4-BE49-F238E27FC236}">
                <a16:creationId xmlns:a16="http://schemas.microsoft.com/office/drawing/2014/main" xmlns="" id="{0FE7D9FC-5BFE-9816-523C-9AFB1A857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585" y="4118389"/>
            <a:ext cx="2143256" cy="1513565"/>
          </a:xfrm>
          <a:prstGeom prst="rect">
            <a:avLst/>
          </a:prstGeom>
        </p:spPr>
      </p:pic>
      <p:cxnSp>
        <p:nvCxnSpPr>
          <p:cNvPr id="45" name="Google Shape;2469;p43">
            <a:extLst>
              <a:ext uri="{FF2B5EF4-FFF2-40B4-BE49-F238E27FC236}">
                <a16:creationId xmlns:a16="http://schemas.microsoft.com/office/drawing/2014/main" xmlns="" id="{6FF09CE5-F6FD-8897-66BC-77F8E0D46E1B}"/>
              </a:ext>
            </a:extLst>
          </p:cNvPr>
          <p:cNvCxnSpPr/>
          <p:nvPr/>
        </p:nvCxnSpPr>
        <p:spPr>
          <a:xfrm rot="10800000">
            <a:off x="12424809" y="3429343"/>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cxnSp>
        <p:nvCxnSpPr>
          <p:cNvPr id="46" name="Google Shape;2470;p43">
            <a:extLst>
              <a:ext uri="{FF2B5EF4-FFF2-40B4-BE49-F238E27FC236}">
                <a16:creationId xmlns:a16="http://schemas.microsoft.com/office/drawing/2014/main" xmlns="" id="{BC21FE1D-B24C-336A-92A5-71355C8CCCEF}"/>
              </a:ext>
            </a:extLst>
          </p:cNvPr>
          <p:cNvCxnSpPr/>
          <p:nvPr/>
        </p:nvCxnSpPr>
        <p:spPr>
          <a:xfrm>
            <a:off x="11713587" y="1886850"/>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grpSp>
        <p:nvGrpSpPr>
          <p:cNvPr id="47" name="组合 24">
            <a:extLst>
              <a:ext uri="{FF2B5EF4-FFF2-40B4-BE49-F238E27FC236}">
                <a16:creationId xmlns:a16="http://schemas.microsoft.com/office/drawing/2014/main" xmlns="" id="{0A6FF1FC-1ED0-24A2-EE72-2D314746E4D8}"/>
              </a:ext>
            </a:extLst>
          </p:cNvPr>
          <p:cNvGrpSpPr/>
          <p:nvPr/>
        </p:nvGrpSpPr>
        <p:grpSpPr>
          <a:xfrm>
            <a:off x="0" y="5756594"/>
            <a:ext cx="12199362" cy="1143690"/>
            <a:chOff x="-5961825" y="5740158"/>
            <a:chExt cx="11923650" cy="1117842"/>
          </a:xfrm>
        </p:grpSpPr>
        <p:grpSp>
          <p:nvGrpSpPr>
            <p:cNvPr id="48" name="组合 7">
              <a:extLst>
                <a:ext uri="{FF2B5EF4-FFF2-40B4-BE49-F238E27FC236}">
                  <a16:creationId xmlns:a16="http://schemas.microsoft.com/office/drawing/2014/main" xmlns="" id="{31248266-0180-1033-68D7-0F8D84EFFC55}"/>
                </a:ext>
              </a:extLst>
            </p:cNvPr>
            <p:cNvGrpSpPr/>
            <p:nvPr/>
          </p:nvGrpSpPr>
          <p:grpSpPr>
            <a:xfrm>
              <a:off x="0" y="5740158"/>
              <a:ext cx="5961825" cy="1117842"/>
              <a:chOff x="0" y="4191484"/>
              <a:chExt cx="14221416" cy="2666516"/>
            </a:xfrm>
          </p:grpSpPr>
          <p:pic>
            <p:nvPicPr>
              <p:cNvPr id="53" name="图片 8">
                <a:extLst>
                  <a:ext uri="{FF2B5EF4-FFF2-40B4-BE49-F238E27FC236}">
                    <a16:creationId xmlns:a16="http://schemas.microsoft.com/office/drawing/2014/main" xmlns="" id="{A8DD8B19-AB98-309E-88CE-3FF7B1667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4" name="图片 9">
                <a:extLst>
                  <a:ext uri="{FF2B5EF4-FFF2-40B4-BE49-F238E27FC236}">
                    <a16:creationId xmlns:a16="http://schemas.microsoft.com/office/drawing/2014/main" xmlns="" id="{8F7A65EC-F1D5-65ED-29C3-FF790E8A7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5" name="图片 10">
                <a:extLst>
                  <a:ext uri="{FF2B5EF4-FFF2-40B4-BE49-F238E27FC236}">
                    <a16:creationId xmlns:a16="http://schemas.microsoft.com/office/drawing/2014/main" xmlns="" id="{90BBBE88-BD44-EFE0-1A6D-6D599C792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49" name="组合 20">
              <a:extLst>
                <a:ext uri="{FF2B5EF4-FFF2-40B4-BE49-F238E27FC236}">
                  <a16:creationId xmlns:a16="http://schemas.microsoft.com/office/drawing/2014/main" xmlns="" id="{4ECB3949-D990-5A2D-002A-1E009E19426C}"/>
                </a:ext>
              </a:extLst>
            </p:cNvPr>
            <p:cNvGrpSpPr/>
            <p:nvPr/>
          </p:nvGrpSpPr>
          <p:grpSpPr>
            <a:xfrm flipH="1">
              <a:off x="-5961825" y="5740158"/>
              <a:ext cx="5961825" cy="1117842"/>
              <a:chOff x="0" y="4191484"/>
              <a:chExt cx="14221416" cy="2666516"/>
            </a:xfrm>
          </p:grpSpPr>
          <p:pic>
            <p:nvPicPr>
              <p:cNvPr id="50" name="图片 21">
                <a:extLst>
                  <a:ext uri="{FF2B5EF4-FFF2-40B4-BE49-F238E27FC236}">
                    <a16:creationId xmlns:a16="http://schemas.microsoft.com/office/drawing/2014/main" xmlns="" id="{71A5F5DF-0FBB-39F4-42CE-4810B3CC2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1" name="图片 22">
                <a:extLst>
                  <a:ext uri="{FF2B5EF4-FFF2-40B4-BE49-F238E27FC236}">
                    <a16:creationId xmlns:a16="http://schemas.microsoft.com/office/drawing/2014/main" xmlns="" id="{6250607F-81E2-8DF3-AEB3-F7C2E4C36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2" name="图片 23">
                <a:extLst>
                  <a:ext uri="{FF2B5EF4-FFF2-40B4-BE49-F238E27FC236}">
                    <a16:creationId xmlns:a16="http://schemas.microsoft.com/office/drawing/2014/main" xmlns="" id="{C2C62AEA-CFED-15CD-AD41-F25EAAA89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56" name="图片 2">
            <a:extLst>
              <a:ext uri="{FF2B5EF4-FFF2-40B4-BE49-F238E27FC236}">
                <a16:creationId xmlns:a16="http://schemas.microsoft.com/office/drawing/2014/main" xmlns="" id="{B54B1670-500C-2F0F-7EED-FED180488373}"/>
              </a:ext>
            </a:extLst>
          </p:cNvPr>
          <p:cNvPicPr>
            <a:picLocks noChangeAspect="1"/>
          </p:cNvPicPr>
          <p:nvPr/>
        </p:nvPicPr>
        <p:blipFill>
          <a:blip r:embed="rId7"/>
          <a:stretch>
            <a:fillRect/>
          </a:stretch>
        </p:blipFill>
        <p:spPr>
          <a:xfrm>
            <a:off x="6986633" y="2350464"/>
            <a:ext cx="5132858" cy="4949542"/>
          </a:xfrm>
          <a:prstGeom prst="rect">
            <a:avLst/>
          </a:prstGeom>
        </p:spPr>
      </p:pic>
      <p:pic>
        <p:nvPicPr>
          <p:cNvPr id="57" name="Picture 56">
            <a:extLst>
              <a:ext uri="{FF2B5EF4-FFF2-40B4-BE49-F238E27FC236}">
                <a16:creationId xmlns:a16="http://schemas.microsoft.com/office/drawing/2014/main" xmlns="" id="{DA018B2B-56DA-3200-959B-4A81D710C16A}"/>
              </a:ext>
            </a:extLst>
          </p:cNvPr>
          <p:cNvPicPr>
            <a:picLocks noChangeAspect="1"/>
          </p:cNvPicPr>
          <p:nvPr/>
        </p:nvPicPr>
        <p:blipFill>
          <a:blip r:embed="rId8"/>
          <a:stretch>
            <a:fillRect/>
          </a:stretch>
        </p:blipFill>
        <p:spPr>
          <a:xfrm>
            <a:off x="10538966" y="458291"/>
            <a:ext cx="1017725" cy="1017725"/>
          </a:xfrm>
          <a:prstGeom prst="rect">
            <a:avLst/>
          </a:prstGeom>
        </p:spPr>
      </p:pic>
      <p:grpSp>
        <p:nvGrpSpPr>
          <p:cNvPr id="58" name="Google Shape;1674;p50">
            <a:extLst>
              <a:ext uri="{FF2B5EF4-FFF2-40B4-BE49-F238E27FC236}">
                <a16:creationId xmlns:a16="http://schemas.microsoft.com/office/drawing/2014/main" xmlns="" id="{50F1799B-2749-F1C5-459C-084D5EA39766}"/>
              </a:ext>
            </a:extLst>
          </p:cNvPr>
          <p:cNvGrpSpPr/>
          <p:nvPr/>
        </p:nvGrpSpPr>
        <p:grpSpPr>
          <a:xfrm flipH="1">
            <a:off x="10538966" y="1028623"/>
            <a:ext cx="1049184" cy="323946"/>
            <a:chOff x="3365625" y="629625"/>
            <a:chExt cx="408975" cy="126275"/>
          </a:xfrm>
        </p:grpSpPr>
        <p:sp>
          <p:nvSpPr>
            <p:cNvPr id="59" name="Google Shape;1675;p50">
              <a:extLst>
                <a:ext uri="{FF2B5EF4-FFF2-40B4-BE49-F238E27FC236}">
                  <a16:creationId xmlns:a16="http://schemas.microsoft.com/office/drawing/2014/main" xmlns="" id="{4DB969FD-CFFA-14A7-7E8B-CA44E3C7E357}"/>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76;p50">
              <a:extLst>
                <a:ext uri="{FF2B5EF4-FFF2-40B4-BE49-F238E27FC236}">
                  <a16:creationId xmlns:a16="http://schemas.microsoft.com/office/drawing/2014/main" xmlns="" id="{85523385-CF28-5784-9F1A-5F65519FBD67}"/>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677;p50">
            <a:extLst>
              <a:ext uri="{FF2B5EF4-FFF2-40B4-BE49-F238E27FC236}">
                <a16:creationId xmlns:a16="http://schemas.microsoft.com/office/drawing/2014/main" xmlns="" id="{637C45A2-D181-3C22-3189-ADC1262C9E58}"/>
              </a:ext>
            </a:extLst>
          </p:cNvPr>
          <p:cNvGrpSpPr/>
          <p:nvPr/>
        </p:nvGrpSpPr>
        <p:grpSpPr>
          <a:xfrm flipH="1">
            <a:off x="9661426" y="1511474"/>
            <a:ext cx="1049184" cy="323946"/>
            <a:chOff x="3365625" y="629625"/>
            <a:chExt cx="408975" cy="126275"/>
          </a:xfrm>
        </p:grpSpPr>
        <p:sp>
          <p:nvSpPr>
            <p:cNvPr id="62" name="Google Shape;1678;p50">
              <a:extLst>
                <a:ext uri="{FF2B5EF4-FFF2-40B4-BE49-F238E27FC236}">
                  <a16:creationId xmlns:a16="http://schemas.microsoft.com/office/drawing/2014/main" xmlns="" id="{5DD17C67-C713-0674-7A40-AF7AB3BE5C35}"/>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79;p50">
              <a:extLst>
                <a:ext uri="{FF2B5EF4-FFF2-40B4-BE49-F238E27FC236}">
                  <a16:creationId xmlns:a16="http://schemas.microsoft.com/office/drawing/2014/main" xmlns="" id="{9FF8A495-EE71-705D-4EFC-E5A738D3025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3091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2333">
            <a:off x="1025064" y="438216"/>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846660" y="2861154"/>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720527" y="588275"/>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0449" y="4041707"/>
            <a:ext cx="5029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ONG VỀ TỔ</a:t>
            </a:r>
          </a:p>
        </p:txBody>
      </p:sp>
      <p:sp>
        <p:nvSpPr>
          <p:cNvPr id="3" name="Pentagon 2">
            <a:hlinkClick r:id="rId11" action="ppaction://hlinksldjump"/>
          </p:cNvPr>
          <p:cNvSpPr/>
          <p:nvPr/>
        </p:nvSpPr>
        <p:spPr>
          <a:xfrm>
            <a:off x="9313985" y="5999979"/>
            <a:ext cx="1654662" cy="609600"/>
          </a:xfrm>
          <a:prstGeom prst="homePlate">
            <a:avLst>
              <a:gd name="adj" fmla="val 85077"/>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Chơi</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6096000"/>
            <a:ext cx="609600" cy="609600"/>
          </a:xfrm>
          <a:prstGeom prst="rect">
            <a:avLst/>
          </a:prstGeom>
        </p:spPr>
      </p:pic>
      <p:pic>
        <p:nvPicPr>
          <p:cNvPr id="11" name="Picture 4" descr="C:\Users\ADMIN\Desktop\2.png">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8632968" y="2617027"/>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66185">
            <a:off x="2730492" y="482842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10628835" y="4132029"/>
            <a:ext cx="1174464" cy="1641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ADMIN\Desktop\2.png">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151713" y="2676322"/>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hlinkClick r:id="rId13" action="ppaction://hlinksldjump"/>
            <a:extLst>
              <a:ext uri="{FF2B5EF4-FFF2-40B4-BE49-F238E27FC236}">
                <a16:creationId xmlns:a16="http://schemas.microsoft.com/office/drawing/2014/main" xmlns="" id="{6AB4AC16-8F67-FF0D-AD13-C40D59E9E846}"/>
              </a:ext>
            </a:extLst>
          </p:cNvPr>
          <p:cNvSpPr/>
          <p:nvPr/>
        </p:nvSpPr>
        <p:spPr>
          <a:xfrm>
            <a:off x="10512211" y="144379"/>
            <a:ext cx="1426062" cy="497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Vận dụng</a:t>
            </a:r>
          </a:p>
        </p:txBody>
      </p:sp>
    </p:spTree>
    <p:extLst>
      <p:ext uri="{BB962C8B-B14F-4D97-AF65-F5344CB8AC3E}">
        <p14:creationId xmlns:p14="http://schemas.microsoft.com/office/powerpoint/2010/main" val="1541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5" dur="5000" fill="hold"/>
                                        <p:tgtEl>
                                          <p:spTgt spid="1028"/>
                                        </p:tgtEl>
                                        <p:attrNameLst>
                                          <p:attrName>ppt_x</p:attrName>
                                          <p:attrName>ppt_y</p:attrName>
                                        </p:attrNameLst>
                                      </p:cBhvr>
                                      <p:rCtr x="1788" y="-370"/>
                                    </p:animMotion>
                                  </p:childTnLst>
                                </p:cTn>
                              </p:par>
                              <p:par>
                                <p:cTn id="16"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7" dur="5000" fill="hold"/>
                                        <p:tgtEl>
                                          <p:spTgt spid="1027"/>
                                        </p:tgtEl>
                                        <p:attrNameLst>
                                          <p:attrName>ppt_x</p:attrName>
                                          <p:attrName>ppt_y</p:attrName>
                                        </p:attrNameLst>
                                      </p:cBhvr>
                                      <p:rCtr x="-1510" y="-55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1" dur="5000" fill="hold"/>
                                        <p:tgtEl>
                                          <p:spTgt spid="20"/>
                                        </p:tgtEl>
                                        <p:attrNameLst>
                                          <p:attrName>ppt_x</p:attrName>
                                          <p:attrName>ppt_y</p:attrName>
                                        </p:attrNameLst>
                                      </p:cBhvr>
                                      <p:rCtr x="1788" y="-370"/>
                                    </p:animMotion>
                                  </p:childTnLst>
                                </p:cTn>
                              </p:par>
                              <p:par>
                                <p:cTn id="2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3" dur="5000" fill="hold"/>
                                        <p:tgtEl>
                                          <p:spTgt spid="11"/>
                                        </p:tgtEl>
                                        <p:attrNameLst>
                                          <p:attrName>ppt_x</p:attrName>
                                          <p:attrName>ppt_y</p:attrName>
                                        </p:attrNameLst>
                                      </p:cBhvr>
                                      <p:rCtr x="1788" y="-370"/>
                                    </p:animMotion>
                                  </p:childTnLst>
                                </p:cTn>
                              </p:par>
                              <p:par>
                                <p:cTn id="24"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25" dur="5000" fill="hold"/>
                                        <p:tgtEl>
                                          <p:spTgt spid="12"/>
                                        </p:tgtEl>
                                        <p:attrNameLst>
                                          <p:attrName>ppt_x</p:attrName>
                                          <p:attrName>ppt_y</p:attrName>
                                        </p:attrNameLst>
                                      </p:cBhvr>
                                      <p:rCtr x="-1510" y="-55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9" dur="5000" fill="hold"/>
                                        <p:tgtEl>
                                          <p:spTgt spid="14"/>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2333">
            <a:off x="1789531" y="17271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93505">
            <a:off x="7957592" y="755297"/>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00929">
            <a:off x="9013053" y="2875912"/>
            <a:ext cx="1178915" cy="1543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22962">
            <a:off x="4464120" y="268068"/>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36844" flipH="1">
            <a:off x="1126617" y="1945278"/>
            <a:ext cx="1119714" cy="1569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919096">
            <a:off x="4906161" y="4797917"/>
            <a:ext cx="1008076" cy="1279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147976" flipH="1">
            <a:off x="1578105" y="3827517"/>
            <a:ext cx="1179242" cy="16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ADMIN\Desktop\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700929">
            <a:off x="7181587" y="4081680"/>
            <a:ext cx="1214825" cy="1590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ADMIN\Desktop\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83288" flipH="1">
            <a:off x="9264570" y="5139775"/>
            <a:ext cx="1202729" cy="14805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9919096">
            <a:off x="3009334" y="5137141"/>
            <a:ext cx="1170654" cy="148583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5" action="ppaction://hlinksldjump"/>
            <a:extLst>
              <a:ext uri="{FF2B5EF4-FFF2-40B4-BE49-F238E27FC236}">
                <a16:creationId xmlns:a16="http://schemas.microsoft.com/office/drawing/2014/main" xmlns="" id="{70C5A7E9-A3D4-475F-B8FA-69CF9DF50AFA}"/>
              </a:ext>
            </a:extLst>
          </p:cNvPr>
          <p:cNvSpPr/>
          <p:nvPr/>
        </p:nvSpPr>
        <p:spPr>
          <a:xfrm>
            <a:off x="1042522" y="18256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1</a:t>
            </a:r>
          </a:p>
        </p:txBody>
      </p:sp>
      <p:sp>
        <p:nvSpPr>
          <p:cNvPr id="22" name="Speech Bubble: Rectangle with Corners Rounded 21">
            <a:hlinkClick r:id="rId16" action="ppaction://hlinksldjump"/>
            <a:extLst>
              <a:ext uri="{FF2B5EF4-FFF2-40B4-BE49-F238E27FC236}">
                <a16:creationId xmlns:a16="http://schemas.microsoft.com/office/drawing/2014/main" xmlns="" id="{AEB1942D-2469-47BF-8615-A7230412EC23}"/>
              </a:ext>
            </a:extLst>
          </p:cNvPr>
          <p:cNvSpPr/>
          <p:nvPr/>
        </p:nvSpPr>
        <p:spPr>
          <a:xfrm>
            <a:off x="554434" y="2166055"/>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2</a:t>
            </a:r>
          </a:p>
        </p:txBody>
      </p:sp>
      <p:sp>
        <p:nvSpPr>
          <p:cNvPr id="23" name="Speech Bubble: Rectangle with Corners Rounded 22">
            <a:hlinkClick r:id="rId17" action="ppaction://hlinksldjump"/>
            <a:extLst>
              <a:ext uri="{FF2B5EF4-FFF2-40B4-BE49-F238E27FC236}">
                <a16:creationId xmlns:a16="http://schemas.microsoft.com/office/drawing/2014/main" xmlns="" id="{E85F722D-42DA-4F22-A663-1704B5956D34}"/>
              </a:ext>
            </a:extLst>
          </p:cNvPr>
          <p:cNvSpPr/>
          <p:nvPr/>
        </p:nvSpPr>
        <p:spPr>
          <a:xfrm>
            <a:off x="3740421" y="40034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a:t>
            </a:r>
          </a:p>
        </p:txBody>
      </p:sp>
      <p:sp>
        <p:nvSpPr>
          <p:cNvPr id="24" name="Speech Bubble: Rectangle with Corners Rounded 23">
            <a:hlinkClick r:id="rId18" action="ppaction://hlinksldjump"/>
            <a:extLst>
              <a:ext uri="{FF2B5EF4-FFF2-40B4-BE49-F238E27FC236}">
                <a16:creationId xmlns:a16="http://schemas.microsoft.com/office/drawing/2014/main" xmlns="" id="{CC781AEC-0CE5-4477-BC6E-C87BACCE45EC}"/>
              </a:ext>
            </a:extLst>
          </p:cNvPr>
          <p:cNvSpPr/>
          <p:nvPr/>
        </p:nvSpPr>
        <p:spPr>
          <a:xfrm>
            <a:off x="2720744" y="3891445"/>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4</a:t>
            </a:r>
          </a:p>
        </p:txBody>
      </p:sp>
      <p:sp>
        <p:nvSpPr>
          <p:cNvPr id="25" name="Speech Bubble: Rectangle with Corners Rounded 24">
            <a:hlinkClick r:id="rId19" action="ppaction://hlinksldjump"/>
            <a:extLst>
              <a:ext uri="{FF2B5EF4-FFF2-40B4-BE49-F238E27FC236}">
                <a16:creationId xmlns:a16="http://schemas.microsoft.com/office/drawing/2014/main" xmlns="" id="{EE367C36-9662-4581-924F-BD8351E83591}"/>
              </a:ext>
            </a:extLst>
          </p:cNvPr>
          <p:cNvSpPr/>
          <p:nvPr/>
        </p:nvSpPr>
        <p:spPr>
          <a:xfrm>
            <a:off x="2164623" y="6114527"/>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5</a:t>
            </a:r>
          </a:p>
        </p:txBody>
      </p:sp>
      <p:sp>
        <p:nvSpPr>
          <p:cNvPr id="26" name="Speech Bubble: Rectangle with Corners Rounded 25">
            <a:hlinkClick r:id="rId20" action="ppaction://hlinksldjump"/>
            <a:extLst>
              <a:ext uri="{FF2B5EF4-FFF2-40B4-BE49-F238E27FC236}">
                <a16:creationId xmlns:a16="http://schemas.microsoft.com/office/drawing/2014/main" xmlns="" id="{FA8CAA92-4B2E-4B49-B7DD-5733CA3D9ED0}"/>
              </a:ext>
            </a:extLst>
          </p:cNvPr>
          <p:cNvSpPr/>
          <p:nvPr/>
        </p:nvSpPr>
        <p:spPr>
          <a:xfrm>
            <a:off x="6573623" y="4200569"/>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a:t>
            </a:r>
          </a:p>
        </p:txBody>
      </p:sp>
      <p:sp>
        <p:nvSpPr>
          <p:cNvPr id="27" name="Speech Bubble: Rectangle with Corners Rounded 26">
            <a:hlinkClick r:id="rId21" action="ppaction://hlinksldjump"/>
            <a:extLst>
              <a:ext uri="{FF2B5EF4-FFF2-40B4-BE49-F238E27FC236}">
                <a16:creationId xmlns:a16="http://schemas.microsoft.com/office/drawing/2014/main" xmlns="" id="{C4C1F410-DC9C-416C-A231-702BFC69F324}"/>
              </a:ext>
            </a:extLst>
          </p:cNvPr>
          <p:cNvSpPr/>
          <p:nvPr/>
        </p:nvSpPr>
        <p:spPr>
          <a:xfrm>
            <a:off x="8981967" y="783929"/>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7</a:t>
            </a:r>
          </a:p>
        </p:txBody>
      </p:sp>
      <p:sp>
        <p:nvSpPr>
          <p:cNvPr id="28" name="Speech Bubble: Rectangle with Corners Rounded 27">
            <a:hlinkClick r:id="rId22" action="ppaction://hlinksldjump"/>
            <a:extLst>
              <a:ext uri="{FF2B5EF4-FFF2-40B4-BE49-F238E27FC236}">
                <a16:creationId xmlns:a16="http://schemas.microsoft.com/office/drawing/2014/main" xmlns="" id="{D4C1DFD4-5E1D-4801-8DB5-6929FDF43F37}"/>
              </a:ext>
            </a:extLst>
          </p:cNvPr>
          <p:cNvSpPr/>
          <p:nvPr/>
        </p:nvSpPr>
        <p:spPr>
          <a:xfrm>
            <a:off x="9976031" y="2993439"/>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9</a:t>
            </a:r>
          </a:p>
        </p:txBody>
      </p:sp>
      <p:sp>
        <p:nvSpPr>
          <p:cNvPr id="29" name="Speech Bubble: Rectangle with Corners Rounded 28">
            <a:hlinkClick r:id="rId23" action="ppaction://hlinksldjump"/>
            <a:extLst>
              <a:ext uri="{FF2B5EF4-FFF2-40B4-BE49-F238E27FC236}">
                <a16:creationId xmlns:a16="http://schemas.microsoft.com/office/drawing/2014/main" xmlns="" id="{B297C359-7955-495B-8FD7-C9D938529277}"/>
              </a:ext>
            </a:extLst>
          </p:cNvPr>
          <p:cNvSpPr/>
          <p:nvPr/>
        </p:nvSpPr>
        <p:spPr>
          <a:xfrm>
            <a:off x="10545932" y="5397563"/>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10</a:t>
            </a:r>
          </a:p>
        </p:txBody>
      </p:sp>
      <p:sp>
        <p:nvSpPr>
          <p:cNvPr id="30" name="Speech Bubble: Rectangle with Corners Rounded 29">
            <a:hlinkClick r:id="rId24" action="ppaction://hlinksldjump"/>
            <a:extLst>
              <a:ext uri="{FF2B5EF4-FFF2-40B4-BE49-F238E27FC236}">
                <a16:creationId xmlns:a16="http://schemas.microsoft.com/office/drawing/2014/main" xmlns="" id="{D57823D0-9DEB-446C-898F-530313280B8F}"/>
              </a:ext>
            </a:extLst>
          </p:cNvPr>
          <p:cNvSpPr/>
          <p:nvPr/>
        </p:nvSpPr>
        <p:spPr>
          <a:xfrm>
            <a:off x="5874486" y="5880056"/>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8</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028"/>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027"/>
                                        </p:tgtEl>
                                        <p:attrNameLst>
                                          <p:attrName>ppt_x</p:attrName>
                                          <p:attrName>ppt_y</p:attrName>
                                        </p:attrNameLst>
                                      </p:cBhvr>
                                      <p:rCtr x="-1510" y="-556"/>
                                    </p:animMotion>
                                  </p:childTnLst>
                                </p:cTn>
                              </p:par>
                              <p:par>
                                <p:cTn id="9"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0" dur="5000" fill="hold"/>
                                        <p:tgtEl>
                                          <p:spTgt spid="7"/>
                                        </p:tgtEl>
                                        <p:attrNameLst>
                                          <p:attrName>ppt_x</p:attrName>
                                          <p:attrName>ppt_y</p:attrName>
                                        </p:attrNameLst>
                                      </p:cBhvr>
                                      <p:rCtr x="1788" y="-370"/>
                                    </p:animMotion>
                                  </p:childTnLst>
                                </p:cTn>
                              </p:par>
                              <p:par>
                                <p:cTn id="11"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2" dur="5000" fill="hold"/>
                                        <p:tgtEl>
                                          <p:spTgt spid="8"/>
                                        </p:tgtEl>
                                        <p:attrNameLst>
                                          <p:attrName>ppt_x</p:attrName>
                                          <p:attrName>ppt_y</p:attrName>
                                        </p:attrNameLst>
                                      </p:cBhvr>
                                      <p:rCtr x="-1510" y="-556"/>
                                    </p:animMotion>
                                  </p:childTnLst>
                                </p:cTn>
                              </p:par>
                              <p:par>
                                <p:cTn id="13"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4" dur="5000" fill="hold"/>
                                        <p:tgtEl>
                                          <p:spTgt spid="11"/>
                                        </p:tgtEl>
                                        <p:attrNameLst>
                                          <p:attrName>ppt_x</p:attrName>
                                          <p:attrName>ppt_y</p:attrName>
                                        </p:attrNameLst>
                                      </p:cBhvr>
                                      <p:rCtr x="1788" y="-370"/>
                                    </p:animMotion>
                                  </p:childTnLst>
                                </p:cTn>
                              </p:par>
                              <p:par>
                                <p:cTn id="15"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6" dur="5000" fill="hold"/>
                                        <p:tgtEl>
                                          <p:spTgt spid="12"/>
                                        </p:tgtEl>
                                        <p:attrNameLst>
                                          <p:attrName>ppt_x</p:attrName>
                                          <p:attrName>ppt_y</p:attrName>
                                        </p:attrNameLst>
                                      </p:cBhvr>
                                      <p:rCtr x="-1510" y="-556"/>
                                    </p:animMotion>
                                  </p:childTnLst>
                                </p:cTn>
                              </p:par>
                              <p:par>
                                <p:cTn id="17"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8" dur="5000" fill="hold"/>
                                        <p:tgtEl>
                                          <p:spTgt spid="13"/>
                                        </p:tgtEl>
                                        <p:attrNameLst>
                                          <p:attrName>ppt_x</p:attrName>
                                          <p:attrName>ppt_y</p:attrName>
                                        </p:attrNameLst>
                                      </p:cBhvr>
                                      <p:rCtr x="1788" y="-370"/>
                                    </p:animMotion>
                                  </p:childTnLst>
                                </p:cTn>
                              </p:par>
                              <p:par>
                                <p:cTn id="19"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0" dur="5000" fill="hold"/>
                                        <p:tgtEl>
                                          <p:spTgt spid="15"/>
                                        </p:tgtEl>
                                        <p:attrNameLst>
                                          <p:attrName>ppt_x</p:attrName>
                                          <p:attrName>ppt_y</p:attrName>
                                        </p:attrNameLst>
                                      </p:cBhvr>
                                      <p:rCtr x="1788" y="-370"/>
                                    </p:animMotion>
                                  </p:childTnLst>
                                </p:cTn>
                              </p:par>
                              <p:par>
                                <p:cTn id="21"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22" dur="5000" fill="hold"/>
                                        <p:tgtEl>
                                          <p:spTgt spid="16"/>
                                        </p:tgtEl>
                                        <p:attrNameLst>
                                          <p:attrName>ppt_x</p:attrName>
                                          <p:attrName>ppt_y</p:attrName>
                                        </p:attrNameLst>
                                      </p:cBhvr>
                                      <p:rCtr x="-1510" y="-556"/>
                                    </p:animMotion>
                                  </p:childTnLst>
                                </p:cTn>
                              </p:par>
                              <p:par>
                                <p:cTn id="23"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24" dur="5000" fill="hold"/>
                                        <p:tgtEl>
                                          <p:spTgt spid="18"/>
                                        </p:tgtEl>
                                        <p:attrNameLst>
                                          <p:attrName>ppt_x</p:attrName>
                                          <p:attrName>ppt_y</p:attrName>
                                        </p:attrNameLst>
                                      </p:cBhvr>
                                      <p:rCtr x="-1510"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8"/>
                    </p:tgtEl>
                  </p:cond>
                </p:stCondLst>
                <p:endSync evt="end" delay="0">
                  <p:rtn val="all"/>
                </p:endSync>
                <p:childTnLst>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0.0191 -0.00023 L -0.34688 0.27524 " pathEditMode="relative" rAng="0" ptsTypes="AA">
                                      <p:cBhvr>
                                        <p:cTn id="29" dur="1000" fill="hold"/>
                                        <p:tgtEl>
                                          <p:spTgt spid="1028"/>
                                        </p:tgtEl>
                                        <p:attrNameLst>
                                          <p:attrName>ppt_x</p:attrName>
                                          <p:attrName>ppt_y</p:attrName>
                                        </p:attrNameLst>
                                      </p:cBhvr>
                                      <p:rCtr x="-18299" y="13773"/>
                                    </p:animMotion>
                                  </p:childTnLst>
                                </p:cTn>
                              </p:par>
                              <p:par>
                                <p:cTn id="30" presetID="1" presetClass="exit" presetSubtype="0" fill="hold" nodeType="withEffect">
                                  <p:stCondLst>
                                    <p:cond delay="800"/>
                                  </p:stCondLst>
                                  <p:childTnLst>
                                    <p:set>
                                      <p:cBhvr>
                                        <p:cTn id="31" dur="1" fill="hold">
                                          <p:stCondLst>
                                            <p:cond delay="0"/>
                                          </p:stCondLst>
                                        </p:cTn>
                                        <p:tgtEl>
                                          <p:spTgt spid="1028"/>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4" restart="whenNotActive" fill="hold" evtFilter="cancelBubble" nodeType="interactiveSeq">
                <p:stCondLst>
                  <p:cond evt="onClick" delay="0">
                    <p:tgtEl>
                      <p:spTgt spid="1027"/>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0.00191 -0.00046 L 0.35313 0.27917 " pathEditMode="relative" rAng="0" ptsTypes="AA">
                                      <p:cBhvr>
                                        <p:cTn id="38" dur="1000" fill="hold"/>
                                        <p:tgtEl>
                                          <p:spTgt spid="1027"/>
                                        </p:tgtEl>
                                        <p:attrNameLst>
                                          <p:attrName>ppt_x</p:attrName>
                                          <p:attrName>ppt_y</p:attrName>
                                        </p:attrNameLst>
                                      </p:cBhvr>
                                      <p:rCtr x="17743" y="13981"/>
                                    </p:animMotion>
                                  </p:childTnLst>
                                </p:cTn>
                              </p:par>
                              <p:par>
                                <p:cTn id="39" presetID="1" presetClass="exit" presetSubtype="0" fill="hold" nodeType="withEffect">
                                  <p:stCondLst>
                                    <p:cond delay="800"/>
                                  </p:stCondLst>
                                  <p:childTnLst>
                                    <p:set>
                                      <p:cBhvr>
                                        <p:cTn id="40" dur="1" fill="hold">
                                          <p:stCondLst>
                                            <p:cond delay="0"/>
                                          </p:stCondLst>
                                        </p:cTn>
                                        <p:tgtEl>
                                          <p:spTgt spid="1027"/>
                                        </p:tgtEl>
                                        <p:attrNameLst>
                                          <p:attrName>style.visibility</p:attrName>
                                        </p:attrNameLst>
                                      </p:cBhvr>
                                      <p:to>
                                        <p:strVal val="hidden"/>
                                      </p:to>
                                    </p:set>
                                  </p:childTnLst>
                                </p:cTn>
                              </p:par>
                              <p:par>
                                <p:cTn id="41" presetID="1" presetClass="exit" presetSubtype="0" fill="hold" grpId="0" nodeType="withEffect">
                                  <p:stCondLst>
                                    <p:cond delay="80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 1.85185E-6 L -0.47917 -0.15926 " pathEditMode="relative" rAng="0" ptsTypes="AA">
                                      <p:cBhvr>
                                        <p:cTn id="47" dur="1000" fill="hold"/>
                                        <p:tgtEl>
                                          <p:spTgt spid="7"/>
                                        </p:tgtEl>
                                        <p:attrNameLst>
                                          <p:attrName>ppt_x</p:attrName>
                                          <p:attrName>ppt_y</p:attrName>
                                        </p:attrNameLst>
                                      </p:cBhvr>
                                      <p:rCtr x="-23958" y="-7963"/>
                                    </p:animMotion>
                                  </p:childTnLst>
                                </p:cTn>
                              </p:par>
                              <p:par>
                                <p:cTn id="48" presetID="1" presetClass="exit" presetSubtype="0" fill="hold" nodeType="withEffect">
                                  <p:stCondLst>
                                    <p:cond delay="800"/>
                                  </p:stCondLst>
                                  <p:childTnLst>
                                    <p:set>
                                      <p:cBhvr>
                                        <p:cTn id="49" dur="1" fill="hold">
                                          <p:stCondLst>
                                            <p:cond delay="0"/>
                                          </p:stCondLst>
                                        </p:cTn>
                                        <p:tgtEl>
                                          <p:spTgt spid="7"/>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3.61111E-6 3.7037E-6 L 0.08142 0.22314 " pathEditMode="relative" rAng="0" ptsTypes="AA">
                                      <p:cBhvr>
                                        <p:cTn id="56" dur="1000" fill="hold"/>
                                        <p:tgtEl>
                                          <p:spTgt spid="8"/>
                                        </p:tgtEl>
                                        <p:attrNameLst>
                                          <p:attrName>ppt_x</p:attrName>
                                          <p:attrName>ppt_y</p:attrName>
                                        </p:attrNameLst>
                                      </p:cBhvr>
                                      <p:rCtr x="4062" y="11157"/>
                                    </p:animMotion>
                                  </p:childTnLst>
                                </p:cTn>
                              </p:par>
                              <p:par>
                                <p:cTn id="57" presetID="1" presetClass="exit" presetSubtype="0" fill="hold" nodeType="withEffect">
                                  <p:stCondLst>
                                    <p:cond delay="60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xit" presetSubtype="0" fill="hold" grpId="0" nodeType="withEffect">
                                  <p:stCondLst>
                                    <p:cond delay="600"/>
                                  </p:stCondLst>
                                  <p:childTnLst>
                                    <p:set>
                                      <p:cBhvr>
                                        <p:cTn id="6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 -0.00024 L 0.41805 -0.02662 " pathEditMode="relative" rAng="0" ptsTypes="AA">
                                      <p:cBhvr>
                                        <p:cTn id="65" dur="1000" fill="hold"/>
                                        <p:tgtEl>
                                          <p:spTgt spid="11"/>
                                        </p:tgtEl>
                                        <p:attrNameLst>
                                          <p:attrName>ppt_x</p:attrName>
                                          <p:attrName>ppt_y</p:attrName>
                                        </p:attrNameLst>
                                      </p:cBhvr>
                                      <p:rCtr x="19948" y="-1319"/>
                                    </p:animMotion>
                                  </p:childTnLst>
                                </p:cTn>
                              </p:par>
                              <p:par>
                                <p:cTn id="66" presetID="1" presetClass="exit" presetSubtype="0" fill="hold" nodeType="withEffect">
                                  <p:stCondLst>
                                    <p:cond delay="80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00191 -0.00047 L 0.17136 -0.23912 " pathEditMode="relative" rAng="0" ptsTypes="AA">
                                      <p:cBhvr>
                                        <p:cTn id="74" dur="1000" fill="hold"/>
                                        <p:tgtEl>
                                          <p:spTgt spid="12"/>
                                        </p:tgtEl>
                                        <p:attrNameLst>
                                          <p:attrName>ppt_x</p:attrName>
                                          <p:attrName>ppt_y</p:attrName>
                                        </p:attrNameLst>
                                      </p:cBhvr>
                                      <p:rCtr x="8663" y="-11944"/>
                                    </p:animMotion>
                                  </p:childTnLst>
                                </p:cTn>
                              </p:par>
                              <p:par>
                                <p:cTn id="75" presetID="1" presetClass="exit" presetSubtype="0" fill="hold" nodeType="withEffect">
                                  <p:stCondLst>
                                    <p:cond delay="800"/>
                                  </p:stCondLst>
                                  <p:childTnLst>
                                    <p:set>
                                      <p:cBhvr>
                                        <p:cTn id="76" dur="1" fill="hold">
                                          <p:stCondLst>
                                            <p:cond delay="0"/>
                                          </p:stCondLst>
                                        </p:cTn>
                                        <p:tgtEl>
                                          <p:spTgt spid="12"/>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indefinite"/>
                      </p:stCondLst>
                      <p:childTnLst>
                        <p:par>
                          <p:cTn id="81" fill="hold">
                            <p:stCondLst>
                              <p:cond delay="0"/>
                            </p:stCondLst>
                            <p:childTnLst>
                              <p:par>
                                <p:cTn id="82" presetID="35" presetClass="path" presetSubtype="0" accel="50000" decel="50000" fill="hold" nodeType="clickEffect">
                                  <p:stCondLst>
                                    <p:cond delay="0"/>
                                  </p:stCondLst>
                                  <p:childTnLst>
                                    <p:animMotion origin="layout" path="M 0.0191 -0.00023 L 0.38021 -0.28009 " pathEditMode="relative" rAng="0" ptsTypes="AA">
                                      <p:cBhvr>
                                        <p:cTn id="83" dur="1000" fill="hold"/>
                                        <p:tgtEl>
                                          <p:spTgt spid="13"/>
                                        </p:tgtEl>
                                        <p:attrNameLst>
                                          <p:attrName>ppt_x</p:attrName>
                                          <p:attrName>ppt_y</p:attrName>
                                        </p:attrNameLst>
                                      </p:cBhvr>
                                      <p:rCtr x="18056" y="-14005"/>
                                    </p:animMotion>
                                  </p:childTnLst>
                                </p:cTn>
                              </p:par>
                              <p:par>
                                <p:cTn id="84" presetID="1" presetClass="exit" presetSubtype="0" fill="hold" nodeType="withEffect">
                                  <p:stCondLst>
                                    <p:cond delay="800"/>
                                  </p:stCondLst>
                                  <p:childTnLst>
                                    <p:set>
                                      <p:cBhvr>
                                        <p:cTn id="85" dur="1" fill="hold">
                                          <p:stCondLst>
                                            <p:cond delay="0"/>
                                          </p:stCondLst>
                                        </p:cTn>
                                        <p:tgtEl>
                                          <p:spTgt spid="13"/>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indefinite"/>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4.44444E-6 -0.00023 L -0.11841 -0.3426 " pathEditMode="relative" rAng="0" ptsTypes="AA">
                                      <p:cBhvr>
                                        <p:cTn id="92" dur="1000" fill="hold"/>
                                        <p:tgtEl>
                                          <p:spTgt spid="15"/>
                                        </p:tgtEl>
                                        <p:attrNameLst>
                                          <p:attrName>ppt_x</p:attrName>
                                          <p:attrName>ppt_y</p:attrName>
                                        </p:attrNameLst>
                                      </p:cBhvr>
                                      <p:rCtr x="-5920" y="-17130"/>
                                    </p:animMotion>
                                  </p:childTnLst>
                                </p:cTn>
                              </p:par>
                              <p:par>
                                <p:cTn id="93" presetID="1" presetClass="exit" presetSubtype="0" fill="hold" nodeType="withEffect">
                                  <p:stCondLst>
                                    <p:cond delay="800"/>
                                  </p:stCondLst>
                                  <p:childTnLst>
                                    <p:set>
                                      <p:cBhvr>
                                        <p:cTn id="94" dur="1" fill="hold">
                                          <p:stCondLst>
                                            <p:cond delay="0"/>
                                          </p:stCondLst>
                                        </p:cTn>
                                        <p:tgtEl>
                                          <p:spTgt spid="15"/>
                                        </p:tgtEl>
                                        <p:attrNameLst>
                                          <p:attrName>style.visibility</p:attrName>
                                        </p:attrNameLst>
                                      </p:cBhvr>
                                      <p:to>
                                        <p:strVal val="hidden"/>
                                      </p:to>
                                    </p:set>
                                  </p:childTnLst>
                                </p:cTn>
                              </p:par>
                              <p:par>
                                <p:cTn id="95" presetID="1" presetClass="exit" presetSubtype="0" fill="hold" grpId="0" nodeType="withEffect">
                                  <p:stCondLst>
                                    <p:cond delay="80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6"/>
                    </p:tgtEl>
                  </p:cond>
                </p:stCondLst>
                <p:endSync evt="end" delay="0">
                  <p:rtn val="all"/>
                </p:endSync>
                <p:childTnLst>
                  <p:par>
                    <p:cTn id="98" fill="hold">
                      <p:stCondLst>
                        <p:cond delay="indefinite"/>
                      </p:stCondLst>
                      <p:childTnLst>
                        <p:par>
                          <p:cTn id="99" fill="hold">
                            <p:stCondLst>
                              <p:cond delay="0"/>
                            </p:stCondLst>
                            <p:childTnLst>
                              <p:par>
                                <p:cTn id="100" presetID="63" presetClass="path" presetSubtype="0" accel="50000" decel="50000" fill="hold" nodeType="clickEffect">
                                  <p:stCondLst>
                                    <p:cond delay="0"/>
                                  </p:stCondLst>
                                  <p:childTnLst>
                                    <p:animMotion origin="layout" path="M 2.77778E-6 -3.33333E-6 L -0.43993 -0.47916 " pathEditMode="relative" rAng="0" ptsTypes="AA">
                                      <p:cBhvr>
                                        <p:cTn id="101" dur="1000" fill="hold"/>
                                        <p:tgtEl>
                                          <p:spTgt spid="16"/>
                                        </p:tgtEl>
                                        <p:attrNameLst>
                                          <p:attrName>ppt_x</p:attrName>
                                          <p:attrName>ppt_y</p:attrName>
                                        </p:attrNameLst>
                                      </p:cBhvr>
                                      <p:rCtr x="-21997" y="-23958"/>
                                    </p:animMotion>
                                  </p:childTnLst>
                                </p:cTn>
                              </p:par>
                              <p:par>
                                <p:cTn id="102" presetID="1" presetClass="exit" presetSubtype="0" fill="hold" nodeType="withEffect">
                                  <p:stCondLst>
                                    <p:cond delay="80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191 -0.00046 L 0.26007 -0.48518 " pathEditMode="relative" rAng="0" ptsTypes="AA">
                                      <p:cBhvr>
                                        <p:cTn id="110" dur="1000" fill="hold"/>
                                        <p:tgtEl>
                                          <p:spTgt spid="18"/>
                                        </p:tgtEl>
                                        <p:attrNameLst>
                                          <p:attrName>ppt_x</p:attrName>
                                          <p:attrName>ppt_y</p:attrName>
                                        </p:attrNameLst>
                                      </p:cBhvr>
                                      <p:rCtr x="13090" y="-24236"/>
                                    </p:animMotion>
                                  </p:childTnLst>
                                </p:cTn>
                              </p:par>
                              <p:par>
                                <p:cTn id="111" presetID="1" presetClass="exit" presetSubtype="0" fill="hold" nodeType="withEffect">
                                  <p:stCondLst>
                                    <p:cond delay="800"/>
                                  </p:stCondLst>
                                  <p:childTnLst>
                                    <p:set>
                                      <p:cBhvr>
                                        <p:cTn id="112" dur="1" fill="hold">
                                          <p:stCondLst>
                                            <p:cond delay="0"/>
                                          </p:stCondLst>
                                        </p:cTn>
                                        <p:tgtEl>
                                          <p:spTgt spid="18"/>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E5ADD6C-6BF9-45DF-BF71-F2B00CD0724A}"/>
              </a:ext>
            </a:extLst>
          </p:cNvPr>
          <p:cNvPicPr>
            <a:picLocks noChangeAspect="1"/>
          </p:cNvPicPr>
          <p:nvPr/>
        </p:nvPicPr>
        <p:blipFill>
          <a:blip r:embed="rId5"/>
          <a:stretch>
            <a:fillRect/>
          </a:stretch>
        </p:blipFill>
        <p:spPr>
          <a:xfrm>
            <a:off x="0" y="3347"/>
            <a:ext cx="12192000" cy="6854653"/>
          </a:xfrm>
          <a:prstGeom prst="rect">
            <a:avLst/>
          </a:prstGeom>
        </p:spPr>
      </p:pic>
      <p:sp>
        <p:nvSpPr>
          <p:cNvPr id="4" name="Snip Diagonal Corner Rectangle 3"/>
          <p:cNvSpPr/>
          <p:nvPr/>
        </p:nvSpPr>
        <p:spPr>
          <a:xfrm>
            <a:off x="1025023" y="27946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2800" b="1">
                <a:solidFill>
                  <a:schemeClr val="tx1">
                    <a:lumMod val="95000"/>
                    <a:lumOff val="5000"/>
                  </a:schemeClr>
                </a:solidFill>
                <a:latin typeface="Times New Roman" panose="02020603050405020304" pitchFamily="18" charset="0"/>
                <a:cs typeface="Times New Roman" panose="02020603050405020304" pitchFamily="18" charset="0"/>
              </a:rPr>
              <a:t>Văn bản Tháng Giêng, mơ về trăng non và rét ngọt được viết theo thể loại nào?</a:t>
            </a:r>
            <a:endParaRPr kumimoji="0" lang="vi-VN" sz="9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Tùy bút.</a:t>
            </a:r>
            <a:endParaRPr kumimoji="0" lang="vi-V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B. </a:t>
            </a:r>
            <a:r>
              <a:rPr kumimoji="0" lang="en-US" sz="2400"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Du kí</a:t>
            </a:r>
            <a:endParaRPr kumimoji="0" lang="en-US" sz="1867"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C.</a:t>
            </a: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Tản văn.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D</a:t>
            </a:r>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Hồi kí.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xmlns="" id="{9C29CD25-51F8-4449-A20E-19FF4AD15E0A}"/>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23DDED79-3EF1-4DF5-8377-B5E1E3661F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E4943FA5-DB47-4680-9915-237B6CC31F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8201" y="373548"/>
            <a:ext cx="10199214"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Văn bản nào sau đây là tùy bút?</a:t>
            </a:r>
            <a:endParaRPr kumimoji="0" lang="vi-VN" sz="13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Đi lấy mật.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r>
            <a:br>
              <a:rPr kumimoji="0" lang="vi-VN" sz="2400"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br>
            <a:endParaRPr kumimoji="0" lang="vi-VN" sz="2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nét ngọt</a:t>
            </a:r>
            <a:endParaRPr kumimoji="0" 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Bầy chim chìa vôi.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D.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Vừa nhắm mắt vừa mở cửa sổ.</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4" y="2026494"/>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xmlns="" id="{35FFB46E-2738-441B-A79C-FE444EDB4E98}"/>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7F9F1BFF-1564-41D8-B608-1BDBED04C6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C0B837C4-189C-4A09-B29A-DBA8D5AE84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Văn bản  </a:t>
            </a:r>
            <a:r>
              <a:rPr lang="en-US" sz="28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được viết theo phương thức biểu đạt chính nào?</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a:t>
            </a: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Biểu cảm.  	</a:t>
            </a:r>
            <a:endParaRPr kumimoji="0" lang="vi-V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pPr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Nghị luận.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Tự sự</a:t>
            </a:r>
            <a:endParaRPr kumimoji="0" lang="vi-V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Miêu tả.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xmlns="" id="{59A5C48A-5E6F-4EA8-846C-6B2C741A5FE1}"/>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2236294C-ED1E-4AE7-9C8D-CA3208BD18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094D0316-4578-4110-8D92-5AC6BD9AC74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Văn bản </a:t>
            </a:r>
            <a:r>
              <a:rPr lang="en-US" sz="28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được viết trong hoàn cảnh nào?</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10221" y="1837365"/>
            <a:ext cx="4906799" cy="92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pPr defTabSz="914377">
              <a:defRPr/>
            </a:pPr>
            <a:r>
              <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000">
                <a:solidFill>
                  <a:schemeClr val="tx1">
                    <a:lumMod val="95000"/>
                    <a:lumOff val="5000"/>
                  </a:schemeClr>
                </a:solidFill>
                <a:latin typeface="Times New Roman" panose="02020603050405020304" pitchFamily="18" charset="0"/>
                <a:cs typeface="Times New Roman" panose="02020603050405020304" pitchFamily="18" charset="0"/>
              </a:rPr>
              <a:t>Tác giả đang tham gia vào lễ hội mùa xuân.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841553"/>
            <a:ext cx="4906799" cy="92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B. </a:t>
            </a:r>
            <a:r>
              <a:rPr lang="en-US" sz="2000">
                <a:solidFill>
                  <a:schemeClr val="tx1">
                    <a:lumMod val="95000"/>
                    <a:lumOff val="5000"/>
                  </a:schemeClr>
                </a:solidFill>
                <a:latin typeface="Times New Roman" panose="02020603050405020304" pitchFamily="18" charset="0"/>
                <a:cs typeface="Times New Roman" panose="02020603050405020304" pitchFamily="18" charset="0"/>
              </a:rPr>
              <a:t>Tác giả được nghe người khác kể về mùa xuân miền Bắc và mơ ước được một lần đón gió Tết trong cảnh trăng non và rét ngọt. </a:t>
            </a: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3157398"/>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000">
                <a:solidFill>
                  <a:schemeClr val="tx1">
                    <a:lumMod val="95000"/>
                    <a:lumOff val="5000"/>
                  </a:schemeClr>
                </a:solidFill>
                <a:latin typeface="Times New Roman" panose="02020603050405020304" pitchFamily="18" charset="0"/>
                <a:cs typeface="Times New Roman" panose="02020603050405020304" pitchFamily="18" charset="0"/>
              </a:rPr>
              <a:t>Đất nước chia cắt, tác giả ở miền Nam nhớ và nhớ về mùa xuân ở miền Bắc.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6" y="3195022"/>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 </a:t>
            </a:r>
            <a:r>
              <a:rPr lang="en-US" sz="2000">
                <a:solidFill>
                  <a:schemeClr val="tx1">
                    <a:lumMod val="95000"/>
                    <a:lumOff val="5000"/>
                  </a:schemeClr>
                </a:solidFill>
                <a:latin typeface="Times New Roman" panose="02020603050405020304" pitchFamily="18" charset="0"/>
                <a:cs typeface="Times New Roman" panose="02020603050405020304" pitchFamily="18" charset="0"/>
              </a:rPr>
              <a:t>Tác giả sống và làm việc ở nước ngoài và nhớ về mùa xuân đất Việt.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1085" y="352874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9761" y="3598797"/>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xmlns="" id="{697D8B7A-C9CE-47C8-BB6A-DC5F9C7C226E}"/>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B871CC5C-3435-41CD-B269-5E42FCD3A9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E8441980-ED1E-4E8C-B05F-B7B79F60ED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DEBB6BD-C7F4-4680-B29A-EFD7010706E0}"/>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Trong văn bản </a:t>
            </a:r>
            <a:r>
              <a:rPr lang="en-US" sz="28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những dấu hiệu điển hình nào tạo ra cảnh sắc xuân miền Bắc</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Mưa rả rích, gió lồng lộng, đêm xanh</a:t>
            </a:r>
            <a:endParaRPr kumimoji="0" lang="en-US" sz="2133"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Mưa riêu riêu, gió lành lạnh, đêm xanh.</a:t>
            </a:r>
            <a:endParaRPr kumimoji="0" lang="en-US" sz="240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76128"/>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a:t>
            </a:r>
            <a:r>
              <a:rPr kumimoji="0" lang="en-US" sz="3733"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kumimoji="0" lang="vi-VN" sz="3733"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Mưa nhẹ nhẹ, sương rơi, đêm xanh.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D</a:t>
            </a:r>
            <a:r>
              <a:rPr kumimoji="0" lang="en-US" sz="3733"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Mưa riêu riêu, gió rì rào, đêm xanh.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20" name="Thought Bubble: Cloud 19">
            <a:hlinkClick r:id="rId15" action="ppaction://hlinksldjump"/>
            <a:extLst>
              <a:ext uri="{FF2B5EF4-FFF2-40B4-BE49-F238E27FC236}">
                <a16:creationId xmlns:a16="http://schemas.microsoft.com/office/drawing/2014/main" xmlns="" id="{253192BA-372B-4383-94DD-9327CCDAE34B}"/>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8A3AE2D5-FAD1-4C49-8203-148536D1405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5FAA0053-16C8-4A3B-A01A-F9A14270F5E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41" dur="5000" fill="hold"/>
                                        <p:tgtEl>
                                          <p:spTgt spid="21"/>
                                        </p:tgtEl>
                                        <p:attrNameLst>
                                          <p:attrName>ppt_x</p:attrName>
                                          <p:attrName>ppt_y</p:attrName>
                                        </p:attrNameLst>
                                      </p:cBhvr>
                                      <p:rCtr x="-1510" y="-556"/>
                                    </p:animMotion>
                                  </p:childTnLst>
                                </p:cTn>
                              </p:par>
                              <p:par>
                                <p:cTn id="4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4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52E7FA4-7442-4BA0-B851-16FBDF0D992D}"/>
              </a:ext>
            </a:extLst>
          </p:cNvPr>
          <p:cNvPicPr>
            <a:picLocks noChangeAspect="1"/>
          </p:cNvPicPr>
          <p:nvPr/>
        </p:nvPicPr>
        <p:blipFill>
          <a:blip r:embed="rId5"/>
          <a:stretch>
            <a:fillRect/>
          </a:stretch>
        </p:blipFill>
        <p:spPr>
          <a:xfrm>
            <a:off x="0" y="1674"/>
            <a:ext cx="12192000" cy="6854653"/>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78537" y="232366"/>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Trong văn bản </a:t>
            </a:r>
            <a:r>
              <a:rPr lang="en-US" sz="28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những dấu hiệu điển nào tạo ra không khi mùa xuân miền Bắc?</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6"/>
            <a:ext cx="4906799" cy="10448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Tiếng nhận kêu trong đêm xuân, tiếng trống chèo, câu hát huê tình.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4"/>
            <a:ext cx="5402315" cy="10448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B</a:t>
            </a:r>
            <a:r>
              <a:rPr kumimoji="0" lang="en-US" sz="3733"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Tiếng nhạn kêu trong đêm xanh, tiếng trống chèo, câu hát ân tình.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78537" y="3301403"/>
            <a:ext cx="4906799"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Tiếng nhạn kêu trong đêm khuya, tiếng trống chèo, câu hát huê tình.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2" y="3305591"/>
            <a:ext cx="5402315"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Tiếng nhạn kêu trong đêm xanh, tiếng trống chèo vọng lại, câu hát huê tình…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4270" y="2195443"/>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9728" y="360933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5118" y="380716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1193" y="2447000"/>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20A84C-6241-4CF8-8ED8-A4A8E1685502}"/>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839A369B-BD5D-44B7-801C-A275DA8AB6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22962">
            <a:off x="2102667" y="4365198"/>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EB15B034-D5D1-476F-89C7-F32EC546C7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93505">
            <a:off x="9078754" y="4315461"/>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par>
                                <p:cTn id="32" presetID="55" presetClass="path" presetSubtype="0" repeatCount="indefinite" accel="50000" decel="50000" fill="hold" nodeType="withEffect">
                                  <p:stCondLst>
                                    <p:cond delay="0"/>
                                  </p:stCondLst>
                                  <p:childTnLst>
                                    <p:animMotion origin="layout" path="M 0.01446 -2.96296E-6 C 0.01511 -0.02176 0.00873 -0.04074 0.0004 -0.04213 C -0.00781 -0.04352 -0.01523 -0.02916 -0.01575 -0.00787 C -0.01627 0.01181 -0.01132 0.02986 -0.00364 0.03125 C 0.00326 0.03241 0.0099 0.02014 0.01029 0.00185 C 0.01081 -0.01481 0.00638 -0.03032 -4.58333E-6 -0.03148 C -0.00585 -0.03264 -0.01145 -0.02245 -0.01184 -0.00717 C -0.0121 0.00648 -0.00872 0.01991 -0.00325 0.02037 C 0.00144 0.02153 0.00586 0.01366 0.00625 0.00116 C 0.00665 -0.00995 0.00404 -0.0206 -0.00013 -0.02129 C -0.00377 -0.02176 -0.00768 -0.0162 -0.00781 -0.00648 C -0.00794 0.00162 -0.00625 0.00949 -0.00312 0.01019 C -0.00052 0.01065 0.00209 0.00718 0.00209 0.00047 C 0.00248 -0.00463 0.00144 -0.01018 -0.00052 -0.01088 C -0.00195 -0.01088 -0.00351 -0.00949 -0.00377 -0.00602 C -0.00377 -0.0037 -0.00364 -0.00139 -0.00273 -0.00046 C -0.00247 -2.96296E-6 -0.00221 -2.96296E-6 -0.00195 -0.00046 " pathEditMode="relative" rAng="0" ptsTypes="AAAAAAAAAAAAAAAAA">
                                      <p:cBhvr>
                                        <p:cTn id="33" dur="5000" fill="hold"/>
                                        <p:tgtEl>
                                          <p:spTgt spid="21"/>
                                        </p:tgtEl>
                                        <p:attrNameLst>
                                          <p:attrName>ppt_x</p:attrName>
                                          <p:attrName>ppt_y</p:attrName>
                                        </p:attrNameLst>
                                      </p:cBhvr>
                                      <p:rCtr x="-1523" y="-556"/>
                                    </p:animMotion>
                                  </p:childTnLst>
                                </p:cTn>
                              </p:par>
                              <p:par>
                                <p:cTn id="34" presetID="46" presetClass="path" presetSubtype="0" repeatCount="indefinite" accel="50000" decel="50000" fill="hold" nodeType="withEffect">
                                  <p:stCondLst>
                                    <p:cond delay="0"/>
                                  </p:stCondLst>
                                  <p:childTnLst>
                                    <p:animMotion origin="layout" path="M 1.45833E-6 -3.7037E-6 C -0.00039 -0.01481 0.0069 -0.02801 0.01667 -0.02893 C 0.02604 -0.02986 0.03489 -0.0199 0.03542 -0.00532 C 0.03633 0.00811 0.02982 0.02084 0.02122 0.02153 C 0.01315 0.02246 0.0056 0.01389 0.00482 0.00139 C 0.0043 -0.00995 0.00937 -0.02083 0.01706 -0.02176 C 0.02383 -0.02245 0.03021 -0.01551 0.03073 -0.00486 C 0.03112 0.00463 0.02708 0.01366 0.02083 0.01412 C 0.01523 0.01482 0.00989 0.00949 0.0095 0.00093 C 0.00924 -0.00671 0.01237 -0.01412 0.01732 -0.01458 C 0.02148 -0.01481 0.02565 -0.01111 0.02604 -0.00439 C 0.02643 0.00116 0.02409 0.00649 0.02044 0.00695 C 0.01771 0.00741 0.01458 0.0051 0.01445 0.00047 C 0.01419 -0.00301 0.01523 -0.00694 0.01758 -0.0074 C 0.01927 -0.0074 0.02096 -0.00648 0.02135 -0.00416 C 0.02148 -0.00254 0.02122 -0.00092 0.02031 -0.00023 C 0.01979 -3.7037E-6 0.0194 -3.7037E-6 0.01914 -0.00023 " pathEditMode="relative" rAng="0" ptsTypes="AAAAAAAAAAAAAAAAA">
                                      <p:cBhvr>
                                        <p:cTn id="35" dur="5000" fill="hold"/>
                                        <p:tgtEl>
                                          <p:spTgt spid="22"/>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heck mark.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00B05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
          <p:cNvPicPr>
            <a:picLocks noChangeAspect="1"/>
          </p:cNvPicPr>
          <p:nvPr/>
        </p:nvPicPr>
        <p:blipFill>
          <a:blip r:embed="rId2"/>
          <a:stretch>
            <a:fillRect/>
          </a:stretch>
        </p:blipFill>
        <p:spPr>
          <a:xfrm flipH="1">
            <a:off x="10494497" y="4401089"/>
            <a:ext cx="1841647" cy="2944591"/>
          </a:xfrm>
          <a:prstGeom prst="rect">
            <a:avLst/>
          </a:prstGeom>
        </p:spPr>
      </p:pic>
      <p:pic>
        <p:nvPicPr>
          <p:cNvPr id="3" name="图片 2" descr="嗯嗯嗯"/>
          <p:cNvPicPr>
            <a:picLocks noChangeAspect="1"/>
          </p:cNvPicPr>
          <p:nvPr/>
        </p:nvPicPr>
        <p:blipFill>
          <a:blip r:embed="rId3"/>
          <a:stretch>
            <a:fillRect/>
          </a:stretch>
        </p:blipFill>
        <p:spPr>
          <a:xfrm>
            <a:off x="-215900" y="5476875"/>
            <a:ext cx="2372360" cy="1542415"/>
          </a:xfrm>
          <a:prstGeom prst="rect">
            <a:avLst/>
          </a:prstGeom>
        </p:spPr>
      </p:pic>
      <p:pic>
        <p:nvPicPr>
          <p:cNvPr id="4" name="图片 3" descr="未标题-1"/>
          <p:cNvPicPr>
            <a:picLocks noChangeAspect="1"/>
          </p:cNvPicPr>
          <p:nvPr/>
        </p:nvPicPr>
        <p:blipFill>
          <a:blip r:embed="rId4"/>
          <a:stretch>
            <a:fillRect/>
          </a:stretch>
        </p:blipFill>
        <p:spPr>
          <a:xfrm>
            <a:off x="494665" y="5073650"/>
            <a:ext cx="2662555" cy="1945640"/>
          </a:xfrm>
          <a:prstGeom prst="rect">
            <a:avLst/>
          </a:prstGeom>
        </p:spPr>
      </p:pic>
      <p:sp>
        <p:nvSpPr>
          <p:cNvPr id="15" name="Google Shape;8447;p57">
            <a:extLst>
              <a:ext uri="{FF2B5EF4-FFF2-40B4-BE49-F238E27FC236}">
                <a16:creationId xmlns:a16="http://schemas.microsoft.com/office/drawing/2014/main" xmlns="" id="{FE5D2CC1-A7D3-7837-6DAA-79CDB8D92FDD}"/>
              </a:ext>
            </a:extLst>
          </p:cNvPr>
          <p:cNvSpPr/>
          <p:nvPr/>
        </p:nvSpPr>
        <p:spPr>
          <a:xfrm rot="300094">
            <a:off x="1405258" y="948937"/>
            <a:ext cx="2676764" cy="1239508"/>
          </a:xfrm>
          <a:custGeom>
            <a:avLst/>
            <a:gdLst/>
            <a:ahLst/>
            <a:cxnLst/>
            <a:rect l="l" t="t" r="r" b="b"/>
            <a:pathLst>
              <a:path w="202555" h="38214" extrusionOk="0">
                <a:moveTo>
                  <a:pt x="185405" y="1"/>
                </a:moveTo>
                <a:cubicBezTo>
                  <a:pt x="159917" y="1"/>
                  <a:pt x="18543" y="11107"/>
                  <a:pt x="9464" y="15848"/>
                </a:cubicBezTo>
                <a:cubicBezTo>
                  <a:pt x="2658" y="19408"/>
                  <a:pt x="0" y="34264"/>
                  <a:pt x="10455" y="37669"/>
                </a:cubicBezTo>
                <a:cubicBezTo>
                  <a:pt x="11602" y="38043"/>
                  <a:pt x="14101" y="38214"/>
                  <a:pt x="17688" y="38214"/>
                </a:cubicBezTo>
                <a:cubicBezTo>
                  <a:pt x="51616" y="38214"/>
                  <a:pt x="182950" y="22958"/>
                  <a:pt x="190181" y="20164"/>
                </a:cubicBezTo>
                <a:cubicBezTo>
                  <a:pt x="202554" y="15387"/>
                  <a:pt x="199254" y="2619"/>
                  <a:pt x="189040" y="186"/>
                </a:cubicBezTo>
                <a:cubicBezTo>
                  <a:pt x="188512" y="60"/>
                  <a:pt x="187268" y="1"/>
                  <a:pt x="185405" y="1"/>
                </a:cubicBezTo>
                <a:close/>
              </a:path>
            </a:pathLst>
          </a:custGeom>
          <a:solidFill>
            <a:srgbClr val="E45B1C"/>
          </a:solidFill>
          <a:ln>
            <a:noFill/>
          </a:ln>
          <a:effectLst>
            <a:outerShdw dist="76200" dir="45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448;p57">
            <a:extLst>
              <a:ext uri="{FF2B5EF4-FFF2-40B4-BE49-F238E27FC236}">
                <a16:creationId xmlns:a16="http://schemas.microsoft.com/office/drawing/2014/main" xmlns="" id="{A6AF2F56-FF03-FA64-AE14-FC5D2F6B9E88}"/>
              </a:ext>
            </a:extLst>
          </p:cNvPr>
          <p:cNvSpPr txBox="1">
            <a:spLocks/>
          </p:cNvSpPr>
          <p:nvPr/>
        </p:nvSpPr>
        <p:spPr>
          <a:xfrm rot="-180067">
            <a:off x="550621" y="2667168"/>
            <a:ext cx="6169049" cy="1511077"/>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9600"/>
              <a:buFont typeface="Archivo Black"/>
              <a:buNone/>
              <a:defRPr sz="86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9600"/>
              <a:buFont typeface="Archivo Black"/>
              <a:buNone/>
              <a:defRPr sz="96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Archivo Black"/>
              <a:buNone/>
              <a:tabLst/>
              <a:defRPr/>
            </a:pPr>
            <a:r>
              <a:rPr lang="en-US" sz="8000" b="1" kern="0">
                <a:solidFill>
                  <a:srgbClr val="1D7F50"/>
                </a:solidFill>
                <a:latin typeface="Times New Roman" panose="02020603050405020304" pitchFamily="18" charset="0"/>
                <a:cs typeface="Times New Roman" panose="02020603050405020304" pitchFamily="18" charset="0"/>
              </a:rPr>
              <a:t>Đọc và tìm hiểu chung</a:t>
            </a:r>
            <a:endParaRPr kumimoji="0" lang="en-US" sz="8000" b="1" i="0" u="none" strike="noStrike" kern="0" cap="none" spc="0" normalizeH="0" baseline="0" noProof="0">
              <a:ln>
                <a:noFill/>
              </a:ln>
              <a:solidFill>
                <a:srgbClr val="1D7F50"/>
              </a:solidFill>
              <a:effectLst/>
              <a:uLnTx/>
              <a:uFillTx/>
              <a:latin typeface="Times New Roman" panose="02020603050405020304" pitchFamily="18" charset="0"/>
              <a:cs typeface="Times New Roman" panose="02020603050405020304" pitchFamily="18" charset="0"/>
              <a:sym typeface="Archivo Black"/>
            </a:endParaRPr>
          </a:p>
        </p:txBody>
      </p:sp>
      <p:sp>
        <p:nvSpPr>
          <p:cNvPr id="17" name="Google Shape;8549;p57">
            <a:extLst>
              <a:ext uri="{FF2B5EF4-FFF2-40B4-BE49-F238E27FC236}">
                <a16:creationId xmlns:a16="http://schemas.microsoft.com/office/drawing/2014/main" xmlns="" id="{1306CC7B-970A-1AA1-BD6E-CD10C6A6A3FB}"/>
              </a:ext>
            </a:extLst>
          </p:cNvPr>
          <p:cNvSpPr txBox="1">
            <a:spLocks/>
          </p:cNvSpPr>
          <p:nvPr/>
        </p:nvSpPr>
        <p:spPr>
          <a:xfrm rot="-180312">
            <a:off x="924262" y="1282839"/>
            <a:ext cx="3570711" cy="4572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Baloo 2"/>
              <a:buNone/>
              <a:defRPr sz="1600" b="0" i="0" u="none" strike="noStrike" cap="none">
                <a:solidFill>
                  <a:srgbClr val="FFFFFF"/>
                </a:solidFill>
                <a:latin typeface="Baloo 2"/>
                <a:ea typeface="Baloo 2"/>
                <a:cs typeface="Baloo 2"/>
                <a:sym typeface="Baloo 2"/>
              </a:defRPr>
            </a:lvl1pPr>
            <a:lvl2pPr marL="914400" marR="0" lvl="1"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2pPr>
            <a:lvl3pPr marL="1371600" marR="0" lvl="2"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3pPr>
            <a:lvl4pPr marL="1828800" marR="0" lvl="3"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4pPr>
            <a:lvl5pPr marL="2286000" marR="0" lvl="4"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5pPr>
            <a:lvl6pPr marL="2743200" marR="0" lvl="5"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6pPr>
            <a:lvl7pPr marL="3200400" marR="0" lvl="6"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7pPr>
            <a:lvl8pPr marL="3657600" marR="0" lvl="7"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8pPr>
            <a:lvl9pPr marL="4114800" marR="0" lvl="8" indent="-317500" algn="ctr"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9pPr>
          </a:lstStyle>
          <a:p>
            <a:pPr marL="0" indent="0"/>
            <a:r>
              <a:rPr lang="en-US" sz="6600" b="1" kern="0">
                <a:latin typeface="Times New Roman" panose="02020603050405020304" pitchFamily="18" charset="0"/>
                <a:cs typeface="Times New Roman" panose="02020603050405020304" pitchFamily="18" charset="0"/>
              </a:rPr>
              <a:t>I.</a:t>
            </a:r>
          </a:p>
        </p:txBody>
      </p:sp>
      <p:grpSp>
        <p:nvGrpSpPr>
          <p:cNvPr id="18" name="Google Shape;8550;p57">
            <a:extLst>
              <a:ext uri="{FF2B5EF4-FFF2-40B4-BE49-F238E27FC236}">
                <a16:creationId xmlns:a16="http://schemas.microsoft.com/office/drawing/2014/main" xmlns="" id="{4001EC7D-2CD8-46F9-71B1-4BAF6AFD8275}"/>
              </a:ext>
            </a:extLst>
          </p:cNvPr>
          <p:cNvGrpSpPr/>
          <p:nvPr/>
        </p:nvGrpSpPr>
        <p:grpSpPr>
          <a:xfrm>
            <a:off x="3993770" y="591564"/>
            <a:ext cx="3068084" cy="1961256"/>
            <a:chOff x="5534425" y="470575"/>
            <a:chExt cx="1498600" cy="957925"/>
          </a:xfrm>
        </p:grpSpPr>
        <p:sp>
          <p:nvSpPr>
            <p:cNvPr id="19" name="Google Shape;8551;p57">
              <a:extLst>
                <a:ext uri="{FF2B5EF4-FFF2-40B4-BE49-F238E27FC236}">
                  <a16:creationId xmlns:a16="http://schemas.microsoft.com/office/drawing/2014/main" xmlns="" id="{6E54D351-931D-308F-C937-4DEC5629044C}"/>
                </a:ext>
              </a:extLst>
            </p:cNvPr>
            <p:cNvSpPr/>
            <p:nvPr/>
          </p:nvSpPr>
          <p:spPr>
            <a:xfrm>
              <a:off x="5547325" y="684975"/>
              <a:ext cx="296650" cy="112350"/>
            </a:xfrm>
            <a:custGeom>
              <a:avLst/>
              <a:gdLst/>
              <a:ahLst/>
              <a:cxnLst/>
              <a:rect l="l" t="t" r="r" b="b"/>
              <a:pathLst>
                <a:path w="11866" h="4494" extrusionOk="0">
                  <a:moveTo>
                    <a:pt x="11622" y="1"/>
                  </a:moveTo>
                  <a:lnTo>
                    <a:pt x="1" y="4493"/>
                  </a:lnTo>
                  <a:lnTo>
                    <a:pt x="7231" y="2792"/>
                  </a:lnTo>
                  <a:lnTo>
                    <a:pt x="11866" y="1443"/>
                  </a:lnTo>
                  <a:lnTo>
                    <a:pt x="11622"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552;p57">
              <a:extLst>
                <a:ext uri="{FF2B5EF4-FFF2-40B4-BE49-F238E27FC236}">
                  <a16:creationId xmlns:a16="http://schemas.microsoft.com/office/drawing/2014/main" xmlns="" id="{DBD70B3B-CD58-713F-D4B0-8B5668575AA3}"/>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1447" y="2157"/>
                  </a:lnTo>
                  <a:lnTo>
                    <a:pt x="11253"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553;p57">
              <a:extLst>
                <a:ext uri="{FF2B5EF4-FFF2-40B4-BE49-F238E27FC236}">
                  <a16:creationId xmlns:a16="http://schemas.microsoft.com/office/drawing/2014/main" xmlns="" id="{291FDA81-4410-5326-226F-588C9CA3F5B7}"/>
                </a:ext>
              </a:extLst>
            </p:cNvPr>
            <p:cNvSpPr/>
            <p:nvPr/>
          </p:nvSpPr>
          <p:spPr>
            <a:xfrm>
              <a:off x="5571675" y="742925"/>
              <a:ext cx="286175" cy="53950"/>
            </a:xfrm>
            <a:custGeom>
              <a:avLst/>
              <a:gdLst/>
              <a:ahLst/>
              <a:cxnLst/>
              <a:rect l="l" t="t" r="r" b="b"/>
              <a:pathLst>
                <a:path w="11447" h="2158" extrusionOk="0">
                  <a:moveTo>
                    <a:pt x="11253" y="0"/>
                  </a:moveTo>
                  <a:lnTo>
                    <a:pt x="7454" y="63"/>
                  </a:lnTo>
                  <a:lnTo>
                    <a:pt x="0" y="2010"/>
                  </a:lnTo>
                  <a:lnTo>
                    <a:pt x="10410" y="1006"/>
                  </a:lnTo>
                  <a:lnTo>
                    <a:pt x="11447" y="2157"/>
                  </a:lnTo>
                  <a:lnTo>
                    <a:pt x="1125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554;p57">
              <a:extLst>
                <a:ext uri="{FF2B5EF4-FFF2-40B4-BE49-F238E27FC236}">
                  <a16:creationId xmlns:a16="http://schemas.microsoft.com/office/drawing/2014/main" xmlns="" id="{21610D4B-E6C1-F87D-CEA5-0E0E8A8AC714}"/>
                </a:ext>
              </a:extLst>
            </p:cNvPr>
            <p:cNvSpPr/>
            <p:nvPr/>
          </p:nvSpPr>
          <p:spPr>
            <a:xfrm>
              <a:off x="5534425" y="700800"/>
              <a:ext cx="420550" cy="100925"/>
            </a:xfrm>
            <a:custGeom>
              <a:avLst/>
              <a:gdLst/>
              <a:ahLst/>
              <a:cxnLst/>
              <a:rect l="l" t="t" r="r" b="b"/>
              <a:pathLst>
                <a:path w="16822" h="4037" extrusionOk="0">
                  <a:moveTo>
                    <a:pt x="13307" y="0"/>
                  </a:moveTo>
                  <a:lnTo>
                    <a:pt x="1" y="4037"/>
                  </a:lnTo>
                  <a:lnTo>
                    <a:pt x="16821" y="974"/>
                  </a:lnTo>
                  <a:lnTo>
                    <a:pt x="1330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555;p57">
              <a:extLst>
                <a:ext uri="{FF2B5EF4-FFF2-40B4-BE49-F238E27FC236}">
                  <a16:creationId xmlns:a16="http://schemas.microsoft.com/office/drawing/2014/main" xmlns="" id="{D706F231-AB29-7945-56B6-36322FB0B402}"/>
                </a:ext>
              </a:extLst>
            </p:cNvPr>
            <p:cNvSpPr/>
            <p:nvPr/>
          </p:nvSpPr>
          <p:spPr>
            <a:xfrm>
              <a:off x="5534950" y="676575"/>
              <a:ext cx="302925" cy="125300"/>
            </a:xfrm>
            <a:custGeom>
              <a:avLst/>
              <a:gdLst/>
              <a:ahLst/>
              <a:cxnLst/>
              <a:rect l="l" t="t" r="r" b="b"/>
              <a:pathLst>
                <a:path w="12117" h="5012" extrusionOk="0">
                  <a:moveTo>
                    <a:pt x="9256" y="0"/>
                  </a:moveTo>
                  <a:lnTo>
                    <a:pt x="1" y="5012"/>
                  </a:lnTo>
                  <a:lnTo>
                    <a:pt x="12117" y="337"/>
                  </a:lnTo>
                  <a:lnTo>
                    <a:pt x="925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556;p57">
              <a:extLst>
                <a:ext uri="{FF2B5EF4-FFF2-40B4-BE49-F238E27FC236}">
                  <a16:creationId xmlns:a16="http://schemas.microsoft.com/office/drawing/2014/main" xmlns="" id="{D3F7A55F-6BA7-6D97-EDE9-919A48910807}"/>
                </a:ext>
              </a:extLst>
            </p:cNvPr>
            <p:cNvSpPr/>
            <p:nvPr/>
          </p:nvSpPr>
          <p:spPr>
            <a:xfrm>
              <a:off x="6043275" y="470575"/>
              <a:ext cx="989750" cy="957925"/>
            </a:xfrm>
            <a:custGeom>
              <a:avLst/>
              <a:gdLst/>
              <a:ahLst/>
              <a:cxnLst/>
              <a:rect l="l" t="t" r="r" b="b"/>
              <a:pathLst>
                <a:path w="39590" h="38317" fill="none" extrusionOk="0">
                  <a:moveTo>
                    <a:pt x="1" y="8795"/>
                  </a:moveTo>
                  <a:cubicBezTo>
                    <a:pt x="39589" y="1"/>
                    <a:pt x="27548" y="32102"/>
                    <a:pt x="9861" y="38317"/>
                  </a:cubicBezTo>
                </a:path>
              </a:pathLst>
            </a:custGeom>
            <a:noFill/>
            <a:ln w="10500"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5" name="图片 11">
            <a:extLst>
              <a:ext uri="{FF2B5EF4-FFF2-40B4-BE49-F238E27FC236}">
                <a16:creationId xmlns:a16="http://schemas.microsoft.com/office/drawing/2014/main" xmlns="" id="{45756410-0394-4C01-9387-48DEE583F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485" y="1420837"/>
            <a:ext cx="4946682" cy="5437163"/>
          </a:xfrm>
          <a:prstGeom prst="rect">
            <a:avLst/>
          </a:prstGeom>
        </p:spPr>
      </p:pic>
      <p:cxnSp>
        <p:nvCxnSpPr>
          <p:cNvPr id="26" name="Google Shape;2470;p43">
            <a:extLst>
              <a:ext uri="{FF2B5EF4-FFF2-40B4-BE49-F238E27FC236}">
                <a16:creationId xmlns:a16="http://schemas.microsoft.com/office/drawing/2014/main" xmlns="" id="{8A2FFDDD-5541-017B-BA30-4A6DB7B8D968}"/>
              </a:ext>
            </a:extLst>
          </p:cNvPr>
          <p:cNvCxnSpPr/>
          <p:nvPr/>
        </p:nvCxnSpPr>
        <p:spPr>
          <a:xfrm>
            <a:off x="11927297" y="1759181"/>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pic>
        <p:nvPicPr>
          <p:cNvPr id="27" name="Picture 26">
            <a:extLst>
              <a:ext uri="{FF2B5EF4-FFF2-40B4-BE49-F238E27FC236}">
                <a16:creationId xmlns:a16="http://schemas.microsoft.com/office/drawing/2014/main" xmlns="" id="{A8E20B0E-13BF-E024-F5C9-7F6B40E9AC1B}"/>
              </a:ext>
            </a:extLst>
          </p:cNvPr>
          <p:cNvPicPr>
            <a:picLocks noChangeAspect="1"/>
          </p:cNvPicPr>
          <p:nvPr/>
        </p:nvPicPr>
        <p:blipFill>
          <a:blip r:embed="rId6"/>
          <a:stretch>
            <a:fillRect/>
          </a:stretch>
        </p:blipFill>
        <p:spPr>
          <a:xfrm>
            <a:off x="10752676" y="330622"/>
            <a:ext cx="1017725" cy="1017725"/>
          </a:xfrm>
          <a:prstGeom prst="rect">
            <a:avLst/>
          </a:prstGeom>
        </p:spPr>
      </p:pic>
      <p:grpSp>
        <p:nvGrpSpPr>
          <p:cNvPr id="28" name="Google Shape;1674;p50">
            <a:extLst>
              <a:ext uri="{FF2B5EF4-FFF2-40B4-BE49-F238E27FC236}">
                <a16:creationId xmlns:a16="http://schemas.microsoft.com/office/drawing/2014/main" xmlns="" id="{A88834E2-8CD6-7227-278D-41DD1C0E4014}"/>
              </a:ext>
            </a:extLst>
          </p:cNvPr>
          <p:cNvGrpSpPr/>
          <p:nvPr/>
        </p:nvGrpSpPr>
        <p:grpSpPr>
          <a:xfrm flipH="1">
            <a:off x="10752676" y="900954"/>
            <a:ext cx="1049184" cy="323946"/>
            <a:chOff x="3365625" y="629625"/>
            <a:chExt cx="408975" cy="126275"/>
          </a:xfrm>
        </p:grpSpPr>
        <p:sp>
          <p:nvSpPr>
            <p:cNvPr id="29" name="Google Shape;1675;p50">
              <a:extLst>
                <a:ext uri="{FF2B5EF4-FFF2-40B4-BE49-F238E27FC236}">
                  <a16:creationId xmlns:a16="http://schemas.microsoft.com/office/drawing/2014/main" xmlns="" id="{8E095C1A-0BD7-7F6A-C631-C24DF1385844}"/>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76;p50">
              <a:extLst>
                <a:ext uri="{FF2B5EF4-FFF2-40B4-BE49-F238E27FC236}">
                  <a16:creationId xmlns:a16="http://schemas.microsoft.com/office/drawing/2014/main" xmlns="" id="{DB7CB505-B386-8666-B057-E85A6F484A0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1677;p50">
            <a:extLst>
              <a:ext uri="{FF2B5EF4-FFF2-40B4-BE49-F238E27FC236}">
                <a16:creationId xmlns:a16="http://schemas.microsoft.com/office/drawing/2014/main" xmlns="" id="{30654AFB-F05A-8A82-02F5-4495974E6734}"/>
              </a:ext>
            </a:extLst>
          </p:cNvPr>
          <p:cNvGrpSpPr/>
          <p:nvPr/>
        </p:nvGrpSpPr>
        <p:grpSpPr>
          <a:xfrm flipH="1">
            <a:off x="9875136" y="1383805"/>
            <a:ext cx="1049184" cy="323946"/>
            <a:chOff x="3365625" y="629625"/>
            <a:chExt cx="408975" cy="126275"/>
          </a:xfrm>
        </p:grpSpPr>
        <p:sp>
          <p:nvSpPr>
            <p:cNvPr id="32" name="Google Shape;1678;p50">
              <a:extLst>
                <a:ext uri="{FF2B5EF4-FFF2-40B4-BE49-F238E27FC236}">
                  <a16:creationId xmlns:a16="http://schemas.microsoft.com/office/drawing/2014/main" xmlns="" id="{724A64FB-3D67-8CA8-7852-B0637533B99B}"/>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79;p50">
              <a:extLst>
                <a:ext uri="{FF2B5EF4-FFF2-40B4-BE49-F238E27FC236}">
                  <a16:creationId xmlns:a16="http://schemas.microsoft.com/office/drawing/2014/main" xmlns="" id="{810AE045-1CCC-82C4-D20C-F236FDD2C494}"/>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22907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anim calcmode="lin" valueType="num">
                                      <p:cBhvr>
                                        <p:cTn id="20" dur="750" fill="hold"/>
                                        <p:tgtEl>
                                          <p:spTgt spid="2"/>
                                        </p:tgtEl>
                                        <p:attrNameLst>
                                          <p:attrName>ppt_x</p:attrName>
                                        </p:attrNameLst>
                                      </p:cBhvr>
                                      <p:tavLst>
                                        <p:tav tm="0">
                                          <p:val>
                                            <p:strVal val="#ppt_x"/>
                                          </p:val>
                                        </p:tav>
                                        <p:tav tm="100000">
                                          <p:val>
                                            <p:strVal val="#ppt_x"/>
                                          </p:val>
                                        </p:tav>
                                      </p:tavLst>
                                    </p:anim>
                                    <p:anim calcmode="lin" valueType="num">
                                      <p:cBhvr>
                                        <p:cTn id="21"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52E7FA4-7442-4BA0-B851-16FBDF0D992D}"/>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110221" y="231749"/>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Trong văn bản </a:t>
            </a:r>
            <a:r>
              <a:rPr lang="en-US" sz="24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400" b="1">
                <a:solidFill>
                  <a:schemeClr val="tx1">
                    <a:lumMod val="95000"/>
                    <a:lumOff val="5000"/>
                  </a:schemeClr>
                </a:solidFill>
                <a:latin typeface="Times New Roman" panose="02020603050405020304" pitchFamily="18" charset="0"/>
                <a:cs typeface="Times New Roman" panose="02020603050405020304" pitchFamily="18" charset="0"/>
              </a:rPr>
              <a:t>, tác giả gọi mùa xuân đất Bắc – Hà Nội là mùa xuân thần thánh của tôi – điều này có ý nghĩa gì?</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8000" b="1"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10221" y="1949346"/>
            <a:ext cx="4906799" cy="9446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Tác giả thấy được sức mạnh tinh thần của mùa xuân đất Bắc.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4"/>
            <a:ext cx="5531995" cy="9446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B</a:t>
            </a:r>
            <a:r>
              <a:rPr kumimoji="0" lang="en-US" sz="3733"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Tác giả nhỏ về mùa xuân đất Bắc với tình yêu mãnh liệt.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3218730"/>
            <a:ext cx="4906799"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Tác giả rất yêu mùa xuân đất Bắc.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06666" y="3222918"/>
            <a:ext cx="5531995"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Tác giả cảm nhận được sức mạnh thiêng liêng kỳ diệu của mùa xuân đất Bắc.</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212" y="3533010"/>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4982" y="3182128"/>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018" y="2328850"/>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xmlns="" id="{44739E9D-BCD1-49B0-BE95-9978AD6E5626}"/>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17" name="Picture 3" descr="C:\Users\ADMIN\Desktop\1.png">
            <a:extLst>
              <a:ext uri="{FF2B5EF4-FFF2-40B4-BE49-F238E27FC236}">
                <a16:creationId xmlns:a16="http://schemas.microsoft.com/office/drawing/2014/main" xmlns="" id="{4DE52631-9EED-4AA3-9379-6B434311C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a:extLst>
              <a:ext uri="{FF2B5EF4-FFF2-40B4-BE49-F238E27FC236}">
                <a16:creationId xmlns:a16="http://schemas.microsoft.com/office/drawing/2014/main" xmlns="" id="{35282B24-71C5-4597-B1F3-DAFB3205F5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3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17"/>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0"/>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Trong văn bản </a:t>
            </a:r>
            <a:r>
              <a:rPr lang="en-US" sz="2400" b="1" i="1">
                <a:solidFill>
                  <a:schemeClr val="tx1">
                    <a:lumMod val="95000"/>
                    <a:lumOff val="5000"/>
                  </a:schemeClr>
                </a:solidFill>
                <a:latin typeface="Times New Roman" panose="02020603050405020304" pitchFamily="18" charset="0"/>
                <a:cs typeface="Times New Roman" panose="02020603050405020304" pitchFamily="18" charset="0"/>
              </a:rPr>
              <a:t>Tháng Giêng, mơ về trăng non và rét ngọt</a:t>
            </a:r>
            <a:r>
              <a:rPr lang="en-US" sz="2400" b="1">
                <a:solidFill>
                  <a:schemeClr val="tx1">
                    <a:lumMod val="95000"/>
                    <a:lumOff val="5000"/>
                  </a:schemeClr>
                </a:solidFill>
                <a:latin typeface="Times New Roman" panose="02020603050405020304" pitchFamily="18" charset="0"/>
                <a:cs typeface="Times New Roman" panose="02020603050405020304" pitchFamily="18" charset="0"/>
              </a:rPr>
              <a:t> có điều gì thay đổi trong sinh hoạt của mọi người sau ngày rằm tháng giêng?</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7"/>
            <a:ext cx="4906799"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en-US" sz="36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 Mọi người cùng lên chùa cầu mong những điều may mắn.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953535"/>
            <a:ext cx="4906799" cy="1024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Trẩy hội du xuân</a:t>
            </a:r>
            <a:r>
              <a:rPr lang="en-US">
                <a:solidFill>
                  <a:schemeClr val="tx1">
                    <a:lumMod val="95000"/>
                    <a:lumOff val="5000"/>
                  </a:schemeClr>
                </a:solidFill>
                <a:latin typeface="Times New Roman" panose="02020603050405020304" pitchFamily="18" charset="0"/>
                <a:cs typeface="Times New Roman" panose="02020603050405020304" pitchFamily="18"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077887" y="3307364"/>
            <a:ext cx="4906799" cy="1214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Khi thịt mỡ dưa hành đã hết, mọi người bắt đầu trở về với những bữa cơm giản dị thường ngày.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52067" y="3337876"/>
            <a:ext cx="4906799" cy="11827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lvl="0" defTabSz="914377">
              <a:defRPr/>
            </a:pPr>
            <a:r>
              <a:rPr kumimoji="0" lang="en-US" sz="36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Đi làm việc. </a:t>
            </a:r>
            <a:endParaRPr kumimoji="0" lang="en-US"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xmlns="" id="{6F7AE73B-9909-48CE-8BBA-E8D4BAFA7D10}"/>
              </a:ext>
            </a:extLst>
          </p:cNvPr>
          <p:cNvSpPr/>
          <p:nvPr/>
        </p:nvSpPr>
        <p:spPr>
          <a:xfrm>
            <a:off x="6774501" y="4844976"/>
            <a:ext cx="1580088"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20" name="Picture 3" descr="C:\Users\ADMIN\Desktop\1.png">
            <a:extLst>
              <a:ext uri="{FF2B5EF4-FFF2-40B4-BE49-F238E27FC236}">
                <a16:creationId xmlns:a16="http://schemas.microsoft.com/office/drawing/2014/main" xmlns="" id="{B0D78184-007A-4A32-AC3C-FE6C87360A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1991007" y="468356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2.png">
            <a:extLst>
              <a:ext uri="{FF2B5EF4-FFF2-40B4-BE49-F238E27FC236}">
                <a16:creationId xmlns:a16="http://schemas.microsoft.com/office/drawing/2014/main" xmlns="" id="{A48C4850-13C3-4F11-8ABF-39D188F574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55" presetClass="path" presetSubtype="0" repeatCount="indefinite" accel="50000" decel="50000" fill="hold" nodeType="withEffect">
                                  <p:stCondLst>
                                    <p:cond delay="0"/>
                                  </p:stCondLst>
                                  <p:childTnLst>
                                    <p:animMotion origin="layout" path="M 0.01445 -7.40741E-7 C 0.0151 -0.02176 0.00872 -0.04074 0.00039 -0.04213 C -0.00781 -0.04352 -0.01523 -0.02917 -0.01576 -0.00787 C -0.01628 0.01181 -0.01133 0.02986 -0.00365 0.03125 C 0.00326 0.03241 0.0099 0.02014 0.01029 0.00185 C 0.01081 -0.01481 0.00638 -0.03032 0 -0.03148 C -0.00586 -0.03264 -0.01146 -0.02245 -0.01185 -0.00718 C -0.01211 0.00648 -0.00872 0.01991 -0.00326 0.02037 C 0.00143 0.02153 0.00586 0.01366 0.00625 0.00116 C 0.00664 -0.00995 0.00404 -0.0206 -0.00013 -0.0213 C -0.00378 -0.02176 -0.00768 -0.0162 -0.00781 -0.00648 C -0.00794 0.00162 -0.00625 0.00949 -0.00312 0.01019 C -0.00052 0.01065 0.00208 0.00718 0.00208 0.00046 C 0.00247 -0.00463 0.00143 -0.01018 -0.00052 -0.01088 C -0.00195 -0.01088 -0.00352 -0.00949 -0.00378 -0.00602 C -0.00378 -0.0037 -0.00365 -0.00139 -0.00273 -0.00046 C -0.00247 -7.40741E-7 -0.00221 -7.40741E-7 -0.00195 -0.00046 " pathEditMode="relative" rAng="0" ptsTypes="AAAAAAAAAAAAAAAAA">
                                      <p:cBhvr>
                                        <p:cTn id="35" dur="5000" fill="hold"/>
                                        <p:tgtEl>
                                          <p:spTgt spid="20"/>
                                        </p:tgtEl>
                                        <p:attrNameLst>
                                          <p:attrName>ppt_x</p:attrName>
                                          <p:attrName>ppt_y</p:attrName>
                                        </p:attrNameLst>
                                      </p:cBhvr>
                                      <p:rCtr x="-1523" y="-556"/>
                                    </p:animMotion>
                                  </p:childTnLst>
                                </p:cTn>
                              </p:par>
                              <p:par>
                                <p:cTn id="3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7" dur="5000" fill="hold"/>
                                        <p:tgtEl>
                                          <p:spTgt spid="21"/>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071133" y="173718"/>
            <a:ext cx="10049734" cy="15276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b="1" i="1">
                <a:solidFill>
                  <a:schemeClr val="tx1">
                    <a:lumMod val="95000"/>
                    <a:lumOff val="5000"/>
                  </a:schemeClr>
                </a:solidFill>
                <a:latin typeface="Times New Roman" panose="02020603050405020304" pitchFamily="18" charset="0"/>
                <a:cs typeface="Times New Roman" panose="02020603050405020304" pitchFamily="18" charset="0"/>
              </a:rPr>
              <a:t>: Nhựa sống ở trong người cũng lên như máu cũng căng lên trong lộc của loài nai, như mầm non của cây cối, nằm im mãi không chịu được, phải trồi ra thành những cái lá nhỏ ti ti giơ tay vẫy những cặp uyên trong đứng cạnh</a:t>
            </a:r>
            <a:r>
              <a:rPr lang="en-US" sz="2400" b="1">
                <a:solidFill>
                  <a:schemeClr val="tx1">
                    <a:lumMod val="95000"/>
                    <a:lumOff val="5000"/>
                  </a:schemeClr>
                </a:solidFill>
                <a:latin typeface="Times New Roman" panose="02020603050405020304" pitchFamily="18" charset="0"/>
                <a:cs typeface="Times New Roman" panose="02020603050405020304" pitchFamily="18" charset="0"/>
              </a:rPr>
              <a:t> đã sử dụng biện pháp tu từ gì?</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93674" y="211045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a:t>
            </a: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So sánh, nhân hóa.  		</a:t>
            </a:r>
            <a:endParaRPr kumimoji="0" lang="vi-V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214068" y="2114646"/>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pPr lvl="0"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So sánh, nói giảm nói tránh.	</a:t>
            </a:r>
            <a:r>
              <a:rPr lang="en-US">
                <a:solidFill>
                  <a:schemeClr val="tx1">
                    <a:lumMod val="95000"/>
                    <a:lumOff val="5000"/>
                  </a:schemeClr>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93673" y="308312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pPr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So sánh, điệp ngữ. </a:t>
            </a:r>
          </a:p>
          <a:p>
            <a:pPr lvl="0" defTabSz="914377">
              <a:defRPr/>
            </a:pPr>
            <a:endParaRPr kumimoji="0" lang="vi-V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14068" y="308312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D.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So sánh, nhân hóa.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03594" y="2118768"/>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5936" y="3032994"/>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6124" y="3044591"/>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6124" y="2155903"/>
            <a:ext cx="804743" cy="707197"/>
          </a:xfrm>
          <a:prstGeom prst="rect">
            <a:avLst/>
          </a:prstGeom>
        </p:spPr>
      </p:pic>
      <p:sp>
        <p:nvSpPr>
          <p:cNvPr id="15" name="Thought Bubble: Cloud 14">
            <a:hlinkClick r:id="rId9" action="ppaction://hlinksldjump"/>
            <a:extLst>
              <a:ext uri="{FF2B5EF4-FFF2-40B4-BE49-F238E27FC236}">
                <a16:creationId xmlns:a16="http://schemas.microsoft.com/office/drawing/2014/main" xmlns="" id="{03977132-4A6B-41B4-BC84-2616D8298350}"/>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16" name="Picture 3" descr="C:\Users\ADMIN\Desktop\1.png">
            <a:extLst>
              <a:ext uri="{FF2B5EF4-FFF2-40B4-BE49-F238E27FC236}">
                <a16:creationId xmlns:a16="http://schemas.microsoft.com/office/drawing/2014/main" xmlns="" id="{C18A18B7-2ECE-4FB7-A6B9-196714190A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DMIN\Desktop\2.png">
            <a:extLst>
              <a:ext uri="{FF2B5EF4-FFF2-40B4-BE49-F238E27FC236}">
                <a16:creationId xmlns:a16="http://schemas.microsoft.com/office/drawing/2014/main" xmlns="" id="{EDB5EB7B-174A-40FF-B090-08AD718032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6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5" dur="5000" fill="hold"/>
                                        <p:tgtEl>
                                          <p:spTgt spid="16"/>
                                        </p:tgtEl>
                                        <p:attrNameLst>
                                          <p:attrName>ppt_x</p:attrName>
                                          <p:attrName>ppt_y</p:attrName>
                                        </p:attrNameLst>
                                      </p:cBhvr>
                                      <p:rCtr x="-1510" y="-556"/>
                                    </p:animMotion>
                                  </p:childTnLst>
                                </p:cTn>
                              </p:par>
                              <p:par>
                                <p:cTn id="3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7" dur="5000" fill="hold"/>
                                        <p:tgtEl>
                                          <p:spTgt spid="18"/>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071133" y="173719"/>
            <a:ext cx="10049734"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2800" b="1">
                <a:solidFill>
                  <a:schemeClr val="tx1">
                    <a:lumMod val="95000"/>
                    <a:lumOff val="5000"/>
                  </a:schemeClr>
                </a:solidFill>
                <a:latin typeface="Times New Roman" panose="02020603050405020304" pitchFamily="18" charset="0"/>
                <a:cs typeface="Times New Roman" panose="02020603050405020304" pitchFamily="18" charset="0"/>
              </a:rPr>
              <a:t>Nhụy vẫn còn phong trong câu: </a:t>
            </a:r>
            <a:r>
              <a:rPr lang="en-US" sz="2800" b="1" i="1">
                <a:solidFill>
                  <a:schemeClr val="tx1">
                    <a:lumMod val="95000"/>
                    <a:lumOff val="5000"/>
                  </a:schemeClr>
                </a:solidFill>
                <a:latin typeface="Times New Roman" panose="02020603050405020304" pitchFamily="18" charset="0"/>
                <a:cs typeface="Times New Roman" panose="02020603050405020304" pitchFamily="18" charset="0"/>
              </a:rPr>
              <a:t>Đào hơi phải những nhụy vẫn còn phong</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có nghĩa là gì?</a:t>
            </a:r>
            <a:endParaRPr kumimoji="0" lang="en-US" sz="16600" b="1"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17930" y="2121217"/>
            <a:ext cx="4978070" cy="9233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pPr algn="just" defTabSz="914377">
              <a:defRPr/>
            </a:pPr>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A.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Nhụy hoa vẫn còn chụm lại, chưa tách nở ra.</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49368" y="2066151"/>
            <a:ext cx="4906799" cy="8851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Hoa đào vẫn còn nhụy.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53565" y="3314360"/>
            <a:ext cx="4906799" cy="905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endPar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a:ln>
                  <a:noFill/>
                </a:ln>
                <a:solidFill>
                  <a:schemeClr val="tx1">
                    <a:lumMod val="95000"/>
                    <a:lumOff val="5000"/>
                  </a:schemeClr>
                </a:solidFill>
                <a:effectLst/>
                <a:uLnTx/>
                <a:uFillTx/>
                <a:latin typeface="Times New Roman" pitchFamily="18" charset="0"/>
                <a:cs typeface="Times New Roman" pitchFamily="18" charset="0"/>
                <a:sym typeface="Arial"/>
              </a:rPr>
              <a:t>C.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Hoa đảo văn tươi.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r>
            <a:br>
              <a:rPr kumimoji="0" lang="vi-VN" sz="2800" b="0" i="0" u="none" strike="noStrike" kern="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br>
            <a:endParaRPr kumimoji="0" lang="vi-V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85710" y="3292935"/>
            <a:ext cx="4906799" cy="948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itchFamily="18" charset="0"/>
                <a:sym typeface="Arial"/>
              </a:rPr>
              <a:t>D.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Hoa đào khoe sắc đón chào gió xuân</a:t>
            </a:r>
            <a:endParaRPr kumimoji="0" lang="en-US" sz="18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4832" y="3565065"/>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457" y="3507194"/>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2456" y="2121217"/>
            <a:ext cx="804743" cy="707197"/>
          </a:xfrm>
          <a:prstGeom prst="rect">
            <a:avLst/>
          </a:prstGeom>
        </p:spPr>
      </p:pic>
      <p:sp>
        <p:nvSpPr>
          <p:cNvPr id="15" name="Thought Bubble: Cloud 14">
            <a:hlinkClick r:id="rId9" action="ppaction://hlinksldjump"/>
            <a:extLst>
              <a:ext uri="{FF2B5EF4-FFF2-40B4-BE49-F238E27FC236}">
                <a16:creationId xmlns:a16="http://schemas.microsoft.com/office/drawing/2014/main" xmlns="" id="{9C56886B-8DD8-496B-8E98-670D31268ED6}"/>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lại</a:t>
            </a:r>
          </a:p>
        </p:txBody>
      </p:sp>
      <p:pic>
        <p:nvPicPr>
          <p:cNvPr id="16" name="Picture 3" descr="C:\Users\ADMIN\Desktop\1.png">
            <a:extLst>
              <a:ext uri="{FF2B5EF4-FFF2-40B4-BE49-F238E27FC236}">
                <a16:creationId xmlns:a16="http://schemas.microsoft.com/office/drawing/2014/main" xmlns="" id="{0707BB39-2F70-4829-93D5-CF743460E9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22962">
            <a:off x="1869929" y="445282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DMIN\Desktop\2.png">
            <a:extLst>
              <a:ext uri="{FF2B5EF4-FFF2-40B4-BE49-F238E27FC236}">
                <a16:creationId xmlns:a16="http://schemas.microsoft.com/office/drawing/2014/main" xmlns="" id="{B5661BF0-BFFB-4E58-A946-6463BBB350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93505">
            <a:off x="9276046" y="4179253"/>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16"/>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18"/>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ACF7458-83E2-3BD6-4044-079A7C8C0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pic>
        <p:nvPicPr>
          <p:cNvPr id="9" name="图片 4">
            <a:extLst>
              <a:ext uri="{FF2B5EF4-FFF2-40B4-BE49-F238E27FC236}">
                <a16:creationId xmlns:a16="http://schemas.microsoft.com/office/drawing/2014/main" xmlns="" id="{46F5E0B3-9452-47B0-4813-4B28E93E2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817" y="2126441"/>
            <a:ext cx="5907133" cy="4171611"/>
          </a:xfrm>
          <a:prstGeom prst="rect">
            <a:avLst/>
          </a:prstGeom>
        </p:spPr>
      </p:pic>
      <p:pic>
        <p:nvPicPr>
          <p:cNvPr id="10" name="图片 2">
            <a:extLst>
              <a:ext uri="{FF2B5EF4-FFF2-40B4-BE49-F238E27FC236}">
                <a16:creationId xmlns:a16="http://schemas.microsoft.com/office/drawing/2014/main" xmlns="" id="{9DE2D584-4BC2-1411-772D-597AA6C558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0" b="5573"/>
          <a:stretch/>
        </p:blipFill>
        <p:spPr>
          <a:xfrm rot="5400000">
            <a:off x="1875453" y="404896"/>
            <a:ext cx="4779951" cy="5184666"/>
          </a:xfrm>
          <a:prstGeom prst="rect">
            <a:avLst/>
          </a:prstGeom>
        </p:spPr>
      </p:pic>
      <p:sp>
        <p:nvSpPr>
          <p:cNvPr id="11" name="文本框 5">
            <a:extLst>
              <a:ext uri="{FF2B5EF4-FFF2-40B4-BE49-F238E27FC236}">
                <a16:creationId xmlns:a16="http://schemas.microsoft.com/office/drawing/2014/main" xmlns="" id="{50752660-F7FE-E9B6-F0CD-3F2A975EFDA5}"/>
              </a:ext>
            </a:extLst>
          </p:cNvPr>
          <p:cNvSpPr txBox="1"/>
          <p:nvPr/>
        </p:nvSpPr>
        <p:spPr>
          <a:xfrm>
            <a:off x="2236051" y="1909062"/>
            <a:ext cx="4183434" cy="1938992"/>
          </a:xfrm>
          <a:prstGeom prst="rect">
            <a:avLst/>
          </a:prstGeom>
          <a:noFill/>
        </p:spPr>
        <p:txBody>
          <a:bodyPr wrap="square" rtlCol="0">
            <a:spAutoFit/>
          </a:bodyPr>
          <a:lstStyle/>
          <a:p>
            <a:pPr algn="ctr" defTabSz="457200"/>
            <a:r>
              <a:rPr lang="en-US" altLang="zh-CN" sz="6000" b="1">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Hoạt động vận dụng</a:t>
            </a:r>
            <a:endParaRPr lang="zh-CN" altLang="en-US" sz="6000" b="1"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21" name="图片 9">
            <a:extLst>
              <a:ext uri="{FF2B5EF4-FFF2-40B4-BE49-F238E27FC236}">
                <a16:creationId xmlns:a16="http://schemas.microsoft.com/office/drawing/2014/main" xmlns="" id="{4910F2AA-DFB7-1DF7-EEC1-EAC6E80C9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882" y="72205"/>
            <a:ext cx="2143256" cy="1513565"/>
          </a:xfrm>
          <a:prstGeom prst="rect">
            <a:avLst/>
          </a:prstGeom>
        </p:spPr>
      </p:pic>
      <p:pic>
        <p:nvPicPr>
          <p:cNvPr id="42" name="图片 10">
            <a:extLst>
              <a:ext uri="{FF2B5EF4-FFF2-40B4-BE49-F238E27FC236}">
                <a16:creationId xmlns:a16="http://schemas.microsoft.com/office/drawing/2014/main" xmlns="" id="{0FE7D9FC-5BFE-9816-523C-9AFB1A857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585" y="4118389"/>
            <a:ext cx="2143256" cy="1513565"/>
          </a:xfrm>
          <a:prstGeom prst="rect">
            <a:avLst/>
          </a:prstGeom>
        </p:spPr>
      </p:pic>
      <p:cxnSp>
        <p:nvCxnSpPr>
          <p:cNvPr id="45" name="Google Shape;2469;p43">
            <a:extLst>
              <a:ext uri="{FF2B5EF4-FFF2-40B4-BE49-F238E27FC236}">
                <a16:creationId xmlns:a16="http://schemas.microsoft.com/office/drawing/2014/main" xmlns="" id="{6FF09CE5-F6FD-8897-66BC-77F8E0D46E1B}"/>
              </a:ext>
            </a:extLst>
          </p:cNvPr>
          <p:cNvCxnSpPr/>
          <p:nvPr/>
        </p:nvCxnSpPr>
        <p:spPr>
          <a:xfrm rot="10800000">
            <a:off x="12424809" y="3429343"/>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cxnSp>
        <p:nvCxnSpPr>
          <p:cNvPr id="46" name="Google Shape;2470;p43">
            <a:extLst>
              <a:ext uri="{FF2B5EF4-FFF2-40B4-BE49-F238E27FC236}">
                <a16:creationId xmlns:a16="http://schemas.microsoft.com/office/drawing/2014/main" xmlns="" id="{BC21FE1D-B24C-336A-92A5-71355C8CCCEF}"/>
              </a:ext>
            </a:extLst>
          </p:cNvPr>
          <p:cNvCxnSpPr/>
          <p:nvPr/>
        </p:nvCxnSpPr>
        <p:spPr>
          <a:xfrm>
            <a:off x="11713587" y="1886850"/>
            <a:ext cx="0" cy="673600"/>
          </a:xfrm>
          <a:prstGeom prst="straightConnector1">
            <a:avLst/>
          </a:prstGeom>
          <a:solidFill>
            <a:srgbClr val="4A7B25"/>
          </a:solidFill>
          <a:ln w="9525" cap="flat" cmpd="sng">
            <a:solidFill>
              <a:sysClr val="window" lastClr="FFFFFF"/>
            </a:solidFill>
            <a:prstDash val="solid"/>
            <a:round/>
            <a:headEnd type="oval" w="med" len="med"/>
            <a:tailEnd type="none" w="med" len="med"/>
          </a:ln>
        </p:spPr>
      </p:cxnSp>
      <p:grpSp>
        <p:nvGrpSpPr>
          <p:cNvPr id="47" name="组合 24">
            <a:extLst>
              <a:ext uri="{FF2B5EF4-FFF2-40B4-BE49-F238E27FC236}">
                <a16:creationId xmlns:a16="http://schemas.microsoft.com/office/drawing/2014/main" xmlns="" id="{0A6FF1FC-1ED0-24A2-EE72-2D314746E4D8}"/>
              </a:ext>
            </a:extLst>
          </p:cNvPr>
          <p:cNvGrpSpPr/>
          <p:nvPr/>
        </p:nvGrpSpPr>
        <p:grpSpPr>
          <a:xfrm>
            <a:off x="0" y="5756594"/>
            <a:ext cx="12199362" cy="1143690"/>
            <a:chOff x="-5961825" y="5740158"/>
            <a:chExt cx="11923650" cy="1117842"/>
          </a:xfrm>
        </p:grpSpPr>
        <p:grpSp>
          <p:nvGrpSpPr>
            <p:cNvPr id="48" name="组合 7">
              <a:extLst>
                <a:ext uri="{FF2B5EF4-FFF2-40B4-BE49-F238E27FC236}">
                  <a16:creationId xmlns:a16="http://schemas.microsoft.com/office/drawing/2014/main" xmlns="" id="{31248266-0180-1033-68D7-0F8D84EFFC55}"/>
                </a:ext>
              </a:extLst>
            </p:cNvPr>
            <p:cNvGrpSpPr/>
            <p:nvPr/>
          </p:nvGrpSpPr>
          <p:grpSpPr>
            <a:xfrm>
              <a:off x="0" y="5740158"/>
              <a:ext cx="5961825" cy="1117842"/>
              <a:chOff x="0" y="4191484"/>
              <a:chExt cx="14221416" cy="2666516"/>
            </a:xfrm>
          </p:grpSpPr>
          <p:pic>
            <p:nvPicPr>
              <p:cNvPr id="53" name="图片 8">
                <a:extLst>
                  <a:ext uri="{FF2B5EF4-FFF2-40B4-BE49-F238E27FC236}">
                    <a16:creationId xmlns:a16="http://schemas.microsoft.com/office/drawing/2014/main" xmlns="" id="{A8DD8B19-AB98-309E-88CE-3FF7B1667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4" name="图片 9">
                <a:extLst>
                  <a:ext uri="{FF2B5EF4-FFF2-40B4-BE49-F238E27FC236}">
                    <a16:creationId xmlns:a16="http://schemas.microsoft.com/office/drawing/2014/main" xmlns="" id="{8F7A65EC-F1D5-65ED-29C3-FF790E8A7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5" name="图片 10">
                <a:extLst>
                  <a:ext uri="{FF2B5EF4-FFF2-40B4-BE49-F238E27FC236}">
                    <a16:creationId xmlns:a16="http://schemas.microsoft.com/office/drawing/2014/main" xmlns="" id="{90BBBE88-BD44-EFE0-1A6D-6D599C792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49" name="组合 20">
              <a:extLst>
                <a:ext uri="{FF2B5EF4-FFF2-40B4-BE49-F238E27FC236}">
                  <a16:creationId xmlns:a16="http://schemas.microsoft.com/office/drawing/2014/main" xmlns="" id="{4ECB3949-D990-5A2D-002A-1E009E19426C}"/>
                </a:ext>
              </a:extLst>
            </p:cNvPr>
            <p:cNvGrpSpPr/>
            <p:nvPr/>
          </p:nvGrpSpPr>
          <p:grpSpPr>
            <a:xfrm flipH="1">
              <a:off x="-5961825" y="5740158"/>
              <a:ext cx="5961825" cy="1117842"/>
              <a:chOff x="0" y="4191484"/>
              <a:chExt cx="14221416" cy="2666516"/>
            </a:xfrm>
          </p:grpSpPr>
          <p:pic>
            <p:nvPicPr>
              <p:cNvPr id="50" name="图片 21">
                <a:extLst>
                  <a:ext uri="{FF2B5EF4-FFF2-40B4-BE49-F238E27FC236}">
                    <a16:creationId xmlns:a16="http://schemas.microsoft.com/office/drawing/2014/main" xmlns="" id="{71A5F5DF-0FBB-39F4-42CE-4810B3CC2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51" name="图片 22">
                <a:extLst>
                  <a:ext uri="{FF2B5EF4-FFF2-40B4-BE49-F238E27FC236}">
                    <a16:creationId xmlns:a16="http://schemas.microsoft.com/office/drawing/2014/main" xmlns="" id="{6250607F-81E2-8DF3-AEB3-F7C2E4C36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52" name="图片 23">
                <a:extLst>
                  <a:ext uri="{FF2B5EF4-FFF2-40B4-BE49-F238E27FC236}">
                    <a16:creationId xmlns:a16="http://schemas.microsoft.com/office/drawing/2014/main" xmlns="" id="{C2C62AEA-CFED-15CD-AD41-F25EAAA89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56" name="图片 2">
            <a:extLst>
              <a:ext uri="{FF2B5EF4-FFF2-40B4-BE49-F238E27FC236}">
                <a16:creationId xmlns:a16="http://schemas.microsoft.com/office/drawing/2014/main" xmlns="" id="{B54B1670-500C-2F0F-7EED-FED180488373}"/>
              </a:ext>
            </a:extLst>
          </p:cNvPr>
          <p:cNvPicPr>
            <a:picLocks noChangeAspect="1"/>
          </p:cNvPicPr>
          <p:nvPr/>
        </p:nvPicPr>
        <p:blipFill>
          <a:blip r:embed="rId7"/>
          <a:stretch>
            <a:fillRect/>
          </a:stretch>
        </p:blipFill>
        <p:spPr>
          <a:xfrm>
            <a:off x="6986633" y="2350464"/>
            <a:ext cx="5132858" cy="4949542"/>
          </a:xfrm>
          <a:prstGeom prst="rect">
            <a:avLst/>
          </a:prstGeom>
        </p:spPr>
      </p:pic>
      <p:pic>
        <p:nvPicPr>
          <p:cNvPr id="57" name="Picture 56">
            <a:extLst>
              <a:ext uri="{FF2B5EF4-FFF2-40B4-BE49-F238E27FC236}">
                <a16:creationId xmlns:a16="http://schemas.microsoft.com/office/drawing/2014/main" xmlns="" id="{DA018B2B-56DA-3200-959B-4A81D710C16A}"/>
              </a:ext>
            </a:extLst>
          </p:cNvPr>
          <p:cNvPicPr>
            <a:picLocks noChangeAspect="1"/>
          </p:cNvPicPr>
          <p:nvPr/>
        </p:nvPicPr>
        <p:blipFill>
          <a:blip r:embed="rId8"/>
          <a:stretch>
            <a:fillRect/>
          </a:stretch>
        </p:blipFill>
        <p:spPr>
          <a:xfrm>
            <a:off x="10538966" y="458291"/>
            <a:ext cx="1017725" cy="1017725"/>
          </a:xfrm>
          <a:prstGeom prst="rect">
            <a:avLst/>
          </a:prstGeom>
        </p:spPr>
      </p:pic>
      <p:grpSp>
        <p:nvGrpSpPr>
          <p:cNvPr id="58" name="Google Shape;1674;p50">
            <a:extLst>
              <a:ext uri="{FF2B5EF4-FFF2-40B4-BE49-F238E27FC236}">
                <a16:creationId xmlns:a16="http://schemas.microsoft.com/office/drawing/2014/main" xmlns="" id="{50F1799B-2749-F1C5-459C-084D5EA39766}"/>
              </a:ext>
            </a:extLst>
          </p:cNvPr>
          <p:cNvGrpSpPr/>
          <p:nvPr/>
        </p:nvGrpSpPr>
        <p:grpSpPr>
          <a:xfrm flipH="1">
            <a:off x="10538966" y="1028623"/>
            <a:ext cx="1049184" cy="323946"/>
            <a:chOff x="3365625" y="629625"/>
            <a:chExt cx="408975" cy="126275"/>
          </a:xfrm>
        </p:grpSpPr>
        <p:sp>
          <p:nvSpPr>
            <p:cNvPr id="59" name="Google Shape;1675;p50">
              <a:extLst>
                <a:ext uri="{FF2B5EF4-FFF2-40B4-BE49-F238E27FC236}">
                  <a16:creationId xmlns:a16="http://schemas.microsoft.com/office/drawing/2014/main" xmlns="" id="{4DB969FD-CFFA-14A7-7E8B-CA44E3C7E357}"/>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76;p50">
              <a:extLst>
                <a:ext uri="{FF2B5EF4-FFF2-40B4-BE49-F238E27FC236}">
                  <a16:creationId xmlns:a16="http://schemas.microsoft.com/office/drawing/2014/main" xmlns="" id="{85523385-CF28-5784-9F1A-5F65519FBD67}"/>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677;p50">
            <a:extLst>
              <a:ext uri="{FF2B5EF4-FFF2-40B4-BE49-F238E27FC236}">
                <a16:creationId xmlns:a16="http://schemas.microsoft.com/office/drawing/2014/main" xmlns="" id="{637C45A2-D181-3C22-3189-ADC1262C9E58}"/>
              </a:ext>
            </a:extLst>
          </p:cNvPr>
          <p:cNvGrpSpPr/>
          <p:nvPr/>
        </p:nvGrpSpPr>
        <p:grpSpPr>
          <a:xfrm flipH="1">
            <a:off x="9661426" y="1511474"/>
            <a:ext cx="1049184" cy="323946"/>
            <a:chOff x="3365625" y="629625"/>
            <a:chExt cx="408975" cy="126275"/>
          </a:xfrm>
        </p:grpSpPr>
        <p:sp>
          <p:nvSpPr>
            <p:cNvPr id="62" name="Google Shape;1678;p50">
              <a:extLst>
                <a:ext uri="{FF2B5EF4-FFF2-40B4-BE49-F238E27FC236}">
                  <a16:creationId xmlns:a16="http://schemas.microsoft.com/office/drawing/2014/main" xmlns="" id="{5DD17C67-C713-0674-7A40-AF7AB3BE5C35}"/>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79;p50">
              <a:extLst>
                <a:ext uri="{FF2B5EF4-FFF2-40B4-BE49-F238E27FC236}">
                  <a16:creationId xmlns:a16="http://schemas.microsoft.com/office/drawing/2014/main" xmlns="" id="{9FF8A495-EE71-705D-4EFC-E5A738D3025E}"/>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58227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04025" y="247128"/>
            <a:ext cx="41985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Hoạt động vận dụng</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2" name="图片 2" descr="2">
            <a:extLst>
              <a:ext uri="{FF2B5EF4-FFF2-40B4-BE49-F238E27FC236}">
                <a16:creationId xmlns:a16="http://schemas.microsoft.com/office/drawing/2014/main" xmlns="" id="{83EE83EF-288C-2AB7-3C4F-F010913CB6E0}"/>
              </a:ext>
            </a:extLst>
          </p:cNvPr>
          <p:cNvPicPr>
            <a:picLocks noChangeAspect="1"/>
          </p:cNvPicPr>
          <p:nvPr/>
        </p:nvPicPr>
        <p:blipFill>
          <a:blip r:embed="rId10"/>
          <a:srcRect/>
          <a:stretch>
            <a:fillRect/>
          </a:stretch>
        </p:blipFill>
        <p:spPr>
          <a:xfrm>
            <a:off x="309464" y="3243401"/>
            <a:ext cx="6029258" cy="3296554"/>
          </a:xfrm>
          <a:prstGeom prst="rect">
            <a:avLst/>
          </a:prstGeom>
          <a:effectLst>
            <a:outerShdw blurRad="50800" dist="38100" dir="8100000" algn="tr" rotWithShape="0">
              <a:prstClr val="black">
                <a:alpha val="40000"/>
              </a:prstClr>
            </a:outerShdw>
          </a:effectLst>
        </p:spPr>
      </p:pic>
      <p:pic>
        <p:nvPicPr>
          <p:cNvPr id="3" name="图片 1" descr="ce1ed7f935192fceca30dfb2bcebe602">
            <a:extLst>
              <a:ext uri="{FF2B5EF4-FFF2-40B4-BE49-F238E27FC236}">
                <a16:creationId xmlns:a16="http://schemas.microsoft.com/office/drawing/2014/main" xmlns="" id="{A356961B-81CC-43D7-CA28-8085A89F1978}"/>
              </a:ext>
            </a:extLst>
          </p:cNvPr>
          <p:cNvPicPr>
            <a:picLocks noChangeAspect="1"/>
          </p:cNvPicPr>
          <p:nvPr/>
        </p:nvPicPr>
        <p:blipFill>
          <a:blip r:embed="rId11"/>
          <a:srcRect l="11188" t="20367" r="10619" b="19944"/>
          <a:stretch>
            <a:fillRect/>
          </a:stretch>
        </p:blipFill>
        <p:spPr>
          <a:xfrm>
            <a:off x="6405464" y="1616330"/>
            <a:ext cx="4694117" cy="2426626"/>
          </a:xfrm>
          <a:prstGeom prst="rect">
            <a:avLst/>
          </a:prstGeom>
        </p:spPr>
      </p:pic>
      <p:sp>
        <p:nvSpPr>
          <p:cNvPr id="7" name="TextBox 6">
            <a:extLst>
              <a:ext uri="{FF2B5EF4-FFF2-40B4-BE49-F238E27FC236}">
                <a16:creationId xmlns:a16="http://schemas.microsoft.com/office/drawing/2014/main" xmlns="" id="{D2CF5CE0-3121-E5B9-8345-A1E20A9D1E73}"/>
              </a:ext>
            </a:extLst>
          </p:cNvPr>
          <p:cNvSpPr txBox="1"/>
          <p:nvPr/>
        </p:nvSpPr>
        <p:spPr>
          <a:xfrm>
            <a:off x="6959665" y="2228671"/>
            <a:ext cx="3707033" cy="1200329"/>
          </a:xfrm>
          <a:prstGeom prst="rect">
            <a:avLst/>
          </a:prstGeom>
          <a:noFill/>
        </p:spPr>
        <p:txBody>
          <a:bodyPr wrap="square">
            <a:spAutoFit/>
          </a:bodyPr>
          <a:lstStyle/>
          <a:p>
            <a:r>
              <a:rPr lang="en-US" sz="2400" i="1">
                <a:latin typeface="Times New Roman" panose="02020603050405020304" pitchFamily="18" charset="0"/>
                <a:cs typeface="Times New Roman" panose="02020603050405020304" pitchFamily="18" charset="0"/>
              </a:rPr>
              <a:t>Viết đoạn văn (khoảng 5-7 câu) nêu cảm nhận về cảnh sắc và không khí mùa xuân.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992082"/>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down)">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7362" y="-58312"/>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04025" y="247128"/>
            <a:ext cx="41985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a:solidFill>
                  <a:prstClr val="black">
                    <a:lumMod val="85000"/>
                    <a:lumOff val="15000"/>
                  </a:prstClr>
                </a:solidFill>
                <a:latin typeface="Times New Roman" panose="02020603050405020304" pitchFamily="18" charset="0"/>
                <a:ea typeface="印品天逸黑" panose="02000500000000000000" pitchFamily="2" charset="-122"/>
                <a:cs typeface="Times New Roman" panose="02020603050405020304" pitchFamily="18" charset="0"/>
                <a:sym typeface="+mn-lt"/>
              </a:rPr>
              <a:t>Hoạt động vận dụng</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12" name="图片 9">
            <a:extLst>
              <a:ext uri="{FF2B5EF4-FFF2-40B4-BE49-F238E27FC236}">
                <a16:creationId xmlns:a16="http://schemas.microsoft.com/office/drawing/2014/main" xmlns="" id="{DA6D4740-66C2-6F80-6B60-E62DF9F932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305"/>
          <a:stretch/>
        </p:blipFill>
        <p:spPr>
          <a:xfrm>
            <a:off x="440248" y="2706349"/>
            <a:ext cx="3795300" cy="3746388"/>
          </a:xfrm>
          <a:prstGeom prst="rect">
            <a:avLst/>
          </a:prstGeom>
        </p:spPr>
      </p:pic>
      <p:sp>
        <p:nvSpPr>
          <p:cNvPr id="15" name="Google Shape;1629;p31">
            <a:extLst>
              <a:ext uri="{FF2B5EF4-FFF2-40B4-BE49-F238E27FC236}">
                <a16:creationId xmlns:a16="http://schemas.microsoft.com/office/drawing/2014/main" xmlns="" id="{71A2A7B4-0F26-B57C-4261-7C612A5AB9D9}"/>
              </a:ext>
            </a:extLst>
          </p:cNvPr>
          <p:cNvSpPr/>
          <p:nvPr/>
        </p:nvSpPr>
        <p:spPr>
          <a:xfrm>
            <a:off x="4396703" y="1442289"/>
            <a:ext cx="6642091" cy="3122492"/>
          </a:xfrm>
          <a:prstGeom prst="roundRect">
            <a:avLst>
              <a:gd name="adj" fmla="val 5263"/>
            </a:avLst>
          </a:prstGeom>
          <a:solidFill>
            <a:srgbClr val="40A378">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1644;p31">
            <a:extLst>
              <a:ext uri="{FF2B5EF4-FFF2-40B4-BE49-F238E27FC236}">
                <a16:creationId xmlns:a16="http://schemas.microsoft.com/office/drawing/2014/main" xmlns="" id="{E74C3307-53AD-7304-BA9B-3C0CE111BB37}"/>
              </a:ext>
            </a:extLst>
          </p:cNvPr>
          <p:cNvSpPr txBox="1"/>
          <p:nvPr/>
        </p:nvSpPr>
        <p:spPr>
          <a:xfrm>
            <a:off x="4464279" y="1445884"/>
            <a:ext cx="5579746" cy="75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Xuân đến mang theo nhựa sống cho quê hương tôi. Bầu trời trong xanh, không một gợn mây đen cùng với không khí trong lành, mát mẻ đã tác động vào da thịt khiến tôi cảm nhận được thời tiết dịu nhẹ khi xuân sang. Những bông hoa nhỏ sau một thời gian ngủ đông đã vươn mình dậy đón những tia nắng của bình minh, những cành cây khẳng khiu, trơ trọi giờ đã trồi lên những lộc xanh mướt. Mùi hương man mác của ngọn cỏ hòa cùng cơn gió se lạnh bay khắp không gian. Những cánh bướm, chú ong đều đang tung bay, dang rộng đôi cánh bay lượn trên bầu trời. Thiên nhiên đất trời khi xuân đến thật đẹp làm sao!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oogle Shape;1645;p31">
            <a:extLst>
              <a:ext uri="{FF2B5EF4-FFF2-40B4-BE49-F238E27FC236}">
                <a16:creationId xmlns:a16="http://schemas.microsoft.com/office/drawing/2014/main" xmlns="" id="{AE6D22E9-95B8-16E0-E4D9-C93137E5BF27}"/>
              </a:ext>
            </a:extLst>
          </p:cNvPr>
          <p:cNvGrpSpPr/>
          <p:nvPr/>
        </p:nvGrpSpPr>
        <p:grpSpPr>
          <a:xfrm>
            <a:off x="10012142" y="2444992"/>
            <a:ext cx="831490" cy="849520"/>
            <a:chOff x="-831485" y="3330888"/>
            <a:chExt cx="831490" cy="849520"/>
          </a:xfrm>
        </p:grpSpPr>
        <p:grpSp>
          <p:nvGrpSpPr>
            <p:cNvPr id="18" name="Google Shape;1646;p31">
              <a:extLst>
                <a:ext uri="{FF2B5EF4-FFF2-40B4-BE49-F238E27FC236}">
                  <a16:creationId xmlns:a16="http://schemas.microsoft.com/office/drawing/2014/main" xmlns="" id="{38EAC2A9-16D9-AD89-C000-A78E572F1DF5}"/>
                </a:ext>
              </a:extLst>
            </p:cNvPr>
            <p:cNvGrpSpPr/>
            <p:nvPr/>
          </p:nvGrpSpPr>
          <p:grpSpPr>
            <a:xfrm>
              <a:off x="-831485" y="3330888"/>
              <a:ext cx="831490" cy="849520"/>
              <a:chOff x="-831485" y="3330888"/>
              <a:chExt cx="831490" cy="849520"/>
            </a:xfrm>
          </p:grpSpPr>
          <p:sp>
            <p:nvSpPr>
              <p:cNvPr id="54" name="Google Shape;1647;p31">
                <a:extLst>
                  <a:ext uri="{FF2B5EF4-FFF2-40B4-BE49-F238E27FC236}">
                    <a16:creationId xmlns:a16="http://schemas.microsoft.com/office/drawing/2014/main" xmlns="" id="{85E7BEAF-CCFF-6C89-2F7F-7B95F7111E1B}"/>
                  </a:ext>
                </a:extLst>
              </p:cNvPr>
              <p:cNvSpPr/>
              <p:nvPr/>
            </p:nvSpPr>
            <p:spPr>
              <a:xfrm>
                <a:off x="-509946" y="3330888"/>
                <a:ext cx="188382" cy="174702"/>
              </a:xfrm>
              <a:custGeom>
                <a:avLst/>
                <a:gdLst/>
                <a:ahLst/>
                <a:cxnLst/>
                <a:rect l="l" t="t" r="r" b="b"/>
                <a:pathLst>
                  <a:path w="6321" h="5862" extrusionOk="0">
                    <a:moveTo>
                      <a:pt x="3161" y="0"/>
                    </a:moveTo>
                    <a:lnTo>
                      <a:pt x="2850" y="17"/>
                    </a:lnTo>
                    <a:lnTo>
                      <a:pt x="2309" y="311"/>
                    </a:lnTo>
                    <a:lnTo>
                      <a:pt x="2113" y="541"/>
                    </a:lnTo>
                    <a:lnTo>
                      <a:pt x="1867" y="377"/>
                    </a:lnTo>
                    <a:lnTo>
                      <a:pt x="1262" y="246"/>
                    </a:lnTo>
                    <a:lnTo>
                      <a:pt x="951" y="295"/>
                    </a:lnTo>
                    <a:lnTo>
                      <a:pt x="705" y="393"/>
                    </a:lnTo>
                    <a:lnTo>
                      <a:pt x="312" y="704"/>
                    </a:lnTo>
                    <a:lnTo>
                      <a:pt x="66" y="1130"/>
                    </a:lnTo>
                    <a:lnTo>
                      <a:pt x="1" y="1638"/>
                    </a:lnTo>
                    <a:lnTo>
                      <a:pt x="50" y="1883"/>
                    </a:lnTo>
                    <a:lnTo>
                      <a:pt x="66" y="1932"/>
                    </a:lnTo>
                    <a:lnTo>
                      <a:pt x="83" y="1965"/>
                    </a:lnTo>
                    <a:lnTo>
                      <a:pt x="1425" y="5862"/>
                    </a:lnTo>
                    <a:lnTo>
                      <a:pt x="4896" y="5862"/>
                    </a:lnTo>
                    <a:lnTo>
                      <a:pt x="5879" y="3013"/>
                    </a:lnTo>
                    <a:lnTo>
                      <a:pt x="6239" y="1965"/>
                    </a:lnTo>
                    <a:lnTo>
                      <a:pt x="6255" y="1932"/>
                    </a:lnTo>
                    <a:lnTo>
                      <a:pt x="6272" y="1883"/>
                    </a:lnTo>
                    <a:lnTo>
                      <a:pt x="6321" y="1638"/>
                    </a:lnTo>
                    <a:lnTo>
                      <a:pt x="6255" y="1130"/>
                    </a:lnTo>
                    <a:lnTo>
                      <a:pt x="6010" y="704"/>
                    </a:lnTo>
                    <a:lnTo>
                      <a:pt x="5617" y="393"/>
                    </a:lnTo>
                    <a:lnTo>
                      <a:pt x="5371" y="295"/>
                    </a:lnTo>
                    <a:lnTo>
                      <a:pt x="5060" y="246"/>
                    </a:lnTo>
                    <a:lnTo>
                      <a:pt x="4471" y="377"/>
                    </a:lnTo>
                    <a:lnTo>
                      <a:pt x="4209" y="541"/>
                    </a:lnTo>
                    <a:lnTo>
                      <a:pt x="4029" y="311"/>
                    </a:lnTo>
                    <a:lnTo>
                      <a:pt x="3488" y="17"/>
                    </a:lnTo>
                    <a:lnTo>
                      <a:pt x="3161"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48;p31">
                <a:extLst>
                  <a:ext uri="{FF2B5EF4-FFF2-40B4-BE49-F238E27FC236}">
                    <a16:creationId xmlns:a16="http://schemas.microsoft.com/office/drawing/2014/main" xmlns="" id="{0379A43B-2DC1-ADA3-3F80-87CF28E1867E}"/>
                  </a:ext>
                </a:extLst>
              </p:cNvPr>
              <p:cNvSpPr/>
              <p:nvPr/>
            </p:nvSpPr>
            <p:spPr>
              <a:xfrm>
                <a:off x="-721692" y="3378214"/>
                <a:ext cx="201048" cy="205458"/>
              </a:xfrm>
              <a:custGeom>
                <a:avLst/>
                <a:gdLst/>
                <a:ahLst/>
                <a:cxnLst/>
                <a:rect l="l" t="t" r="r" b="b"/>
                <a:pathLst>
                  <a:path w="6746" h="6894" extrusionOk="0">
                    <a:moveTo>
                      <a:pt x="4110" y="0"/>
                    </a:moveTo>
                    <a:lnTo>
                      <a:pt x="3864" y="82"/>
                    </a:lnTo>
                    <a:lnTo>
                      <a:pt x="3570" y="213"/>
                    </a:lnTo>
                    <a:lnTo>
                      <a:pt x="3160" y="672"/>
                    </a:lnTo>
                    <a:lnTo>
                      <a:pt x="3062" y="950"/>
                    </a:lnTo>
                    <a:lnTo>
                      <a:pt x="2767" y="885"/>
                    </a:lnTo>
                    <a:lnTo>
                      <a:pt x="2162" y="966"/>
                    </a:lnTo>
                    <a:lnTo>
                      <a:pt x="1883" y="1130"/>
                    </a:lnTo>
                    <a:lnTo>
                      <a:pt x="1654" y="1343"/>
                    </a:lnTo>
                    <a:lnTo>
                      <a:pt x="1376" y="1883"/>
                    </a:lnTo>
                    <a:lnTo>
                      <a:pt x="1359" y="2194"/>
                    </a:lnTo>
                    <a:lnTo>
                      <a:pt x="1048" y="2194"/>
                    </a:lnTo>
                    <a:lnTo>
                      <a:pt x="492" y="2440"/>
                    </a:lnTo>
                    <a:lnTo>
                      <a:pt x="279" y="2669"/>
                    </a:lnTo>
                    <a:lnTo>
                      <a:pt x="131" y="2898"/>
                    </a:lnTo>
                    <a:lnTo>
                      <a:pt x="0" y="3373"/>
                    </a:lnTo>
                    <a:lnTo>
                      <a:pt x="49" y="3864"/>
                    </a:lnTo>
                    <a:lnTo>
                      <a:pt x="295" y="4306"/>
                    </a:lnTo>
                    <a:lnTo>
                      <a:pt x="492" y="4486"/>
                    </a:lnTo>
                    <a:lnTo>
                      <a:pt x="524" y="4519"/>
                    </a:lnTo>
                    <a:lnTo>
                      <a:pt x="557" y="4536"/>
                    </a:lnTo>
                    <a:lnTo>
                      <a:pt x="3946" y="6893"/>
                    </a:lnTo>
                    <a:lnTo>
                      <a:pt x="6746" y="4863"/>
                    </a:lnTo>
                    <a:lnTo>
                      <a:pt x="5862" y="1965"/>
                    </a:lnTo>
                    <a:lnTo>
                      <a:pt x="5551" y="917"/>
                    </a:lnTo>
                    <a:lnTo>
                      <a:pt x="5534" y="868"/>
                    </a:lnTo>
                    <a:lnTo>
                      <a:pt x="5518" y="835"/>
                    </a:lnTo>
                    <a:lnTo>
                      <a:pt x="5403" y="590"/>
                    </a:lnTo>
                    <a:lnTo>
                      <a:pt x="5059" y="230"/>
                    </a:lnTo>
                    <a:lnTo>
                      <a:pt x="4617" y="17"/>
                    </a:lnTo>
                    <a:lnTo>
                      <a:pt x="4110"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49;p31">
                <a:extLst>
                  <a:ext uri="{FF2B5EF4-FFF2-40B4-BE49-F238E27FC236}">
                    <a16:creationId xmlns:a16="http://schemas.microsoft.com/office/drawing/2014/main" xmlns="" id="{A744DF5C-229B-B4C0-77E7-A8DBA0143C44}"/>
                  </a:ext>
                </a:extLst>
              </p:cNvPr>
              <p:cNvSpPr/>
              <p:nvPr/>
            </p:nvSpPr>
            <p:spPr>
              <a:xfrm>
                <a:off x="-831485" y="3547045"/>
                <a:ext cx="194223" cy="182987"/>
              </a:xfrm>
              <a:custGeom>
                <a:avLst/>
                <a:gdLst/>
                <a:ahLst/>
                <a:cxnLst/>
                <a:rect l="l" t="t" r="r" b="b"/>
                <a:pathLst>
                  <a:path w="6517" h="6140" extrusionOk="0">
                    <a:moveTo>
                      <a:pt x="2440" y="0"/>
                    </a:moveTo>
                    <a:lnTo>
                      <a:pt x="1949" y="98"/>
                    </a:lnTo>
                    <a:lnTo>
                      <a:pt x="1523" y="377"/>
                    </a:lnTo>
                    <a:lnTo>
                      <a:pt x="1359" y="590"/>
                    </a:lnTo>
                    <a:lnTo>
                      <a:pt x="1212" y="868"/>
                    </a:lnTo>
                    <a:lnTo>
                      <a:pt x="1147" y="1474"/>
                    </a:lnTo>
                    <a:lnTo>
                      <a:pt x="1245" y="1752"/>
                    </a:lnTo>
                    <a:lnTo>
                      <a:pt x="950" y="1867"/>
                    </a:lnTo>
                    <a:lnTo>
                      <a:pt x="525" y="2292"/>
                    </a:lnTo>
                    <a:lnTo>
                      <a:pt x="394" y="2587"/>
                    </a:lnTo>
                    <a:lnTo>
                      <a:pt x="328" y="2898"/>
                    </a:lnTo>
                    <a:lnTo>
                      <a:pt x="426" y="3504"/>
                    </a:lnTo>
                    <a:lnTo>
                      <a:pt x="590" y="3766"/>
                    </a:lnTo>
                    <a:lnTo>
                      <a:pt x="344" y="3946"/>
                    </a:lnTo>
                    <a:lnTo>
                      <a:pt x="33" y="4470"/>
                    </a:lnTo>
                    <a:lnTo>
                      <a:pt x="1" y="4797"/>
                    </a:lnTo>
                    <a:lnTo>
                      <a:pt x="1" y="5059"/>
                    </a:lnTo>
                    <a:lnTo>
                      <a:pt x="181" y="5518"/>
                    </a:lnTo>
                    <a:lnTo>
                      <a:pt x="525" y="5894"/>
                    </a:lnTo>
                    <a:lnTo>
                      <a:pt x="967" y="6107"/>
                    </a:lnTo>
                    <a:lnTo>
                      <a:pt x="1229" y="6140"/>
                    </a:lnTo>
                    <a:lnTo>
                      <a:pt x="1310" y="6140"/>
                    </a:lnTo>
                    <a:lnTo>
                      <a:pt x="5453" y="6058"/>
                    </a:lnTo>
                    <a:lnTo>
                      <a:pt x="6517" y="2767"/>
                    </a:lnTo>
                    <a:lnTo>
                      <a:pt x="4110" y="933"/>
                    </a:lnTo>
                    <a:lnTo>
                      <a:pt x="3226" y="262"/>
                    </a:lnTo>
                    <a:lnTo>
                      <a:pt x="3193" y="246"/>
                    </a:lnTo>
                    <a:lnTo>
                      <a:pt x="3160" y="213"/>
                    </a:lnTo>
                    <a:lnTo>
                      <a:pt x="2931" y="82"/>
                    </a:lnTo>
                    <a:lnTo>
                      <a:pt x="2440"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50;p31">
                <a:extLst>
                  <a:ext uri="{FF2B5EF4-FFF2-40B4-BE49-F238E27FC236}">
                    <a16:creationId xmlns:a16="http://schemas.microsoft.com/office/drawing/2014/main" xmlns="" id="{C555AC90-5785-665E-3C55-01DB0476CE23}"/>
                  </a:ext>
                </a:extLst>
              </p:cNvPr>
              <p:cNvSpPr/>
              <p:nvPr/>
            </p:nvSpPr>
            <p:spPr>
              <a:xfrm>
                <a:off x="-831485" y="3781233"/>
                <a:ext cx="194223" cy="183017"/>
              </a:xfrm>
              <a:custGeom>
                <a:avLst/>
                <a:gdLst/>
                <a:ahLst/>
                <a:cxnLst/>
                <a:rect l="l" t="t" r="r" b="b"/>
                <a:pathLst>
                  <a:path w="6517" h="6141" extrusionOk="0">
                    <a:moveTo>
                      <a:pt x="1229" y="1"/>
                    </a:moveTo>
                    <a:lnTo>
                      <a:pt x="967" y="34"/>
                    </a:lnTo>
                    <a:lnTo>
                      <a:pt x="525" y="247"/>
                    </a:lnTo>
                    <a:lnTo>
                      <a:pt x="181" y="607"/>
                    </a:lnTo>
                    <a:lnTo>
                      <a:pt x="1" y="1082"/>
                    </a:lnTo>
                    <a:lnTo>
                      <a:pt x="1" y="1344"/>
                    </a:lnTo>
                    <a:lnTo>
                      <a:pt x="33" y="1671"/>
                    </a:lnTo>
                    <a:lnTo>
                      <a:pt x="344" y="2195"/>
                    </a:lnTo>
                    <a:lnTo>
                      <a:pt x="590" y="2375"/>
                    </a:lnTo>
                    <a:lnTo>
                      <a:pt x="426" y="2637"/>
                    </a:lnTo>
                    <a:lnTo>
                      <a:pt x="328" y="3226"/>
                    </a:lnTo>
                    <a:lnTo>
                      <a:pt x="394" y="3537"/>
                    </a:lnTo>
                    <a:lnTo>
                      <a:pt x="525" y="3832"/>
                    </a:lnTo>
                    <a:lnTo>
                      <a:pt x="950" y="4258"/>
                    </a:lnTo>
                    <a:lnTo>
                      <a:pt x="1245" y="4372"/>
                    </a:lnTo>
                    <a:lnTo>
                      <a:pt x="1147" y="4667"/>
                    </a:lnTo>
                    <a:lnTo>
                      <a:pt x="1212" y="5273"/>
                    </a:lnTo>
                    <a:lnTo>
                      <a:pt x="1359" y="5551"/>
                    </a:lnTo>
                    <a:lnTo>
                      <a:pt x="1523" y="5764"/>
                    </a:lnTo>
                    <a:lnTo>
                      <a:pt x="1949" y="6042"/>
                    </a:lnTo>
                    <a:lnTo>
                      <a:pt x="2440" y="6141"/>
                    </a:lnTo>
                    <a:lnTo>
                      <a:pt x="2931" y="6042"/>
                    </a:lnTo>
                    <a:lnTo>
                      <a:pt x="3160" y="5911"/>
                    </a:lnTo>
                    <a:lnTo>
                      <a:pt x="3193" y="5895"/>
                    </a:lnTo>
                    <a:lnTo>
                      <a:pt x="3226" y="5862"/>
                    </a:lnTo>
                    <a:lnTo>
                      <a:pt x="6517" y="3374"/>
                    </a:lnTo>
                    <a:lnTo>
                      <a:pt x="5453" y="83"/>
                    </a:lnTo>
                    <a:lnTo>
                      <a:pt x="2424" y="17"/>
                    </a:lnTo>
                    <a:lnTo>
                      <a:pt x="1310"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1651;p31">
                <a:extLst>
                  <a:ext uri="{FF2B5EF4-FFF2-40B4-BE49-F238E27FC236}">
                    <a16:creationId xmlns:a16="http://schemas.microsoft.com/office/drawing/2014/main" xmlns="" id="{F1CE441C-E606-2E39-C739-000A3F03CEA0}"/>
                  </a:ext>
                </a:extLst>
              </p:cNvPr>
              <p:cNvSpPr/>
              <p:nvPr/>
            </p:nvSpPr>
            <p:spPr>
              <a:xfrm>
                <a:off x="-721692" y="3927146"/>
                <a:ext cx="201048" cy="205935"/>
              </a:xfrm>
              <a:custGeom>
                <a:avLst/>
                <a:gdLst/>
                <a:ahLst/>
                <a:cxnLst/>
                <a:rect l="l" t="t" r="r" b="b"/>
                <a:pathLst>
                  <a:path w="6746" h="6910" extrusionOk="0">
                    <a:moveTo>
                      <a:pt x="3946" y="0"/>
                    </a:moveTo>
                    <a:lnTo>
                      <a:pt x="1457" y="1736"/>
                    </a:lnTo>
                    <a:lnTo>
                      <a:pt x="557" y="2374"/>
                    </a:lnTo>
                    <a:lnTo>
                      <a:pt x="524" y="2391"/>
                    </a:lnTo>
                    <a:lnTo>
                      <a:pt x="492" y="2407"/>
                    </a:lnTo>
                    <a:lnTo>
                      <a:pt x="295" y="2587"/>
                    </a:lnTo>
                    <a:lnTo>
                      <a:pt x="49" y="3029"/>
                    </a:lnTo>
                    <a:lnTo>
                      <a:pt x="0" y="3520"/>
                    </a:lnTo>
                    <a:lnTo>
                      <a:pt x="131" y="4012"/>
                    </a:lnTo>
                    <a:lnTo>
                      <a:pt x="279" y="4224"/>
                    </a:lnTo>
                    <a:lnTo>
                      <a:pt x="492" y="4454"/>
                    </a:lnTo>
                    <a:lnTo>
                      <a:pt x="1048" y="4699"/>
                    </a:lnTo>
                    <a:lnTo>
                      <a:pt x="1359" y="4716"/>
                    </a:lnTo>
                    <a:lnTo>
                      <a:pt x="1376" y="5010"/>
                    </a:lnTo>
                    <a:lnTo>
                      <a:pt x="1654" y="5567"/>
                    </a:lnTo>
                    <a:lnTo>
                      <a:pt x="1883" y="5780"/>
                    </a:lnTo>
                    <a:lnTo>
                      <a:pt x="2162" y="5944"/>
                    </a:lnTo>
                    <a:lnTo>
                      <a:pt x="2767" y="6025"/>
                    </a:lnTo>
                    <a:lnTo>
                      <a:pt x="3062" y="5944"/>
                    </a:lnTo>
                    <a:lnTo>
                      <a:pt x="3160" y="6238"/>
                    </a:lnTo>
                    <a:lnTo>
                      <a:pt x="3570" y="6697"/>
                    </a:lnTo>
                    <a:lnTo>
                      <a:pt x="3864" y="6828"/>
                    </a:lnTo>
                    <a:lnTo>
                      <a:pt x="4110" y="6909"/>
                    </a:lnTo>
                    <a:lnTo>
                      <a:pt x="4617" y="6877"/>
                    </a:lnTo>
                    <a:lnTo>
                      <a:pt x="5059" y="6680"/>
                    </a:lnTo>
                    <a:lnTo>
                      <a:pt x="5403" y="6304"/>
                    </a:lnTo>
                    <a:lnTo>
                      <a:pt x="5518" y="6074"/>
                    </a:lnTo>
                    <a:lnTo>
                      <a:pt x="5534" y="6025"/>
                    </a:lnTo>
                    <a:lnTo>
                      <a:pt x="5551" y="5993"/>
                    </a:lnTo>
                    <a:lnTo>
                      <a:pt x="6746" y="2047"/>
                    </a:lnTo>
                    <a:lnTo>
                      <a:pt x="3946"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1652;p31">
                <a:extLst>
                  <a:ext uri="{FF2B5EF4-FFF2-40B4-BE49-F238E27FC236}">
                    <a16:creationId xmlns:a16="http://schemas.microsoft.com/office/drawing/2014/main" xmlns="" id="{134957AB-ABE0-4F51-1D64-733EAAF584FC}"/>
                  </a:ext>
                </a:extLst>
              </p:cNvPr>
              <p:cNvSpPr/>
              <p:nvPr/>
            </p:nvSpPr>
            <p:spPr>
              <a:xfrm>
                <a:off x="-509946" y="4005199"/>
                <a:ext cx="188382" cy="175209"/>
              </a:xfrm>
              <a:custGeom>
                <a:avLst/>
                <a:gdLst/>
                <a:ahLst/>
                <a:cxnLst/>
                <a:rect l="l" t="t" r="r" b="b"/>
                <a:pathLst>
                  <a:path w="6321" h="5879" extrusionOk="0">
                    <a:moveTo>
                      <a:pt x="1425" y="1"/>
                    </a:moveTo>
                    <a:lnTo>
                      <a:pt x="443" y="2866"/>
                    </a:lnTo>
                    <a:lnTo>
                      <a:pt x="83" y="3914"/>
                    </a:lnTo>
                    <a:lnTo>
                      <a:pt x="66" y="3947"/>
                    </a:lnTo>
                    <a:lnTo>
                      <a:pt x="50" y="3979"/>
                    </a:lnTo>
                    <a:lnTo>
                      <a:pt x="1" y="4241"/>
                    </a:lnTo>
                    <a:lnTo>
                      <a:pt x="66" y="4749"/>
                    </a:lnTo>
                    <a:lnTo>
                      <a:pt x="312" y="5175"/>
                    </a:lnTo>
                    <a:lnTo>
                      <a:pt x="705" y="5486"/>
                    </a:lnTo>
                    <a:lnTo>
                      <a:pt x="951" y="5568"/>
                    </a:lnTo>
                    <a:lnTo>
                      <a:pt x="1262" y="5633"/>
                    </a:lnTo>
                    <a:lnTo>
                      <a:pt x="1867" y="5502"/>
                    </a:lnTo>
                    <a:lnTo>
                      <a:pt x="2113" y="5338"/>
                    </a:lnTo>
                    <a:lnTo>
                      <a:pt x="2309" y="5568"/>
                    </a:lnTo>
                    <a:lnTo>
                      <a:pt x="2850" y="5846"/>
                    </a:lnTo>
                    <a:lnTo>
                      <a:pt x="3161" y="5879"/>
                    </a:lnTo>
                    <a:lnTo>
                      <a:pt x="3488" y="5846"/>
                    </a:lnTo>
                    <a:lnTo>
                      <a:pt x="4029" y="5568"/>
                    </a:lnTo>
                    <a:lnTo>
                      <a:pt x="4209" y="5338"/>
                    </a:lnTo>
                    <a:lnTo>
                      <a:pt x="4471" y="5502"/>
                    </a:lnTo>
                    <a:lnTo>
                      <a:pt x="5060" y="5633"/>
                    </a:lnTo>
                    <a:lnTo>
                      <a:pt x="5371" y="5568"/>
                    </a:lnTo>
                    <a:lnTo>
                      <a:pt x="5617" y="5486"/>
                    </a:lnTo>
                    <a:lnTo>
                      <a:pt x="6010" y="5175"/>
                    </a:lnTo>
                    <a:lnTo>
                      <a:pt x="6255" y="4749"/>
                    </a:lnTo>
                    <a:lnTo>
                      <a:pt x="6321" y="4241"/>
                    </a:lnTo>
                    <a:lnTo>
                      <a:pt x="6272" y="3979"/>
                    </a:lnTo>
                    <a:lnTo>
                      <a:pt x="6255" y="3947"/>
                    </a:lnTo>
                    <a:lnTo>
                      <a:pt x="6239" y="3914"/>
                    </a:lnTo>
                    <a:lnTo>
                      <a:pt x="4896"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1653;p31">
                <a:extLst>
                  <a:ext uri="{FF2B5EF4-FFF2-40B4-BE49-F238E27FC236}">
                    <a16:creationId xmlns:a16="http://schemas.microsoft.com/office/drawing/2014/main" xmlns="" id="{EE9FDCFE-5C9B-3543-AFCE-3440FFC10B9E}"/>
                  </a:ext>
                </a:extLst>
              </p:cNvPr>
              <p:cNvSpPr/>
              <p:nvPr/>
            </p:nvSpPr>
            <p:spPr>
              <a:xfrm>
                <a:off x="-310358" y="3927146"/>
                <a:ext cx="201048" cy="205935"/>
              </a:xfrm>
              <a:custGeom>
                <a:avLst/>
                <a:gdLst/>
                <a:ahLst/>
                <a:cxnLst/>
                <a:rect l="l" t="t" r="r" b="b"/>
                <a:pathLst>
                  <a:path w="6746" h="6910" extrusionOk="0">
                    <a:moveTo>
                      <a:pt x="2784" y="0"/>
                    </a:moveTo>
                    <a:lnTo>
                      <a:pt x="0" y="2047"/>
                    </a:lnTo>
                    <a:lnTo>
                      <a:pt x="868" y="4928"/>
                    </a:lnTo>
                    <a:lnTo>
                      <a:pt x="1195" y="5993"/>
                    </a:lnTo>
                    <a:lnTo>
                      <a:pt x="1195" y="6025"/>
                    </a:lnTo>
                    <a:lnTo>
                      <a:pt x="1212" y="6074"/>
                    </a:lnTo>
                    <a:lnTo>
                      <a:pt x="1326" y="6304"/>
                    </a:lnTo>
                    <a:lnTo>
                      <a:pt x="1670" y="6680"/>
                    </a:lnTo>
                    <a:lnTo>
                      <a:pt x="2112" y="6877"/>
                    </a:lnTo>
                    <a:lnTo>
                      <a:pt x="2620" y="6909"/>
                    </a:lnTo>
                    <a:lnTo>
                      <a:pt x="2882" y="6828"/>
                    </a:lnTo>
                    <a:lnTo>
                      <a:pt x="3160" y="6697"/>
                    </a:lnTo>
                    <a:lnTo>
                      <a:pt x="3569" y="6238"/>
                    </a:lnTo>
                    <a:lnTo>
                      <a:pt x="3668" y="5944"/>
                    </a:lnTo>
                    <a:lnTo>
                      <a:pt x="3962" y="6025"/>
                    </a:lnTo>
                    <a:lnTo>
                      <a:pt x="4568" y="5944"/>
                    </a:lnTo>
                    <a:lnTo>
                      <a:pt x="4846" y="5780"/>
                    </a:lnTo>
                    <a:lnTo>
                      <a:pt x="5092" y="5567"/>
                    </a:lnTo>
                    <a:lnTo>
                      <a:pt x="5354" y="5010"/>
                    </a:lnTo>
                    <a:lnTo>
                      <a:pt x="5370" y="4716"/>
                    </a:lnTo>
                    <a:lnTo>
                      <a:pt x="5681" y="4699"/>
                    </a:lnTo>
                    <a:lnTo>
                      <a:pt x="6238" y="4454"/>
                    </a:lnTo>
                    <a:lnTo>
                      <a:pt x="6451" y="4224"/>
                    </a:lnTo>
                    <a:lnTo>
                      <a:pt x="6598" y="4012"/>
                    </a:lnTo>
                    <a:lnTo>
                      <a:pt x="6746" y="3520"/>
                    </a:lnTo>
                    <a:lnTo>
                      <a:pt x="6680" y="3029"/>
                    </a:lnTo>
                    <a:lnTo>
                      <a:pt x="6435" y="2587"/>
                    </a:lnTo>
                    <a:lnTo>
                      <a:pt x="6238" y="2407"/>
                    </a:lnTo>
                    <a:lnTo>
                      <a:pt x="6205" y="2391"/>
                    </a:lnTo>
                    <a:lnTo>
                      <a:pt x="6173" y="2374"/>
                    </a:lnTo>
                    <a:lnTo>
                      <a:pt x="2784"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1654;p31">
                <a:extLst>
                  <a:ext uri="{FF2B5EF4-FFF2-40B4-BE49-F238E27FC236}">
                    <a16:creationId xmlns:a16="http://schemas.microsoft.com/office/drawing/2014/main" xmlns="" id="{E0756C4A-8748-358A-F918-BF9E410153F9}"/>
                  </a:ext>
                </a:extLst>
              </p:cNvPr>
              <p:cNvSpPr/>
              <p:nvPr/>
            </p:nvSpPr>
            <p:spPr>
              <a:xfrm>
                <a:off x="-194248" y="3781233"/>
                <a:ext cx="194253" cy="183017"/>
              </a:xfrm>
              <a:custGeom>
                <a:avLst/>
                <a:gdLst/>
                <a:ahLst/>
                <a:cxnLst/>
                <a:rect l="l" t="t" r="r" b="b"/>
                <a:pathLst>
                  <a:path w="6518" h="6141" extrusionOk="0">
                    <a:moveTo>
                      <a:pt x="5207" y="1"/>
                    </a:moveTo>
                    <a:lnTo>
                      <a:pt x="1081" y="83"/>
                    </a:lnTo>
                    <a:lnTo>
                      <a:pt x="1" y="3374"/>
                    </a:lnTo>
                    <a:lnTo>
                      <a:pt x="2408" y="5207"/>
                    </a:lnTo>
                    <a:lnTo>
                      <a:pt x="3292" y="5862"/>
                    </a:lnTo>
                    <a:lnTo>
                      <a:pt x="3324" y="5895"/>
                    </a:lnTo>
                    <a:lnTo>
                      <a:pt x="3357" y="5911"/>
                    </a:lnTo>
                    <a:lnTo>
                      <a:pt x="3586" y="6042"/>
                    </a:lnTo>
                    <a:lnTo>
                      <a:pt x="4094" y="6141"/>
                    </a:lnTo>
                    <a:lnTo>
                      <a:pt x="4569" y="6042"/>
                    </a:lnTo>
                    <a:lnTo>
                      <a:pt x="4994" y="5764"/>
                    </a:lnTo>
                    <a:lnTo>
                      <a:pt x="5158" y="5551"/>
                    </a:lnTo>
                    <a:lnTo>
                      <a:pt x="5305" y="5273"/>
                    </a:lnTo>
                    <a:lnTo>
                      <a:pt x="5371" y="4667"/>
                    </a:lnTo>
                    <a:lnTo>
                      <a:pt x="5289" y="4372"/>
                    </a:lnTo>
                    <a:lnTo>
                      <a:pt x="5567" y="4258"/>
                    </a:lnTo>
                    <a:lnTo>
                      <a:pt x="5993" y="3832"/>
                    </a:lnTo>
                    <a:lnTo>
                      <a:pt x="6124" y="3537"/>
                    </a:lnTo>
                    <a:lnTo>
                      <a:pt x="6206" y="3226"/>
                    </a:lnTo>
                    <a:lnTo>
                      <a:pt x="6091" y="2637"/>
                    </a:lnTo>
                    <a:lnTo>
                      <a:pt x="5928" y="2375"/>
                    </a:lnTo>
                    <a:lnTo>
                      <a:pt x="6173" y="2195"/>
                    </a:lnTo>
                    <a:lnTo>
                      <a:pt x="6484" y="1671"/>
                    </a:lnTo>
                    <a:lnTo>
                      <a:pt x="6517" y="1344"/>
                    </a:lnTo>
                    <a:lnTo>
                      <a:pt x="6517" y="1082"/>
                    </a:lnTo>
                    <a:lnTo>
                      <a:pt x="6337" y="607"/>
                    </a:lnTo>
                    <a:lnTo>
                      <a:pt x="6009" y="247"/>
                    </a:lnTo>
                    <a:lnTo>
                      <a:pt x="5551" y="34"/>
                    </a:lnTo>
                    <a:lnTo>
                      <a:pt x="5289" y="1"/>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1655;p31">
                <a:extLst>
                  <a:ext uri="{FF2B5EF4-FFF2-40B4-BE49-F238E27FC236}">
                    <a16:creationId xmlns:a16="http://schemas.microsoft.com/office/drawing/2014/main" xmlns="" id="{4C4A04B2-8C25-0CD5-BEC6-25C742F6D085}"/>
                  </a:ext>
                </a:extLst>
              </p:cNvPr>
              <p:cNvSpPr/>
              <p:nvPr/>
            </p:nvSpPr>
            <p:spPr>
              <a:xfrm>
                <a:off x="-194248" y="3547045"/>
                <a:ext cx="194253" cy="182987"/>
              </a:xfrm>
              <a:custGeom>
                <a:avLst/>
                <a:gdLst/>
                <a:ahLst/>
                <a:cxnLst/>
                <a:rect l="l" t="t" r="r" b="b"/>
                <a:pathLst>
                  <a:path w="6518" h="6140" extrusionOk="0">
                    <a:moveTo>
                      <a:pt x="4094" y="0"/>
                    </a:moveTo>
                    <a:lnTo>
                      <a:pt x="3586" y="82"/>
                    </a:lnTo>
                    <a:lnTo>
                      <a:pt x="3357" y="213"/>
                    </a:lnTo>
                    <a:lnTo>
                      <a:pt x="3324" y="246"/>
                    </a:lnTo>
                    <a:lnTo>
                      <a:pt x="3292" y="262"/>
                    </a:lnTo>
                    <a:lnTo>
                      <a:pt x="1" y="2767"/>
                    </a:lnTo>
                    <a:lnTo>
                      <a:pt x="1081" y="6058"/>
                    </a:lnTo>
                    <a:lnTo>
                      <a:pt x="4094" y="6107"/>
                    </a:lnTo>
                    <a:lnTo>
                      <a:pt x="5207" y="6140"/>
                    </a:lnTo>
                    <a:lnTo>
                      <a:pt x="5289" y="6140"/>
                    </a:lnTo>
                    <a:lnTo>
                      <a:pt x="5551" y="6107"/>
                    </a:lnTo>
                    <a:lnTo>
                      <a:pt x="6009" y="5894"/>
                    </a:lnTo>
                    <a:lnTo>
                      <a:pt x="6337" y="5518"/>
                    </a:lnTo>
                    <a:lnTo>
                      <a:pt x="6517" y="5059"/>
                    </a:lnTo>
                    <a:lnTo>
                      <a:pt x="6517" y="4797"/>
                    </a:lnTo>
                    <a:lnTo>
                      <a:pt x="6484" y="4470"/>
                    </a:lnTo>
                    <a:lnTo>
                      <a:pt x="6173" y="3946"/>
                    </a:lnTo>
                    <a:lnTo>
                      <a:pt x="5928" y="3766"/>
                    </a:lnTo>
                    <a:lnTo>
                      <a:pt x="6091" y="3504"/>
                    </a:lnTo>
                    <a:lnTo>
                      <a:pt x="6206" y="2898"/>
                    </a:lnTo>
                    <a:lnTo>
                      <a:pt x="6124" y="2587"/>
                    </a:lnTo>
                    <a:lnTo>
                      <a:pt x="5993" y="2292"/>
                    </a:lnTo>
                    <a:lnTo>
                      <a:pt x="5567" y="1867"/>
                    </a:lnTo>
                    <a:lnTo>
                      <a:pt x="5289" y="1752"/>
                    </a:lnTo>
                    <a:lnTo>
                      <a:pt x="5371" y="1474"/>
                    </a:lnTo>
                    <a:lnTo>
                      <a:pt x="5305" y="868"/>
                    </a:lnTo>
                    <a:lnTo>
                      <a:pt x="5158" y="590"/>
                    </a:lnTo>
                    <a:lnTo>
                      <a:pt x="4994" y="377"/>
                    </a:lnTo>
                    <a:lnTo>
                      <a:pt x="4569" y="98"/>
                    </a:lnTo>
                    <a:lnTo>
                      <a:pt x="4094"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1656;p31">
                <a:extLst>
                  <a:ext uri="{FF2B5EF4-FFF2-40B4-BE49-F238E27FC236}">
                    <a16:creationId xmlns:a16="http://schemas.microsoft.com/office/drawing/2014/main" xmlns="" id="{26FA2F9E-BFA9-4B16-69D1-E36ABA1EE3AB}"/>
                  </a:ext>
                </a:extLst>
              </p:cNvPr>
              <p:cNvSpPr/>
              <p:nvPr/>
            </p:nvSpPr>
            <p:spPr>
              <a:xfrm>
                <a:off x="-310865" y="3378214"/>
                <a:ext cx="201554" cy="205458"/>
              </a:xfrm>
              <a:custGeom>
                <a:avLst/>
                <a:gdLst/>
                <a:ahLst/>
                <a:cxnLst/>
                <a:rect l="l" t="t" r="r" b="b"/>
                <a:pathLst>
                  <a:path w="6763" h="6894" extrusionOk="0">
                    <a:moveTo>
                      <a:pt x="2637" y="0"/>
                    </a:moveTo>
                    <a:lnTo>
                      <a:pt x="2129" y="17"/>
                    </a:lnTo>
                    <a:lnTo>
                      <a:pt x="1687" y="230"/>
                    </a:lnTo>
                    <a:lnTo>
                      <a:pt x="1343" y="590"/>
                    </a:lnTo>
                    <a:lnTo>
                      <a:pt x="1229" y="835"/>
                    </a:lnTo>
                    <a:lnTo>
                      <a:pt x="1212" y="868"/>
                    </a:lnTo>
                    <a:lnTo>
                      <a:pt x="1212" y="917"/>
                    </a:lnTo>
                    <a:lnTo>
                      <a:pt x="1" y="4863"/>
                    </a:lnTo>
                    <a:lnTo>
                      <a:pt x="2801" y="6893"/>
                    </a:lnTo>
                    <a:lnTo>
                      <a:pt x="5289" y="5174"/>
                    </a:lnTo>
                    <a:lnTo>
                      <a:pt x="6190" y="4536"/>
                    </a:lnTo>
                    <a:lnTo>
                      <a:pt x="6222" y="4519"/>
                    </a:lnTo>
                    <a:lnTo>
                      <a:pt x="6255" y="4486"/>
                    </a:lnTo>
                    <a:lnTo>
                      <a:pt x="6452" y="4306"/>
                    </a:lnTo>
                    <a:lnTo>
                      <a:pt x="6697" y="3864"/>
                    </a:lnTo>
                    <a:lnTo>
                      <a:pt x="6763" y="3373"/>
                    </a:lnTo>
                    <a:lnTo>
                      <a:pt x="6615" y="2898"/>
                    </a:lnTo>
                    <a:lnTo>
                      <a:pt x="6468" y="2669"/>
                    </a:lnTo>
                    <a:lnTo>
                      <a:pt x="6255" y="2440"/>
                    </a:lnTo>
                    <a:lnTo>
                      <a:pt x="5698" y="2194"/>
                    </a:lnTo>
                    <a:lnTo>
                      <a:pt x="5387" y="2194"/>
                    </a:lnTo>
                    <a:lnTo>
                      <a:pt x="5371" y="1883"/>
                    </a:lnTo>
                    <a:lnTo>
                      <a:pt x="5109" y="1343"/>
                    </a:lnTo>
                    <a:lnTo>
                      <a:pt x="4863" y="1130"/>
                    </a:lnTo>
                    <a:lnTo>
                      <a:pt x="4585" y="966"/>
                    </a:lnTo>
                    <a:lnTo>
                      <a:pt x="3979" y="885"/>
                    </a:lnTo>
                    <a:lnTo>
                      <a:pt x="3685" y="950"/>
                    </a:lnTo>
                    <a:lnTo>
                      <a:pt x="3586" y="672"/>
                    </a:lnTo>
                    <a:lnTo>
                      <a:pt x="3177" y="213"/>
                    </a:lnTo>
                    <a:lnTo>
                      <a:pt x="2899" y="82"/>
                    </a:lnTo>
                    <a:lnTo>
                      <a:pt x="2637" y="0"/>
                    </a:lnTo>
                    <a:close/>
                  </a:path>
                </a:pathLst>
              </a:custGeom>
              <a:solidFill>
                <a:srgbClr val="F9B5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9" name="Google Shape;1657;p31">
              <a:extLst>
                <a:ext uri="{FF2B5EF4-FFF2-40B4-BE49-F238E27FC236}">
                  <a16:creationId xmlns:a16="http://schemas.microsoft.com/office/drawing/2014/main" xmlns="" id="{7636CE17-5ACC-34AD-089C-BC11183073BB}"/>
                </a:ext>
              </a:extLst>
            </p:cNvPr>
            <p:cNvSpPr/>
            <p:nvPr/>
          </p:nvSpPr>
          <p:spPr>
            <a:xfrm>
              <a:off x="-564574" y="3601673"/>
              <a:ext cx="297667" cy="307919"/>
            </a:xfrm>
            <a:custGeom>
              <a:avLst/>
              <a:gdLst/>
              <a:ahLst/>
              <a:cxnLst/>
              <a:rect l="l" t="t" r="r" b="b"/>
              <a:pathLst>
                <a:path w="9988" h="10332" extrusionOk="0">
                  <a:moveTo>
                    <a:pt x="4994" y="1"/>
                  </a:moveTo>
                  <a:lnTo>
                    <a:pt x="4781" y="17"/>
                  </a:lnTo>
                  <a:lnTo>
                    <a:pt x="4355" y="116"/>
                  </a:lnTo>
                  <a:lnTo>
                    <a:pt x="3995" y="312"/>
                  </a:lnTo>
                  <a:lnTo>
                    <a:pt x="3684" y="590"/>
                  </a:lnTo>
                  <a:lnTo>
                    <a:pt x="3569" y="770"/>
                  </a:lnTo>
                  <a:lnTo>
                    <a:pt x="3373" y="705"/>
                  </a:lnTo>
                  <a:lnTo>
                    <a:pt x="2964" y="656"/>
                  </a:lnTo>
                  <a:lnTo>
                    <a:pt x="2538" y="705"/>
                  </a:lnTo>
                  <a:lnTo>
                    <a:pt x="2145" y="869"/>
                  </a:lnTo>
                  <a:lnTo>
                    <a:pt x="1965" y="983"/>
                  </a:lnTo>
                  <a:lnTo>
                    <a:pt x="1785" y="1131"/>
                  </a:lnTo>
                  <a:lnTo>
                    <a:pt x="1523" y="1458"/>
                  </a:lnTo>
                  <a:lnTo>
                    <a:pt x="1343" y="1835"/>
                  </a:lnTo>
                  <a:lnTo>
                    <a:pt x="1261" y="2244"/>
                  </a:lnTo>
                  <a:lnTo>
                    <a:pt x="1261" y="2440"/>
                  </a:lnTo>
                  <a:lnTo>
                    <a:pt x="1048" y="2506"/>
                  </a:lnTo>
                  <a:lnTo>
                    <a:pt x="688" y="2719"/>
                  </a:lnTo>
                  <a:lnTo>
                    <a:pt x="393" y="2997"/>
                  </a:lnTo>
                  <a:lnTo>
                    <a:pt x="164" y="3357"/>
                  </a:lnTo>
                  <a:lnTo>
                    <a:pt x="82" y="3570"/>
                  </a:lnTo>
                  <a:lnTo>
                    <a:pt x="33" y="3783"/>
                  </a:lnTo>
                  <a:lnTo>
                    <a:pt x="0" y="4209"/>
                  </a:lnTo>
                  <a:lnTo>
                    <a:pt x="82" y="4618"/>
                  </a:lnTo>
                  <a:lnTo>
                    <a:pt x="246" y="4995"/>
                  </a:lnTo>
                  <a:lnTo>
                    <a:pt x="377" y="5158"/>
                  </a:lnTo>
                  <a:lnTo>
                    <a:pt x="246" y="5338"/>
                  </a:lnTo>
                  <a:lnTo>
                    <a:pt x="82" y="5715"/>
                  </a:lnTo>
                  <a:lnTo>
                    <a:pt x="0" y="6124"/>
                  </a:lnTo>
                  <a:lnTo>
                    <a:pt x="33" y="6550"/>
                  </a:lnTo>
                  <a:lnTo>
                    <a:pt x="82" y="6763"/>
                  </a:lnTo>
                  <a:lnTo>
                    <a:pt x="164" y="6959"/>
                  </a:lnTo>
                  <a:lnTo>
                    <a:pt x="393" y="7319"/>
                  </a:lnTo>
                  <a:lnTo>
                    <a:pt x="688" y="7614"/>
                  </a:lnTo>
                  <a:lnTo>
                    <a:pt x="1048" y="7811"/>
                  </a:lnTo>
                  <a:lnTo>
                    <a:pt x="1261" y="7876"/>
                  </a:lnTo>
                  <a:lnTo>
                    <a:pt x="1261" y="8089"/>
                  </a:lnTo>
                  <a:lnTo>
                    <a:pt x="1343" y="8498"/>
                  </a:lnTo>
                  <a:lnTo>
                    <a:pt x="1523" y="8875"/>
                  </a:lnTo>
                  <a:lnTo>
                    <a:pt x="1785" y="9202"/>
                  </a:lnTo>
                  <a:lnTo>
                    <a:pt x="1965" y="9333"/>
                  </a:lnTo>
                  <a:lnTo>
                    <a:pt x="2145" y="9464"/>
                  </a:lnTo>
                  <a:lnTo>
                    <a:pt x="2538" y="9612"/>
                  </a:lnTo>
                  <a:lnTo>
                    <a:pt x="2964" y="9677"/>
                  </a:lnTo>
                  <a:lnTo>
                    <a:pt x="3373" y="9628"/>
                  </a:lnTo>
                  <a:lnTo>
                    <a:pt x="3569" y="9562"/>
                  </a:lnTo>
                  <a:lnTo>
                    <a:pt x="3684" y="9726"/>
                  </a:lnTo>
                  <a:lnTo>
                    <a:pt x="3995" y="10004"/>
                  </a:lnTo>
                  <a:lnTo>
                    <a:pt x="4355" y="10217"/>
                  </a:lnTo>
                  <a:lnTo>
                    <a:pt x="4781" y="10316"/>
                  </a:lnTo>
                  <a:lnTo>
                    <a:pt x="4994" y="10332"/>
                  </a:lnTo>
                  <a:lnTo>
                    <a:pt x="5223" y="10316"/>
                  </a:lnTo>
                  <a:lnTo>
                    <a:pt x="5632" y="10217"/>
                  </a:lnTo>
                  <a:lnTo>
                    <a:pt x="5993" y="10004"/>
                  </a:lnTo>
                  <a:lnTo>
                    <a:pt x="6304" y="9726"/>
                  </a:lnTo>
                  <a:lnTo>
                    <a:pt x="6418" y="9562"/>
                  </a:lnTo>
                  <a:lnTo>
                    <a:pt x="6615" y="9628"/>
                  </a:lnTo>
                  <a:lnTo>
                    <a:pt x="7040" y="9677"/>
                  </a:lnTo>
                  <a:lnTo>
                    <a:pt x="7450" y="9612"/>
                  </a:lnTo>
                  <a:lnTo>
                    <a:pt x="7843" y="9464"/>
                  </a:lnTo>
                  <a:lnTo>
                    <a:pt x="8023" y="9333"/>
                  </a:lnTo>
                  <a:lnTo>
                    <a:pt x="8203" y="9202"/>
                  </a:lnTo>
                  <a:lnTo>
                    <a:pt x="8481" y="8875"/>
                  </a:lnTo>
                  <a:lnTo>
                    <a:pt x="8661" y="8498"/>
                  </a:lnTo>
                  <a:lnTo>
                    <a:pt x="8743" y="8089"/>
                  </a:lnTo>
                  <a:lnTo>
                    <a:pt x="8743" y="7876"/>
                  </a:lnTo>
                  <a:lnTo>
                    <a:pt x="8940" y="7811"/>
                  </a:lnTo>
                  <a:lnTo>
                    <a:pt x="9300" y="7614"/>
                  </a:lnTo>
                  <a:lnTo>
                    <a:pt x="9594" y="7319"/>
                  </a:lnTo>
                  <a:lnTo>
                    <a:pt x="9824" y="6959"/>
                  </a:lnTo>
                  <a:lnTo>
                    <a:pt x="9906" y="6763"/>
                  </a:lnTo>
                  <a:lnTo>
                    <a:pt x="9971" y="6550"/>
                  </a:lnTo>
                  <a:lnTo>
                    <a:pt x="9987" y="6124"/>
                  </a:lnTo>
                  <a:lnTo>
                    <a:pt x="9906" y="5715"/>
                  </a:lnTo>
                  <a:lnTo>
                    <a:pt x="9742" y="5338"/>
                  </a:lnTo>
                  <a:lnTo>
                    <a:pt x="9627" y="5158"/>
                  </a:lnTo>
                  <a:lnTo>
                    <a:pt x="9742" y="4995"/>
                  </a:lnTo>
                  <a:lnTo>
                    <a:pt x="9906" y="4618"/>
                  </a:lnTo>
                  <a:lnTo>
                    <a:pt x="9987" y="4209"/>
                  </a:lnTo>
                  <a:lnTo>
                    <a:pt x="9971" y="3783"/>
                  </a:lnTo>
                  <a:lnTo>
                    <a:pt x="9906" y="3570"/>
                  </a:lnTo>
                  <a:lnTo>
                    <a:pt x="9824" y="3357"/>
                  </a:lnTo>
                  <a:lnTo>
                    <a:pt x="9594" y="2997"/>
                  </a:lnTo>
                  <a:lnTo>
                    <a:pt x="9300" y="2719"/>
                  </a:lnTo>
                  <a:lnTo>
                    <a:pt x="8940" y="2506"/>
                  </a:lnTo>
                  <a:lnTo>
                    <a:pt x="8743" y="2440"/>
                  </a:lnTo>
                  <a:lnTo>
                    <a:pt x="8743" y="2244"/>
                  </a:lnTo>
                  <a:lnTo>
                    <a:pt x="8661" y="1835"/>
                  </a:lnTo>
                  <a:lnTo>
                    <a:pt x="8481" y="1458"/>
                  </a:lnTo>
                  <a:lnTo>
                    <a:pt x="8203" y="1131"/>
                  </a:lnTo>
                  <a:lnTo>
                    <a:pt x="8023" y="983"/>
                  </a:lnTo>
                  <a:lnTo>
                    <a:pt x="7843" y="869"/>
                  </a:lnTo>
                  <a:lnTo>
                    <a:pt x="7450" y="705"/>
                  </a:lnTo>
                  <a:lnTo>
                    <a:pt x="7040" y="656"/>
                  </a:lnTo>
                  <a:lnTo>
                    <a:pt x="6615" y="705"/>
                  </a:lnTo>
                  <a:lnTo>
                    <a:pt x="6418" y="770"/>
                  </a:lnTo>
                  <a:lnTo>
                    <a:pt x="6304" y="590"/>
                  </a:lnTo>
                  <a:lnTo>
                    <a:pt x="5993" y="312"/>
                  </a:lnTo>
                  <a:lnTo>
                    <a:pt x="5632" y="116"/>
                  </a:lnTo>
                  <a:lnTo>
                    <a:pt x="5223" y="17"/>
                  </a:lnTo>
                  <a:lnTo>
                    <a:pt x="4994" y="1"/>
                  </a:lnTo>
                  <a:close/>
                </a:path>
              </a:pathLst>
            </a:custGeom>
            <a:solidFill>
              <a:srgbClr val="F4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20" name="Google Shape;1658;p31">
              <a:extLst>
                <a:ext uri="{FF2B5EF4-FFF2-40B4-BE49-F238E27FC236}">
                  <a16:creationId xmlns:a16="http://schemas.microsoft.com/office/drawing/2014/main" xmlns="" id="{0953A4E5-B90C-DA02-ADCC-265DA4B555ED}"/>
                </a:ext>
              </a:extLst>
            </p:cNvPr>
            <p:cNvGrpSpPr/>
            <p:nvPr/>
          </p:nvGrpSpPr>
          <p:grpSpPr>
            <a:xfrm>
              <a:off x="-482866" y="3688164"/>
              <a:ext cx="134221" cy="134238"/>
              <a:chOff x="-502137" y="3669027"/>
              <a:chExt cx="172764" cy="172765"/>
            </a:xfrm>
          </p:grpSpPr>
          <p:sp>
            <p:nvSpPr>
              <p:cNvPr id="52" name="Google Shape;1659;p31">
                <a:extLst>
                  <a:ext uri="{FF2B5EF4-FFF2-40B4-BE49-F238E27FC236}">
                    <a16:creationId xmlns:a16="http://schemas.microsoft.com/office/drawing/2014/main" xmlns="" id="{E229A913-E251-4879-76B5-22497088D42E}"/>
                  </a:ext>
                </a:extLst>
              </p:cNvPr>
              <p:cNvSpPr/>
              <p:nvPr/>
            </p:nvSpPr>
            <p:spPr>
              <a:xfrm>
                <a:off x="-415770" y="3669027"/>
                <a:ext cx="86397" cy="172765"/>
              </a:xfrm>
              <a:custGeom>
                <a:avLst/>
                <a:gdLst/>
                <a:ahLst/>
                <a:cxnLst/>
                <a:rect l="l" t="t" r="r" b="b"/>
                <a:pathLst>
                  <a:path w="2899" h="5797" extrusionOk="0">
                    <a:moveTo>
                      <a:pt x="1" y="0"/>
                    </a:moveTo>
                    <a:lnTo>
                      <a:pt x="1" y="5796"/>
                    </a:lnTo>
                    <a:lnTo>
                      <a:pt x="296" y="5796"/>
                    </a:lnTo>
                    <a:lnTo>
                      <a:pt x="869" y="5682"/>
                    </a:lnTo>
                    <a:lnTo>
                      <a:pt x="1392" y="5452"/>
                    </a:lnTo>
                    <a:lnTo>
                      <a:pt x="1851" y="5141"/>
                    </a:lnTo>
                    <a:lnTo>
                      <a:pt x="2244" y="4748"/>
                    </a:lnTo>
                    <a:lnTo>
                      <a:pt x="2555" y="4290"/>
                    </a:lnTo>
                    <a:lnTo>
                      <a:pt x="2768" y="3766"/>
                    </a:lnTo>
                    <a:lnTo>
                      <a:pt x="2882" y="3209"/>
                    </a:lnTo>
                    <a:lnTo>
                      <a:pt x="2899" y="2898"/>
                    </a:lnTo>
                    <a:lnTo>
                      <a:pt x="2882" y="2604"/>
                    </a:lnTo>
                    <a:lnTo>
                      <a:pt x="2768" y="2047"/>
                    </a:lnTo>
                    <a:lnTo>
                      <a:pt x="2555" y="1523"/>
                    </a:lnTo>
                    <a:lnTo>
                      <a:pt x="2244" y="1065"/>
                    </a:lnTo>
                    <a:lnTo>
                      <a:pt x="1851" y="672"/>
                    </a:lnTo>
                    <a:lnTo>
                      <a:pt x="1392" y="361"/>
                    </a:lnTo>
                    <a:lnTo>
                      <a:pt x="869" y="131"/>
                    </a:lnTo>
                    <a:lnTo>
                      <a:pt x="296" y="17"/>
                    </a:lnTo>
                    <a:lnTo>
                      <a:pt x="1"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60;p31">
                <a:extLst>
                  <a:ext uri="{FF2B5EF4-FFF2-40B4-BE49-F238E27FC236}">
                    <a16:creationId xmlns:a16="http://schemas.microsoft.com/office/drawing/2014/main" xmlns="" id="{6939FEB8-C1B2-2628-3B1B-0A6BFF040B13}"/>
                  </a:ext>
                </a:extLst>
              </p:cNvPr>
              <p:cNvSpPr/>
              <p:nvPr/>
            </p:nvSpPr>
            <p:spPr>
              <a:xfrm>
                <a:off x="-502137" y="3669027"/>
                <a:ext cx="121535" cy="172765"/>
              </a:xfrm>
              <a:custGeom>
                <a:avLst/>
                <a:gdLst/>
                <a:ahLst/>
                <a:cxnLst/>
                <a:rect l="l" t="t" r="r" b="b"/>
                <a:pathLst>
                  <a:path w="4078" h="5797" extrusionOk="0">
                    <a:moveTo>
                      <a:pt x="2899" y="0"/>
                    </a:moveTo>
                    <a:lnTo>
                      <a:pt x="2604" y="17"/>
                    </a:lnTo>
                    <a:lnTo>
                      <a:pt x="2031" y="131"/>
                    </a:lnTo>
                    <a:lnTo>
                      <a:pt x="1524" y="361"/>
                    </a:lnTo>
                    <a:lnTo>
                      <a:pt x="1049" y="672"/>
                    </a:lnTo>
                    <a:lnTo>
                      <a:pt x="656" y="1065"/>
                    </a:lnTo>
                    <a:lnTo>
                      <a:pt x="345" y="1523"/>
                    </a:lnTo>
                    <a:lnTo>
                      <a:pt x="132" y="2047"/>
                    </a:lnTo>
                    <a:lnTo>
                      <a:pt x="17" y="2604"/>
                    </a:lnTo>
                    <a:lnTo>
                      <a:pt x="1" y="2898"/>
                    </a:lnTo>
                    <a:lnTo>
                      <a:pt x="17" y="3209"/>
                    </a:lnTo>
                    <a:lnTo>
                      <a:pt x="132" y="3766"/>
                    </a:lnTo>
                    <a:lnTo>
                      <a:pt x="345" y="4290"/>
                    </a:lnTo>
                    <a:lnTo>
                      <a:pt x="656" y="4748"/>
                    </a:lnTo>
                    <a:lnTo>
                      <a:pt x="1049" y="5141"/>
                    </a:lnTo>
                    <a:lnTo>
                      <a:pt x="1524" y="5452"/>
                    </a:lnTo>
                    <a:lnTo>
                      <a:pt x="2031" y="5682"/>
                    </a:lnTo>
                    <a:lnTo>
                      <a:pt x="2604" y="5796"/>
                    </a:lnTo>
                    <a:lnTo>
                      <a:pt x="3013" y="5796"/>
                    </a:lnTo>
                    <a:lnTo>
                      <a:pt x="3243" y="5682"/>
                    </a:lnTo>
                    <a:lnTo>
                      <a:pt x="3570" y="5321"/>
                    </a:lnTo>
                    <a:lnTo>
                      <a:pt x="3881" y="4535"/>
                    </a:lnTo>
                    <a:lnTo>
                      <a:pt x="4061" y="3488"/>
                    </a:lnTo>
                    <a:lnTo>
                      <a:pt x="4078" y="2898"/>
                    </a:lnTo>
                    <a:lnTo>
                      <a:pt x="4061" y="2309"/>
                    </a:lnTo>
                    <a:lnTo>
                      <a:pt x="3881" y="1277"/>
                    </a:lnTo>
                    <a:lnTo>
                      <a:pt x="3570" y="492"/>
                    </a:lnTo>
                    <a:lnTo>
                      <a:pt x="3243" y="131"/>
                    </a:lnTo>
                    <a:lnTo>
                      <a:pt x="3013" y="17"/>
                    </a:lnTo>
                    <a:lnTo>
                      <a:pt x="2899" y="0"/>
                    </a:lnTo>
                    <a:close/>
                  </a:path>
                </a:pathLst>
              </a:custGeom>
              <a:solidFill>
                <a:srgbClr val="043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0" name="Google Shape;1661;p31">
              <a:extLst>
                <a:ext uri="{FF2B5EF4-FFF2-40B4-BE49-F238E27FC236}">
                  <a16:creationId xmlns:a16="http://schemas.microsoft.com/office/drawing/2014/main" xmlns="" id="{9CA7DD31-EEAF-0213-E9CF-0ED9766F4F5D}"/>
                </a:ext>
              </a:extLst>
            </p:cNvPr>
            <p:cNvGrpSpPr/>
            <p:nvPr/>
          </p:nvGrpSpPr>
          <p:grpSpPr>
            <a:xfrm>
              <a:off x="-657766" y="3516289"/>
              <a:ext cx="484529" cy="478718"/>
              <a:chOff x="-657766" y="3516289"/>
              <a:chExt cx="484529" cy="478718"/>
            </a:xfrm>
          </p:grpSpPr>
          <p:sp>
            <p:nvSpPr>
              <p:cNvPr id="42" name="Google Shape;1662;p31">
                <a:extLst>
                  <a:ext uri="{FF2B5EF4-FFF2-40B4-BE49-F238E27FC236}">
                    <a16:creationId xmlns:a16="http://schemas.microsoft.com/office/drawing/2014/main" xmlns="" id="{C333BEE3-C6FE-3F0B-BB20-3A0F88E5519B}"/>
                  </a:ext>
                </a:extLst>
              </p:cNvPr>
              <p:cNvSpPr/>
              <p:nvPr/>
            </p:nvSpPr>
            <p:spPr>
              <a:xfrm>
                <a:off x="-463573" y="3516289"/>
                <a:ext cx="95666" cy="85414"/>
              </a:xfrm>
              <a:custGeom>
                <a:avLst/>
                <a:gdLst/>
                <a:ahLst/>
                <a:cxnLst/>
                <a:rect l="l" t="t" r="r" b="b"/>
                <a:pathLst>
                  <a:path w="3210" h="2866" extrusionOk="0">
                    <a:moveTo>
                      <a:pt x="0" y="1"/>
                    </a:moveTo>
                    <a:lnTo>
                      <a:pt x="786" y="2293"/>
                    </a:lnTo>
                    <a:lnTo>
                      <a:pt x="852" y="2408"/>
                    </a:lnTo>
                    <a:lnTo>
                      <a:pt x="999" y="2620"/>
                    </a:lnTo>
                    <a:lnTo>
                      <a:pt x="1212" y="2768"/>
                    </a:lnTo>
                    <a:lnTo>
                      <a:pt x="1474" y="2866"/>
                    </a:lnTo>
                    <a:lnTo>
                      <a:pt x="1752" y="2866"/>
                    </a:lnTo>
                    <a:lnTo>
                      <a:pt x="1998" y="2768"/>
                    </a:lnTo>
                    <a:lnTo>
                      <a:pt x="2211" y="2620"/>
                    </a:lnTo>
                    <a:lnTo>
                      <a:pt x="2374" y="2408"/>
                    </a:lnTo>
                    <a:lnTo>
                      <a:pt x="2423" y="2293"/>
                    </a:lnTo>
                    <a:lnTo>
                      <a:pt x="3209" y="1"/>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63;p31">
                <a:extLst>
                  <a:ext uri="{FF2B5EF4-FFF2-40B4-BE49-F238E27FC236}">
                    <a16:creationId xmlns:a16="http://schemas.microsoft.com/office/drawing/2014/main" xmlns="" id="{2A5E25B3-2C96-A32D-1B92-42FCDCEA092C}"/>
                  </a:ext>
                </a:extLst>
              </p:cNvPr>
              <p:cNvSpPr/>
              <p:nvPr/>
            </p:nvSpPr>
            <p:spPr>
              <a:xfrm>
                <a:off x="-594823" y="3533873"/>
                <a:ext cx="99064" cy="102014"/>
              </a:xfrm>
              <a:custGeom>
                <a:avLst/>
                <a:gdLst/>
                <a:ahLst/>
                <a:cxnLst/>
                <a:rect l="l" t="t" r="r" b="b"/>
                <a:pathLst>
                  <a:path w="3324" h="3423" extrusionOk="0">
                    <a:moveTo>
                      <a:pt x="2587" y="0"/>
                    </a:moveTo>
                    <a:lnTo>
                      <a:pt x="0" y="1883"/>
                    </a:lnTo>
                    <a:lnTo>
                      <a:pt x="1981" y="3275"/>
                    </a:lnTo>
                    <a:lnTo>
                      <a:pt x="2096" y="3340"/>
                    </a:lnTo>
                    <a:lnTo>
                      <a:pt x="2341" y="3422"/>
                    </a:lnTo>
                    <a:lnTo>
                      <a:pt x="2603" y="3422"/>
                    </a:lnTo>
                    <a:lnTo>
                      <a:pt x="2865" y="3340"/>
                    </a:lnTo>
                    <a:lnTo>
                      <a:pt x="2980" y="3258"/>
                    </a:lnTo>
                    <a:lnTo>
                      <a:pt x="3078" y="3176"/>
                    </a:lnTo>
                    <a:lnTo>
                      <a:pt x="3242" y="2964"/>
                    </a:lnTo>
                    <a:lnTo>
                      <a:pt x="3324" y="2702"/>
                    </a:lnTo>
                    <a:lnTo>
                      <a:pt x="3324" y="2440"/>
                    </a:lnTo>
                    <a:lnTo>
                      <a:pt x="3291" y="2325"/>
                    </a:lnTo>
                    <a:lnTo>
                      <a:pt x="2587" y="0"/>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64;p31">
                <a:extLst>
                  <a:ext uri="{FF2B5EF4-FFF2-40B4-BE49-F238E27FC236}">
                    <a16:creationId xmlns:a16="http://schemas.microsoft.com/office/drawing/2014/main" xmlns="" id="{C6839C9F-4EE6-EA8A-87C6-4A371061C780}"/>
                  </a:ext>
                </a:extLst>
              </p:cNvPr>
              <p:cNvSpPr/>
              <p:nvPr/>
            </p:nvSpPr>
            <p:spPr>
              <a:xfrm>
                <a:off x="-657766" y="3636334"/>
                <a:ext cx="96620" cy="90778"/>
              </a:xfrm>
              <a:custGeom>
                <a:avLst/>
                <a:gdLst/>
                <a:ahLst/>
                <a:cxnLst/>
                <a:rect l="l" t="t" r="r" b="b"/>
                <a:pathLst>
                  <a:path w="3242" h="3046" extrusionOk="0">
                    <a:moveTo>
                      <a:pt x="982" y="0"/>
                    </a:moveTo>
                    <a:lnTo>
                      <a:pt x="0" y="3046"/>
                    </a:lnTo>
                    <a:lnTo>
                      <a:pt x="2407" y="2997"/>
                    </a:lnTo>
                    <a:lnTo>
                      <a:pt x="2538" y="2997"/>
                    </a:lnTo>
                    <a:lnTo>
                      <a:pt x="2800" y="2898"/>
                    </a:lnTo>
                    <a:lnTo>
                      <a:pt x="3013" y="2751"/>
                    </a:lnTo>
                    <a:lnTo>
                      <a:pt x="3160" y="2538"/>
                    </a:lnTo>
                    <a:lnTo>
                      <a:pt x="3209" y="2407"/>
                    </a:lnTo>
                    <a:lnTo>
                      <a:pt x="3242" y="2276"/>
                    </a:lnTo>
                    <a:lnTo>
                      <a:pt x="3242" y="1998"/>
                    </a:lnTo>
                    <a:lnTo>
                      <a:pt x="3160" y="1752"/>
                    </a:lnTo>
                    <a:lnTo>
                      <a:pt x="3013" y="1539"/>
                    </a:lnTo>
                    <a:lnTo>
                      <a:pt x="2914" y="1458"/>
                    </a:lnTo>
                    <a:lnTo>
                      <a:pt x="982" y="0"/>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65;p31">
                <a:extLst>
                  <a:ext uri="{FF2B5EF4-FFF2-40B4-BE49-F238E27FC236}">
                    <a16:creationId xmlns:a16="http://schemas.microsoft.com/office/drawing/2014/main" xmlns="" id="{FF9D8726-672D-78A6-E07A-95FF3496EDEB}"/>
                  </a:ext>
                </a:extLst>
              </p:cNvPr>
              <p:cNvSpPr/>
              <p:nvPr/>
            </p:nvSpPr>
            <p:spPr>
              <a:xfrm>
                <a:off x="-657766" y="3784184"/>
                <a:ext cx="96620" cy="90778"/>
              </a:xfrm>
              <a:custGeom>
                <a:avLst/>
                <a:gdLst/>
                <a:ahLst/>
                <a:cxnLst/>
                <a:rect l="l" t="t" r="r" b="b"/>
                <a:pathLst>
                  <a:path w="3242" h="3046" extrusionOk="0">
                    <a:moveTo>
                      <a:pt x="0" y="0"/>
                    </a:moveTo>
                    <a:lnTo>
                      <a:pt x="982" y="3045"/>
                    </a:lnTo>
                    <a:lnTo>
                      <a:pt x="2914" y="1588"/>
                    </a:lnTo>
                    <a:lnTo>
                      <a:pt x="3013" y="1506"/>
                    </a:lnTo>
                    <a:lnTo>
                      <a:pt x="3160" y="1294"/>
                    </a:lnTo>
                    <a:lnTo>
                      <a:pt x="3242" y="1032"/>
                    </a:lnTo>
                    <a:lnTo>
                      <a:pt x="3242" y="770"/>
                    </a:lnTo>
                    <a:lnTo>
                      <a:pt x="3209" y="639"/>
                    </a:lnTo>
                    <a:lnTo>
                      <a:pt x="3160" y="508"/>
                    </a:lnTo>
                    <a:lnTo>
                      <a:pt x="3013" y="295"/>
                    </a:lnTo>
                    <a:lnTo>
                      <a:pt x="2800" y="131"/>
                    </a:lnTo>
                    <a:lnTo>
                      <a:pt x="2538" y="49"/>
                    </a:lnTo>
                    <a:lnTo>
                      <a:pt x="2407" y="49"/>
                    </a:lnTo>
                    <a:lnTo>
                      <a:pt x="0" y="0"/>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66;p31">
                <a:extLst>
                  <a:ext uri="{FF2B5EF4-FFF2-40B4-BE49-F238E27FC236}">
                    <a16:creationId xmlns:a16="http://schemas.microsoft.com/office/drawing/2014/main" xmlns="" id="{5B45843B-08A4-C7B2-4537-E8A3CD3981B3}"/>
                  </a:ext>
                </a:extLst>
              </p:cNvPr>
              <p:cNvSpPr/>
              <p:nvPr/>
            </p:nvSpPr>
            <p:spPr>
              <a:xfrm>
                <a:off x="-594823" y="3875409"/>
                <a:ext cx="99064" cy="101537"/>
              </a:xfrm>
              <a:custGeom>
                <a:avLst/>
                <a:gdLst/>
                <a:ahLst/>
                <a:cxnLst/>
                <a:rect l="l" t="t" r="r" b="b"/>
                <a:pathLst>
                  <a:path w="3324" h="3407" extrusionOk="0">
                    <a:moveTo>
                      <a:pt x="2341" y="1"/>
                    </a:moveTo>
                    <a:lnTo>
                      <a:pt x="2096" y="83"/>
                    </a:lnTo>
                    <a:lnTo>
                      <a:pt x="1981" y="148"/>
                    </a:lnTo>
                    <a:lnTo>
                      <a:pt x="0" y="1523"/>
                    </a:lnTo>
                    <a:lnTo>
                      <a:pt x="2587" y="3406"/>
                    </a:lnTo>
                    <a:lnTo>
                      <a:pt x="3291" y="1098"/>
                    </a:lnTo>
                    <a:lnTo>
                      <a:pt x="3324" y="967"/>
                    </a:lnTo>
                    <a:lnTo>
                      <a:pt x="3324" y="705"/>
                    </a:lnTo>
                    <a:lnTo>
                      <a:pt x="3242" y="459"/>
                    </a:lnTo>
                    <a:lnTo>
                      <a:pt x="3078" y="246"/>
                    </a:lnTo>
                    <a:lnTo>
                      <a:pt x="2980" y="148"/>
                    </a:lnTo>
                    <a:lnTo>
                      <a:pt x="2865" y="83"/>
                    </a:lnTo>
                    <a:lnTo>
                      <a:pt x="2603" y="1"/>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67;p31">
                <a:extLst>
                  <a:ext uri="{FF2B5EF4-FFF2-40B4-BE49-F238E27FC236}">
                    <a16:creationId xmlns:a16="http://schemas.microsoft.com/office/drawing/2014/main" xmlns="" id="{178631ED-5EFD-9ADF-65C2-AEB3DD8971C8}"/>
                  </a:ext>
                </a:extLst>
              </p:cNvPr>
              <p:cNvSpPr/>
              <p:nvPr/>
            </p:nvSpPr>
            <p:spPr>
              <a:xfrm>
                <a:off x="-463573" y="3909563"/>
                <a:ext cx="95666" cy="85444"/>
              </a:xfrm>
              <a:custGeom>
                <a:avLst/>
                <a:gdLst/>
                <a:ahLst/>
                <a:cxnLst/>
                <a:rect l="l" t="t" r="r" b="b"/>
                <a:pathLst>
                  <a:path w="3210" h="2867" extrusionOk="0">
                    <a:moveTo>
                      <a:pt x="1474" y="1"/>
                    </a:moveTo>
                    <a:lnTo>
                      <a:pt x="1212" y="83"/>
                    </a:lnTo>
                    <a:lnTo>
                      <a:pt x="999" y="247"/>
                    </a:lnTo>
                    <a:lnTo>
                      <a:pt x="852" y="443"/>
                    </a:lnTo>
                    <a:lnTo>
                      <a:pt x="803" y="574"/>
                    </a:lnTo>
                    <a:lnTo>
                      <a:pt x="0" y="2866"/>
                    </a:lnTo>
                    <a:lnTo>
                      <a:pt x="3209" y="2850"/>
                    </a:lnTo>
                    <a:lnTo>
                      <a:pt x="2423" y="574"/>
                    </a:lnTo>
                    <a:lnTo>
                      <a:pt x="2374" y="443"/>
                    </a:lnTo>
                    <a:lnTo>
                      <a:pt x="2211" y="247"/>
                    </a:lnTo>
                    <a:lnTo>
                      <a:pt x="1998" y="83"/>
                    </a:lnTo>
                    <a:lnTo>
                      <a:pt x="1752" y="1"/>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668;p31">
                <a:extLst>
                  <a:ext uri="{FF2B5EF4-FFF2-40B4-BE49-F238E27FC236}">
                    <a16:creationId xmlns:a16="http://schemas.microsoft.com/office/drawing/2014/main" xmlns="" id="{4DDC447E-C536-2AB1-4014-E4E413BF2B29}"/>
                  </a:ext>
                </a:extLst>
              </p:cNvPr>
              <p:cNvSpPr/>
              <p:nvPr/>
            </p:nvSpPr>
            <p:spPr>
              <a:xfrm>
                <a:off x="-335750" y="3875409"/>
                <a:ext cx="99093" cy="102014"/>
              </a:xfrm>
              <a:custGeom>
                <a:avLst/>
                <a:gdLst/>
                <a:ahLst/>
                <a:cxnLst/>
                <a:rect l="l" t="t" r="r" b="b"/>
                <a:pathLst>
                  <a:path w="3325" h="3423" extrusionOk="0">
                    <a:moveTo>
                      <a:pt x="721" y="1"/>
                    </a:moveTo>
                    <a:lnTo>
                      <a:pt x="476" y="83"/>
                    </a:lnTo>
                    <a:lnTo>
                      <a:pt x="345" y="148"/>
                    </a:lnTo>
                    <a:lnTo>
                      <a:pt x="246" y="246"/>
                    </a:lnTo>
                    <a:lnTo>
                      <a:pt x="83" y="459"/>
                    </a:lnTo>
                    <a:lnTo>
                      <a:pt x="1" y="705"/>
                    </a:lnTo>
                    <a:lnTo>
                      <a:pt x="1" y="967"/>
                    </a:lnTo>
                    <a:lnTo>
                      <a:pt x="34" y="1098"/>
                    </a:lnTo>
                    <a:lnTo>
                      <a:pt x="738" y="3423"/>
                    </a:lnTo>
                    <a:lnTo>
                      <a:pt x="3324" y="1523"/>
                    </a:lnTo>
                    <a:lnTo>
                      <a:pt x="1343" y="148"/>
                    </a:lnTo>
                    <a:lnTo>
                      <a:pt x="1229" y="66"/>
                    </a:lnTo>
                    <a:lnTo>
                      <a:pt x="983" y="1"/>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69;p31">
                <a:extLst>
                  <a:ext uri="{FF2B5EF4-FFF2-40B4-BE49-F238E27FC236}">
                    <a16:creationId xmlns:a16="http://schemas.microsoft.com/office/drawing/2014/main" xmlns="" id="{2D719AC9-2E36-7FD0-D9CE-E0C777554FC6}"/>
                  </a:ext>
                </a:extLst>
              </p:cNvPr>
              <p:cNvSpPr/>
              <p:nvPr/>
            </p:nvSpPr>
            <p:spPr>
              <a:xfrm>
                <a:off x="-270363" y="3783677"/>
                <a:ext cx="97126" cy="91285"/>
              </a:xfrm>
              <a:custGeom>
                <a:avLst/>
                <a:gdLst/>
                <a:ahLst/>
                <a:cxnLst/>
                <a:rect l="l" t="t" r="r" b="b"/>
                <a:pathLst>
                  <a:path w="3259" h="3063" extrusionOk="0">
                    <a:moveTo>
                      <a:pt x="3259" y="1"/>
                    </a:moveTo>
                    <a:lnTo>
                      <a:pt x="836" y="50"/>
                    </a:lnTo>
                    <a:lnTo>
                      <a:pt x="705" y="66"/>
                    </a:lnTo>
                    <a:lnTo>
                      <a:pt x="459" y="148"/>
                    </a:lnTo>
                    <a:lnTo>
                      <a:pt x="246" y="312"/>
                    </a:lnTo>
                    <a:lnTo>
                      <a:pt x="83" y="525"/>
                    </a:lnTo>
                    <a:lnTo>
                      <a:pt x="34" y="656"/>
                    </a:lnTo>
                    <a:lnTo>
                      <a:pt x="1" y="787"/>
                    </a:lnTo>
                    <a:lnTo>
                      <a:pt x="1" y="1049"/>
                    </a:lnTo>
                    <a:lnTo>
                      <a:pt x="83" y="1311"/>
                    </a:lnTo>
                    <a:lnTo>
                      <a:pt x="230" y="1523"/>
                    </a:lnTo>
                    <a:lnTo>
                      <a:pt x="328" y="1605"/>
                    </a:lnTo>
                    <a:lnTo>
                      <a:pt x="2260" y="3062"/>
                    </a:lnTo>
                    <a:lnTo>
                      <a:pt x="3259" y="1"/>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70;p31">
                <a:extLst>
                  <a:ext uri="{FF2B5EF4-FFF2-40B4-BE49-F238E27FC236}">
                    <a16:creationId xmlns:a16="http://schemas.microsoft.com/office/drawing/2014/main" xmlns="" id="{005AAE70-5E0C-A7EB-853E-D3878EC6CC45}"/>
                  </a:ext>
                </a:extLst>
              </p:cNvPr>
              <p:cNvSpPr/>
              <p:nvPr/>
            </p:nvSpPr>
            <p:spPr>
              <a:xfrm>
                <a:off x="-270363" y="3636334"/>
                <a:ext cx="97126" cy="90778"/>
              </a:xfrm>
              <a:custGeom>
                <a:avLst/>
                <a:gdLst/>
                <a:ahLst/>
                <a:cxnLst/>
                <a:rect l="l" t="t" r="r" b="b"/>
                <a:pathLst>
                  <a:path w="3259" h="3046" extrusionOk="0">
                    <a:moveTo>
                      <a:pt x="2260" y="0"/>
                    </a:moveTo>
                    <a:lnTo>
                      <a:pt x="328" y="1458"/>
                    </a:lnTo>
                    <a:lnTo>
                      <a:pt x="230" y="1539"/>
                    </a:lnTo>
                    <a:lnTo>
                      <a:pt x="83" y="1752"/>
                    </a:lnTo>
                    <a:lnTo>
                      <a:pt x="1" y="1998"/>
                    </a:lnTo>
                    <a:lnTo>
                      <a:pt x="1" y="2276"/>
                    </a:lnTo>
                    <a:lnTo>
                      <a:pt x="34" y="2407"/>
                    </a:lnTo>
                    <a:lnTo>
                      <a:pt x="83" y="2538"/>
                    </a:lnTo>
                    <a:lnTo>
                      <a:pt x="246" y="2751"/>
                    </a:lnTo>
                    <a:lnTo>
                      <a:pt x="459" y="2898"/>
                    </a:lnTo>
                    <a:lnTo>
                      <a:pt x="705" y="2997"/>
                    </a:lnTo>
                    <a:lnTo>
                      <a:pt x="836" y="2997"/>
                    </a:lnTo>
                    <a:lnTo>
                      <a:pt x="3259" y="3046"/>
                    </a:lnTo>
                    <a:lnTo>
                      <a:pt x="2260" y="0"/>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71;p31">
                <a:extLst>
                  <a:ext uri="{FF2B5EF4-FFF2-40B4-BE49-F238E27FC236}">
                    <a16:creationId xmlns:a16="http://schemas.microsoft.com/office/drawing/2014/main" xmlns="" id="{A81F3A6A-0CCB-6BDD-6348-291A3B827E78}"/>
                  </a:ext>
                </a:extLst>
              </p:cNvPr>
              <p:cNvSpPr/>
              <p:nvPr/>
            </p:nvSpPr>
            <p:spPr>
              <a:xfrm>
                <a:off x="-335750" y="3533873"/>
                <a:ext cx="99570" cy="102014"/>
              </a:xfrm>
              <a:custGeom>
                <a:avLst/>
                <a:gdLst/>
                <a:ahLst/>
                <a:cxnLst/>
                <a:rect l="l" t="t" r="r" b="b"/>
                <a:pathLst>
                  <a:path w="3341" h="3423" extrusionOk="0">
                    <a:moveTo>
                      <a:pt x="738" y="0"/>
                    </a:moveTo>
                    <a:lnTo>
                      <a:pt x="34" y="2325"/>
                    </a:lnTo>
                    <a:lnTo>
                      <a:pt x="1" y="2440"/>
                    </a:lnTo>
                    <a:lnTo>
                      <a:pt x="1" y="2702"/>
                    </a:lnTo>
                    <a:lnTo>
                      <a:pt x="83" y="2964"/>
                    </a:lnTo>
                    <a:lnTo>
                      <a:pt x="246" y="3176"/>
                    </a:lnTo>
                    <a:lnTo>
                      <a:pt x="345" y="3258"/>
                    </a:lnTo>
                    <a:lnTo>
                      <a:pt x="476" y="3340"/>
                    </a:lnTo>
                    <a:lnTo>
                      <a:pt x="721" y="3422"/>
                    </a:lnTo>
                    <a:lnTo>
                      <a:pt x="983" y="3422"/>
                    </a:lnTo>
                    <a:lnTo>
                      <a:pt x="1229" y="3340"/>
                    </a:lnTo>
                    <a:lnTo>
                      <a:pt x="1343" y="3275"/>
                    </a:lnTo>
                    <a:lnTo>
                      <a:pt x="3341" y="1883"/>
                    </a:lnTo>
                    <a:lnTo>
                      <a:pt x="738" y="0"/>
                    </a:lnTo>
                    <a:close/>
                  </a:path>
                </a:pathLst>
              </a:custGeom>
              <a:solidFill>
                <a:srgbClr val="F4AF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1" name="Google Shape;1672;p31">
              <a:extLst>
                <a:ext uri="{FF2B5EF4-FFF2-40B4-BE49-F238E27FC236}">
                  <a16:creationId xmlns:a16="http://schemas.microsoft.com/office/drawing/2014/main" xmlns="" id="{156B26FC-71EF-5C98-1E52-1B2CDCA6BC94}"/>
                </a:ext>
              </a:extLst>
            </p:cNvPr>
            <p:cNvGrpSpPr/>
            <p:nvPr/>
          </p:nvGrpSpPr>
          <p:grpSpPr>
            <a:xfrm>
              <a:off x="-725120" y="3433349"/>
              <a:ext cx="618730" cy="644598"/>
              <a:chOff x="-725120" y="3433349"/>
              <a:chExt cx="618730" cy="644598"/>
            </a:xfrm>
          </p:grpSpPr>
          <p:sp>
            <p:nvSpPr>
              <p:cNvPr id="32" name="Google Shape;1673;p31">
                <a:extLst>
                  <a:ext uri="{FF2B5EF4-FFF2-40B4-BE49-F238E27FC236}">
                    <a16:creationId xmlns:a16="http://schemas.microsoft.com/office/drawing/2014/main" xmlns="" id="{58E4559E-61B8-DA78-A569-7CE71BDE3299}"/>
                  </a:ext>
                </a:extLst>
              </p:cNvPr>
              <p:cNvSpPr/>
              <p:nvPr/>
            </p:nvSpPr>
            <p:spPr>
              <a:xfrm>
                <a:off x="-470398" y="3433349"/>
                <a:ext cx="109316" cy="117124"/>
              </a:xfrm>
              <a:custGeom>
                <a:avLst/>
                <a:gdLst/>
                <a:ahLst/>
                <a:cxnLst/>
                <a:rect l="l" t="t" r="r" b="b"/>
                <a:pathLst>
                  <a:path w="3668" h="3930" extrusionOk="0">
                    <a:moveTo>
                      <a:pt x="1834" y="0"/>
                    </a:moveTo>
                    <a:lnTo>
                      <a:pt x="1605" y="17"/>
                    </a:lnTo>
                    <a:lnTo>
                      <a:pt x="1179" y="115"/>
                    </a:lnTo>
                    <a:lnTo>
                      <a:pt x="802" y="312"/>
                    </a:lnTo>
                    <a:lnTo>
                      <a:pt x="475" y="590"/>
                    </a:lnTo>
                    <a:lnTo>
                      <a:pt x="229" y="934"/>
                    </a:lnTo>
                    <a:lnTo>
                      <a:pt x="66" y="1327"/>
                    </a:lnTo>
                    <a:lnTo>
                      <a:pt x="0" y="1752"/>
                    </a:lnTo>
                    <a:lnTo>
                      <a:pt x="33" y="2194"/>
                    </a:lnTo>
                    <a:lnTo>
                      <a:pt x="98" y="2407"/>
                    </a:lnTo>
                    <a:lnTo>
                      <a:pt x="98" y="2424"/>
                    </a:lnTo>
                    <a:lnTo>
                      <a:pt x="164" y="2604"/>
                    </a:lnTo>
                    <a:lnTo>
                      <a:pt x="229" y="2784"/>
                    </a:lnTo>
                    <a:lnTo>
                      <a:pt x="328" y="3029"/>
                    </a:lnTo>
                    <a:lnTo>
                      <a:pt x="639" y="3455"/>
                    </a:lnTo>
                    <a:lnTo>
                      <a:pt x="1064" y="3750"/>
                    </a:lnTo>
                    <a:lnTo>
                      <a:pt x="1572" y="3913"/>
                    </a:lnTo>
                    <a:lnTo>
                      <a:pt x="1834" y="3930"/>
                    </a:lnTo>
                    <a:lnTo>
                      <a:pt x="2112" y="3913"/>
                    </a:lnTo>
                    <a:lnTo>
                      <a:pt x="2603" y="3750"/>
                    </a:lnTo>
                    <a:lnTo>
                      <a:pt x="3029" y="3455"/>
                    </a:lnTo>
                    <a:lnTo>
                      <a:pt x="3340" y="3029"/>
                    </a:lnTo>
                    <a:lnTo>
                      <a:pt x="3438" y="2784"/>
                    </a:lnTo>
                    <a:lnTo>
                      <a:pt x="3504" y="2604"/>
                    </a:lnTo>
                    <a:lnTo>
                      <a:pt x="3569" y="2424"/>
                    </a:lnTo>
                    <a:lnTo>
                      <a:pt x="3569" y="2407"/>
                    </a:lnTo>
                    <a:lnTo>
                      <a:pt x="3635" y="2194"/>
                    </a:lnTo>
                    <a:lnTo>
                      <a:pt x="3668" y="1752"/>
                    </a:lnTo>
                    <a:lnTo>
                      <a:pt x="3602" y="1327"/>
                    </a:lnTo>
                    <a:lnTo>
                      <a:pt x="3438" y="934"/>
                    </a:lnTo>
                    <a:lnTo>
                      <a:pt x="3193" y="590"/>
                    </a:lnTo>
                    <a:lnTo>
                      <a:pt x="2882" y="312"/>
                    </a:lnTo>
                    <a:lnTo>
                      <a:pt x="2489" y="115"/>
                    </a:lnTo>
                    <a:lnTo>
                      <a:pt x="2063" y="17"/>
                    </a:lnTo>
                    <a:lnTo>
                      <a:pt x="1834" y="0"/>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674;p31">
                <a:extLst>
                  <a:ext uri="{FF2B5EF4-FFF2-40B4-BE49-F238E27FC236}">
                    <a16:creationId xmlns:a16="http://schemas.microsoft.com/office/drawing/2014/main" xmlns="" id="{B111496F-1251-1EB0-8215-AB9EECBAA010}"/>
                  </a:ext>
                </a:extLst>
              </p:cNvPr>
              <p:cNvSpPr/>
              <p:nvPr/>
            </p:nvSpPr>
            <p:spPr>
              <a:xfrm>
                <a:off x="-627516" y="3484103"/>
                <a:ext cx="111759" cy="114680"/>
              </a:xfrm>
              <a:custGeom>
                <a:avLst/>
                <a:gdLst/>
                <a:ahLst/>
                <a:cxnLst/>
                <a:rect l="l" t="t" r="r" b="b"/>
                <a:pathLst>
                  <a:path w="3750" h="3848" extrusionOk="0">
                    <a:moveTo>
                      <a:pt x="1785" y="0"/>
                    </a:moveTo>
                    <a:lnTo>
                      <a:pt x="1359" y="66"/>
                    </a:lnTo>
                    <a:lnTo>
                      <a:pt x="950" y="229"/>
                    </a:lnTo>
                    <a:lnTo>
                      <a:pt x="753" y="360"/>
                    </a:lnTo>
                    <a:lnTo>
                      <a:pt x="573" y="508"/>
                    </a:lnTo>
                    <a:lnTo>
                      <a:pt x="279" y="852"/>
                    </a:lnTo>
                    <a:lnTo>
                      <a:pt x="98" y="1228"/>
                    </a:lnTo>
                    <a:lnTo>
                      <a:pt x="0" y="1637"/>
                    </a:lnTo>
                    <a:lnTo>
                      <a:pt x="0" y="2063"/>
                    </a:lnTo>
                    <a:lnTo>
                      <a:pt x="98" y="2472"/>
                    </a:lnTo>
                    <a:lnTo>
                      <a:pt x="295" y="2849"/>
                    </a:lnTo>
                    <a:lnTo>
                      <a:pt x="590" y="3193"/>
                    </a:lnTo>
                    <a:lnTo>
                      <a:pt x="770" y="3340"/>
                    </a:lnTo>
                    <a:lnTo>
                      <a:pt x="786" y="3340"/>
                    </a:lnTo>
                    <a:lnTo>
                      <a:pt x="933" y="3455"/>
                    </a:lnTo>
                    <a:lnTo>
                      <a:pt x="1097" y="3553"/>
                    </a:lnTo>
                    <a:lnTo>
                      <a:pt x="1326" y="3700"/>
                    </a:lnTo>
                    <a:lnTo>
                      <a:pt x="1818" y="3848"/>
                    </a:lnTo>
                    <a:lnTo>
                      <a:pt x="2341" y="3848"/>
                    </a:lnTo>
                    <a:lnTo>
                      <a:pt x="2833" y="3684"/>
                    </a:lnTo>
                    <a:lnTo>
                      <a:pt x="3062" y="3537"/>
                    </a:lnTo>
                    <a:lnTo>
                      <a:pt x="3275" y="3373"/>
                    </a:lnTo>
                    <a:lnTo>
                      <a:pt x="3586" y="2947"/>
                    </a:lnTo>
                    <a:lnTo>
                      <a:pt x="3749" y="2456"/>
                    </a:lnTo>
                    <a:lnTo>
                      <a:pt x="3749" y="1932"/>
                    </a:lnTo>
                    <a:lnTo>
                      <a:pt x="3684" y="1670"/>
                    </a:lnTo>
                    <a:lnTo>
                      <a:pt x="3635" y="1490"/>
                    </a:lnTo>
                    <a:lnTo>
                      <a:pt x="3586" y="1310"/>
                    </a:lnTo>
                    <a:lnTo>
                      <a:pt x="3569" y="1294"/>
                    </a:lnTo>
                    <a:lnTo>
                      <a:pt x="3488" y="1081"/>
                    </a:lnTo>
                    <a:lnTo>
                      <a:pt x="3258" y="704"/>
                    </a:lnTo>
                    <a:lnTo>
                      <a:pt x="2964" y="393"/>
                    </a:lnTo>
                    <a:lnTo>
                      <a:pt x="2603" y="180"/>
                    </a:lnTo>
                    <a:lnTo>
                      <a:pt x="2194" y="49"/>
                    </a:lnTo>
                    <a:lnTo>
                      <a:pt x="1785" y="0"/>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675;p31">
                <a:extLst>
                  <a:ext uri="{FF2B5EF4-FFF2-40B4-BE49-F238E27FC236}">
                    <a16:creationId xmlns:a16="http://schemas.microsoft.com/office/drawing/2014/main" xmlns="" id="{11779AC1-17AB-9A11-7B70-9C7C87557910}"/>
                  </a:ext>
                </a:extLst>
              </p:cNvPr>
              <p:cNvSpPr/>
              <p:nvPr/>
            </p:nvSpPr>
            <p:spPr>
              <a:xfrm>
                <a:off x="-725120" y="3618273"/>
                <a:ext cx="116647" cy="109345"/>
              </a:xfrm>
              <a:custGeom>
                <a:avLst/>
                <a:gdLst/>
                <a:ahLst/>
                <a:cxnLst/>
                <a:rect l="l" t="t" r="r" b="b"/>
                <a:pathLst>
                  <a:path w="3914" h="3669" extrusionOk="0">
                    <a:moveTo>
                      <a:pt x="1900" y="1"/>
                    </a:moveTo>
                    <a:lnTo>
                      <a:pt x="1491" y="33"/>
                    </a:lnTo>
                    <a:lnTo>
                      <a:pt x="1081" y="164"/>
                    </a:lnTo>
                    <a:lnTo>
                      <a:pt x="721" y="377"/>
                    </a:lnTo>
                    <a:lnTo>
                      <a:pt x="410" y="672"/>
                    </a:lnTo>
                    <a:lnTo>
                      <a:pt x="181" y="1048"/>
                    </a:lnTo>
                    <a:lnTo>
                      <a:pt x="99" y="1261"/>
                    </a:lnTo>
                    <a:lnTo>
                      <a:pt x="33" y="1490"/>
                    </a:lnTo>
                    <a:lnTo>
                      <a:pt x="1" y="1933"/>
                    </a:lnTo>
                    <a:lnTo>
                      <a:pt x="83" y="2358"/>
                    </a:lnTo>
                    <a:lnTo>
                      <a:pt x="246" y="2735"/>
                    </a:lnTo>
                    <a:lnTo>
                      <a:pt x="492" y="3079"/>
                    </a:lnTo>
                    <a:lnTo>
                      <a:pt x="819" y="3357"/>
                    </a:lnTo>
                    <a:lnTo>
                      <a:pt x="1196" y="3553"/>
                    </a:lnTo>
                    <a:lnTo>
                      <a:pt x="1622" y="3652"/>
                    </a:lnTo>
                    <a:lnTo>
                      <a:pt x="1851" y="3668"/>
                    </a:lnTo>
                    <a:lnTo>
                      <a:pt x="1884" y="3668"/>
                    </a:lnTo>
                    <a:lnTo>
                      <a:pt x="2064" y="3652"/>
                    </a:lnTo>
                    <a:lnTo>
                      <a:pt x="2260" y="3652"/>
                    </a:lnTo>
                    <a:lnTo>
                      <a:pt x="2522" y="3635"/>
                    </a:lnTo>
                    <a:lnTo>
                      <a:pt x="3013" y="3472"/>
                    </a:lnTo>
                    <a:lnTo>
                      <a:pt x="3439" y="3160"/>
                    </a:lnTo>
                    <a:lnTo>
                      <a:pt x="3734" y="2735"/>
                    </a:lnTo>
                    <a:lnTo>
                      <a:pt x="3832" y="2473"/>
                    </a:lnTo>
                    <a:lnTo>
                      <a:pt x="3914" y="2227"/>
                    </a:lnTo>
                    <a:lnTo>
                      <a:pt x="3914" y="1703"/>
                    </a:lnTo>
                    <a:lnTo>
                      <a:pt x="3750" y="1196"/>
                    </a:lnTo>
                    <a:lnTo>
                      <a:pt x="3455" y="770"/>
                    </a:lnTo>
                    <a:lnTo>
                      <a:pt x="3242" y="606"/>
                    </a:lnTo>
                    <a:lnTo>
                      <a:pt x="3095" y="492"/>
                    </a:lnTo>
                    <a:lnTo>
                      <a:pt x="2948" y="377"/>
                    </a:lnTo>
                    <a:lnTo>
                      <a:pt x="2931" y="361"/>
                    </a:lnTo>
                    <a:lnTo>
                      <a:pt x="2735" y="230"/>
                    </a:lnTo>
                    <a:lnTo>
                      <a:pt x="2326" y="66"/>
                    </a:lnTo>
                    <a:lnTo>
                      <a:pt x="1900"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676;p31">
                <a:extLst>
                  <a:ext uri="{FF2B5EF4-FFF2-40B4-BE49-F238E27FC236}">
                    <a16:creationId xmlns:a16="http://schemas.microsoft.com/office/drawing/2014/main" xmlns="" id="{2E03E286-B437-DCC6-FA67-B1CCDAD8BA92}"/>
                  </a:ext>
                </a:extLst>
              </p:cNvPr>
              <p:cNvSpPr/>
              <p:nvPr/>
            </p:nvSpPr>
            <p:spPr>
              <a:xfrm>
                <a:off x="-725120" y="3783677"/>
                <a:ext cx="116647" cy="109345"/>
              </a:xfrm>
              <a:custGeom>
                <a:avLst/>
                <a:gdLst/>
                <a:ahLst/>
                <a:cxnLst/>
                <a:rect l="l" t="t" r="r" b="b"/>
                <a:pathLst>
                  <a:path w="3914" h="3669" extrusionOk="0">
                    <a:moveTo>
                      <a:pt x="1622" y="1"/>
                    </a:moveTo>
                    <a:lnTo>
                      <a:pt x="1196" y="115"/>
                    </a:lnTo>
                    <a:lnTo>
                      <a:pt x="819" y="312"/>
                    </a:lnTo>
                    <a:lnTo>
                      <a:pt x="492" y="590"/>
                    </a:lnTo>
                    <a:lnTo>
                      <a:pt x="246" y="918"/>
                    </a:lnTo>
                    <a:lnTo>
                      <a:pt x="83" y="1311"/>
                    </a:lnTo>
                    <a:lnTo>
                      <a:pt x="1" y="1736"/>
                    </a:lnTo>
                    <a:lnTo>
                      <a:pt x="33" y="2178"/>
                    </a:lnTo>
                    <a:lnTo>
                      <a:pt x="99" y="2391"/>
                    </a:lnTo>
                    <a:lnTo>
                      <a:pt x="181" y="2620"/>
                    </a:lnTo>
                    <a:lnTo>
                      <a:pt x="410" y="2997"/>
                    </a:lnTo>
                    <a:lnTo>
                      <a:pt x="721" y="3292"/>
                    </a:lnTo>
                    <a:lnTo>
                      <a:pt x="1081" y="3505"/>
                    </a:lnTo>
                    <a:lnTo>
                      <a:pt x="1491" y="3636"/>
                    </a:lnTo>
                    <a:lnTo>
                      <a:pt x="1900" y="3668"/>
                    </a:lnTo>
                    <a:lnTo>
                      <a:pt x="2326" y="3603"/>
                    </a:lnTo>
                    <a:lnTo>
                      <a:pt x="2735" y="3439"/>
                    </a:lnTo>
                    <a:lnTo>
                      <a:pt x="2931" y="3308"/>
                    </a:lnTo>
                    <a:lnTo>
                      <a:pt x="2931" y="3292"/>
                    </a:lnTo>
                    <a:lnTo>
                      <a:pt x="2948" y="3292"/>
                    </a:lnTo>
                    <a:lnTo>
                      <a:pt x="3095" y="3177"/>
                    </a:lnTo>
                    <a:lnTo>
                      <a:pt x="3242" y="3062"/>
                    </a:lnTo>
                    <a:lnTo>
                      <a:pt x="3455" y="2882"/>
                    </a:lnTo>
                    <a:lnTo>
                      <a:pt x="3750" y="2457"/>
                    </a:lnTo>
                    <a:lnTo>
                      <a:pt x="3914" y="1966"/>
                    </a:lnTo>
                    <a:lnTo>
                      <a:pt x="3914" y="1442"/>
                    </a:lnTo>
                    <a:lnTo>
                      <a:pt x="3832" y="1180"/>
                    </a:lnTo>
                    <a:lnTo>
                      <a:pt x="3734" y="934"/>
                    </a:lnTo>
                    <a:lnTo>
                      <a:pt x="3439" y="508"/>
                    </a:lnTo>
                    <a:lnTo>
                      <a:pt x="3013" y="197"/>
                    </a:lnTo>
                    <a:lnTo>
                      <a:pt x="2522" y="34"/>
                    </a:lnTo>
                    <a:lnTo>
                      <a:pt x="2260" y="17"/>
                    </a:lnTo>
                    <a:lnTo>
                      <a:pt x="2064"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677;p31">
                <a:extLst>
                  <a:ext uri="{FF2B5EF4-FFF2-40B4-BE49-F238E27FC236}">
                    <a16:creationId xmlns:a16="http://schemas.microsoft.com/office/drawing/2014/main" xmlns="" id="{B02B0481-C7B9-98B5-965F-ECEA8DDCBB27}"/>
                  </a:ext>
                </a:extLst>
              </p:cNvPr>
              <p:cNvSpPr/>
              <p:nvPr/>
            </p:nvSpPr>
            <p:spPr>
              <a:xfrm>
                <a:off x="-627516" y="3912007"/>
                <a:ext cx="111759" cy="114710"/>
              </a:xfrm>
              <a:custGeom>
                <a:avLst/>
                <a:gdLst/>
                <a:ahLst/>
                <a:cxnLst/>
                <a:rect l="l" t="t" r="r" b="b"/>
                <a:pathLst>
                  <a:path w="3750" h="3849" extrusionOk="0">
                    <a:moveTo>
                      <a:pt x="1818" y="1"/>
                    </a:moveTo>
                    <a:lnTo>
                      <a:pt x="1326" y="165"/>
                    </a:lnTo>
                    <a:lnTo>
                      <a:pt x="1097" y="295"/>
                    </a:lnTo>
                    <a:lnTo>
                      <a:pt x="933" y="410"/>
                    </a:lnTo>
                    <a:lnTo>
                      <a:pt x="786" y="508"/>
                    </a:lnTo>
                    <a:lnTo>
                      <a:pt x="770" y="525"/>
                    </a:lnTo>
                    <a:lnTo>
                      <a:pt x="590" y="672"/>
                    </a:lnTo>
                    <a:lnTo>
                      <a:pt x="295" y="1000"/>
                    </a:lnTo>
                    <a:lnTo>
                      <a:pt x="98" y="1392"/>
                    </a:lnTo>
                    <a:lnTo>
                      <a:pt x="0" y="1802"/>
                    </a:lnTo>
                    <a:lnTo>
                      <a:pt x="0" y="2211"/>
                    </a:lnTo>
                    <a:lnTo>
                      <a:pt x="98" y="2637"/>
                    </a:lnTo>
                    <a:lnTo>
                      <a:pt x="279" y="3013"/>
                    </a:lnTo>
                    <a:lnTo>
                      <a:pt x="573" y="3357"/>
                    </a:lnTo>
                    <a:lnTo>
                      <a:pt x="753" y="3504"/>
                    </a:lnTo>
                    <a:lnTo>
                      <a:pt x="950" y="3619"/>
                    </a:lnTo>
                    <a:lnTo>
                      <a:pt x="1359" y="3799"/>
                    </a:lnTo>
                    <a:lnTo>
                      <a:pt x="1785" y="3848"/>
                    </a:lnTo>
                    <a:lnTo>
                      <a:pt x="2194" y="3816"/>
                    </a:lnTo>
                    <a:lnTo>
                      <a:pt x="2603" y="3685"/>
                    </a:lnTo>
                    <a:lnTo>
                      <a:pt x="2964" y="3455"/>
                    </a:lnTo>
                    <a:lnTo>
                      <a:pt x="3258" y="3161"/>
                    </a:lnTo>
                    <a:lnTo>
                      <a:pt x="3488" y="2784"/>
                    </a:lnTo>
                    <a:lnTo>
                      <a:pt x="3569" y="2571"/>
                    </a:lnTo>
                    <a:lnTo>
                      <a:pt x="3569" y="2555"/>
                    </a:lnTo>
                    <a:lnTo>
                      <a:pt x="3586" y="2555"/>
                    </a:lnTo>
                    <a:lnTo>
                      <a:pt x="3635" y="2375"/>
                    </a:lnTo>
                    <a:lnTo>
                      <a:pt x="3684" y="2195"/>
                    </a:lnTo>
                    <a:lnTo>
                      <a:pt x="3749" y="1933"/>
                    </a:lnTo>
                    <a:lnTo>
                      <a:pt x="3749" y="1409"/>
                    </a:lnTo>
                    <a:lnTo>
                      <a:pt x="3586" y="918"/>
                    </a:lnTo>
                    <a:lnTo>
                      <a:pt x="3275" y="492"/>
                    </a:lnTo>
                    <a:lnTo>
                      <a:pt x="3062" y="312"/>
                    </a:lnTo>
                    <a:lnTo>
                      <a:pt x="2833" y="181"/>
                    </a:lnTo>
                    <a:lnTo>
                      <a:pt x="2341" y="17"/>
                    </a:lnTo>
                    <a:lnTo>
                      <a:pt x="1818"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678;p31">
                <a:extLst>
                  <a:ext uri="{FF2B5EF4-FFF2-40B4-BE49-F238E27FC236}">
                    <a16:creationId xmlns:a16="http://schemas.microsoft.com/office/drawing/2014/main" xmlns="" id="{66F384A0-25CC-A51D-D82D-F334FD43DD9B}"/>
                  </a:ext>
                </a:extLst>
              </p:cNvPr>
              <p:cNvSpPr/>
              <p:nvPr/>
            </p:nvSpPr>
            <p:spPr>
              <a:xfrm>
                <a:off x="-470398" y="3960823"/>
                <a:ext cx="109316" cy="117124"/>
              </a:xfrm>
              <a:custGeom>
                <a:avLst/>
                <a:gdLst/>
                <a:ahLst/>
                <a:cxnLst/>
                <a:rect l="l" t="t" r="r" b="b"/>
                <a:pathLst>
                  <a:path w="3668" h="3930" extrusionOk="0">
                    <a:moveTo>
                      <a:pt x="1834" y="0"/>
                    </a:moveTo>
                    <a:lnTo>
                      <a:pt x="1572" y="16"/>
                    </a:lnTo>
                    <a:lnTo>
                      <a:pt x="1064" y="164"/>
                    </a:lnTo>
                    <a:lnTo>
                      <a:pt x="639" y="475"/>
                    </a:lnTo>
                    <a:lnTo>
                      <a:pt x="328" y="884"/>
                    </a:lnTo>
                    <a:lnTo>
                      <a:pt x="229" y="1146"/>
                    </a:lnTo>
                    <a:lnTo>
                      <a:pt x="164" y="1310"/>
                    </a:lnTo>
                    <a:lnTo>
                      <a:pt x="98" y="1490"/>
                    </a:lnTo>
                    <a:lnTo>
                      <a:pt x="98" y="1506"/>
                    </a:lnTo>
                    <a:lnTo>
                      <a:pt x="33" y="1735"/>
                    </a:lnTo>
                    <a:lnTo>
                      <a:pt x="0" y="2178"/>
                    </a:lnTo>
                    <a:lnTo>
                      <a:pt x="66" y="2603"/>
                    </a:lnTo>
                    <a:lnTo>
                      <a:pt x="229" y="2980"/>
                    </a:lnTo>
                    <a:lnTo>
                      <a:pt x="475" y="3324"/>
                    </a:lnTo>
                    <a:lnTo>
                      <a:pt x="802" y="3602"/>
                    </a:lnTo>
                    <a:lnTo>
                      <a:pt x="1179" y="3815"/>
                    </a:lnTo>
                    <a:lnTo>
                      <a:pt x="1605" y="3913"/>
                    </a:lnTo>
                    <a:lnTo>
                      <a:pt x="1834" y="3929"/>
                    </a:lnTo>
                    <a:lnTo>
                      <a:pt x="2063" y="3913"/>
                    </a:lnTo>
                    <a:lnTo>
                      <a:pt x="2489" y="3815"/>
                    </a:lnTo>
                    <a:lnTo>
                      <a:pt x="2882" y="3602"/>
                    </a:lnTo>
                    <a:lnTo>
                      <a:pt x="3193" y="3324"/>
                    </a:lnTo>
                    <a:lnTo>
                      <a:pt x="3438" y="2980"/>
                    </a:lnTo>
                    <a:lnTo>
                      <a:pt x="3602" y="2603"/>
                    </a:lnTo>
                    <a:lnTo>
                      <a:pt x="3668" y="2178"/>
                    </a:lnTo>
                    <a:lnTo>
                      <a:pt x="3635" y="1735"/>
                    </a:lnTo>
                    <a:lnTo>
                      <a:pt x="3569" y="1506"/>
                    </a:lnTo>
                    <a:lnTo>
                      <a:pt x="3569" y="1490"/>
                    </a:lnTo>
                    <a:lnTo>
                      <a:pt x="3504" y="1310"/>
                    </a:lnTo>
                    <a:lnTo>
                      <a:pt x="3438" y="1146"/>
                    </a:lnTo>
                    <a:lnTo>
                      <a:pt x="3340" y="884"/>
                    </a:lnTo>
                    <a:lnTo>
                      <a:pt x="3029" y="475"/>
                    </a:lnTo>
                    <a:lnTo>
                      <a:pt x="2603" y="164"/>
                    </a:lnTo>
                    <a:lnTo>
                      <a:pt x="2112" y="16"/>
                    </a:lnTo>
                    <a:lnTo>
                      <a:pt x="1834" y="0"/>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679;p31">
                <a:extLst>
                  <a:ext uri="{FF2B5EF4-FFF2-40B4-BE49-F238E27FC236}">
                    <a16:creationId xmlns:a16="http://schemas.microsoft.com/office/drawing/2014/main" xmlns="" id="{172A3CCE-F0C0-87F1-CB32-1E41AA671A34}"/>
                  </a:ext>
                </a:extLst>
              </p:cNvPr>
              <p:cNvSpPr/>
              <p:nvPr/>
            </p:nvSpPr>
            <p:spPr>
              <a:xfrm>
                <a:off x="-315723" y="3912007"/>
                <a:ext cx="111759" cy="114710"/>
              </a:xfrm>
              <a:custGeom>
                <a:avLst/>
                <a:gdLst/>
                <a:ahLst/>
                <a:cxnLst/>
                <a:rect l="l" t="t" r="r" b="b"/>
                <a:pathLst>
                  <a:path w="3750" h="3849" extrusionOk="0">
                    <a:moveTo>
                      <a:pt x="1932" y="1"/>
                    </a:moveTo>
                    <a:lnTo>
                      <a:pt x="1408" y="17"/>
                    </a:lnTo>
                    <a:lnTo>
                      <a:pt x="917" y="181"/>
                    </a:lnTo>
                    <a:lnTo>
                      <a:pt x="688" y="312"/>
                    </a:lnTo>
                    <a:lnTo>
                      <a:pt x="475" y="492"/>
                    </a:lnTo>
                    <a:lnTo>
                      <a:pt x="180" y="918"/>
                    </a:lnTo>
                    <a:lnTo>
                      <a:pt x="17" y="1409"/>
                    </a:lnTo>
                    <a:lnTo>
                      <a:pt x="0" y="1933"/>
                    </a:lnTo>
                    <a:lnTo>
                      <a:pt x="66" y="2195"/>
                    </a:lnTo>
                    <a:lnTo>
                      <a:pt x="115" y="2375"/>
                    </a:lnTo>
                    <a:lnTo>
                      <a:pt x="180" y="2555"/>
                    </a:lnTo>
                    <a:lnTo>
                      <a:pt x="180" y="2571"/>
                    </a:lnTo>
                    <a:lnTo>
                      <a:pt x="262" y="2784"/>
                    </a:lnTo>
                    <a:lnTo>
                      <a:pt x="491" y="3161"/>
                    </a:lnTo>
                    <a:lnTo>
                      <a:pt x="786" y="3455"/>
                    </a:lnTo>
                    <a:lnTo>
                      <a:pt x="1146" y="3685"/>
                    </a:lnTo>
                    <a:lnTo>
                      <a:pt x="1556" y="3816"/>
                    </a:lnTo>
                    <a:lnTo>
                      <a:pt x="1965" y="3848"/>
                    </a:lnTo>
                    <a:lnTo>
                      <a:pt x="2390" y="3799"/>
                    </a:lnTo>
                    <a:lnTo>
                      <a:pt x="2800" y="3619"/>
                    </a:lnTo>
                    <a:lnTo>
                      <a:pt x="2996" y="3504"/>
                    </a:lnTo>
                    <a:lnTo>
                      <a:pt x="3176" y="3357"/>
                    </a:lnTo>
                    <a:lnTo>
                      <a:pt x="3471" y="3013"/>
                    </a:lnTo>
                    <a:lnTo>
                      <a:pt x="3651" y="2637"/>
                    </a:lnTo>
                    <a:lnTo>
                      <a:pt x="3749" y="2211"/>
                    </a:lnTo>
                    <a:lnTo>
                      <a:pt x="3749" y="1802"/>
                    </a:lnTo>
                    <a:lnTo>
                      <a:pt x="3651" y="1392"/>
                    </a:lnTo>
                    <a:lnTo>
                      <a:pt x="3455" y="1000"/>
                    </a:lnTo>
                    <a:lnTo>
                      <a:pt x="3176" y="672"/>
                    </a:lnTo>
                    <a:lnTo>
                      <a:pt x="2980" y="525"/>
                    </a:lnTo>
                    <a:lnTo>
                      <a:pt x="2980" y="508"/>
                    </a:lnTo>
                    <a:lnTo>
                      <a:pt x="2816" y="410"/>
                    </a:lnTo>
                    <a:lnTo>
                      <a:pt x="2669" y="295"/>
                    </a:lnTo>
                    <a:lnTo>
                      <a:pt x="2440" y="165"/>
                    </a:lnTo>
                    <a:lnTo>
                      <a:pt x="1932"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680;p31">
                <a:extLst>
                  <a:ext uri="{FF2B5EF4-FFF2-40B4-BE49-F238E27FC236}">
                    <a16:creationId xmlns:a16="http://schemas.microsoft.com/office/drawing/2014/main" xmlns="" id="{3E5E189A-B446-06AF-1433-A76189C89A75}"/>
                  </a:ext>
                </a:extLst>
              </p:cNvPr>
              <p:cNvSpPr/>
              <p:nvPr/>
            </p:nvSpPr>
            <p:spPr>
              <a:xfrm>
                <a:off x="-222530" y="3783677"/>
                <a:ext cx="116140" cy="109345"/>
              </a:xfrm>
              <a:custGeom>
                <a:avLst/>
                <a:gdLst/>
                <a:ahLst/>
                <a:cxnLst/>
                <a:rect l="l" t="t" r="r" b="b"/>
                <a:pathLst>
                  <a:path w="3897" h="3669" extrusionOk="0">
                    <a:moveTo>
                      <a:pt x="1834" y="1"/>
                    </a:moveTo>
                    <a:lnTo>
                      <a:pt x="1654" y="17"/>
                    </a:lnTo>
                    <a:lnTo>
                      <a:pt x="1376" y="34"/>
                    </a:lnTo>
                    <a:lnTo>
                      <a:pt x="884" y="197"/>
                    </a:lnTo>
                    <a:lnTo>
                      <a:pt x="475" y="508"/>
                    </a:lnTo>
                    <a:lnTo>
                      <a:pt x="164" y="934"/>
                    </a:lnTo>
                    <a:lnTo>
                      <a:pt x="66" y="1180"/>
                    </a:lnTo>
                    <a:lnTo>
                      <a:pt x="0" y="1442"/>
                    </a:lnTo>
                    <a:lnTo>
                      <a:pt x="0" y="1966"/>
                    </a:lnTo>
                    <a:lnTo>
                      <a:pt x="148" y="2457"/>
                    </a:lnTo>
                    <a:lnTo>
                      <a:pt x="442" y="2882"/>
                    </a:lnTo>
                    <a:lnTo>
                      <a:pt x="655" y="3062"/>
                    </a:lnTo>
                    <a:lnTo>
                      <a:pt x="802" y="3177"/>
                    </a:lnTo>
                    <a:lnTo>
                      <a:pt x="950" y="3292"/>
                    </a:lnTo>
                    <a:lnTo>
                      <a:pt x="966" y="3292"/>
                    </a:lnTo>
                    <a:lnTo>
                      <a:pt x="966" y="3308"/>
                    </a:lnTo>
                    <a:lnTo>
                      <a:pt x="1163" y="3439"/>
                    </a:lnTo>
                    <a:lnTo>
                      <a:pt x="1572" y="3603"/>
                    </a:lnTo>
                    <a:lnTo>
                      <a:pt x="1998" y="3668"/>
                    </a:lnTo>
                    <a:lnTo>
                      <a:pt x="2407" y="3636"/>
                    </a:lnTo>
                    <a:lnTo>
                      <a:pt x="2816" y="3505"/>
                    </a:lnTo>
                    <a:lnTo>
                      <a:pt x="3176" y="3292"/>
                    </a:lnTo>
                    <a:lnTo>
                      <a:pt x="3488" y="2997"/>
                    </a:lnTo>
                    <a:lnTo>
                      <a:pt x="3717" y="2620"/>
                    </a:lnTo>
                    <a:lnTo>
                      <a:pt x="3799" y="2391"/>
                    </a:lnTo>
                    <a:lnTo>
                      <a:pt x="3864" y="2178"/>
                    </a:lnTo>
                    <a:lnTo>
                      <a:pt x="3897" y="1736"/>
                    </a:lnTo>
                    <a:lnTo>
                      <a:pt x="3815" y="1311"/>
                    </a:lnTo>
                    <a:lnTo>
                      <a:pt x="3651" y="918"/>
                    </a:lnTo>
                    <a:lnTo>
                      <a:pt x="3406" y="590"/>
                    </a:lnTo>
                    <a:lnTo>
                      <a:pt x="3078" y="312"/>
                    </a:lnTo>
                    <a:lnTo>
                      <a:pt x="2702" y="115"/>
                    </a:lnTo>
                    <a:lnTo>
                      <a:pt x="2276" y="17"/>
                    </a:lnTo>
                    <a:lnTo>
                      <a:pt x="2047"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681;p31">
                <a:extLst>
                  <a:ext uri="{FF2B5EF4-FFF2-40B4-BE49-F238E27FC236}">
                    <a16:creationId xmlns:a16="http://schemas.microsoft.com/office/drawing/2014/main" xmlns="" id="{32469880-A691-7C6D-E9F3-D6DE62CF0929}"/>
                  </a:ext>
                </a:extLst>
              </p:cNvPr>
              <p:cNvSpPr/>
              <p:nvPr/>
            </p:nvSpPr>
            <p:spPr>
              <a:xfrm>
                <a:off x="-222530" y="3618273"/>
                <a:ext cx="116140" cy="109345"/>
              </a:xfrm>
              <a:custGeom>
                <a:avLst/>
                <a:gdLst/>
                <a:ahLst/>
                <a:cxnLst/>
                <a:rect l="l" t="t" r="r" b="b"/>
                <a:pathLst>
                  <a:path w="3897" h="3669" extrusionOk="0">
                    <a:moveTo>
                      <a:pt x="1998" y="1"/>
                    </a:moveTo>
                    <a:lnTo>
                      <a:pt x="1572" y="66"/>
                    </a:lnTo>
                    <a:lnTo>
                      <a:pt x="1163" y="230"/>
                    </a:lnTo>
                    <a:lnTo>
                      <a:pt x="966" y="361"/>
                    </a:lnTo>
                    <a:lnTo>
                      <a:pt x="950" y="377"/>
                    </a:lnTo>
                    <a:lnTo>
                      <a:pt x="802" y="492"/>
                    </a:lnTo>
                    <a:lnTo>
                      <a:pt x="655" y="606"/>
                    </a:lnTo>
                    <a:lnTo>
                      <a:pt x="442" y="770"/>
                    </a:lnTo>
                    <a:lnTo>
                      <a:pt x="148" y="1196"/>
                    </a:lnTo>
                    <a:lnTo>
                      <a:pt x="0" y="1703"/>
                    </a:lnTo>
                    <a:lnTo>
                      <a:pt x="0" y="2227"/>
                    </a:lnTo>
                    <a:lnTo>
                      <a:pt x="66" y="2473"/>
                    </a:lnTo>
                    <a:lnTo>
                      <a:pt x="164" y="2735"/>
                    </a:lnTo>
                    <a:lnTo>
                      <a:pt x="475" y="3160"/>
                    </a:lnTo>
                    <a:lnTo>
                      <a:pt x="884" y="3455"/>
                    </a:lnTo>
                    <a:lnTo>
                      <a:pt x="1376" y="3635"/>
                    </a:lnTo>
                    <a:lnTo>
                      <a:pt x="1654" y="3652"/>
                    </a:lnTo>
                    <a:lnTo>
                      <a:pt x="1834" y="3652"/>
                    </a:lnTo>
                    <a:lnTo>
                      <a:pt x="2030" y="3668"/>
                    </a:lnTo>
                    <a:lnTo>
                      <a:pt x="2047" y="3668"/>
                    </a:lnTo>
                    <a:lnTo>
                      <a:pt x="2276" y="3652"/>
                    </a:lnTo>
                    <a:lnTo>
                      <a:pt x="2702" y="3553"/>
                    </a:lnTo>
                    <a:lnTo>
                      <a:pt x="3078" y="3357"/>
                    </a:lnTo>
                    <a:lnTo>
                      <a:pt x="3406" y="3079"/>
                    </a:lnTo>
                    <a:lnTo>
                      <a:pt x="3651" y="2735"/>
                    </a:lnTo>
                    <a:lnTo>
                      <a:pt x="3815" y="2358"/>
                    </a:lnTo>
                    <a:lnTo>
                      <a:pt x="3897" y="1933"/>
                    </a:lnTo>
                    <a:lnTo>
                      <a:pt x="3864" y="1490"/>
                    </a:lnTo>
                    <a:lnTo>
                      <a:pt x="3799" y="1261"/>
                    </a:lnTo>
                    <a:lnTo>
                      <a:pt x="3717" y="1048"/>
                    </a:lnTo>
                    <a:lnTo>
                      <a:pt x="3488" y="672"/>
                    </a:lnTo>
                    <a:lnTo>
                      <a:pt x="3176" y="377"/>
                    </a:lnTo>
                    <a:lnTo>
                      <a:pt x="2816" y="164"/>
                    </a:lnTo>
                    <a:lnTo>
                      <a:pt x="2407" y="33"/>
                    </a:lnTo>
                    <a:lnTo>
                      <a:pt x="1998" y="1"/>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82;p31">
                <a:extLst>
                  <a:ext uri="{FF2B5EF4-FFF2-40B4-BE49-F238E27FC236}">
                    <a16:creationId xmlns:a16="http://schemas.microsoft.com/office/drawing/2014/main" xmlns="" id="{F09A6E94-D2EF-B537-E2D0-AF8F62926306}"/>
                  </a:ext>
                </a:extLst>
              </p:cNvPr>
              <p:cNvSpPr/>
              <p:nvPr/>
            </p:nvSpPr>
            <p:spPr>
              <a:xfrm>
                <a:off x="-315723" y="3484103"/>
                <a:ext cx="111759" cy="114680"/>
              </a:xfrm>
              <a:custGeom>
                <a:avLst/>
                <a:gdLst/>
                <a:ahLst/>
                <a:cxnLst/>
                <a:rect l="l" t="t" r="r" b="b"/>
                <a:pathLst>
                  <a:path w="3750" h="3848" extrusionOk="0">
                    <a:moveTo>
                      <a:pt x="1965" y="0"/>
                    </a:moveTo>
                    <a:lnTo>
                      <a:pt x="1556" y="49"/>
                    </a:lnTo>
                    <a:lnTo>
                      <a:pt x="1146" y="180"/>
                    </a:lnTo>
                    <a:lnTo>
                      <a:pt x="786" y="393"/>
                    </a:lnTo>
                    <a:lnTo>
                      <a:pt x="491" y="704"/>
                    </a:lnTo>
                    <a:lnTo>
                      <a:pt x="262" y="1081"/>
                    </a:lnTo>
                    <a:lnTo>
                      <a:pt x="180" y="1294"/>
                    </a:lnTo>
                    <a:lnTo>
                      <a:pt x="180" y="1310"/>
                    </a:lnTo>
                    <a:lnTo>
                      <a:pt x="115" y="1490"/>
                    </a:lnTo>
                    <a:lnTo>
                      <a:pt x="66" y="1670"/>
                    </a:lnTo>
                    <a:lnTo>
                      <a:pt x="0" y="1932"/>
                    </a:lnTo>
                    <a:lnTo>
                      <a:pt x="17" y="2456"/>
                    </a:lnTo>
                    <a:lnTo>
                      <a:pt x="180" y="2947"/>
                    </a:lnTo>
                    <a:lnTo>
                      <a:pt x="475" y="3373"/>
                    </a:lnTo>
                    <a:lnTo>
                      <a:pt x="688" y="3537"/>
                    </a:lnTo>
                    <a:lnTo>
                      <a:pt x="917" y="3684"/>
                    </a:lnTo>
                    <a:lnTo>
                      <a:pt x="1408" y="3848"/>
                    </a:lnTo>
                    <a:lnTo>
                      <a:pt x="1932" y="3848"/>
                    </a:lnTo>
                    <a:lnTo>
                      <a:pt x="2440" y="3700"/>
                    </a:lnTo>
                    <a:lnTo>
                      <a:pt x="2669" y="3553"/>
                    </a:lnTo>
                    <a:lnTo>
                      <a:pt x="2816" y="3455"/>
                    </a:lnTo>
                    <a:lnTo>
                      <a:pt x="2980" y="3340"/>
                    </a:lnTo>
                    <a:lnTo>
                      <a:pt x="3176" y="3193"/>
                    </a:lnTo>
                    <a:lnTo>
                      <a:pt x="3455" y="2849"/>
                    </a:lnTo>
                    <a:lnTo>
                      <a:pt x="3651" y="2472"/>
                    </a:lnTo>
                    <a:lnTo>
                      <a:pt x="3749" y="2063"/>
                    </a:lnTo>
                    <a:lnTo>
                      <a:pt x="3749" y="1637"/>
                    </a:lnTo>
                    <a:lnTo>
                      <a:pt x="3651" y="1228"/>
                    </a:lnTo>
                    <a:lnTo>
                      <a:pt x="3471" y="852"/>
                    </a:lnTo>
                    <a:lnTo>
                      <a:pt x="3176" y="508"/>
                    </a:lnTo>
                    <a:lnTo>
                      <a:pt x="2996" y="360"/>
                    </a:lnTo>
                    <a:lnTo>
                      <a:pt x="2800" y="229"/>
                    </a:lnTo>
                    <a:lnTo>
                      <a:pt x="2390" y="66"/>
                    </a:lnTo>
                    <a:lnTo>
                      <a:pt x="1965" y="0"/>
                    </a:lnTo>
                    <a:close/>
                  </a:path>
                </a:pathLst>
              </a:custGeom>
              <a:solidFill>
                <a:srgbClr val="F978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517234556"/>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par>
                                <p:cTn id="52" presetID="14" presetClass="entr" presetSubtype="1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986843" y="247128"/>
            <a:ext cx="446949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I.</a:t>
            </a:r>
            <a:r>
              <a:rPr kumimoji="0" lang="en-US" altLang="zh-CN" sz="32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Đọc và tìm hiểu chung</a:t>
            </a:r>
            <a:endParaRPr kumimoji="0" lang="zh-CN" alt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30" name="图片 9">
            <a:extLst>
              <a:ext uri="{FF2B5EF4-FFF2-40B4-BE49-F238E27FC236}">
                <a16:creationId xmlns:a16="http://schemas.microsoft.com/office/drawing/2014/main" xmlns="" id="{3FBADCE0-4221-652C-DEF7-EED419D802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305"/>
          <a:stretch/>
        </p:blipFill>
        <p:spPr>
          <a:xfrm>
            <a:off x="509919" y="1604864"/>
            <a:ext cx="4498150" cy="4440180"/>
          </a:xfrm>
          <a:prstGeom prst="rect">
            <a:avLst/>
          </a:prstGeom>
        </p:spPr>
      </p:pic>
      <p:sp>
        <p:nvSpPr>
          <p:cNvPr id="31" name="Google Shape;1629;p31">
            <a:extLst>
              <a:ext uri="{FF2B5EF4-FFF2-40B4-BE49-F238E27FC236}">
                <a16:creationId xmlns:a16="http://schemas.microsoft.com/office/drawing/2014/main" xmlns="" id="{BF1FC2B8-6A5E-89D9-1B1A-3B65D145E91F}"/>
              </a:ext>
            </a:extLst>
          </p:cNvPr>
          <p:cNvSpPr/>
          <p:nvPr/>
        </p:nvSpPr>
        <p:spPr>
          <a:xfrm>
            <a:off x="5495734" y="1601604"/>
            <a:ext cx="5238444" cy="1789049"/>
          </a:xfrm>
          <a:prstGeom prst="roundRect">
            <a:avLst>
              <a:gd name="adj" fmla="val 5263"/>
            </a:avLst>
          </a:prstGeom>
          <a:solidFill>
            <a:srgbClr val="FFC000">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632;p31">
            <a:extLst>
              <a:ext uri="{FF2B5EF4-FFF2-40B4-BE49-F238E27FC236}">
                <a16:creationId xmlns:a16="http://schemas.microsoft.com/office/drawing/2014/main" xmlns="" id="{891171C6-DBA4-AC2B-F242-7638A198B4B3}"/>
              </a:ext>
            </a:extLst>
          </p:cNvPr>
          <p:cNvSpPr/>
          <p:nvPr/>
        </p:nvSpPr>
        <p:spPr>
          <a:xfrm>
            <a:off x="6524571" y="3691814"/>
            <a:ext cx="5238858" cy="1872060"/>
          </a:xfrm>
          <a:prstGeom prst="roundRect">
            <a:avLst>
              <a:gd name="adj" fmla="val 6340"/>
            </a:avLst>
          </a:prstGeom>
          <a:solidFill>
            <a:srgbClr val="70AD47">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641;p31">
            <a:extLst>
              <a:ext uri="{FF2B5EF4-FFF2-40B4-BE49-F238E27FC236}">
                <a16:creationId xmlns:a16="http://schemas.microsoft.com/office/drawing/2014/main" xmlns="" id="{6FEDA2A5-B32C-3336-BAF6-3272B7162C6A}"/>
              </a:ext>
            </a:extLst>
          </p:cNvPr>
          <p:cNvSpPr txBox="1"/>
          <p:nvPr/>
        </p:nvSpPr>
        <p:spPr>
          <a:xfrm>
            <a:off x="8239682" y="4270413"/>
            <a:ext cx="3306007" cy="950792"/>
          </a:xfrm>
          <a:prstGeom prst="rect">
            <a:avLst/>
          </a:prstGeom>
          <a:noFill/>
          <a:ln>
            <a:noFill/>
          </a:ln>
        </p:spPr>
        <p:txBody>
          <a:bodyPr spcFirstLastPara="1" wrap="square" lIns="91425" tIns="91425" rIns="91425" bIns="91425" anchor="t" anchorCtr="0">
            <a:noAutofit/>
          </a:bodyPr>
          <a:lstStyle/>
          <a:p>
            <a:r>
              <a:rPr lang="en-US" sz="2400" i="1">
                <a:latin typeface="Times New Roman" panose="02020603050405020304" pitchFamily="18" charset="0"/>
                <a:cs typeface="Times New Roman" panose="02020603050405020304" pitchFamily="18" charset="0"/>
              </a:rPr>
              <a:t>Báo cáo dự án về tác giả, tác phẩm</a:t>
            </a:r>
            <a:endParaRPr lang="en-US" sz="2400">
              <a:latin typeface="Times New Roman" panose="02020603050405020304" pitchFamily="18" charset="0"/>
              <a:cs typeface="Times New Roman" panose="02020603050405020304" pitchFamily="18" charset="0"/>
            </a:endParaRPr>
          </a:p>
        </p:txBody>
      </p:sp>
      <p:sp>
        <p:nvSpPr>
          <p:cNvPr id="34" name="Google Shape;1644;p31">
            <a:extLst>
              <a:ext uri="{FF2B5EF4-FFF2-40B4-BE49-F238E27FC236}">
                <a16:creationId xmlns:a16="http://schemas.microsoft.com/office/drawing/2014/main" xmlns="" id="{DE0DE84F-B42A-710D-6B6D-450967979A68}"/>
              </a:ext>
            </a:extLst>
          </p:cNvPr>
          <p:cNvSpPr txBox="1"/>
          <p:nvPr/>
        </p:nvSpPr>
        <p:spPr>
          <a:xfrm>
            <a:off x="5837951" y="1895026"/>
            <a:ext cx="3410888" cy="955737"/>
          </a:xfrm>
          <a:prstGeom prst="rect">
            <a:avLst/>
          </a:prstGeom>
          <a:noFill/>
          <a:ln>
            <a:noFill/>
          </a:ln>
        </p:spPr>
        <p:txBody>
          <a:bodyPr spcFirstLastPara="1" wrap="square" lIns="91425" tIns="91425" rIns="91425" bIns="91425" anchor="t" anchorCtr="0">
            <a:noAutofit/>
          </a:bodyPr>
          <a:lstStyle/>
          <a:p>
            <a:pPr algn="just">
              <a:buClr>
                <a:srgbClr val="000000"/>
              </a:buClr>
              <a:buFont typeface="Arial"/>
              <a:buNone/>
            </a:pPr>
            <a:r>
              <a:rPr lang="en-US" sz="2400" i="1">
                <a:latin typeface="Times New Roman" panose="02020603050405020304" pitchFamily="18" charset="0"/>
                <a:cs typeface="Times New Roman" panose="02020603050405020304" pitchFamily="18" charset="0"/>
              </a:rPr>
              <a:t>HS thay nhau đọc thành tiếng toàn VB</a:t>
            </a:r>
            <a:endParaRPr sz="2000" kern="0">
              <a:solidFill>
                <a:srgbClr val="000000"/>
              </a:solidFill>
              <a:latin typeface="Times New Roman" panose="02020603050405020304" pitchFamily="18" charset="0"/>
              <a:ea typeface="Barlow"/>
              <a:cs typeface="Times New Roman" panose="02020603050405020304" pitchFamily="18" charset="0"/>
              <a:sym typeface="Barlow"/>
            </a:endParaRPr>
          </a:p>
        </p:txBody>
      </p:sp>
      <p:grpSp>
        <p:nvGrpSpPr>
          <p:cNvPr id="35" name="Google Shape;1645;p31">
            <a:extLst>
              <a:ext uri="{FF2B5EF4-FFF2-40B4-BE49-F238E27FC236}">
                <a16:creationId xmlns:a16="http://schemas.microsoft.com/office/drawing/2014/main" xmlns="" id="{C0248213-7B05-9EFD-930D-7A4B58D9FB7F}"/>
              </a:ext>
            </a:extLst>
          </p:cNvPr>
          <p:cNvGrpSpPr/>
          <p:nvPr/>
        </p:nvGrpSpPr>
        <p:grpSpPr>
          <a:xfrm>
            <a:off x="9497668" y="2052435"/>
            <a:ext cx="1147660" cy="1076956"/>
            <a:chOff x="-831485" y="3330888"/>
            <a:chExt cx="831490" cy="849520"/>
          </a:xfrm>
        </p:grpSpPr>
        <p:grpSp>
          <p:nvGrpSpPr>
            <p:cNvPr id="36" name="Google Shape;1646;p31">
              <a:extLst>
                <a:ext uri="{FF2B5EF4-FFF2-40B4-BE49-F238E27FC236}">
                  <a16:creationId xmlns:a16="http://schemas.microsoft.com/office/drawing/2014/main" xmlns="" id="{1982AD87-019A-6DF9-23E4-5FA942745CE4}"/>
                </a:ext>
              </a:extLst>
            </p:cNvPr>
            <p:cNvGrpSpPr/>
            <p:nvPr/>
          </p:nvGrpSpPr>
          <p:grpSpPr>
            <a:xfrm>
              <a:off x="-831485" y="3330888"/>
              <a:ext cx="831490" cy="849520"/>
              <a:chOff x="-831485" y="3330888"/>
              <a:chExt cx="831490" cy="849520"/>
            </a:xfrm>
          </p:grpSpPr>
          <p:sp>
            <p:nvSpPr>
              <p:cNvPr id="65" name="Google Shape;1647;p31">
                <a:extLst>
                  <a:ext uri="{FF2B5EF4-FFF2-40B4-BE49-F238E27FC236}">
                    <a16:creationId xmlns:a16="http://schemas.microsoft.com/office/drawing/2014/main" xmlns="" id="{0DDC35C8-89F1-DC27-ECCB-7B424397534A}"/>
                  </a:ext>
                </a:extLst>
              </p:cNvPr>
              <p:cNvSpPr/>
              <p:nvPr/>
            </p:nvSpPr>
            <p:spPr>
              <a:xfrm>
                <a:off x="-509946" y="3330888"/>
                <a:ext cx="188382" cy="174702"/>
              </a:xfrm>
              <a:custGeom>
                <a:avLst/>
                <a:gdLst/>
                <a:ahLst/>
                <a:cxnLst/>
                <a:rect l="l" t="t" r="r" b="b"/>
                <a:pathLst>
                  <a:path w="6321" h="5862" extrusionOk="0">
                    <a:moveTo>
                      <a:pt x="3161" y="0"/>
                    </a:moveTo>
                    <a:lnTo>
                      <a:pt x="2850" y="17"/>
                    </a:lnTo>
                    <a:lnTo>
                      <a:pt x="2309" y="311"/>
                    </a:lnTo>
                    <a:lnTo>
                      <a:pt x="2113" y="541"/>
                    </a:lnTo>
                    <a:lnTo>
                      <a:pt x="1867" y="377"/>
                    </a:lnTo>
                    <a:lnTo>
                      <a:pt x="1262" y="246"/>
                    </a:lnTo>
                    <a:lnTo>
                      <a:pt x="951" y="295"/>
                    </a:lnTo>
                    <a:lnTo>
                      <a:pt x="705" y="393"/>
                    </a:lnTo>
                    <a:lnTo>
                      <a:pt x="312" y="704"/>
                    </a:lnTo>
                    <a:lnTo>
                      <a:pt x="66" y="1130"/>
                    </a:lnTo>
                    <a:lnTo>
                      <a:pt x="1" y="1638"/>
                    </a:lnTo>
                    <a:lnTo>
                      <a:pt x="50" y="1883"/>
                    </a:lnTo>
                    <a:lnTo>
                      <a:pt x="66" y="1932"/>
                    </a:lnTo>
                    <a:lnTo>
                      <a:pt x="83" y="1965"/>
                    </a:lnTo>
                    <a:lnTo>
                      <a:pt x="1425" y="5862"/>
                    </a:lnTo>
                    <a:lnTo>
                      <a:pt x="4896" y="5862"/>
                    </a:lnTo>
                    <a:lnTo>
                      <a:pt x="5879" y="3013"/>
                    </a:lnTo>
                    <a:lnTo>
                      <a:pt x="6239" y="1965"/>
                    </a:lnTo>
                    <a:lnTo>
                      <a:pt x="6255" y="1932"/>
                    </a:lnTo>
                    <a:lnTo>
                      <a:pt x="6272" y="1883"/>
                    </a:lnTo>
                    <a:lnTo>
                      <a:pt x="6321" y="1638"/>
                    </a:lnTo>
                    <a:lnTo>
                      <a:pt x="6255" y="1130"/>
                    </a:lnTo>
                    <a:lnTo>
                      <a:pt x="6010" y="704"/>
                    </a:lnTo>
                    <a:lnTo>
                      <a:pt x="5617" y="393"/>
                    </a:lnTo>
                    <a:lnTo>
                      <a:pt x="5371" y="295"/>
                    </a:lnTo>
                    <a:lnTo>
                      <a:pt x="5060" y="246"/>
                    </a:lnTo>
                    <a:lnTo>
                      <a:pt x="4471" y="377"/>
                    </a:lnTo>
                    <a:lnTo>
                      <a:pt x="4209" y="541"/>
                    </a:lnTo>
                    <a:lnTo>
                      <a:pt x="4029" y="311"/>
                    </a:lnTo>
                    <a:lnTo>
                      <a:pt x="3488" y="17"/>
                    </a:lnTo>
                    <a:lnTo>
                      <a:pt x="3161"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6" name="Google Shape;1648;p31">
                <a:extLst>
                  <a:ext uri="{FF2B5EF4-FFF2-40B4-BE49-F238E27FC236}">
                    <a16:creationId xmlns:a16="http://schemas.microsoft.com/office/drawing/2014/main" xmlns="" id="{6AFE29AF-D256-04CE-0B39-650E0429A3CF}"/>
                  </a:ext>
                </a:extLst>
              </p:cNvPr>
              <p:cNvSpPr/>
              <p:nvPr/>
            </p:nvSpPr>
            <p:spPr>
              <a:xfrm>
                <a:off x="-721692" y="3378214"/>
                <a:ext cx="201048" cy="205458"/>
              </a:xfrm>
              <a:custGeom>
                <a:avLst/>
                <a:gdLst/>
                <a:ahLst/>
                <a:cxnLst/>
                <a:rect l="l" t="t" r="r" b="b"/>
                <a:pathLst>
                  <a:path w="6746" h="6894" extrusionOk="0">
                    <a:moveTo>
                      <a:pt x="4110" y="0"/>
                    </a:moveTo>
                    <a:lnTo>
                      <a:pt x="3864" y="82"/>
                    </a:lnTo>
                    <a:lnTo>
                      <a:pt x="3570" y="213"/>
                    </a:lnTo>
                    <a:lnTo>
                      <a:pt x="3160" y="672"/>
                    </a:lnTo>
                    <a:lnTo>
                      <a:pt x="3062" y="950"/>
                    </a:lnTo>
                    <a:lnTo>
                      <a:pt x="2767" y="885"/>
                    </a:lnTo>
                    <a:lnTo>
                      <a:pt x="2162" y="966"/>
                    </a:lnTo>
                    <a:lnTo>
                      <a:pt x="1883" y="1130"/>
                    </a:lnTo>
                    <a:lnTo>
                      <a:pt x="1654" y="1343"/>
                    </a:lnTo>
                    <a:lnTo>
                      <a:pt x="1376" y="1883"/>
                    </a:lnTo>
                    <a:lnTo>
                      <a:pt x="1359" y="2194"/>
                    </a:lnTo>
                    <a:lnTo>
                      <a:pt x="1048" y="2194"/>
                    </a:lnTo>
                    <a:lnTo>
                      <a:pt x="492" y="2440"/>
                    </a:lnTo>
                    <a:lnTo>
                      <a:pt x="279" y="2669"/>
                    </a:lnTo>
                    <a:lnTo>
                      <a:pt x="131" y="2898"/>
                    </a:lnTo>
                    <a:lnTo>
                      <a:pt x="0" y="3373"/>
                    </a:lnTo>
                    <a:lnTo>
                      <a:pt x="49" y="3864"/>
                    </a:lnTo>
                    <a:lnTo>
                      <a:pt x="295" y="4306"/>
                    </a:lnTo>
                    <a:lnTo>
                      <a:pt x="492" y="4486"/>
                    </a:lnTo>
                    <a:lnTo>
                      <a:pt x="524" y="4519"/>
                    </a:lnTo>
                    <a:lnTo>
                      <a:pt x="557" y="4536"/>
                    </a:lnTo>
                    <a:lnTo>
                      <a:pt x="3946" y="6893"/>
                    </a:lnTo>
                    <a:lnTo>
                      <a:pt x="6746" y="4863"/>
                    </a:lnTo>
                    <a:lnTo>
                      <a:pt x="5862" y="1965"/>
                    </a:lnTo>
                    <a:lnTo>
                      <a:pt x="5551" y="917"/>
                    </a:lnTo>
                    <a:lnTo>
                      <a:pt x="5534" y="868"/>
                    </a:lnTo>
                    <a:lnTo>
                      <a:pt x="5518" y="835"/>
                    </a:lnTo>
                    <a:lnTo>
                      <a:pt x="5403" y="590"/>
                    </a:lnTo>
                    <a:lnTo>
                      <a:pt x="5059" y="230"/>
                    </a:lnTo>
                    <a:lnTo>
                      <a:pt x="4617" y="17"/>
                    </a:lnTo>
                    <a:lnTo>
                      <a:pt x="4110"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7" name="Google Shape;1649;p31">
                <a:extLst>
                  <a:ext uri="{FF2B5EF4-FFF2-40B4-BE49-F238E27FC236}">
                    <a16:creationId xmlns:a16="http://schemas.microsoft.com/office/drawing/2014/main" xmlns="" id="{54A3D6C4-5C00-B22A-B300-97E43A6A32D4}"/>
                  </a:ext>
                </a:extLst>
              </p:cNvPr>
              <p:cNvSpPr/>
              <p:nvPr/>
            </p:nvSpPr>
            <p:spPr>
              <a:xfrm>
                <a:off x="-831485" y="3547045"/>
                <a:ext cx="194223" cy="182987"/>
              </a:xfrm>
              <a:custGeom>
                <a:avLst/>
                <a:gdLst/>
                <a:ahLst/>
                <a:cxnLst/>
                <a:rect l="l" t="t" r="r" b="b"/>
                <a:pathLst>
                  <a:path w="6517" h="6140" extrusionOk="0">
                    <a:moveTo>
                      <a:pt x="2440" y="0"/>
                    </a:moveTo>
                    <a:lnTo>
                      <a:pt x="1949" y="98"/>
                    </a:lnTo>
                    <a:lnTo>
                      <a:pt x="1523" y="377"/>
                    </a:lnTo>
                    <a:lnTo>
                      <a:pt x="1359" y="590"/>
                    </a:lnTo>
                    <a:lnTo>
                      <a:pt x="1212" y="868"/>
                    </a:lnTo>
                    <a:lnTo>
                      <a:pt x="1147" y="1474"/>
                    </a:lnTo>
                    <a:lnTo>
                      <a:pt x="1245" y="1752"/>
                    </a:lnTo>
                    <a:lnTo>
                      <a:pt x="950" y="1867"/>
                    </a:lnTo>
                    <a:lnTo>
                      <a:pt x="525" y="2292"/>
                    </a:lnTo>
                    <a:lnTo>
                      <a:pt x="394" y="2587"/>
                    </a:lnTo>
                    <a:lnTo>
                      <a:pt x="328" y="2898"/>
                    </a:lnTo>
                    <a:lnTo>
                      <a:pt x="426" y="3504"/>
                    </a:lnTo>
                    <a:lnTo>
                      <a:pt x="590" y="3766"/>
                    </a:lnTo>
                    <a:lnTo>
                      <a:pt x="344" y="3946"/>
                    </a:lnTo>
                    <a:lnTo>
                      <a:pt x="33" y="4470"/>
                    </a:lnTo>
                    <a:lnTo>
                      <a:pt x="1" y="4797"/>
                    </a:lnTo>
                    <a:lnTo>
                      <a:pt x="1" y="5059"/>
                    </a:lnTo>
                    <a:lnTo>
                      <a:pt x="181" y="5518"/>
                    </a:lnTo>
                    <a:lnTo>
                      <a:pt x="525" y="5894"/>
                    </a:lnTo>
                    <a:lnTo>
                      <a:pt x="967" y="6107"/>
                    </a:lnTo>
                    <a:lnTo>
                      <a:pt x="1229" y="6140"/>
                    </a:lnTo>
                    <a:lnTo>
                      <a:pt x="1310" y="6140"/>
                    </a:lnTo>
                    <a:lnTo>
                      <a:pt x="5453" y="6058"/>
                    </a:lnTo>
                    <a:lnTo>
                      <a:pt x="6517" y="2767"/>
                    </a:lnTo>
                    <a:lnTo>
                      <a:pt x="4110" y="933"/>
                    </a:lnTo>
                    <a:lnTo>
                      <a:pt x="3226" y="262"/>
                    </a:lnTo>
                    <a:lnTo>
                      <a:pt x="3193" y="246"/>
                    </a:lnTo>
                    <a:lnTo>
                      <a:pt x="3160" y="213"/>
                    </a:lnTo>
                    <a:lnTo>
                      <a:pt x="2931" y="82"/>
                    </a:lnTo>
                    <a:lnTo>
                      <a:pt x="2440"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8" name="Google Shape;1650;p31">
                <a:extLst>
                  <a:ext uri="{FF2B5EF4-FFF2-40B4-BE49-F238E27FC236}">
                    <a16:creationId xmlns:a16="http://schemas.microsoft.com/office/drawing/2014/main" xmlns="" id="{F291AA6E-7202-59D9-10ED-3D203F8334A7}"/>
                  </a:ext>
                </a:extLst>
              </p:cNvPr>
              <p:cNvSpPr/>
              <p:nvPr/>
            </p:nvSpPr>
            <p:spPr>
              <a:xfrm>
                <a:off x="-831485" y="3781233"/>
                <a:ext cx="194223" cy="183017"/>
              </a:xfrm>
              <a:custGeom>
                <a:avLst/>
                <a:gdLst/>
                <a:ahLst/>
                <a:cxnLst/>
                <a:rect l="l" t="t" r="r" b="b"/>
                <a:pathLst>
                  <a:path w="6517" h="6141" extrusionOk="0">
                    <a:moveTo>
                      <a:pt x="1229" y="1"/>
                    </a:moveTo>
                    <a:lnTo>
                      <a:pt x="967" y="34"/>
                    </a:lnTo>
                    <a:lnTo>
                      <a:pt x="525" y="247"/>
                    </a:lnTo>
                    <a:lnTo>
                      <a:pt x="181" y="607"/>
                    </a:lnTo>
                    <a:lnTo>
                      <a:pt x="1" y="1082"/>
                    </a:lnTo>
                    <a:lnTo>
                      <a:pt x="1" y="1344"/>
                    </a:lnTo>
                    <a:lnTo>
                      <a:pt x="33" y="1671"/>
                    </a:lnTo>
                    <a:lnTo>
                      <a:pt x="344" y="2195"/>
                    </a:lnTo>
                    <a:lnTo>
                      <a:pt x="590" y="2375"/>
                    </a:lnTo>
                    <a:lnTo>
                      <a:pt x="426" y="2637"/>
                    </a:lnTo>
                    <a:lnTo>
                      <a:pt x="328" y="3226"/>
                    </a:lnTo>
                    <a:lnTo>
                      <a:pt x="394" y="3537"/>
                    </a:lnTo>
                    <a:lnTo>
                      <a:pt x="525" y="3832"/>
                    </a:lnTo>
                    <a:lnTo>
                      <a:pt x="950" y="4258"/>
                    </a:lnTo>
                    <a:lnTo>
                      <a:pt x="1245" y="4372"/>
                    </a:lnTo>
                    <a:lnTo>
                      <a:pt x="1147" y="4667"/>
                    </a:lnTo>
                    <a:lnTo>
                      <a:pt x="1212" y="5273"/>
                    </a:lnTo>
                    <a:lnTo>
                      <a:pt x="1359" y="5551"/>
                    </a:lnTo>
                    <a:lnTo>
                      <a:pt x="1523" y="5764"/>
                    </a:lnTo>
                    <a:lnTo>
                      <a:pt x="1949" y="6042"/>
                    </a:lnTo>
                    <a:lnTo>
                      <a:pt x="2440" y="6141"/>
                    </a:lnTo>
                    <a:lnTo>
                      <a:pt x="2931" y="6042"/>
                    </a:lnTo>
                    <a:lnTo>
                      <a:pt x="3160" y="5911"/>
                    </a:lnTo>
                    <a:lnTo>
                      <a:pt x="3193" y="5895"/>
                    </a:lnTo>
                    <a:lnTo>
                      <a:pt x="3226" y="5862"/>
                    </a:lnTo>
                    <a:lnTo>
                      <a:pt x="6517" y="3374"/>
                    </a:lnTo>
                    <a:lnTo>
                      <a:pt x="5453" y="83"/>
                    </a:lnTo>
                    <a:lnTo>
                      <a:pt x="2424" y="17"/>
                    </a:lnTo>
                    <a:lnTo>
                      <a:pt x="1310"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9" name="Google Shape;1651;p31">
                <a:extLst>
                  <a:ext uri="{FF2B5EF4-FFF2-40B4-BE49-F238E27FC236}">
                    <a16:creationId xmlns:a16="http://schemas.microsoft.com/office/drawing/2014/main" xmlns="" id="{4B6C828B-F5D4-816A-3D3A-DAF40494E0F8}"/>
                  </a:ext>
                </a:extLst>
              </p:cNvPr>
              <p:cNvSpPr/>
              <p:nvPr/>
            </p:nvSpPr>
            <p:spPr>
              <a:xfrm>
                <a:off x="-721692" y="3927146"/>
                <a:ext cx="201048" cy="205935"/>
              </a:xfrm>
              <a:custGeom>
                <a:avLst/>
                <a:gdLst/>
                <a:ahLst/>
                <a:cxnLst/>
                <a:rect l="l" t="t" r="r" b="b"/>
                <a:pathLst>
                  <a:path w="6746" h="6910" extrusionOk="0">
                    <a:moveTo>
                      <a:pt x="3946" y="0"/>
                    </a:moveTo>
                    <a:lnTo>
                      <a:pt x="1457" y="1736"/>
                    </a:lnTo>
                    <a:lnTo>
                      <a:pt x="557" y="2374"/>
                    </a:lnTo>
                    <a:lnTo>
                      <a:pt x="524" y="2391"/>
                    </a:lnTo>
                    <a:lnTo>
                      <a:pt x="492" y="2407"/>
                    </a:lnTo>
                    <a:lnTo>
                      <a:pt x="295" y="2587"/>
                    </a:lnTo>
                    <a:lnTo>
                      <a:pt x="49" y="3029"/>
                    </a:lnTo>
                    <a:lnTo>
                      <a:pt x="0" y="3520"/>
                    </a:lnTo>
                    <a:lnTo>
                      <a:pt x="131" y="4012"/>
                    </a:lnTo>
                    <a:lnTo>
                      <a:pt x="279" y="4224"/>
                    </a:lnTo>
                    <a:lnTo>
                      <a:pt x="492" y="4454"/>
                    </a:lnTo>
                    <a:lnTo>
                      <a:pt x="1048" y="4699"/>
                    </a:lnTo>
                    <a:lnTo>
                      <a:pt x="1359" y="4716"/>
                    </a:lnTo>
                    <a:lnTo>
                      <a:pt x="1376" y="5010"/>
                    </a:lnTo>
                    <a:lnTo>
                      <a:pt x="1654" y="5567"/>
                    </a:lnTo>
                    <a:lnTo>
                      <a:pt x="1883" y="5780"/>
                    </a:lnTo>
                    <a:lnTo>
                      <a:pt x="2162" y="5944"/>
                    </a:lnTo>
                    <a:lnTo>
                      <a:pt x="2767" y="6025"/>
                    </a:lnTo>
                    <a:lnTo>
                      <a:pt x="3062" y="5944"/>
                    </a:lnTo>
                    <a:lnTo>
                      <a:pt x="3160" y="6238"/>
                    </a:lnTo>
                    <a:lnTo>
                      <a:pt x="3570" y="6697"/>
                    </a:lnTo>
                    <a:lnTo>
                      <a:pt x="3864" y="6828"/>
                    </a:lnTo>
                    <a:lnTo>
                      <a:pt x="4110" y="6909"/>
                    </a:lnTo>
                    <a:lnTo>
                      <a:pt x="4617" y="6877"/>
                    </a:lnTo>
                    <a:lnTo>
                      <a:pt x="5059" y="6680"/>
                    </a:lnTo>
                    <a:lnTo>
                      <a:pt x="5403" y="6304"/>
                    </a:lnTo>
                    <a:lnTo>
                      <a:pt x="5518" y="6074"/>
                    </a:lnTo>
                    <a:lnTo>
                      <a:pt x="5534" y="6025"/>
                    </a:lnTo>
                    <a:lnTo>
                      <a:pt x="5551" y="5993"/>
                    </a:lnTo>
                    <a:lnTo>
                      <a:pt x="6746" y="2047"/>
                    </a:lnTo>
                    <a:lnTo>
                      <a:pt x="3946"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0" name="Google Shape;1652;p31">
                <a:extLst>
                  <a:ext uri="{FF2B5EF4-FFF2-40B4-BE49-F238E27FC236}">
                    <a16:creationId xmlns:a16="http://schemas.microsoft.com/office/drawing/2014/main" xmlns="" id="{3AB4B690-45EB-3BCB-644D-ACDCD5D85AFB}"/>
                  </a:ext>
                </a:extLst>
              </p:cNvPr>
              <p:cNvSpPr/>
              <p:nvPr/>
            </p:nvSpPr>
            <p:spPr>
              <a:xfrm>
                <a:off x="-509946" y="4005199"/>
                <a:ext cx="188382" cy="175209"/>
              </a:xfrm>
              <a:custGeom>
                <a:avLst/>
                <a:gdLst/>
                <a:ahLst/>
                <a:cxnLst/>
                <a:rect l="l" t="t" r="r" b="b"/>
                <a:pathLst>
                  <a:path w="6321" h="5879" extrusionOk="0">
                    <a:moveTo>
                      <a:pt x="1425" y="1"/>
                    </a:moveTo>
                    <a:lnTo>
                      <a:pt x="443" y="2866"/>
                    </a:lnTo>
                    <a:lnTo>
                      <a:pt x="83" y="3914"/>
                    </a:lnTo>
                    <a:lnTo>
                      <a:pt x="66" y="3947"/>
                    </a:lnTo>
                    <a:lnTo>
                      <a:pt x="50" y="3979"/>
                    </a:lnTo>
                    <a:lnTo>
                      <a:pt x="1" y="4241"/>
                    </a:lnTo>
                    <a:lnTo>
                      <a:pt x="66" y="4749"/>
                    </a:lnTo>
                    <a:lnTo>
                      <a:pt x="312" y="5175"/>
                    </a:lnTo>
                    <a:lnTo>
                      <a:pt x="705" y="5486"/>
                    </a:lnTo>
                    <a:lnTo>
                      <a:pt x="951" y="5568"/>
                    </a:lnTo>
                    <a:lnTo>
                      <a:pt x="1262" y="5633"/>
                    </a:lnTo>
                    <a:lnTo>
                      <a:pt x="1867" y="5502"/>
                    </a:lnTo>
                    <a:lnTo>
                      <a:pt x="2113" y="5338"/>
                    </a:lnTo>
                    <a:lnTo>
                      <a:pt x="2309" y="5568"/>
                    </a:lnTo>
                    <a:lnTo>
                      <a:pt x="2850" y="5846"/>
                    </a:lnTo>
                    <a:lnTo>
                      <a:pt x="3161" y="5879"/>
                    </a:lnTo>
                    <a:lnTo>
                      <a:pt x="3488" y="5846"/>
                    </a:lnTo>
                    <a:lnTo>
                      <a:pt x="4029" y="5568"/>
                    </a:lnTo>
                    <a:lnTo>
                      <a:pt x="4209" y="5338"/>
                    </a:lnTo>
                    <a:lnTo>
                      <a:pt x="4471" y="5502"/>
                    </a:lnTo>
                    <a:lnTo>
                      <a:pt x="5060" y="5633"/>
                    </a:lnTo>
                    <a:lnTo>
                      <a:pt x="5371" y="5568"/>
                    </a:lnTo>
                    <a:lnTo>
                      <a:pt x="5617" y="5486"/>
                    </a:lnTo>
                    <a:lnTo>
                      <a:pt x="6010" y="5175"/>
                    </a:lnTo>
                    <a:lnTo>
                      <a:pt x="6255" y="4749"/>
                    </a:lnTo>
                    <a:lnTo>
                      <a:pt x="6321" y="4241"/>
                    </a:lnTo>
                    <a:lnTo>
                      <a:pt x="6272" y="3979"/>
                    </a:lnTo>
                    <a:lnTo>
                      <a:pt x="6255" y="3947"/>
                    </a:lnTo>
                    <a:lnTo>
                      <a:pt x="6239" y="3914"/>
                    </a:lnTo>
                    <a:lnTo>
                      <a:pt x="4896"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1" name="Google Shape;1653;p31">
                <a:extLst>
                  <a:ext uri="{FF2B5EF4-FFF2-40B4-BE49-F238E27FC236}">
                    <a16:creationId xmlns:a16="http://schemas.microsoft.com/office/drawing/2014/main" xmlns="" id="{3FE9C572-55C1-901A-78BF-1313386244B3}"/>
                  </a:ext>
                </a:extLst>
              </p:cNvPr>
              <p:cNvSpPr/>
              <p:nvPr/>
            </p:nvSpPr>
            <p:spPr>
              <a:xfrm>
                <a:off x="-310358" y="3927146"/>
                <a:ext cx="201048" cy="205935"/>
              </a:xfrm>
              <a:custGeom>
                <a:avLst/>
                <a:gdLst/>
                <a:ahLst/>
                <a:cxnLst/>
                <a:rect l="l" t="t" r="r" b="b"/>
                <a:pathLst>
                  <a:path w="6746" h="6910" extrusionOk="0">
                    <a:moveTo>
                      <a:pt x="2784" y="0"/>
                    </a:moveTo>
                    <a:lnTo>
                      <a:pt x="0" y="2047"/>
                    </a:lnTo>
                    <a:lnTo>
                      <a:pt x="868" y="4928"/>
                    </a:lnTo>
                    <a:lnTo>
                      <a:pt x="1195" y="5993"/>
                    </a:lnTo>
                    <a:lnTo>
                      <a:pt x="1195" y="6025"/>
                    </a:lnTo>
                    <a:lnTo>
                      <a:pt x="1212" y="6074"/>
                    </a:lnTo>
                    <a:lnTo>
                      <a:pt x="1326" y="6304"/>
                    </a:lnTo>
                    <a:lnTo>
                      <a:pt x="1670" y="6680"/>
                    </a:lnTo>
                    <a:lnTo>
                      <a:pt x="2112" y="6877"/>
                    </a:lnTo>
                    <a:lnTo>
                      <a:pt x="2620" y="6909"/>
                    </a:lnTo>
                    <a:lnTo>
                      <a:pt x="2882" y="6828"/>
                    </a:lnTo>
                    <a:lnTo>
                      <a:pt x="3160" y="6697"/>
                    </a:lnTo>
                    <a:lnTo>
                      <a:pt x="3569" y="6238"/>
                    </a:lnTo>
                    <a:lnTo>
                      <a:pt x="3668" y="5944"/>
                    </a:lnTo>
                    <a:lnTo>
                      <a:pt x="3962" y="6025"/>
                    </a:lnTo>
                    <a:lnTo>
                      <a:pt x="4568" y="5944"/>
                    </a:lnTo>
                    <a:lnTo>
                      <a:pt x="4846" y="5780"/>
                    </a:lnTo>
                    <a:lnTo>
                      <a:pt x="5092" y="5567"/>
                    </a:lnTo>
                    <a:lnTo>
                      <a:pt x="5354" y="5010"/>
                    </a:lnTo>
                    <a:lnTo>
                      <a:pt x="5370" y="4716"/>
                    </a:lnTo>
                    <a:lnTo>
                      <a:pt x="5681" y="4699"/>
                    </a:lnTo>
                    <a:lnTo>
                      <a:pt x="6238" y="4454"/>
                    </a:lnTo>
                    <a:lnTo>
                      <a:pt x="6451" y="4224"/>
                    </a:lnTo>
                    <a:lnTo>
                      <a:pt x="6598" y="4012"/>
                    </a:lnTo>
                    <a:lnTo>
                      <a:pt x="6746" y="3520"/>
                    </a:lnTo>
                    <a:lnTo>
                      <a:pt x="6680" y="3029"/>
                    </a:lnTo>
                    <a:lnTo>
                      <a:pt x="6435" y="2587"/>
                    </a:lnTo>
                    <a:lnTo>
                      <a:pt x="6238" y="2407"/>
                    </a:lnTo>
                    <a:lnTo>
                      <a:pt x="6205" y="2391"/>
                    </a:lnTo>
                    <a:lnTo>
                      <a:pt x="6173" y="2374"/>
                    </a:lnTo>
                    <a:lnTo>
                      <a:pt x="2784"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2" name="Google Shape;1654;p31">
                <a:extLst>
                  <a:ext uri="{FF2B5EF4-FFF2-40B4-BE49-F238E27FC236}">
                    <a16:creationId xmlns:a16="http://schemas.microsoft.com/office/drawing/2014/main" xmlns="" id="{B0C47F97-3E30-1440-0F49-EC0C5E380FF9}"/>
                  </a:ext>
                </a:extLst>
              </p:cNvPr>
              <p:cNvSpPr/>
              <p:nvPr/>
            </p:nvSpPr>
            <p:spPr>
              <a:xfrm>
                <a:off x="-194248" y="3781233"/>
                <a:ext cx="194253" cy="183017"/>
              </a:xfrm>
              <a:custGeom>
                <a:avLst/>
                <a:gdLst/>
                <a:ahLst/>
                <a:cxnLst/>
                <a:rect l="l" t="t" r="r" b="b"/>
                <a:pathLst>
                  <a:path w="6518" h="6141" extrusionOk="0">
                    <a:moveTo>
                      <a:pt x="5207" y="1"/>
                    </a:moveTo>
                    <a:lnTo>
                      <a:pt x="1081" y="83"/>
                    </a:lnTo>
                    <a:lnTo>
                      <a:pt x="1" y="3374"/>
                    </a:lnTo>
                    <a:lnTo>
                      <a:pt x="2408" y="5207"/>
                    </a:lnTo>
                    <a:lnTo>
                      <a:pt x="3292" y="5862"/>
                    </a:lnTo>
                    <a:lnTo>
                      <a:pt x="3324" y="5895"/>
                    </a:lnTo>
                    <a:lnTo>
                      <a:pt x="3357" y="5911"/>
                    </a:lnTo>
                    <a:lnTo>
                      <a:pt x="3586" y="6042"/>
                    </a:lnTo>
                    <a:lnTo>
                      <a:pt x="4094" y="6141"/>
                    </a:lnTo>
                    <a:lnTo>
                      <a:pt x="4569" y="6042"/>
                    </a:lnTo>
                    <a:lnTo>
                      <a:pt x="4994" y="5764"/>
                    </a:lnTo>
                    <a:lnTo>
                      <a:pt x="5158" y="5551"/>
                    </a:lnTo>
                    <a:lnTo>
                      <a:pt x="5305" y="5273"/>
                    </a:lnTo>
                    <a:lnTo>
                      <a:pt x="5371" y="4667"/>
                    </a:lnTo>
                    <a:lnTo>
                      <a:pt x="5289" y="4372"/>
                    </a:lnTo>
                    <a:lnTo>
                      <a:pt x="5567" y="4258"/>
                    </a:lnTo>
                    <a:lnTo>
                      <a:pt x="5993" y="3832"/>
                    </a:lnTo>
                    <a:lnTo>
                      <a:pt x="6124" y="3537"/>
                    </a:lnTo>
                    <a:lnTo>
                      <a:pt x="6206" y="3226"/>
                    </a:lnTo>
                    <a:lnTo>
                      <a:pt x="6091" y="2637"/>
                    </a:lnTo>
                    <a:lnTo>
                      <a:pt x="5928" y="2375"/>
                    </a:lnTo>
                    <a:lnTo>
                      <a:pt x="6173" y="2195"/>
                    </a:lnTo>
                    <a:lnTo>
                      <a:pt x="6484" y="1671"/>
                    </a:lnTo>
                    <a:lnTo>
                      <a:pt x="6517" y="1344"/>
                    </a:lnTo>
                    <a:lnTo>
                      <a:pt x="6517" y="1082"/>
                    </a:lnTo>
                    <a:lnTo>
                      <a:pt x="6337" y="607"/>
                    </a:lnTo>
                    <a:lnTo>
                      <a:pt x="6009" y="247"/>
                    </a:lnTo>
                    <a:lnTo>
                      <a:pt x="5551" y="34"/>
                    </a:lnTo>
                    <a:lnTo>
                      <a:pt x="5289"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3" name="Google Shape;1655;p31">
                <a:extLst>
                  <a:ext uri="{FF2B5EF4-FFF2-40B4-BE49-F238E27FC236}">
                    <a16:creationId xmlns:a16="http://schemas.microsoft.com/office/drawing/2014/main" xmlns="" id="{FF5E34CD-1990-E1EE-D714-14CD194FE38B}"/>
                  </a:ext>
                </a:extLst>
              </p:cNvPr>
              <p:cNvSpPr/>
              <p:nvPr/>
            </p:nvSpPr>
            <p:spPr>
              <a:xfrm>
                <a:off x="-194248" y="3547045"/>
                <a:ext cx="194253" cy="182987"/>
              </a:xfrm>
              <a:custGeom>
                <a:avLst/>
                <a:gdLst/>
                <a:ahLst/>
                <a:cxnLst/>
                <a:rect l="l" t="t" r="r" b="b"/>
                <a:pathLst>
                  <a:path w="6518" h="6140" extrusionOk="0">
                    <a:moveTo>
                      <a:pt x="4094" y="0"/>
                    </a:moveTo>
                    <a:lnTo>
                      <a:pt x="3586" y="82"/>
                    </a:lnTo>
                    <a:lnTo>
                      <a:pt x="3357" y="213"/>
                    </a:lnTo>
                    <a:lnTo>
                      <a:pt x="3324" y="246"/>
                    </a:lnTo>
                    <a:lnTo>
                      <a:pt x="3292" y="262"/>
                    </a:lnTo>
                    <a:lnTo>
                      <a:pt x="1" y="2767"/>
                    </a:lnTo>
                    <a:lnTo>
                      <a:pt x="1081" y="6058"/>
                    </a:lnTo>
                    <a:lnTo>
                      <a:pt x="4094" y="6107"/>
                    </a:lnTo>
                    <a:lnTo>
                      <a:pt x="5207" y="6140"/>
                    </a:lnTo>
                    <a:lnTo>
                      <a:pt x="5289" y="6140"/>
                    </a:lnTo>
                    <a:lnTo>
                      <a:pt x="5551" y="6107"/>
                    </a:lnTo>
                    <a:lnTo>
                      <a:pt x="6009" y="5894"/>
                    </a:lnTo>
                    <a:lnTo>
                      <a:pt x="6337" y="5518"/>
                    </a:lnTo>
                    <a:lnTo>
                      <a:pt x="6517" y="5059"/>
                    </a:lnTo>
                    <a:lnTo>
                      <a:pt x="6517" y="4797"/>
                    </a:lnTo>
                    <a:lnTo>
                      <a:pt x="6484" y="4470"/>
                    </a:lnTo>
                    <a:lnTo>
                      <a:pt x="6173" y="3946"/>
                    </a:lnTo>
                    <a:lnTo>
                      <a:pt x="5928" y="3766"/>
                    </a:lnTo>
                    <a:lnTo>
                      <a:pt x="6091" y="3504"/>
                    </a:lnTo>
                    <a:lnTo>
                      <a:pt x="6206" y="2898"/>
                    </a:lnTo>
                    <a:lnTo>
                      <a:pt x="6124" y="2587"/>
                    </a:lnTo>
                    <a:lnTo>
                      <a:pt x="5993" y="2292"/>
                    </a:lnTo>
                    <a:lnTo>
                      <a:pt x="5567" y="1867"/>
                    </a:lnTo>
                    <a:lnTo>
                      <a:pt x="5289" y="1752"/>
                    </a:lnTo>
                    <a:lnTo>
                      <a:pt x="5371" y="1474"/>
                    </a:lnTo>
                    <a:lnTo>
                      <a:pt x="5305" y="868"/>
                    </a:lnTo>
                    <a:lnTo>
                      <a:pt x="5158" y="590"/>
                    </a:lnTo>
                    <a:lnTo>
                      <a:pt x="4994" y="377"/>
                    </a:lnTo>
                    <a:lnTo>
                      <a:pt x="4569" y="98"/>
                    </a:lnTo>
                    <a:lnTo>
                      <a:pt x="4094"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4" name="Google Shape;1656;p31">
                <a:extLst>
                  <a:ext uri="{FF2B5EF4-FFF2-40B4-BE49-F238E27FC236}">
                    <a16:creationId xmlns:a16="http://schemas.microsoft.com/office/drawing/2014/main" xmlns="" id="{991EC016-9FE4-6384-22F7-66B49080D0B5}"/>
                  </a:ext>
                </a:extLst>
              </p:cNvPr>
              <p:cNvSpPr/>
              <p:nvPr/>
            </p:nvSpPr>
            <p:spPr>
              <a:xfrm>
                <a:off x="-310865" y="3378214"/>
                <a:ext cx="201554" cy="205458"/>
              </a:xfrm>
              <a:custGeom>
                <a:avLst/>
                <a:gdLst/>
                <a:ahLst/>
                <a:cxnLst/>
                <a:rect l="l" t="t" r="r" b="b"/>
                <a:pathLst>
                  <a:path w="6763" h="6894" extrusionOk="0">
                    <a:moveTo>
                      <a:pt x="2637" y="0"/>
                    </a:moveTo>
                    <a:lnTo>
                      <a:pt x="2129" y="17"/>
                    </a:lnTo>
                    <a:lnTo>
                      <a:pt x="1687" y="230"/>
                    </a:lnTo>
                    <a:lnTo>
                      <a:pt x="1343" y="590"/>
                    </a:lnTo>
                    <a:lnTo>
                      <a:pt x="1229" y="835"/>
                    </a:lnTo>
                    <a:lnTo>
                      <a:pt x="1212" y="868"/>
                    </a:lnTo>
                    <a:lnTo>
                      <a:pt x="1212" y="917"/>
                    </a:lnTo>
                    <a:lnTo>
                      <a:pt x="1" y="4863"/>
                    </a:lnTo>
                    <a:lnTo>
                      <a:pt x="2801" y="6893"/>
                    </a:lnTo>
                    <a:lnTo>
                      <a:pt x="5289" y="5174"/>
                    </a:lnTo>
                    <a:lnTo>
                      <a:pt x="6190" y="4536"/>
                    </a:lnTo>
                    <a:lnTo>
                      <a:pt x="6222" y="4519"/>
                    </a:lnTo>
                    <a:lnTo>
                      <a:pt x="6255" y="4486"/>
                    </a:lnTo>
                    <a:lnTo>
                      <a:pt x="6452" y="4306"/>
                    </a:lnTo>
                    <a:lnTo>
                      <a:pt x="6697" y="3864"/>
                    </a:lnTo>
                    <a:lnTo>
                      <a:pt x="6763" y="3373"/>
                    </a:lnTo>
                    <a:lnTo>
                      <a:pt x="6615" y="2898"/>
                    </a:lnTo>
                    <a:lnTo>
                      <a:pt x="6468" y="2669"/>
                    </a:lnTo>
                    <a:lnTo>
                      <a:pt x="6255" y="2440"/>
                    </a:lnTo>
                    <a:lnTo>
                      <a:pt x="5698" y="2194"/>
                    </a:lnTo>
                    <a:lnTo>
                      <a:pt x="5387" y="2194"/>
                    </a:lnTo>
                    <a:lnTo>
                      <a:pt x="5371" y="1883"/>
                    </a:lnTo>
                    <a:lnTo>
                      <a:pt x="5109" y="1343"/>
                    </a:lnTo>
                    <a:lnTo>
                      <a:pt x="4863" y="1130"/>
                    </a:lnTo>
                    <a:lnTo>
                      <a:pt x="4585" y="966"/>
                    </a:lnTo>
                    <a:lnTo>
                      <a:pt x="3979" y="885"/>
                    </a:lnTo>
                    <a:lnTo>
                      <a:pt x="3685" y="950"/>
                    </a:lnTo>
                    <a:lnTo>
                      <a:pt x="3586" y="672"/>
                    </a:lnTo>
                    <a:lnTo>
                      <a:pt x="3177" y="213"/>
                    </a:lnTo>
                    <a:lnTo>
                      <a:pt x="2899" y="82"/>
                    </a:lnTo>
                    <a:lnTo>
                      <a:pt x="2637"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sp>
          <p:nvSpPr>
            <p:cNvPr id="37" name="Google Shape;1657;p31">
              <a:extLst>
                <a:ext uri="{FF2B5EF4-FFF2-40B4-BE49-F238E27FC236}">
                  <a16:creationId xmlns:a16="http://schemas.microsoft.com/office/drawing/2014/main" xmlns="" id="{B163CB22-E440-A102-6ECB-DFAA938BBADD}"/>
                </a:ext>
              </a:extLst>
            </p:cNvPr>
            <p:cNvSpPr/>
            <p:nvPr/>
          </p:nvSpPr>
          <p:spPr>
            <a:xfrm>
              <a:off x="-564574" y="3601673"/>
              <a:ext cx="297667" cy="307919"/>
            </a:xfrm>
            <a:custGeom>
              <a:avLst/>
              <a:gdLst/>
              <a:ahLst/>
              <a:cxnLst/>
              <a:rect l="l" t="t" r="r" b="b"/>
              <a:pathLst>
                <a:path w="9988" h="10332" extrusionOk="0">
                  <a:moveTo>
                    <a:pt x="4994" y="1"/>
                  </a:moveTo>
                  <a:lnTo>
                    <a:pt x="4781" y="17"/>
                  </a:lnTo>
                  <a:lnTo>
                    <a:pt x="4355" y="116"/>
                  </a:lnTo>
                  <a:lnTo>
                    <a:pt x="3995" y="312"/>
                  </a:lnTo>
                  <a:lnTo>
                    <a:pt x="3684" y="590"/>
                  </a:lnTo>
                  <a:lnTo>
                    <a:pt x="3569" y="770"/>
                  </a:lnTo>
                  <a:lnTo>
                    <a:pt x="3373" y="705"/>
                  </a:lnTo>
                  <a:lnTo>
                    <a:pt x="2964" y="656"/>
                  </a:lnTo>
                  <a:lnTo>
                    <a:pt x="2538" y="705"/>
                  </a:lnTo>
                  <a:lnTo>
                    <a:pt x="2145" y="869"/>
                  </a:lnTo>
                  <a:lnTo>
                    <a:pt x="1965" y="983"/>
                  </a:lnTo>
                  <a:lnTo>
                    <a:pt x="1785" y="1131"/>
                  </a:lnTo>
                  <a:lnTo>
                    <a:pt x="1523" y="1458"/>
                  </a:lnTo>
                  <a:lnTo>
                    <a:pt x="1343" y="1835"/>
                  </a:lnTo>
                  <a:lnTo>
                    <a:pt x="1261" y="2244"/>
                  </a:lnTo>
                  <a:lnTo>
                    <a:pt x="1261" y="2440"/>
                  </a:lnTo>
                  <a:lnTo>
                    <a:pt x="1048" y="2506"/>
                  </a:lnTo>
                  <a:lnTo>
                    <a:pt x="688" y="2719"/>
                  </a:lnTo>
                  <a:lnTo>
                    <a:pt x="393" y="2997"/>
                  </a:lnTo>
                  <a:lnTo>
                    <a:pt x="164" y="3357"/>
                  </a:lnTo>
                  <a:lnTo>
                    <a:pt x="82" y="3570"/>
                  </a:lnTo>
                  <a:lnTo>
                    <a:pt x="33" y="3783"/>
                  </a:lnTo>
                  <a:lnTo>
                    <a:pt x="0" y="4209"/>
                  </a:lnTo>
                  <a:lnTo>
                    <a:pt x="82" y="4618"/>
                  </a:lnTo>
                  <a:lnTo>
                    <a:pt x="246" y="4995"/>
                  </a:lnTo>
                  <a:lnTo>
                    <a:pt x="377" y="5158"/>
                  </a:lnTo>
                  <a:lnTo>
                    <a:pt x="246" y="5338"/>
                  </a:lnTo>
                  <a:lnTo>
                    <a:pt x="82" y="5715"/>
                  </a:lnTo>
                  <a:lnTo>
                    <a:pt x="0" y="6124"/>
                  </a:lnTo>
                  <a:lnTo>
                    <a:pt x="33" y="6550"/>
                  </a:lnTo>
                  <a:lnTo>
                    <a:pt x="82" y="6763"/>
                  </a:lnTo>
                  <a:lnTo>
                    <a:pt x="164" y="6959"/>
                  </a:lnTo>
                  <a:lnTo>
                    <a:pt x="393" y="7319"/>
                  </a:lnTo>
                  <a:lnTo>
                    <a:pt x="688" y="7614"/>
                  </a:lnTo>
                  <a:lnTo>
                    <a:pt x="1048" y="7811"/>
                  </a:lnTo>
                  <a:lnTo>
                    <a:pt x="1261" y="7876"/>
                  </a:lnTo>
                  <a:lnTo>
                    <a:pt x="1261" y="8089"/>
                  </a:lnTo>
                  <a:lnTo>
                    <a:pt x="1343" y="8498"/>
                  </a:lnTo>
                  <a:lnTo>
                    <a:pt x="1523" y="8875"/>
                  </a:lnTo>
                  <a:lnTo>
                    <a:pt x="1785" y="9202"/>
                  </a:lnTo>
                  <a:lnTo>
                    <a:pt x="1965" y="9333"/>
                  </a:lnTo>
                  <a:lnTo>
                    <a:pt x="2145" y="9464"/>
                  </a:lnTo>
                  <a:lnTo>
                    <a:pt x="2538" y="9612"/>
                  </a:lnTo>
                  <a:lnTo>
                    <a:pt x="2964" y="9677"/>
                  </a:lnTo>
                  <a:lnTo>
                    <a:pt x="3373" y="9628"/>
                  </a:lnTo>
                  <a:lnTo>
                    <a:pt x="3569" y="9562"/>
                  </a:lnTo>
                  <a:lnTo>
                    <a:pt x="3684" y="9726"/>
                  </a:lnTo>
                  <a:lnTo>
                    <a:pt x="3995" y="10004"/>
                  </a:lnTo>
                  <a:lnTo>
                    <a:pt x="4355" y="10217"/>
                  </a:lnTo>
                  <a:lnTo>
                    <a:pt x="4781" y="10316"/>
                  </a:lnTo>
                  <a:lnTo>
                    <a:pt x="4994" y="10332"/>
                  </a:lnTo>
                  <a:lnTo>
                    <a:pt x="5223" y="10316"/>
                  </a:lnTo>
                  <a:lnTo>
                    <a:pt x="5632" y="10217"/>
                  </a:lnTo>
                  <a:lnTo>
                    <a:pt x="5993" y="10004"/>
                  </a:lnTo>
                  <a:lnTo>
                    <a:pt x="6304" y="9726"/>
                  </a:lnTo>
                  <a:lnTo>
                    <a:pt x="6418" y="9562"/>
                  </a:lnTo>
                  <a:lnTo>
                    <a:pt x="6615" y="9628"/>
                  </a:lnTo>
                  <a:lnTo>
                    <a:pt x="7040" y="9677"/>
                  </a:lnTo>
                  <a:lnTo>
                    <a:pt x="7450" y="9612"/>
                  </a:lnTo>
                  <a:lnTo>
                    <a:pt x="7843" y="9464"/>
                  </a:lnTo>
                  <a:lnTo>
                    <a:pt x="8023" y="9333"/>
                  </a:lnTo>
                  <a:lnTo>
                    <a:pt x="8203" y="9202"/>
                  </a:lnTo>
                  <a:lnTo>
                    <a:pt x="8481" y="8875"/>
                  </a:lnTo>
                  <a:lnTo>
                    <a:pt x="8661" y="8498"/>
                  </a:lnTo>
                  <a:lnTo>
                    <a:pt x="8743" y="8089"/>
                  </a:lnTo>
                  <a:lnTo>
                    <a:pt x="8743" y="7876"/>
                  </a:lnTo>
                  <a:lnTo>
                    <a:pt x="8940" y="7811"/>
                  </a:lnTo>
                  <a:lnTo>
                    <a:pt x="9300" y="7614"/>
                  </a:lnTo>
                  <a:lnTo>
                    <a:pt x="9594" y="7319"/>
                  </a:lnTo>
                  <a:lnTo>
                    <a:pt x="9824" y="6959"/>
                  </a:lnTo>
                  <a:lnTo>
                    <a:pt x="9906" y="6763"/>
                  </a:lnTo>
                  <a:lnTo>
                    <a:pt x="9971" y="6550"/>
                  </a:lnTo>
                  <a:lnTo>
                    <a:pt x="9987" y="6124"/>
                  </a:lnTo>
                  <a:lnTo>
                    <a:pt x="9906" y="5715"/>
                  </a:lnTo>
                  <a:lnTo>
                    <a:pt x="9742" y="5338"/>
                  </a:lnTo>
                  <a:lnTo>
                    <a:pt x="9627" y="5158"/>
                  </a:lnTo>
                  <a:lnTo>
                    <a:pt x="9742" y="4995"/>
                  </a:lnTo>
                  <a:lnTo>
                    <a:pt x="9906" y="4618"/>
                  </a:lnTo>
                  <a:lnTo>
                    <a:pt x="9987" y="4209"/>
                  </a:lnTo>
                  <a:lnTo>
                    <a:pt x="9971" y="3783"/>
                  </a:lnTo>
                  <a:lnTo>
                    <a:pt x="9906" y="3570"/>
                  </a:lnTo>
                  <a:lnTo>
                    <a:pt x="9824" y="3357"/>
                  </a:lnTo>
                  <a:lnTo>
                    <a:pt x="9594" y="2997"/>
                  </a:lnTo>
                  <a:lnTo>
                    <a:pt x="9300" y="2719"/>
                  </a:lnTo>
                  <a:lnTo>
                    <a:pt x="8940" y="2506"/>
                  </a:lnTo>
                  <a:lnTo>
                    <a:pt x="8743" y="2440"/>
                  </a:lnTo>
                  <a:lnTo>
                    <a:pt x="8743" y="2244"/>
                  </a:lnTo>
                  <a:lnTo>
                    <a:pt x="8661" y="1835"/>
                  </a:lnTo>
                  <a:lnTo>
                    <a:pt x="8481" y="1458"/>
                  </a:lnTo>
                  <a:lnTo>
                    <a:pt x="8203" y="1131"/>
                  </a:lnTo>
                  <a:lnTo>
                    <a:pt x="8023" y="983"/>
                  </a:lnTo>
                  <a:lnTo>
                    <a:pt x="7843" y="869"/>
                  </a:lnTo>
                  <a:lnTo>
                    <a:pt x="7450" y="705"/>
                  </a:lnTo>
                  <a:lnTo>
                    <a:pt x="7040" y="656"/>
                  </a:lnTo>
                  <a:lnTo>
                    <a:pt x="6615" y="705"/>
                  </a:lnTo>
                  <a:lnTo>
                    <a:pt x="6418" y="770"/>
                  </a:lnTo>
                  <a:lnTo>
                    <a:pt x="6304" y="590"/>
                  </a:lnTo>
                  <a:lnTo>
                    <a:pt x="5993" y="312"/>
                  </a:lnTo>
                  <a:lnTo>
                    <a:pt x="5632" y="116"/>
                  </a:lnTo>
                  <a:lnTo>
                    <a:pt x="5223" y="17"/>
                  </a:lnTo>
                  <a:lnTo>
                    <a:pt x="4994" y="1"/>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nvGrpSpPr>
            <p:cNvPr id="38" name="Google Shape;1658;p31">
              <a:extLst>
                <a:ext uri="{FF2B5EF4-FFF2-40B4-BE49-F238E27FC236}">
                  <a16:creationId xmlns:a16="http://schemas.microsoft.com/office/drawing/2014/main" xmlns="" id="{47946E4B-F7D9-DF06-798F-B4FA5AE94330}"/>
                </a:ext>
              </a:extLst>
            </p:cNvPr>
            <p:cNvGrpSpPr/>
            <p:nvPr/>
          </p:nvGrpSpPr>
          <p:grpSpPr>
            <a:xfrm>
              <a:off x="-482863" y="3688164"/>
              <a:ext cx="134221" cy="134238"/>
              <a:chOff x="-502137" y="3669027"/>
              <a:chExt cx="172765" cy="172765"/>
            </a:xfrm>
          </p:grpSpPr>
          <p:sp>
            <p:nvSpPr>
              <p:cNvPr id="63" name="Google Shape;1659;p31">
                <a:extLst>
                  <a:ext uri="{FF2B5EF4-FFF2-40B4-BE49-F238E27FC236}">
                    <a16:creationId xmlns:a16="http://schemas.microsoft.com/office/drawing/2014/main" xmlns="" id="{D8FA5621-B85D-B7EB-A620-BE30F3B75058}"/>
                  </a:ext>
                </a:extLst>
              </p:cNvPr>
              <p:cNvSpPr/>
              <p:nvPr/>
            </p:nvSpPr>
            <p:spPr>
              <a:xfrm>
                <a:off x="-415770" y="3669027"/>
                <a:ext cx="86397" cy="172765"/>
              </a:xfrm>
              <a:custGeom>
                <a:avLst/>
                <a:gdLst/>
                <a:ahLst/>
                <a:cxnLst/>
                <a:rect l="l" t="t" r="r" b="b"/>
                <a:pathLst>
                  <a:path w="2899" h="5797" extrusionOk="0">
                    <a:moveTo>
                      <a:pt x="1" y="0"/>
                    </a:moveTo>
                    <a:lnTo>
                      <a:pt x="1" y="5796"/>
                    </a:lnTo>
                    <a:lnTo>
                      <a:pt x="296" y="5796"/>
                    </a:lnTo>
                    <a:lnTo>
                      <a:pt x="869" y="5682"/>
                    </a:lnTo>
                    <a:lnTo>
                      <a:pt x="1392" y="5452"/>
                    </a:lnTo>
                    <a:lnTo>
                      <a:pt x="1851" y="5141"/>
                    </a:lnTo>
                    <a:lnTo>
                      <a:pt x="2244" y="4748"/>
                    </a:lnTo>
                    <a:lnTo>
                      <a:pt x="2555" y="4290"/>
                    </a:lnTo>
                    <a:lnTo>
                      <a:pt x="2768" y="3766"/>
                    </a:lnTo>
                    <a:lnTo>
                      <a:pt x="2882" y="3209"/>
                    </a:lnTo>
                    <a:lnTo>
                      <a:pt x="2899" y="2898"/>
                    </a:lnTo>
                    <a:lnTo>
                      <a:pt x="2882" y="2604"/>
                    </a:lnTo>
                    <a:lnTo>
                      <a:pt x="2768" y="2047"/>
                    </a:lnTo>
                    <a:lnTo>
                      <a:pt x="2555" y="1523"/>
                    </a:lnTo>
                    <a:lnTo>
                      <a:pt x="2244" y="1065"/>
                    </a:lnTo>
                    <a:lnTo>
                      <a:pt x="1851" y="672"/>
                    </a:lnTo>
                    <a:lnTo>
                      <a:pt x="1392" y="361"/>
                    </a:lnTo>
                    <a:lnTo>
                      <a:pt x="869" y="131"/>
                    </a:lnTo>
                    <a:lnTo>
                      <a:pt x="296" y="17"/>
                    </a:lnTo>
                    <a:lnTo>
                      <a:pt x="1" y="0"/>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4" name="Google Shape;1660;p31">
                <a:extLst>
                  <a:ext uri="{FF2B5EF4-FFF2-40B4-BE49-F238E27FC236}">
                    <a16:creationId xmlns:a16="http://schemas.microsoft.com/office/drawing/2014/main" xmlns="" id="{6719E932-4EA2-8156-0DBC-60A6F2F85127}"/>
                  </a:ext>
                </a:extLst>
              </p:cNvPr>
              <p:cNvSpPr/>
              <p:nvPr/>
            </p:nvSpPr>
            <p:spPr>
              <a:xfrm>
                <a:off x="-502137" y="3669027"/>
                <a:ext cx="121535" cy="172765"/>
              </a:xfrm>
              <a:custGeom>
                <a:avLst/>
                <a:gdLst/>
                <a:ahLst/>
                <a:cxnLst/>
                <a:rect l="l" t="t" r="r" b="b"/>
                <a:pathLst>
                  <a:path w="4078" h="5797" extrusionOk="0">
                    <a:moveTo>
                      <a:pt x="2899" y="0"/>
                    </a:moveTo>
                    <a:lnTo>
                      <a:pt x="2604" y="17"/>
                    </a:lnTo>
                    <a:lnTo>
                      <a:pt x="2031" y="131"/>
                    </a:lnTo>
                    <a:lnTo>
                      <a:pt x="1524" y="361"/>
                    </a:lnTo>
                    <a:lnTo>
                      <a:pt x="1049" y="672"/>
                    </a:lnTo>
                    <a:lnTo>
                      <a:pt x="656" y="1065"/>
                    </a:lnTo>
                    <a:lnTo>
                      <a:pt x="345" y="1523"/>
                    </a:lnTo>
                    <a:lnTo>
                      <a:pt x="132" y="2047"/>
                    </a:lnTo>
                    <a:lnTo>
                      <a:pt x="17" y="2604"/>
                    </a:lnTo>
                    <a:lnTo>
                      <a:pt x="1" y="2898"/>
                    </a:lnTo>
                    <a:lnTo>
                      <a:pt x="17" y="3209"/>
                    </a:lnTo>
                    <a:lnTo>
                      <a:pt x="132" y="3766"/>
                    </a:lnTo>
                    <a:lnTo>
                      <a:pt x="345" y="4290"/>
                    </a:lnTo>
                    <a:lnTo>
                      <a:pt x="656" y="4748"/>
                    </a:lnTo>
                    <a:lnTo>
                      <a:pt x="1049" y="5141"/>
                    </a:lnTo>
                    <a:lnTo>
                      <a:pt x="1524" y="5452"/>
                    </a:lnTo>
                    <a:lnTo>
                      <a:pt x="2031" y="5682"/>
                    </a:lnTo>
                    <a:lnTo>
                      <a:pt x="2604" y="5796"/>
                    </a:lnTo>
                    <a:lnTo>
                      <a:pt x="3013" y="5796"/>
                    </a:lnTo>
                    <a:lnTo>
                      <a:pt x="3243" y="5682"/>
                    </a:lnTo>
                    <a:lnTo>
                      <a:pt x="3570" y="5321"/>
                    </a:lnTo>
                    <a:lnTo>
                      <a:pt x="3881" y="4535"/>
                    </a:lnTo>
                    <a:lnTo>
                      <a:pt x="4061" y="3488"/>
                    </a:lnTo>
                    <a:lnTo>
                      <a:pt x="4078" y="2898"/>
                    </a:lnTo>
                    <a:lnTo>
                      <a:pt x="4061" y="2309"/>
                    </a:lnTo>
                    <a:lnTo>
                      <a:pt x="3881" y="1277"/>
                    </a:lnTo>
                    <a:lnTo>
                      <a:pt x="3570" y="492"/>
                    </a:lnTo>
                    <a:lnTo>
                      <a:pt x="3243" y="131"/>
                    </a:lnTo>
                    <a:lnTo>
                      <a:pt x="3013" y="17"/>
                    </a:lnTo>
                    <a:lnTo>
                      <a:pt x="2899" y="0"/>
                    </a:lnTo>
                    <a:close/>
                  </a:path>
                </a:pathLst>
              </a:custGeom>
              <a:solidFill>
                <a:srgbClr val="04302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39" name="Google Shape;1661;p31">
              <a:extLst>
                <a:ext uri="{FF2B5EF4-FFF2-40B4-BE49-F238E27FC236}">
                  <a16:creationId xmlns:a16="http://schemas.microsoft.com/office/drawing/2014/main" xmlns="" id="{75397AB1-D413-55ED-F46C-F61B8E47C77A}"/>
                </a:ext>
              </a:extLst>
            </p:cNvPr>
            <p:cNvGrpSpPr/>
            <p:nvPr/>
          </p:nvGrpSpPr>
          <p:grpSpPr>
            <a:xfrm>
              <a:off x="-657766" y="3516289"/>
              <a:ext cx="484529" cy="478718"/>
              <a:chOff x="-657766" y="3516289"/>
              <a:chExt cx="484529" cy="478718"/>
            </a:xfrm>
          </p:grpSpPr>
          <p:sp>
            <p:nvSpPr>
              <p:cNvPr id="53" name="Google Shape;1662;p31">
                <a:extLst>
                  <a:ext uri="{FF2B5EF4-FFF2-40B4-BE49-F238E27FC236}">
                    <a16:creationId xmlns:a16="http://schemas.microsoft.com/office/drawing/2014/main" xmlns="" id="{FFCD5F61-EFA0-18BF-2B99-432479EE4BAE}"/>
                  </a:ext>
                </a:extLst>
              </p:cNvPr>
              <p:cNvSpPr/>
              <p:nvPr/>
            </p:nvSpPr>
            <p:spPr>
              <a:xfrm>
                <a:off x="-463573" y="3516289"/>
                <a:ext cx="95666" cy="85414"/>
              </a:xfrm>
              <a:custGeom>
                <a:avLst/>
                <a:gdLst/>
                <a:ahLst/>
                <a:cxnLst/>
                <a:rect l="l" t="t" r="r" b="b"/>
                <a:pathLst>
                  <a:path w="3210" h="2866" extrusionOk="0">
                    <a:moveTo>
                      <a:pt x="0" y="1"/>
                    </a:moveTo>
                    <a:lnTo>
                      <a:pt x="786" y="2293"/>
                    </a:lnTo>
                    <a:lnTo>
                      <a:pt x="852" y="2408"/>
                    </a:lnTo>
                    <a:lnTo>
                      <a:pt x="999" y="2620"/>
                    </a:lnTo>
                    <a:lnTo>
                      <a:pt x="1212" y="2768"/>
                    </a:lnTo>
                    <a:lnTo>
                      <a:pt x="1474" y="2866"/>
                    </a:lnTo>
                    <a:lnTo>
                      <a:pt x="1752" y="2866"/>
                    </a:lnTo>
                    <a:lnTo>
                      <a:pt x="1998" y="2768"/>
                    </a:lnTo>
                    <a:lnTo>
                      <a:pt x="2211" y="2620"/>
                    </a:lnTo>
                    <a:lnTo>
                      <a:pt x="2374" y="2408"/>
                    </a:lnTo>
                    <a:lnTo>
                      <a:pt x="2423" y="2293"/>
                    </a:lnTo>
                    <a:lnTo>
                      <a:pt x="3209"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4" name="Google Shape;1663;p31">
                <a:extLst>
                  <a:ext uri="{FF2B5EF4-FFF2-40B4-BE49-F238E27FC236}">
                    <a16:creationId xmlns:a16="http://schemas.microsoft.com/office/drawing/2014/main" xmlns="" id="{8A5DC1DE-D57A-5755-7798-DBEA3FBF893D}"/>
                  </a:ext>
                </a:extLst>
              </p:cNvPr>
              <p:cNvSpPr/>
              <p:nvPr/>
            </p:nvSpPr>
            <p:spPr>
              <a:xfrm>
                <a:off x="-594823" y="3533873"/>
                <a:ext cx="99064" cy="102014"/>
              </a:xfrm>
              <a:custGeom>
                <a:avLst/>
                <a:gdLst/>
                <a:ahLst/>
                <a:cxnLst/>
                <a:rect l="l" t="t" r="r" b="b"/>
                <a:pathLst>
                  <a:path w="3324" h="3423" extrusionOk="0">
                    <a:moveTo>
                      <a:pt x="2587" y="0"/>
                    </a:moveTo>
                    <a:lnTo>
                      <a:pt x="0" y="1883"/>
                    </a:lnTo>
                    <a:lnTo>
                      <a:pt x="1981" y="3275"/>
                    </a:lnTo>
                    <a:lnTo>
                      <a:pt x="2096" y="3340"/>
                    </a:lnTo>
                    <a:lnTo>
                      <a:pt x="2341" y="3422"/>
                    </a:lnTo>
                    <a:lnTo>
                      <a:pt x="2603" y="3422"/>
                    </a:lnTo>
                    <a:lnTo>
                      <a:pt x="2865" y="3340"/>
                    </a:lnTo>
                    <a:lnTo>
                      <a:pt x="2980" y="3258"/>
                    </a:lnTo>
                    <a:lnTo>
                      <a:pt x="3078" y="3176"/>
                    </a:lnTo>
                    <a:lnTo>
                      <a:pt x="3242" y="2964"/>
                    </a:lnTo>
                    <a:lnTo>
                      <a:pt x="3324" y="2702"/>
                    </a:lnTo>
                    <a:lnTo>
                      <a:pt x="3324" y="2440"/>
                    </a:lnTo>
                    <a:lnTo>
                      <a:pt x="3291" y="2325"/>
                    </a:lnTo>
                    <a:lnTo>
                      <a:pt x="2587"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5" name="Google Shape;1664;p31">
                <a:extLst>
                  <a:ext uri="{FF2B5EF4-FFF2-40B4-BE49-F238E27FC236}">
                    <a16:creationId xmlns:a16="http://schemas.microsoft.com/office/drawing/2014/main" xmlns="" id="{B2933DA1-CDBA-70B2-858B-647EAA6AD8EB}"/>
                  </a:ext>
                </a:extLst>
              </p:cNvPr>
              <p:cNvSpPr/>
              <p:nvPr/>
            </p:nvSpPr>
            <p:spPr>
              <a:xfrm>
                <a:off x="-657766" y="3636334"/>
                <a:ext cx="96620" cy="90778"/>
              </a:xfrm>
              <a:custGeom>
                <a:avLst/>
                <a:gdLst/>
                <a:ahLst/>
                <a:cxnLst/>
                <a:rect l="l" t="t" r="r" b="b"/>
                <a:pathLst>
                  <a:path w="3242" h="3046" extrusionOk="0">
                    <a:moveTo>
                      <a:pt x="982" y="0"/>
                    </a:moveTo>
                    <a:lnTo>
                      <a:pt x="0" y="3046"/>
                    </a:lnTo>
                    <a:lnTo>
                      <a:pt x="2407" y="2997"/>
                    </a:lnTo>
                    <a:lnTo>
                      <a:pt x="2538" y="2997"/>
                    </a:lnTo>
                    <a:lnTo>
                      <a:pt x="2800" y="2898"/>
                    </a:lnTo>
                    <a:lnTo>
                      <a:pt x="3013" y="2751"/>
                    </a:lnTo>
                    <a:lnTo>
                      <a:pt x="3160" y="2538"/>
                    </a:lnTo>
                    <a:lnTo>
                      <a:pt x="3209" y="2407"/>
                    </a:lnTo>
                    <a:lnTo>
                      <a:pt x="3242" y="2276"/>
                    </a:lnTo>
                    <a:lnTo>
                      <a:pt x="3242" y="1998"/>
                    </a:lnTo>
                    <a:lnTo>
                      <a:pt x="3160" y="1752"/>
                    </a:lnTo>
                    <a:lnTo>
                      <a:pt x="3013" y="1539"/>
                    </a:lnTo>
                    <a:lnTo>
                      <a:pt x="2914" y="1458"/>
                    </a:lnTo>
                    <a:lnTo>
                      <a:pt x="982"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6" name="Google Shape;1665;p31">
                <a:extLst>
                  <a:ext uri="{FF2B5EF4-FFF2-40B4-BE49-F238E27FC236}">
                    <a16:creationId xmlns:a16="http://schemas.microsoft.com/office/drawing/2014/main" xmlns="" id="{0CB03C63-40DD-4810-B890-59D68383EF06}"/>
                  </a:ext>
                </a:extLst>
              </p:cNvPr>
              <p:cNvSpPr/>
              <p:nvPr/>
            </p:nvSpPr>
            <p:spPr>
              <a:xfrm>
                <a:off x="-657766" y="3784184"/>
                <a:ext cx="96620" cy="90778"/>
              </a:xfrm>
              <a:custGeom>
                <a:avLst/>
                <a:gdLst/>
                <a:ahLst/>
                <a:cxnLst/>
                <a:rect l="l" t="t" r="r" b="b"/>
                <a:pathLst>
                  <a:path w="3242" h="3046" extrusionOk="0">
                    <a:moveTo>
                      <a:pt x="0" y="0"/>
                    </a:moveTo>
                    <a:lnTo>
                      <a:pt x="982" y="3045"/>
                    </a:lnTo>
                    <a:lnTo>
                      <a:pt x="2914" y="1588"/>
                    </a:lnTo>
                    <a:lnTo>
                      <a:pt x="3013" y="1506"/>
                    </a:lnTo>
                    <a:lnTo>
                      <a:pt x="3160" y="1294"/>
                    </a:lnTo>
                    <a:lnTo>
                      <a:pt x="3242" y="1032"/>
                    </a:lnTo>
                    <a:lnTo>
                      <a:pt x="3242" y="770"/>
                    </a:lnTo>
                    <a:lnTo>
                      <a:pt x="3209" y="639"/>
                    </a:lnTo>
                    <a:lnTo>
                      <a:pt x="3160" y="508"/>
                    </a:lnTo>
                    <a:lnTo>
                      <a:pt x="3013" y="295"/>
                    </a:lnTo>
                    <a:lnTo>
                      <a:pt x="2800" y="131"/>
                    </a:lnTo>
                    <a:lnTo>
                      <a:pt x="2538" y="49"/>
                    </a:lnTo>
                    <a:lnTo>
                      <a:pt x="2407" y="49"/>
                    </a:lnTo>
                    <a:lnTo>
                      <a:pt x="0"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7" name="Google Shape;1666;p31">
                <a:extLst>
                  <a:ext uri="{FF2B5EF4-FFF2-40B4-BE49-F238E27FC236}">
                    <a16:creationId xmlns:a16="http://schemas.microsoft.com/office/drawing/2014/main" xmlns="" id="{C9B7E407-3F50-6E45-4E19-9030202628FB}"/>
                  </a:ext>
                </a:extLst>
              </p:cNvPr>
              <p:cNvSpPr/>
              <p:nvPr/>
            </p:nvSpPr>
            <p:spPr>
              <a:xfrm>
                <a:off x="-594823" y="3875409"/>
                <a:ext cx="99064" cy="101537"/>
              </a:xfrm>
              <a:custGeom>
                <a:avLst/>
                <a:gdLst/>
                <a:ahLst/>
                <a:cxnLst/>
                <a:rect l="l" t="t" r="r" b="b"/>
                <a:pathLst>
                  <a:path w="3324" h="3407" extrusionOk="0">
                    <a:moveTo>
                      <a:pt x="2341" y="1"/>
                    </a:moveTo>
                    <a:lnTo>
                      <a:pt x="2096" y="83"/>
                    </a:lnTo>
                    <a:lnTo>
                      <a:pt x="1981" y="148"/>
                    </a:lnTo>
                    <a:lnTo>
                      <a:pt x="0" y="1523"/>
                    </a:lnTo>
                    <a:lnTo>
                      <a:pt x="2587" y="3406"/>
                    </a:lnTo>
                    <a:lnTo>
                      <a:pt x="3291" y="1098"/>
                    </a:lnTo>
                    <a:lnTo>
                      <a:pt x="3324" y="967"/>
                    </a:lnTo>
                    <a:lnTo>
                      <a:pt x="3324" y="705"/>
                    </a:lnTo>
                    <a:lnTo>
                      <a:pt x="3242" y="459"/>
                    </a:lnTo>
                    <a:lnTo>
                      <a:pt x="3078" y="246"/>
                    </a:lnTo>
                    <a:lnTo>
                      <a:pt x="2980" y="148"/>
                    </a:lnTo>
                    <a:lnTo>
                      <a:pt x="2865" y="83"/>
                    </a:lnTo>
                    <a:lnTo>
                      <a:pt x="2603"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8" name="Google Shape;1667;p31">
                <a:extLst>
                  <a:ext uri="{FF2B5EF4-FFF2-40B4-BE49-F238E27FC236}">
                    <a16:creationId xmlns:a16="http://schemas.microsoft.com/office/drawing/2014/main" xmlns="" id="{A4D9ADDF-7363-36C9-3D3B-339FFCB406B0}"/>
                  </a:ext>
                </a:extLst>
              </p:cNvPr>
              <p:cNvSpPr/>
              <p:nvPr/>
            </p:nvSpPr>
            <p:spPr>
              <a:xfrm>
                <a:off x="-463573" y="3909563"/>
                <a:ext cx="95666" cy="85444"/>
              </a:xfrm>
              <a:custGeom>
                <a:avLst/>
                <a:gdLst/>
                <a:ahLst/>
                <a:cxnLst/>
                <a:rect l="l" t="t" r="r" b="b"/>
                <a:pathLst>
                  <a:path w="3210" h="2867" extrusionOk="0">
                    <a:moveTo>
                      <a:pt x="1474" y="1"/>
                    </a:moveTo>
                    <a:lnTo>
                      <a:pt x="1212" y="83"/>
                    </a:lnTo>
                    <a:lnTo>
                      <a:pt x="999" y="247"/>
                    </a:lnTo>
                    <a:lnTo>
                      <a:pt x="852" y="443"/>
                    </a:lnTo>
                    <a:lnTo>
                      <a:pt x="803" y="574"/>
                    </a:lnTo>
                    <a:lnTo>
                      <a:pt x="0" y="2866"/>
                    </a:lnTo>
                    <a:lnTo>
                      <a:pt x="3209" y="2850"/>
                    </a:lnTo>
                    <a:lnTo>
                      <a:pt x="2423" y="574"/>
                    </a:lnTo>
                    <a:lnTo>
                      <a:pt x="2374" y="443"/>
                    </a:lnTo>
                    <a:lnTo>
                      <a:pt x="2211" y="247"/>
                    </a:lnTo>
                    <a:lnTo>
                      <a:pt x="1998" y="83"/>
                    </a:lnTo>
                    <a:lnTo>
                      <a:pt x="1752"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9" name="Google Shape;1668;p31">
                <a:extLst>
                  <a:ext uri="{FF2B5EF4-FFF2-40B4-BE49-F238E27FC236}">
                    <a16:creationId xmlns:a16="http://schemas.microsoft.com/office/drawing/2014/main" xmlns="" id="{697BC553-0247-06D0-75F1-D93A3AA6D73C}"/>
                  </a:ext>
                </a:extLst>
              </p:cNvPr>
              <p:cNvSpPr/>
              <p:nvPr/>
            </p:nvSpPr>
            <p:spPr>
              <a:xfrm>
                <a:off x="-335750" y="3875409"/>
                <a:ext cx="99093" cy="102014"/>
              </a:xfrm>
              <a:custGeom>
                <a:avLst/>
                <a:gdLst/>
                <a:ahLst/>
                <a:cxnLst/>
                <a:rect l="l" t="t" r="r" b="b"/>
                <a:pathLst>
                  <a:path w="3325" h="3423" extrusionOk="0">
                    <a:moveTo>
                      <a:pt x="721" y="1"/>
                    </a:moveTo>
                    <a:lnTo>
                      <a:pt x="476" y="83"/>
                    </a:lnTo>
                    <a:lnTo>
                      <a:pt x="345" y="148"/>
                    </a:lnTo>
                    <a:lnTo>
                      <a:pt x="246" y="246"/>
                    </a:lnTo>
                    <a:lnTo>
                      <a:pt x="83" y="459"/>
                    </a:lnTo>
                    <a:lnTo>
                      <a:pt x="1" y="705"/>
                    </a:lnTo>
                    <a:lnTo>
                      <a:pt x="1" y="967"/>
                    </a:lnTo>
                    <a:lnTo>
                      <a:pt x="34" y="1098"/>
                    </a:lnTo>
                    <a:lnTo>
                      <a:pt x="738" y="3423"/>
                    </a:lnTo>
                    <a:lnTo>
                      <a:pt x="3324" y="1523"/>
                    </a:lnTo>
                    <a:lnTo>
                      <a:pt x="1343" y="148"/>
                    </a:lnTo>
                    <a:lnTo>
                      <a:pt x="1229" y="66"/>
                    </a:lnTo>
                    <a:lnTo>
                      <a:pt x="983"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0" name="Google Shape;1669;p31">
                <a:extLst>
                  <a:ext uri="{FF2B5EF4-FFF2-40B4-BE49-F238E27FC236}">
                    <a16:creationId xmlns:a16="http://schemas.microsoft.com/office/drawing/2014/main" xmlns="" id="{A762685E-9DE1-DA23-DE20-9DBC1B43DBCE}"/>
                  </a:ext>
                </a:extLst>
              </p:cNvPr>
              <p:cNvSpPr/>
              <p:nvPr/>
            </p:nvSpPr>
            <p:spPr>
              <a:xfrm>
                <a:off x="-270363" y="3783677"/>
                <a:ext cx="97126" cy="91285"/>
              </a:xfrm>
              <a:custGeom>
                <a:avLst/>
                <a:gdLst/>
                <a:ahLst/>
                <a:cxnLst/>
                <a:rect l="l" t="t" r="r" b="b"/>
                <a:pathLst>
                  <a:path w="3259" h="3063" extrusionOk="0">
                    <a:moveTo>
                      <a:pt x="3259" y="1"/>
                    </a:moveTo>
                    <a:lnTo>
                      <a:pt x="836" y="50"/>
                    </a:lnTo>
                    <a:lnTo>
                      <a:pt x="705" y="66"/>
                    </a:lnTo>
                    <a:lnTo>
                      <a:pt x="459" y="148"/>
                    </a:lnTo>
                    <a:lnTo>
                      <a:pt x="246" y="312"/>
                    </a:lnTo>
                    <a:lnTo>
                      <a:pt x="83" y="525"/>
                    </a:lnTo>
                    <a:lnTo>
                      <a:pt x="34" y="656"/>
                    </a:lnTo>
                    <a:lnTo>
                      <a:pt x="1" y="787"/>
                    </a:lnTo>
                    <a:lnTo>
                      <a:pt x="1" y="1049"/>
                    </a:lnTo>
                    <a:lnTo>
                      <a:pt x="83" y="1311"/>
                    </a:lnTo>
                    <a:lnTo>
                      <a:pt x="230" y="1523"/>
                    </a:lnTo>
                    <a:lnTo>
                      <a:pt x="328" y="1605"/>
                    </a:lnTo>
                    <a:lnTo>
                      <a:pt x="2260" y="3062"/>
                    </a:lnTo>
                    <a:lnTo>
                      <a:pt x="3259" y="1"/>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1" name="Google Shape;1670;p31">
                <a:extLst>
                  <a:ext uri="{FF2B5EF4-FFF2-40B4-BE49-F238E27FC236}">
                    <a16:creationId xmlns:a16="http://schemas.microsoft.com/office/drawing/2014/main" xmlns="" id="{D96DE62A-CCF6-4B75-A1D9-ACB4F96F1F58}"/>
                  </a:ext>
                </a:extLst>
              </p:cNvPr>
              <p:cNvSpPr/>
              <p:nvPr/>
            </p:nvSpPr>
            <p:spPr>
              <a:xfrm>
                <a:off x="-270363" y="3636334"/>
                <a:ext cx="97126" cy="90778"/>
              </a:xfrm>
              <a:custGeom>
                <a:avLst/>
                <a:gdLst/>
                <a:ahLst/>
                <a:cxnLst/>
                <a:rect l="l" t="t" r="r" b="b"/>
                <a:pathLst>
                  <a:path w="3259" h="3046" extrusionOk="0">
                    <a:moveTo>
                      <a:pt x="2260" y="0"/>
                    </a:moveTo>
                    <a:lnTo>
                      <a:pt x="328" y="1458"/>
                    </a:lnTo>
                    <a:lnTo>
                      <a:pt x="230" y="1539"/>
                    </a:lnTo>
                    <a:lnTo>
                      <a:pt x="83" y="1752"/>
                    </a:lnTo>
                    <a:lnTo>
                      <a:pt x="1" y="1998"/>
                    </a:lnTo>
                    <a:lnTo>
                      <a:pt x="1" y="2276"/>
                    </a:lnTo>
                    <a:lnTo>
                      <a:pt x="34" y="2407"/>
                    </a:lnTo>
                    <a:lnTo>
                      <a:pt x="83" y="2538"/>
                    </a:lnTo>
                    <a:lnTo>
                      <a:pt x="246" y="2751"/>
                    </a:lnTo>
                    <a:lnTo>
                      <a:pt x="459" y="2898"/>
                    </a:lnTo>
                    <a:lnTo>
                      <a:pt x="705" y="2997"/>
                    </a:lnTo>
                    <a:lnTo>
                      <a:pt x="836" y="2997"/>
                    </a:lnTo>
                    <a:lnTo>
                      <a:pt x="3259" y="3046"/>
                    </a:lnTo>
                    <a:lnTo>
                      <a:pt x="2260"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2" name="Google Shape;1671;p31">
                <a:extLst>
                  <a:ext uri="{FF2B5EF4-FFF2-40B4-BE49-F238E27FC236}">
                    <a16:creationId xmlns:a16="http://schemas.microsoft.com/office/drawing/2014/main" xmlns="" id="{ED92B723-AB4F-A6AA-2427-E6D8B632D222}"/>
                  </a:ext>
                </a:extLst>
              </p:cNvPr>
              <p:cNvSpPr/>
              <p:nvPr/>
            </p:nvSpPr>
            <p:spPr>
              <a:xfrm>
                <a:off x="-335750" y="3533873"/>
                <a:ext cx="99570" cy="102014"/>
              </a:xfrm>
              <a:custGeom>
                <a:avLst/>
                <a:gdLst/>
                <a:ahLst/>
                <a:cxnLst/>
                <a:rect l="l" t="t" r="r" b="b"/>
                <a:pathLst>
                  <a:path w="3341" h="3423" extrusionOk="0">
                    <a:moveTo>
                      <a:pt x="738" y="0"/>
                    </a:moveTo>
                    <a:lnTo>
                      <a:pt x="34" y="2325"/>
                    </a:lnTo>
                    <a:lnTo>
                      <a:pt x="1" y="2440"/>
                    </a:lnTo>
                    <a:lnTo>
                      <a:pt x="1" y="2702"/>
                    </a:lnTo>
                    <a:lnTo>
                      <a:pt x="83" y="2964"/>
                    </a:lnTo>
                    <a:lnTo>
                      <a:pt x="246" y="3176"/>
                    </a:lnTo>
                    <a:lnTo>
                      <a:pt x="345" y="3258"/>
                    </a:lnTo>
                    <a:lnTo>
                      <a:pt x="476" y="3340"/>
                    </a:lnTo>
                    <a:lnTo>
                      <a:pt x="721" y="3422"/>
                    </a:lnTo>
                    <a:lnTo>
                      <a:pt x="983" y="3422"/>
                    </a:lnTo>
                    <a:lnTo>
                      <a:pt x="1229" y="3340"/>
                    </a:lnTo>
                    <a:lnTo>
                      <a:pt x="1343" y="3275"/>
                    </a:lnTo>
                    <a:lnTo>
                      <a:pt x="3341" y="1883"/>
                    </a:lnTo>
                    <a:lnTo>
                      <a:pt x="738" y="0"/>
                    </a:lnTo>
                    <a:close/>
                  </a:path>
                </a:pathLst>
              </a:custGeom>
              <a:solidFill>
                <a:srgbClr val="F4AF9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40" name="Google Shape;1672;p31">
              <a:extLst>
                <a:ext uri="{FF2B5EF4-FFF2-40B4-BE49-F238E27FC236}">
                  <a16:creationId xmlns:a16="http://schemas.microsoft.com/office/drawing/2014/main" xmlns="" id="{01C5E6B8-5657-9CA6-31AA-80F710809E56}"/>
                </a:ext>
              </a:extLst>
            </p:cNvPr>
            <p:cNvGrpSpPr/>
            <p:nvPr/>
          </p:nvGrpSpPr>
          <p:grpSpPr>
            <a:xfrm>
              <a:off x="-725120" y="3433349"/>
              <a:ext cx="618730" cy="644598"/>
              <a:chOff x="-725120" y="3433349"/>
              <a:chExt cx="618730" cy="644598"/>
            </a:xfrm>
          </p:grpSpPr>
          <p:sp>
            <p:nvSpPr>
              <p:cNvPr id="41" name="Google Shape;1673;p31">
                <a:extLst>
                  <a:ext uri="{FF2B5EF4-FFF2-40B4-BE49-F238E27FC236}">
                    <a16:creationId xmlns:a16="http://schemas.microsoft.com/office/drawing/2014/main" xmlns="" id="{686DFFCF-E84B-5EA0-B6FA-9E1D7E88A01C}"/>
                  </a:ext>
                </a:extLst>
              </p:cNvPr>
              <p:cNvSpPr/>
              <p:nvPr/>
            </p:nvSpPr>
            <p:spPr>
              <a:xfrm>
                <a:off x="-470398" y="3433349"/>
                <a:ext cx="109316" cy="117124"/>
              </a:xfrm>
              <a:custGeom>
                <a:avLst/>
                <a:gdLst/>
                <a:ahLst/>
                <a:cxnLst/>
                <a:rect l="l" t="t" r="r" b="b"/>
                <a:pathLst>
                  <a:path w="3668" h="3930" extrusionOk="0">
                    <a:moveTo>
                      <a:pt x="1834" y="0"/>
                    </a:moveTo>
                    <a:lnTo>
                      <a:pt x="1605" y="17"/>
                    </a:lnTo>
                    <a:lnTo>
                      <a:pt x="1179" y="115"/>
                    </a:lnTo>
                    <a:lnTo>
                      <a:pt x="802" y="312"/>
                    </a:lnTo>
                    <a:lnTo>
                      <a:pt x="475" y="590"/>
                    </a:lnTo>
                    <a:lnTo>
                      <a:pt x="229" y="934"/>
                    </a:lnTo>
                    <a:lnTo>
                      <a:pt x="66" y="1327"/>
                    </a:lnTo>
                    <a:lnTo>
                      <a:pt x="0" y="1752"/>
                    </a:lnTo>
                    <a:lnTo>
                      <a:pt x="33" y="2194"/>
                    </a:lnTo>
                    <a:lnTo>
                      <a:pt x="98" y="2407"/>
                    </a:lnTo>
                    <a:lnTo>
                      <a:pt x="98" y="2424"/>
                    </a:lnTo>
                    <a:lnTo>
                      <a:pt x="164" y="2604"/>
                    </a:lnTo>
                    <a:lnTo>
                      <a:pt x="229" y="2784"/>
                    </a:lnTo>
                    <a:lnTo>
                      <a:pt x="328" y="3029"/>
                    </a:lnTo>
                    <a:lnTo>
                      <a:pt x="639" y="3455"/>
                    </a:lnTo>
                    <a:lnTo>
                      <a:pt x="1064" y="3750"/>
                    </a:lnTo>
                    <a:lnTo>
                      <a:pt x="1572" y="3913"/>
                    </a:lnTo>
                    <a:lnTo>
                      <a:pt x="1834" y="3930"/>
                    </a:lnTo>
                    <a:lnTo>
                      <a:pt x="2112" y="3913"/>
                    </a:lnTo>
                    <a:lnTo>
                      <a:pt x="2603" y="3750"/>
                    </a:lnTo>
                    <a:lnTo>
                      <a:pt x="3029" y="3455"/>
                    </a:lnTo>
                    <a:lnTo>
                      <a:pt x="3340" y="3029"/>
                    </a:lnTo>
                    <a:lnTo>
                      <a:pt x="3438" y="2784"/>
                    </a:lnTo>
                    <a:lnTo>
                      <a:pt x="3504" y="2604"/>
                    </a:lnTo>
                    <a:lnTo>
                      <a:pt x="3569" y="2424"/>
                    </a:lnTo>
                    <a:lnTo>
                      <a:pt x="3569" y="2407"/>
                    </a:lnTo>
                    <a:lnTo>
                      <a:pt x="3635" y="2194"/>
                    </a:lnTo>
                    <a:lnTo>
                      <a:pt x="3668" y="1752"/>
                    </a:lnTo>
                    <a:lnTo>
                      <a:pt x="3602" y="1327"/>
                    </a:lnTo>
                    <a:lnTo>
                      <a:pt x="3438" y="934"/>
                    </a:lnTo>
                    <a:lnTo>
                      <a:pt x="3193" y="590"/>
                    </a:lnTo>
                    <a:lnTo>
                      <a:pt x="2882" y="312"/>
                    </a:lnTo>
                    <a:lnTo>
                      <a:pt x="2489" y="115"/>
                    </a:lnTo>
                    <a:lnTo>
                      <a:pt x="2063" y="17"/>
                    </a:lnTo>
                    <a:lnTo>
                      <a:pt x="1834"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3" name="Google Shape;1674;p31">
                <a:extLst>
                  <a:ext uri="{FF2B5EF4-FFF2-40B4-BE49-F238E27FC236}">
                    <a16:creationId xmlns:a16="http://schemas.microsoft.com/office/drawing/2014/main" xmlns="" id="{F24CE54D-108B-1523-F1CB-34399A7997D6}"/>
                  </a:ext>
                </a:extLst>
              </p:cNvPr>
              <p:cNvSpPr/>
              <p:nvPr/>
            </p:nvSpPr>
            <p:spPr>
              <a:xfrm>
                <a:off x="-627516" y="3484103"/>
                <a:ext cx="111759" cy="114680"/>
              </a:xfrm>
              <a:custGeom>
                <a:avLst/>
                <a:gdLst/>
                <a:ahLst/>
                <a:cxnLst/>
                <a:rect l="l" t="t" r="r" b="b"/>
                <a:pathLst>
                  <a:path w="3750" h="3848" extrusionOk="0">
                    <a:moveTo>
                      <a:pt x="1785" y="0"/>
                    </a:moveTo>
                    <a:lnTo>
                      <a:pt x="1359" y="66"/>
                    </a:lnTo>
                    <a:lnTo>
                      <a:pt x="950" y="229"/>
                    </a:lnTo>
                    <a:lnTo>
                      <a:pt x="753" y="360"/>
                    </a:lnTo>
                    <a:lnTo>
                      <a:pt x="573" y="508"/>
                    </a:lnTo>
                    <a:lnTo>
                      <a:pt x="279" y="852"/>
                    </a:lnTo>
                    <a:lnTo>
                      <a:pt x="98" y="1228"/>
                    </a:lnTo>
                    <a:lnTo>
                      <a:pt x="0" y="1637"/>
                    </a:lnTo>
                    <a:lnTo>
                      <a:pt x="0" y="2063"/>
                    </a:lnTo>
                    <a:lnTo>
                      <a:pt x="98" y="2472"/>
                    </a:lnTo>
                    <a:lnTo>
                      <a:pt x="295" y="2849"/>
                    </a:lnTo>
                    <a:lnTo>
                      <a:pt x="590" y="3193"/>
                    </a:lnTo>
                    <a:lnTo>
                      <a:pt x="770" y="3340"/>
                    </a:lnTo>
                    <a:lnTo>
                      <a:pt x="786" y="3340"/>
                    </a:lnTo>
                    <a:lnTo>
                      <a:pt x="933" y="3455"/>
                    </a:lnTo>
                    <a:lnTo>
                      <a:pt x="1097" y="3553"/>
                    </a:lnTo>
                    <a:lnTo>
                      <a:pt x="1326" y="3700"/>
                    </a:lnTo>
                    <a:lnTo>
                      <a:pt x="1818" y="3848"/>
                    </a:lnTo>
                    <a:lnTo>
                      <a:pt x="2341" y="3848"/>
                    </a:lnTo>
                    <a:lnTo>
                      <a:pt x="2833" y="3684"/>
                    </a:lnTo>
                    <a:lnTo>
                      <a:pt x="3062" y="3537"/>
                    </a:lnTo>
                    <a:lnTo>
                      <a:pt x="3275" y="3373"/>
                    </a:lnTo>
                    <a:lnTo>
                      <a:pt x="3586" y="2947"/>
                    </a:lnTo>
                    <a:lnTo>
                      <a:pt x="3749" y="2456"/>
                    </a:lnTo>
                    <a:lnTo>
                      <a:pt x="3749" y="1932"/>
                    </a:lnTo>
                    <a:lnTo>
                      <a:pt x="3684" y="1670"/>
                    </a:lnTo>
                    <a:lnTo>
                      <a:pt x="3635" y="1490"/>
                    </a:lnTo>
                    <a:lnTo>
                      <a:pt x="3586" y="1310"/>
                    </a:lnTo>
                    <a:lnTo>
                      <a:pt x="3569" y="1294"/>
                    </a:lnTo>
                    <a:lnTo>
                      <a:pt x="3488" y="1081"/>
                    </a:lnTo>
                    <a:lnTo>
                      <a:pt x="3258" y="704"/>
                    </a:lnTo>
                    <a:lnTo>
                      <a:pt x="2964" y="393"/>
                    </a:lnTo>
                    <a:lnTo>
                      <a:pt x="2603" y="180"/>
                    </a:lnTo>
                    <a:lnTo>
                      <a:pt x="2194" y="49"/>
                    </a:lnTo>
                    <a:lnTo>
                      <a:pt x="1785"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5" name="Google Shape;1675;p31">
                <a:extLst>
                  <a:ext uri="{FF2B5EF4-FFF2-40B4-BE49-F238E27FC236}">
                    <a16:creationId xmlns:a16="http://schemas.microsoft.com/office/drawing/2014/main" xmlns="" id="{8072F19A-60EB-50DE-4DB1-B2A0E7890EB3}"/>
                  </a:ext>
                </a:extLst>
              </p:cNvPr>
              <p:cNvSpPr/>
              <p:nvPr/>
            </p:nvSpPr>
            <p:spPr>
              <a:xfrm>
                <a:off x="-725120" y="3618273"/>
                <a:ext cx="116647" cy="109345"/>
              </a:xfrm>
              <a:custGeom>
                <a:avLst/>
                <a:gdLst/>
                <a:ahLst/>
                <a:cxnLst/>
                <a:rect l="l" t="t" r="r" b="b"/>
                <a:pathLst>
                  <a:path w="3914" h="3669" extrusionOk="0">
                    <a:moveTo>
                      <a:pt x="1900" y="1"/>
                    </a:moveTo>
                    <a:lnTo>
                      <a:pt x="1491" y="33"/>
                    </a:lnTo>
                    <a:lnTo>
                      <a:pt x="1081" y="164"/>
                    </a:lnTo>
                    <a:lnTo>
                      <a:pt x="721" y="377"/>
                    </a:lnTo>
                    <a:lnTo>
                      <a:pt x="410" y="672"/>
                    </a:lnTo>
                    <a:lnTo>
                      <a:pt x="181" y="1048"/>
                    </a:lnTo>
                    <a:lnTo>
                      <a:pt x="99" y="1261"/>
                    </a:lnTo>
                    <a:lnTo>
                      <a:pt x="33" y="1490"/>
                    </a:lnTo>
                    <a:lnTo>
                      <a:pt x="1" y="1933"/>
                    </a:lnTo>
                    <a:lnTo>
                      <a:pt x="83" y="2358"/>
                    </a:lnTo>
                    <a:lnTo>
                      <a:pt x="246" y="2735"/>
                    </a:lnTo>
                    <a:lnTo>
                      <a:pt x="492" y="3079"/>
                    </a:lnTo>
                    <a:lnTo>
                      <a:pt x="819" y="3357"/>
                    </a:lnTo>
                    <a:lnTo>
                      <a:pt x="1196" y="3553"/>
                    </a:lnTo>
                    <a:lnTo>
                      <a:pt x="1622" y="3652"/>
                    </a:lnTo>
                    <a:lnTo>
                      <a:pt x="1851" y="3668"/>
                    </a:lnTo>
                    <a:lnTo>
                      <a:pt x="1884" y="3668"/>
                    </a:lnTo>
                    <a:lnTo>
                      <a:pt x="2064" y="3652"/>
                    </a:lnTo>
                    <a:lnTo>
                      <a:pt x="2260" y="3652"/>
                    </a:lnTo>
                    <a:lnTo>
                      <a:pt x="2522" y="3635"/>
                    </a:lnTo>
                    <a:lnTo>
                      <a:pt x="3013" y="3472"/>
                    </a:lnTo>
                    <a:lnTo>
                      <a:pt x="3439" y="3160"/>
                    </a:lnTo>
                    <a:lnTo>
                      <a:pt x="3734" y="2735"/>
                    </a:lnTo>
                    <a:lnTo>
                      <a:pt x="3832" y="2473"/>
                    </a:lnTo>
                    <a:lnTo>
                      <a:pt x="3914" y="2227"/>
                    </a:lnTo>
                    <a:lnTo>
                      <a:pt x="3914" y="1703"/>
                    </a:lnTo>
                    <a:lnTo>
                      <a:pt x="3750" y="1196"/>
                    </a:lnTo>
                    <a:lnTo>
                      <a:pt x="3455" y="770"/>
                    </a:lnTo>
                    <a:lnTo>
                      <a:pt x="3242" y="606"/>
                    </a:lnTo>
                    <a:lnTo>
                      <a:pt x="3095" y="492"/>
                    </a:lnTo>
                    <a:lnTo>
                      <a:pt x="2948" y="377"/>
                    </a:lnTo>
                    <a:lnTo>
                      <a:pt x="2931" y="361"/>
                    </a:lnTo>
                    <a:lnTo>
                      <a:pt x="2735" y="230"/>
                    </a:lnTo>
                    <a:lnTo>
                      <a:pt x="2326" y="66"/>
                    </a:lnTo>
                    <a:lnTo>
                      <a:pt x="1900"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6" name="Google Shape;1676;p31">
                <a:extLst>
                  <a:ext uri="{FF2B5EF4-FFF2-40B4-BE49-F238E27FC236}">
                    <a16:creationId xmlns:a16="http://schemas.microsoft.com/office/drawing/2014/main" xmlns="" id="{4E7162B5-8E6E-640A-ADB7-94B2AFEFD0FE}"/>
                  </a:ext>
                </a:extLst>
              </p:cNvPr>
              <p:cNvSpPr/>
              <p:nvPr/>
            </p:nvSpPr>
            <p:spPr>
              <a:xfrm>
                <a:off x="-725120" y="3783677"/>
                <a:ext cx="116647" cy="109345"/>
              </a:xfrm>
              <a:custGeom>
                <a:avLst/>
                <a:gdLst/>
                <a:ahLst/>
                <a:cxnLst/>
                <a:rect l="l" t="t" r="r" b="b"/>
                <a:pathLst>
                  <a:path w="3914" h="3669" extrusionOk="0">
                    <a:moveTo>
                      <a:pt x="1622" y="1"/>
                    </a:moveTo>
                    <a:lnTo>
                      <a:pt x="1196" y="115"/>
                    </a:lnTo>
                    <a:lnTo>
                      <a:pt x="819" y="312"/>
                    </a:lnTo>
                    <a:lnTo>
                      <a:pt x="492" y="590"/>
                    </a:lnTo>
                    <a:lnTo>
                      <a:pt x="246" y="918"/>
                    </a:lnTo>
                    <a:lnTo>
                      <a:pt x="83" y="1311"/>
                    </a:lnTo>
                    <a:lnTo>
                      <a:pt x="1" y="1736"/>
                    </a:lnTo>
                    <a:lnTo>
                      <a:pt x="33" y="2178"/>
                    </a:lnTo>
                    <a:lnTo>
                      <a:pt x="99" y="2391"/>
                    </a:lnTo>
                    <a:lnTo>
                      <a:pt x="181" y="2620"/>
                    </a:lnTo>
                    <a:lnTo>
                      <a:pt x="410" y="2997"/>
                    </a:lnTo>
                    <a:lnTo>
                      <a:pt x="721" y="3292"/>
                    </a:lnTo>
                    <a:lnTo>
                      <a:pt x="1081" y="3505"/>
                    </a:lnTo>
                    <a:lnTo>
                      <a:pt x="1491" y="3636"/>
                    </a:lnTo>
                    <a:lnTo>
                      <a:pt x="1900" y="3668"/>
                    </a:lnTo>
                    <a:lnTo>
                      <a:pt x="2326" y="3603"/>
                    </a:lnTo>
                    <a:lnTo>
                      <a:pt x="2735" y="3439"/>
                    </a:lnTo>
                    <a:lnTo>
                      <a:pt x="2931" y="3308"/>
                    </a:lnTo>
                    <a:lnTo>
                      <a:pt x="2931" y="3292"/>
                    </a:lnTo>
                    <a:lnTo>
                      <a:pt x="2948" y="3292"/>
                    </a:lnTo>
                    <a:lnTo>
                      <a:pt x="3095" y="3177"/>
                    </a:lnTo>
                    <a:lnTo>
                      <a:pt x="3242" y="3062"/>
                    </a:lnTo>
                    <a:lnTo>
                      <a:pt x="3455" y="2882"/>
                    </a:lnTo>
                    <a:lnTo>
                      <a:pt x="3750" y="2457"/>
                    </a:lnTo>
                    <a:lnTo>
                      <a:pt x="3914" y="1966"/>
                    </a:lnTo>
                    <a:lnTo>
                      <a:pt x="3914" y="1442"/>
                    </a:lnTo>
                    <a:lnTo>
                      <a:pt x="3832" y="1180"/>
                    </a:lnTo>
                    <a:lnTo>
                      <a:pt x="3734" y="934"/>
                    </a:lnTo>
                    <a:lnTo>
                      <a:pt x="3439" y="508"/>
                    </a:lnTo>
                    <a:lnTo>
                      <a:pt x="3013" y="197"/>
                    </a:lnTo>
                    <a:lnTo>
                      <a:pt x="2522" y="34"/>
                    </a:lnTo>
                    <a:lnTo>
                      <a:pt x="2260" y="17"/>
                    </a:lnTo>
                    <a:lnTo>
                      <a:pt x="2064"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7" name="Google Shape;1677;p31">
                <a:extLst>
                  <a:ext uri="{FF2B5EF4-FFF2-40B4-BE49-F238E27FC236}">
                    <a16:creationId xmlns:a16="http://schemas.microsoft.com/office/drawing/2014/main" xmlns="" id="{71A38703-049D-7E36-2EA7-5F614D45C9EE}"/>
                  </a:ext>
                </a:extLst>
              </p:cNvPr>
              <p:cNvSpPr/>
              <p:nvPr/>
            </p:nvSpPr>
            <p:spPr>
              <a:xfrm>
                <a:off x="-627516" y="3912007"/>
                <a:ext cx="111759" cy="114710"/>
              </a:xfrm>
              <a:custGeom>
                <a:avLst/>
                <a:gdLst/>
                <a:ahLst/>
                <a:cxnLst/>
                <a:rect l="l" t="t" r="r" b="b"/>
                <a:pathLst>
                  <a:path w="3750" h="3849" extrusionOk="0">
                    <a:moveTo>
                      <a:pt x="1818" y="1"/>
                    </a:moveTo>
                    <a:lnTo>
                      <a:pt x="1326" y="165"/>
                    </a:lnTo>
                    <a:lnTo>
                      <a:pt x="1097" y="295"/>
                    </a:lnTo>
                    <a:lnTo>
                      <a:pt x="933" y="410"/>
                    </a:lnTo>
                    <a:lnTo>
                      <a:pt x="786" y="508"/>
                    </a:lnTo>
                    <a:lnTo>
                      <a:pt x="770" y="525"/>
                    </a:lnTo>
                    <a:lnTo>
                      <a:pt x="590" y="672"/>
                    </a:lnTo>
                    <a:lnTo>
                      <a:pt x="295" y="1000"/>
                    </a:lnTo>
                    <a:lnTo>
                      <a:pt x="98" y="1392"/>
                    </a:lnTo>
                    <a:lnTo>
                      <a:pt x="0" y="1802"/>
                    </a:lnTo>
                    <a:lnTo>
                      <a:pt x="0" y="2211"/>
                    </a:lnTo>
                    <a:lnTo>
                      <a:pt x="98" y="2637"/>
                    </a:lnTo>
                    <a:lnTo>
                      <a:pt x="279" y="3013"/>
                    </a:lnTo>
                    <a:lnTo>
                      <a:pt x="573" y="3357"/>
                    </a:lnTo>
                    <a:lnTo>
                      <a:pt x="753" y="3504"/>
                    </a:lnTo>
                    <a:lnTo>
                      <a:pt x="950" y="3619"/>
                    </a:lnTo>
                    <a:lnTo>
                      <a:pt x="1359" y="3799"/>
                    </a:lnTo>
                    <a:lnTo>
                      <a:pt x="1785" y="3848"/>
                    </a:lnTo>
                    <a:lnTo>
                      <a:pt x="2194" y="3816"/>
                    </a:lnTo>
                    <a:lnTo>
                      <a:pt x="2603" y="3685"/>
                    </a:lnTo>
                    <a:lnTo>
                      <a:pt x="2964" y="3455"/>
                    </a:lnTo>
                    <a:lnTo>
                      <a:pt x="3258" y="3161"/>
                    </a:lnTo>
                    <a:lnTo>
                      <a:pt x="3488" y="2784"/>
                    </a:lnTo>
                    <a:lnTo>
                      <a:pt x="3569" y="2571"/>
                    </a:lnTo>
                    <a:lnTo>
                      <a:pt x="3569" y="2555"/>
                    </a:lnTo>
                    <a:lnTo>
                      <a:pt x="3586" y="2555"/>
                    </a:lnTo>
                    <a:lnTo>
                      <a:pt x="3635" y="2375"/>
                    </a:lnTo>
                    <a:lnTo>
                      <a:pt x="3684" y="2195"/>
                    </a:lnTo>
                    <a:lnTo>
                      <a:pt x="3749" y="1933"/>
                    </a:lnTo>
                    <a:lnTo>
                      <a:pt x="3749" y="1409"/>
                    </a:lnTo>
                    <a:lnTo>
                      <a:pt x="3586" y="918"/>
                    </a:lnTo>
                    <a:lnTo>
                      <a:pt x="3275" y="492"/>
                    </a:lnTo>
                    <a:lnTo>
                      <a:pt x="3062" y="312"/>
                    </a:lnTo>
                    <a:lnTo>
                      <a:pt x="2833" y="181"/>
                    </a:lnTo>
                    <a:lnTo>
                      <a:pt x="2341" y="17"/>
                    </a:lnTo>
                    <a:lnTo>
                      <a:pt x="1818"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8" name="Google Shape;1678;p31">
                <a:extLst>
                  <a:ext uri="{FF2B5EF4-FFF2-40B4-BE49-F238E27FC236}">
                    <a16:creationId xmlns:a16="http://schemas.microsoft.com/office/drawing/2014/main" xmlns="" id="{30A99D21-B23E-990F-9276-2D9C39F44821}"/>
                  </a:ext>
                </a:extLst>
              </p:cNvPr>
              <p:cNvSpPr/>
              <p:nvPr/>
            </p:nvSpPr>
            <p:spPr>
              <a:xfrm>
                <a:off x="-470398" y="3960823"/>
                <a:ext cx="109316" cy="117124"/>
              </a:xfrm>
              <a:custGeom>
                <a:avLst/>
                <a:gdLst/>
                <a:ahLst/>
                <a:cxnLst/>
                <a:rect l="l" t="t" r="r" b="b"/>
                <a:pathLst>
                  <a:path w="3668" h="3930" extrusionOk="0">
                    <a:moveTo>
                      <a:pt x="1834" y="0"/>
                    </a:moveTo>
                    <a:lnTo>
                      <a:pt x="1572" y="16"/>
                    </a:lnTo>
                    <a:lnTo>
                      <a:pt x="1064" y="164"/>
                    </a:lnTo>
                    <a:lnTo>
                      <a:pt x="639" y="475"/>
                    </a:lnTo>
                    <a:lnTo>
                      <a:pt x="328" y="884"/>
                    </a:lnTo>
                    <a:lnTo>
                      <a:pt x="229" y="1146"/>
                    </a:lnTo>
                    <a:lnTo>
                      <a:pt x="164" y="1310"/>
                    </a:lnTo>
                    <a:lnTo>
                      <a:pt x="98" y="1490"/>
                    </a:lnTo>
                    <a:lnTo>
                      <a:pt x="98" y="1506"/>
                    </a:lnTo>
                    <a:lnTo>
                      <a:pt x="33" y="1735"/>
                    </a:lnTo>
                    <a:lnTo>
                      <a:pt x="0" y="2178"/>
                    </a:lnTo>
                    <a:lnTo>
                      <a:pt x="66" y="2603"/>
                    </a:lnTo>
                    <a:lnTo>
                      <a:pt x="229" y="2980"/>
                    </a:lnTo>
                    <a:lnTo>
                      <a:pt x="475" y="3324"/>
                    </a:lnTo>
                    <a:lnTo>
                      <a:pt x="802" y="3602"/>
                    </a:lnTo>
                    <a:lnTo>
                      <a:pt x="1179" y="3815"/>
                    </a:lnTo>
                    <a:lnTo>
                      <a:pt x="1605" y="3913"/>
                    </a:lnTo>
                    <a:lnTo>
                      <a:pt x="1834" y="3929"/>
                    </a:lnTo>
                    <a:lnTo>
                      <a:pt x="2063" y="3913"/>
                    </a:lnTo>
                    <a:lnTo>
                      <a:pt x="2489" y="3815"/>
                    </a:lnTo>
                    <a:lnTo>
                      <a:pt x="2882" y="3602"/>
                    </a:lnTo>
                    <a:lnTo>
                      <a:pt x="3193" y="3324"/>
                    </a:lnTo>
                    <a:lnTo>
                      <a:pt x="3438" y="2980"/>
                    </a:lnTo>
                    <a:lnTo>
                      <a:pt x="3602" y="2603"/>
                    </a:lnTo>
                    <a:lnTo>
                      <a:pt x="3668" y="2178"/>
                    </a:lnTo>
                    <a:lnTo>
                      <a:pt x="3635" y="1735"/>
                    </a:lnTo>
                    <a:lnTo>
                      <a:pt x="3569" y="1506"/>
                    </a:lnTo>
                    <a:lnTo>
                      <a:pt x="3569" y="1490"/>
                    </a:lnTo>
                    <a:lnTo>
                      <a:pt x="3504" y="1310"/>
                    </a:lnTo>
                    <a:lnTo>
                      <a:pt x="3438" y="1146"/>
                    </a:lnTo>
                    <a:lnTo>
                      <a:pt x="3340" y="884"/>
                    </a:lnTo>
                    <a:lnTo>
                      <a:pt x="3029" y="475"/>
                    </a:lnTo>
                    <a:lnTo>
                      <a:pt x="2603" y="164"/>
                    </a:lnTo>
                    <a:lnTo>
                      <a:pt x="2112" y="16"/>
                    </a:lnTo>
                    <a:lnTo>
                      <a:pt x="1834"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9" name="Google Shape;1679;p31">
                <a:extLst>
                  <a:ext uri="{FF2B5EF4-FFF2-40B4-BE49-F238E27FC236}">
                    <a16:creationId xmlns:a16="http://schemas.microsoft.com/office/drawing/2014/main" xmlns="" id="{625450CB-FFA7-47A8-D0C0-4556349AC96C}"/>
                  </a:ext>
                </a:extLst>
              </p:cNvPr>
              <p:cNvSpPr/>
              <p:nvPr/>
            </p:nvSpPr>
            <p:spPr>
              <a:xfrm>
                <a:off x="-315723" y="3912007"/>
                <a:ext cx="111759" cy="114710"/>
              </a:xfrm>
              <a:custGeom>
                <a:avLst/>
                <a:gdLst/>
                <a:ahLst/>
                <a:cxnLst/>
                <a:rect l="l" t="t" r="r" b="b"/>
                <a:pathLst>
                  <a:path w="3750" h="3849" extrusionOk="0">
                    <a:moveTo>
                      <a:pt x="1932" y="1"/>
                    </a:moveTo>
                    <a:lnTo>
                      <a:pt x="1408" y="17"/>
                    </a:lnTo>
                    <a:lnTo>
                      <a:pt x="917" y="181"/>
                    </a:lnTo>
                    <a:lnTo>
                      <a:pt x="688" y="312"/>
                    </a:lnTo>
                    <a:lnTo>
                      <a:pt x="475" y="492"/>
                    </a:lnTo>
                    <a:lnTo>
                      <a:pt x="180" y="918"/>
                    </a:lnTo>
                    <a:lnTo>
                      <a:pt x="17" y="1409"/>
                    </a:lnTo>
                    <a:lnTo>
                      <a:pt x="0" y="1933"/>
                    </a:lnTo>
                    <a:lnTo>
                      <a:pt x="66" y="2195"/>
                    </a:lnTo>
                    <a:lnTo>
                      <a:pt x="115" y="2375"/>
                    </a:lnTo>
                    <a:lnTo>
                      <a:pt x="180" y="2555"/>
                    </a:lnTo>
                    <a:lnTo>
                      <a:pt x="180" y="2571"/>
                    </a:lnTo>
                    <a:lnTo>
                      <a:pt x="262" y="2784"/>
                    </a:lnTo>
                    <a:lnTo>
                      <a:pt x="491" y="3161"/>
                    </a:lnTo>
                    <a:lnTo>
                      <a:pt x="786" y="3455"/>
                    </a:lnTo>
                    <a:lnTo>
                      <a:pt x="1146" y="3685"/>
                    </a:lnTo>
                    <a:lnTo>
                      <a:pt x="1556" y="3816"/>
                    </a:lnTo>
                    <a:lnTo>
                      <a:pt x="1965" y="3848"/>
                    </a:lnTo>
                    <a:lnTo>
                      <a:pt x="2390" y="3799"/>
                    </a:lnTo>
                    <a:lnTo>
                      <a:pt x="2800" y="3619"/>
                    </a:lnTo>
                    <a:lnTo>
                      <a:pt x="2996" y="3504"/>
                    </a:lnTo>
                    <a:lnTo>
                      <a:pt x="3176" y="3357"/>
                    </a:lnTo>
                    <a:lnTo>
                      <a:pt x="3471" y="3013"/>
                    </a:lnTo>
                    <a:lnTo>
                      <a:pt x="3651" y="2637"/>
                    </a:lnTo>
                    <a:lnTo>
                      <a:pt x="3749" y="2211"/>
                    </a:lnTo>
                    <a:lnTo>
                      <a:pt x="3749" y="1802"/>
                    </a:lnTo>
                    <a:lnTo>
                      <a:pt x="3651" y="1392"/>
                    </a:lnTo>
                    <a:lnTo>
                      <a:pt x="3455" y="1000"/>
                    </a:lnTo>
                    <a:lnTo>
                      <a:pt x="3176" y="672"/>
                    </a:lnTo>
                    <a:lnTo>
                      <a:pt x="2980" y="525"/>
                    </a:lnTo>
                    <a:lnTo>
                      <a:pt x="2980" y="508"/>
                    </a:lnTo>
                    <a:lnTo>
                      <a:pt x="2816" y="410"/>
                    </a:lnTo>
                    <a:lnTo>
                      <a:pt x="2669" y="295"/>
                    </a:lnTo>
                    <a:lnTo>
                      <a:pt x="2440" y="165"/>
                    </a:lnTo>
                    <a:lnTo>
                      <a:pt x="1932"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0" name="Google Shape;1680;p31">
                <a:extLst>
                  <a:ext uri="{FF2B5EF4-FFF2-40B4-BE49-F238E27FC236}">
                    <a16:creationId xmlns:a16="http://schemas.microsoft.com/office/drawing/2014/main" xmlns="" id="{E0FBB90F-0D75-3CF2-D129-4FFEDDA2542A}"/>
                  </a:ext>
                </a:extLst>
              </p:cNvPr>
              <p:cNvSpPr/>
              <p:nvPr/>
            </p:nvSpPr>
            <p:spPr>
              <a:xfrm>
                <a:off x="-222530" y="3783677"/>
                <a:ext cx="116140" cy="109345"/>
              </a:xfrm>
              <a:custGeom>
                <a:avLst/>
                <a:gdLst/>
                <a:ahLst/>
                <a:cxnLst/>
                <a:rect l="l" t="t" r="r" b="b"/>
                <a:pathLst>
                  <a:path w="3897" h="3669" extrusionOk="0">
                    <a:moveTo>
                      <a:pt x="1834" y="1"/>
                    </a:moveTo>
                    <a:lnTo>
                      <a:pt x="1654" y="17"/>
                    </a:lnTo>
                    <a:lnTo>
                      <a:pt x="1376" y="34"/>
                    </a:lnTo>
                    <a:lnTo>
                      <a:pt x="884" y="197"/>
                    </a:lnTo>
                    <a:lnTo>
                      <a:pt x="475" y="508"/>
                    </a:lnTo>
                    <a:lnTo>
                      <a:pt x="164" y="934"/>
                    </a:lnTo>
                    <a:lnTo>
                      <a:pt x="66" y="1180"/>
                    </a:lnTo>
                    <a:lnTo>
                      <a:pt x="0" y="1442"/>
                    </a:lnTo>
                    <a:lnTo>
                      <a:pt x="0" y="1966"/>
                    </a:lnTo>
                    <a:lnTo>
                      <a:pt x="148" y="2457"/>
                    </a:lnTo>
                    <a:lnTo>
                      <a:pt x="442" y="2882"/>
                    </a:lnTo>
                    <a:lnTo>
                      <a:pt x="655" y="3062"/>
                    </a:lnTo>
                    <a:lnTo>
                      <a:pt x="802" y="3177"/>
                    </a:lnTo>
                    <a:lnTo>
                      <a:pt x="950" y="3292"/>
                    </a:lnTo>
                    <a:lnTo>
                      <a:pt x="966" y="3292"/>
                    </a:lnTo>
                    <a:lnTo>
                      <a:pt x="966" y="3308"/>
                    </a:lnTo>
                    <a:lnTo>
                      <a:pt x="1163" y="3439"/>
                    </a:lnTo>
                    <a:lnTo>
                      <a:pt x="1572" y="3603"/>
                    </a:lnTo>
                    <a:lnTo>
                      <a:pt x="1998" y="3668"/>
                    </a:lnTo>
                    <a:lnTo>
                      <a:pt x="2407" y="3636"/>
                    </a:lnTo>
                    <a:lnTo>
                      <a:pt x="2816" y="3505"/>
                    </a:lnTo>
                    <a:lnTo>
                      <a:pt x="3176" y="3292"/>
                    </a:lnTo>
                    <a:lnTo>
                      <a:pt x="3488" y="2997"/>
                    </a:lnTo>
                    <a:lnTo>
                      <a:pt x="3717" y="2620"/>
                    </a:lnTo>
                    <a:lnTo>
                      <a:pt x="3799" y="2391"/>
                    </a:lnTo>
                    <a:lnTo>
                      <a:pt x="3864" y="2178"/>
                    </a:lnTo>
                    <a:lnTo>
                      <a:pt x="3897" y="1736"/>
                    </a:lnTo>
                    <a:lnTo>
                      <a:pt x="3815" y="1311"/>
                    </a:lnTo>
                    <a:lnTo>
                      <a:pt x="3651" y="918"/>
                    </a:lnTo>
                    <a:lnTo>
                      <a:pt x="3406" y="590"/>
                    </a:lnTo>
                    <a:lnTo>
                      <a:pt x="3078" y="312"/>
                    </a:lnTo>
                    <a:lnTo>
                      <a:pt x="2702" y="115"/>
                    </a:lnTo>
                    <a:lnTo>
                      <a:pt x="2276" y="17"/>
                    </a:lnTo>
                    <a:lnTo>
                      <a:pt x="2047"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1" name="Google Shape;1681;p31">
                <a:extLst>
                  <a:ext uri="{FF2B5EF4-FFF2-40B4-BE49-F238E27FC236}">
                    <a16:creationId xmlns:a16="http://schemas.microsoft.com/office/drawing/2014/main" xmlns="" id="{BAE1A68D-27BF-8E5D-95D4-0C8D91FEF775}"/>
                  </a:ext>
                </a:extLst>
              </p:cNvPr>
              <p:cNvSpPr/>
              <p:nvPr/>
            </p:nvSpPr>
            <p:spPr>
              <a:xfrm>
                <a:off x="-222530" y="3618273"/>
                <a:ext cx="116140" cy="109345"/>
              </a:xfrm>
              <a:custGeom>
                <a:avLst/>
                <a:gdLst/>
                <a:ahLst/>
                <a:cxnLst/>
                <a:rect l="l" t="t" r="r" b="b"/>
                <a:pathLst>
                  <a:path w="3897" h="3669" extrusionOk="0">
                    <a:moveTo>
                      <a:pt x="1998" y="1"/>
                    </a:moveTo>
                    <a:lnTo>
                      <a:pt x="1572" y="66"/>
                    </a:lnTo>
                    <a:lnTo>
                      <a:pt x="1163" y="230"/>
                    </a:lnTo>
                    <a:lnTo>
                      <a:pt x="966" y="361"/>
                    </a:lnTo>
                    <a:lnTo>
                      <a:pt x="950" y="377"/>
                    </a:lnTo>
                    <a:lnTo>
                      <a:pt x="802" y="492"/>
                    </a:lnTo>
                    <a:lnTo>
                      <a:pt x="655" y="606"/>
                    </a:lnTo>
                    <a:lnTo>
                      <a:pt x="442" y="770"/>
                    </a:lnTo>
                    <a:lnTo>
                      <a:pt x="148" y="1196"/>
                    </a:lnTo>
                    <a:lnTo>
                      <a:pt x="0" y="1703"/>
                    </a:lnTo>
                    <a:lnTo>
                      <a:pt x="0" y="2227"/>
                    </a:lnTo>
                    <a:lnTo>
                      <a:pt x="66" y="2473"/>
                    </a:lnTo>
                    <a:lnTo>
                      <a:pt x="164" y="2735"/>
                    </a:lnTo>
                    <a:lnTo>
                      <a:pt x="475" y="3160"/>
                    </a:lnTo>
                    <a:lnTo>
                      <a:pt x="884" y="3455"/>
                    </a:lnTo>
                    <a:lnTo>
                      <a:pt x="1376" y="3635"/>
                    </a:lnTo>
                    <a:lnTo>
                      <a:pt x="1654" y="3652"/>
                    </a:lnTo>
                    <a:lnTo>
                      <a:pt x="1834" y="3652"/>
                    </a:lnTo>
                    <a:lnTo>
                      <a:pt x="2030" y="3668"/>
                    </a:lnTo>
                    <a:lnTo>
                      <a:pt x="2047" y="3668"/>
                    </a:lnTo>
                    <a:lnTo>
                      <a:pt x="2276" y="3652"/>
                    </a:lnTo>
                    <a:lnTo>
                      <a:pt x="2702" y="3553"/>
                    </a:lnTo>
                    <a:lnTo>
                      <a:pt x="3078" y="3357"/>
                    </a:lnTo>
                    <a:lnTo>
                      <a:pt x="3406" y="3079"/>
                    </a:lnTo>
                    <a:lnTo>
                      <a:pt x="3651" y="2735"/>
                    </a:lnTo>
                    <a:lnTo>
                      <a:pt x="3815" y="2358"/>
                    </a:lnTo>
                    <a:lnTo>
                      <a:pt x="3897" y="1933"/>
                    </a:lnTo>
                    <a:lnTo>
                      <a:pt x="3864" y="1490"/>
                    </a:lnTo>
                    <a:lnTo>
                      <a:pt x="3799" y="1261"/>
                    </a:lnTo>
                    <a:lnTo>
                      <a:pt x="3717" y="1048"/>
                    </a:lnTo>
                    <a:lnTo>
                      <a:pt x="3488" y="672"/>
                    </a:lnTo>
                    <a:lnTo>
                      <a:pt x="3176" y="377"/>
                    </a:lnTo>
                    <a:lnTo>
                      <a:pt x="2816" y="164"/>
                    </a:lnTo>
                    <a:lnTo>
                      <a:pt x="2407" y="33"/>
                    </a:lnTo>
                    <a:lnTo>
                      <a:pt x="1998"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2" name="Google Shape;1682;p31">
                <a:extLst>
                  <a:ext uri="{FF2B5EF4-FFF2-40B4-BE49-F238E27FC236}">
                    <a16:creationId xmlns:a16="http://schemas.microsoft.com/office/drawing/2014/main" xmlns="" id="{54FD37BC-3980-2479-9499-EA7B6540807B}"/>
                  </a:ext>
                </a:extLst>
              </p:cNvPr>
              <p:cNvSpPr/>
              <p:nvPr/>
            </p:nvSpPr>
            <p:spPr>
              <a:xfrm>
                <a:off x="-315723" y="3484103"/>
                <a:ext cx="111759" cy="114680"/>
              </a:xfrm>
              <a:custGeom>
                <a:avLst/>
                <a:gdLst/>
                <a:ahLst/>
                <a:cxnLst/>
                <a:rect l="l" t="t" r="r" b="b"/>
                <a:pathLst>
                  <a:path w="3750" h="3848" extrusionOk="0">
                    <a:moveTo>
                      <a:pt x="1965" y="0"/>
                    </a:moveTo>
                    <a:lnTo>
                      <a:pt x="1556" y="49"/>
                    </a:lnTo>
                    <a:lnTo>
                      <a:pt x="1146" y="180"/>
                    </a:lnTo>
                    <a:lnTo>
                      <a:pt x="786" y="393"/>
                    </a:lnTo>
                    <a:lnTo>
                      <a:pt x="491" y="704"/>
                    </a:lnTo>
                    <a:lnTo>
                      <a:pt x="262" y="1081"/>
                    </a:lnTo>
                    <a:lnTo>
                      <a:pt x="180" y="1294"/>
                    </a:lnTo>
                    <a:lnTo>
                      <a:pt x="180" y="1310"/>
                    </a:lnTo>
                    <a:lnTo>
                      <a:pt x="115" y="1490"/>
                    </a:lnTo>
                    <a:lnTo>
                      <a:pt x="66" y="1670"/>
                    </a:lnTo>
                    <a:lnTo>
                      <a:pt x="0" y="1932"/>
                    </a:lnTo>
                    <a:lnTo>
                      <a:pt x="17" y="2456"/>
                    </a:lnTo>
                    <a:lnTo>
                      <a:pt x="180" y="2947"/>
                    </a:lnTo>
                    <a:lnTo>
                      <a:pt x="475" y="3373"/>
                    </a:lnTo>
                    <a:lnTo>
                      <a:pt x="688" y="3537"/>
                    </a:lnTo>
                    <a:lnTo>
                      <a:pt x="917" y="3684"/>
                    </a:lnTo>
                    <a:lnTo>
                      <a:pt x="1408" y="3848"/>
                    </a:lnTo>
                    <a:lnTo>
                      <a:pt x="1932" y="3848"/>
                    </a:lnTo>
                    <a:lnTo>
                      <a:pt x="2440" y="3700"/>
                    </a:lnTo>
                    <a:lnTo>
                      <a:pt x="2669" y="3553"/>
                    </a:lnTo>
                    <a:lnTo>
                      <a:pt x="2816" y="3455"/>
                    </a:lnTo>
                    <a:lnTo>
                      <a:pt x="2980" y="3340"/>
                    </a:lnTo>
                    <a:lnTo>
                      <a:pt x="3176" y="3193"/>
                    </a:lnTo>
                    <a:lnTo>
                      <a:pt x="3455" y="2849"/>
                    </a:lnTo>
                    <a:lnTo>
                      <a:pt x="3651" y="2472"/>
                    </a:lnTo>
                    <a:lnTo>
                      <a:pt x="3749" y="2063"/>
                    </a:lnTo>
                    <a:lnTo>
                      <a:pt x="3749" y="1637"/>
                    </a:lnTo>
                    <a:lnTo>
                      <a:pt x="3651" y="1228"/>
                    </a:lnTo>
                    <a:lnTo>
                      <a:pt x="3471" y="852"/>
                    </a:lnTo>
                    <a:lnTo>
                      <a:pt x="3176" y="508"/>
                    </a:lnTo>
                    <a:lnTo>
                      <a:pt x="2996" y="360"/>
                    </a:lnTo>
                    <a:lnTo>
                      <a:pt x="2800" y="229"/>
                    </a:lnTo>
                    <a:lnTo>
                      <a:pt x="2390" y="66"/>
                    </a:lnTo>
                    <a:lnTo>
                      <a:pt x="1965"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grpSp>
        <p:nvGrpSpPr>
          <p:cNvPr id="75" name="Google Shape;1704;p31">
            <a:extLst>
              <a:ext uri="{FF2B5EF4-FFF2-40B4-BE49-F238E27FC236}">
                <a16:creationId xmlns:a16="http://schemas.microsoft.com/office/drawing/2014/main" xmlns="" id="{4C2C9099-2D3F-D384-7530-5827A2176D98}"/>
              </a:ext>
            </a:extLst>
          </p:cNvPr>
          <p:cNvGrpSpPr/>
          <p:nvPr/>
        </p:nvGrpSpPr>
        <p:grpSpPr>
          <a:xfrm>
            <a:off x="6650898" y="4147235"/>
            <a:ext cx="1172546" cy="1076956"/>
            <a:chOff x="-2798360" y="3314288"/>
            <a:chExt cx="849520" cy="849520"/>
          </a:xfrm>
        </p:grpSpPr>
        <p:grpSp>
          <p:nvGrpSpPr>
            <p:cNvPr id="76" name="Google Shape;1705;p31">
              <a:extLst>
                <a:ext uri="{FF2B5EF4-FFF2-40B4-BE49-F238E27FC236}">
                  <a16:creationId xmlns:a16="http://schemas.microsoft.com/office/drawing/2014/main" xmlns="" id="{5C013BDF-7605-4167-B3D3-4382EFCE00E0}"/>
                </a:ext>
              </a:extLst>
            </p:cNvPr>
            <p:cNvGrpSpPr/>
            <p:nvPr/>
          </p:nvGrpSpPr>
          <p:grpSpPr>
            <a:xfrm>
              <a:off x="-2772492" y="3339650"/>
              <a:ext cx="798290" cy="798320"/>
              <a:chOff x="-2772492" y="3339650"/>
              <a:chExt cx="798290" cy="798320"/>
            </a:xfrm>
          </p:grpSpPr>
          <p:sp>
            <p:nvSpPr>
              <p:cNvPr id="96" name="Google Shape;1706;p31">
                <a:extLst>
                  <a:ext uri="{FF2B5EF4-FFF2-40B4-BE49-F238E27FC236}">
                    <a16:creationId xmlns:a16="http://schemas.microsoft.com/office/drawing/2014/main" xmlns="" id="{26E071D5-4E39-6012-05A6-5A771E8D413D}"/>
                  </a:ext>
                </a:extLst>
              </p:cNvPr>
              <p:cNvSpPr/>
              <p:nvPr/>
            </p:nvSpPr>
            <p:spPr>
              <a:xfrm>
                <a:off x="-2375314" y="3339650"/>
                <a:ext cx="101030" cy="342103"/>
              </a:xfrm>
              <a:custGeom>
                <a:avLst/>
                <a:gdLst/>
                <a:ahLst/>
                <a:cxnLst/>
                <a:rect l="l" t="t" r="r" b="b"/>
                <a:pathLst>
                  <a:path w="3390" h="11479" extrusionOk="0">
                    <a:moveTo>
                      <a:pt x="2506" y="1"/>
                    </a:moveTo>
                    <a:lnTo>
                      <a:pt x="2309" y="17"/>
                    </a:lnTo>
                    <a:lnTo>
                      <a:pt x="1965" y="181"/>
                    </a:lnTo>
                    <a:lnTo>
                      <a:pt x="1834" y="312"/>
                    </a:lnTo>
                    <a:lnTo>
                      <a:pt x="1359" y="869"/>
                    </a:lnTo>
                    <a:lnTo>
                      <a:pt x="1" y="11478"/>
                    </a:lnTo>
                    <a:lnTo>
                      <a:pt x="852" y="11478"/>
                    </a:lnTo>
                    <a:lnTo>
                      <a:pt x="2604" y="7270"/>
                    </a:lnTo>
                    <a:lnTo>
                      <a:pt x="2784" y="6812"/>
                    </a:lnTo>
                    <a:lnTo>
                      <a:pt x="3079" y="5830"/>
                    </a:lnTo>
                    <a:lnTo>
                      <a:pt x="3275" y="4847"/>
                    </a:lnTo>
                    <a:lnTo>
                      <a:pt x="3373" y="3832"/>
                    </a:lnTo>
                    <a:lnTo>
                      <a:pt x="3390" y="3325"/>
                    </a:lnTo>
                    <a:lnTo>
                      <a:pt x="3390" y="901"/>
                    </a:lnTo>
                    <a:lnTo>
                      <a:pt x="3373" y="705"/>
                    </a:lnTo>
                    <a:lnTo>
                      <a:pt x="3242" y="394"/>
                    </a:lnTo>
                    <a:lnTo>
                      <a:pt x="2997" y="148"/>
                    </a:lnTo>
                    <a:lnTo>
                      <a:pt x="2686" y="17"/>
                    </a:lnTo>
                    <a:lnTo>
                      <a:pt x="2506"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7" name="Google Shape;1707;p31">
                <a:extLst>
                  <a:ext uri="{FF2B5EF4-FFF2-40B4-BE49-F238E27FC236}">
                    <a16:creationId xmlns:a16="http://schemas.microsoft.com/office/drawing/2014/main" xmlns="" id="{C3CD2C00-B41C-A34A-8582-30676333C343}"/>
                  </a:ext>
                </a:extLst>
              </p:cNvPr>
              <p:cNvSpPr/>
              <p:nvPr/>
            </p:nvSpPr>
            <p:spPr>
              <a:xfrm>
                <a:off x="-2611976" y="3398212"/>
                <a:ext cx="214727" cy="301571"/>
              </a:xfrm>
              <a:custGeom>
                <a:avLst/>
                <a:gdLst/>
                <a:ahLst/>
                <a:cxnLst/>
                <a:rect l="l" t="t" r="r" b="b"/>
                <a:pathLst>
                  <a:path w="7205" h="10119" extrusionOk="0">
                    <a:moveTo>
                      <a:pt x="705" y="1"/>
                    </a:moveTo>
                    <a:lnTo>
                      <a:pt x="394" y="132"/>
                    </a:lnTo>
                    <a:lnTo>
                      <a:pt x="263" y="246"/>
                    </a:lnTo>
                    <a:lnTo>
                      <a:pt x="132" y="394"/>
                    </a:lnTo>
                    <a:lnTo>
                      <a:pt x="1" y="737"/>
                    </a:lnTo>
                    <a:lnTo>
                      <a:pt x="1" y="934"/>
                    </a:lnTo>
                    <a:lnTo>
                      <a:pt x="50" y="1654"/>
                    </a:lnTo>
                    <a:lnTo>
                      <a:pt x="6599" y="10119"/>
                    </a:lnTo>
                    <a:lnTo>
                      <a:pt x="7205" y="9513"/>
                    </a:lnTo>
                    <a:lnTo>
                      <a:pt x="5469" y="5305"/>
                    </a:lnTo>
                    <a:lnTo>
                      <a:pt x="5257" y="4847"/>
                    </a:lnTo>
                    <a:lnTo>
                      <a:pt x="4782" y="3946"/>
                    </a:lnTo>
                    <a:lnTo>
                      <a:pt x="4225" y="3111"/>
                    </a:lnTo>
                    <a:lnTo>
                      <a:pt x="3587" y="2326"/>
                    </a:lnTo>
                    <a:lnTo>
                      <a:pt x="3226" y="1965"/>
                    </a:lnTo>
                    <a:lnTo>
                      <a:pt x="1507" y="246"/>
                    </a:lnTo>
                    <a:lnTo>
                      <a:pt x="1376" y="132"/>
                    </a:lnTo>
                    <a:lnTo>
                      <a:pt x="1049"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8" name="Google Shape;1708;p31">
                <a:extLst>
                  <a:ext uri="{FF2B5EF4-FFF2-40B4-BE49-F238E27FC236}">
                    <a16:creationId xmlns:a16="http://schemas.microsoft.com/office/drawing/2014/main" xmlns="" id="{EC5DA560-F0B4-8997-BE78-DA2566906859}"/>
                  </a:ext>
                </a:extLst>
              </p:cNvPr>
              <p:cNvSpPr/>
              <p:nvPr/>
            </p:nvSpPr>
            <p:spPr>
              <a:xfrm>
                <a:off x="-2772492" y="3640238"/>
                <a:ext cx="342073" cy="100554"/>
              </a:xfrm>
              <a:custGeom>
                <a:avLst/>
                <a:gdLst/>
                <a:ahLst/>
                <a:cxnLst/>
                <a:rect l="l" t="t" r="r" b="b"/>
                <a:pathLst>
                  <a:path w="11478" h="3374" extrusionOk="0">
                    <a:moveTo>
                      <a:pt x="705" y="0"/>
                    </a:moveTo>
                    <a:lnTo>
                      <a:pt x="377" y="131"/>
                    </a:lnTo>
                    <a:lnTo>
                      <a:pt x="148" y="377"/>
                    </a:lnTo>
                    <a:lnTo>
                      <a:pt x="0" y="704"/>
                    </a:lnTo>
                    <a:lnTo>
                      <a:pt x="0" y="884"/>
                    </a:lnTo>
                    <a:lnTo>
                      <a:pt x="17" y="1065"/>
                    </a:lnTo>
                    <a:lnTo>
                      <a:pt x="164" y="1408"/>
                    </a:lnTo>
                    <a:lnTo>
                      <a:pt x="295" y="1556"/>
                    </a:lnTo>
                    <a:lnTo>
                      <a:pt x="852" y="2031"/>
                    </a:lnTo>
                    <a:lnTo>
                      <a:pt x="11477" y="3373"/>
                    </a:lnTo>
                    <a:lnTo>
                      <a:pt x="11477" y="2522"/>
                    </a:lnTo>
                    <a:lnTo>
                      <a:pt x="7270" y="786"/>
                    </a:lnTo>
                    <a:lnTo>
                      <a:pt x="6795" y="590"/>
                    </a:lnTo>
                    <a:lnTo>
                      <a:pt x="5829" y="295"/>
                    </a:lnTo>
                    <a:lnTo>
                      <a:pt x="4830" y="99"/>
                    </a:lnTo>
                    <a:lnTo>
                      <a:pt x="3815"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9" name="Google Shape;1709;p31">
                <a:extLst>
                  <a:ext uri="{FF2B5EF4-FFF2-40B4-BE49-F238E27FC236}">
                    <a16:creationId xmlns:a16="http://schemas.microsoft.com/office/drawing/2014/main" xmlns="" id="{AA84F1E7-A4D8-CC90-4552-C0ECA9FF3A73}"/>
                  </a:ext>
                </a:extLst>
              </p:cNvPr>
              <p:cNvSpPr/>
              <p:nvPr/>
            </p:nvSpPr>
            <p:spPr>
              <a:xfrm>
                <a:off x="-2714437" y="3762696"/>
                <a:ext cx="302078" cy="214727"/>
              </a:xfrm>
              <a:custGeom>
                <a:avLst/>
                <a:gdLst/>
                <a:ahLst/>
                <a:cxnLst/>
                <a:rect l="l" t="t" r="r" b="b"/>
                <a:pathLst>
                  <a:path w="10136" h="7205" extrusionOk="0">
                    <a:moveTo>
                      <a:pt x="9529" y="1"/>
                    </a:moveTo>
                    <a:lnTo>
                      <a:pt x="5322" y="1736"/>
                    </a:lnTo>
                    <a:lnTo>
                      <a:pt x="4847" y="1949"/>
                    </a:lnTo>
                    <a:lnTo>
                      <a:pt x="3963" y="2424"/>
                    </a:lnTo>
                    <a:lnTo>
                      <a:pt x="3112" y="2981"/>
                    </a:lnTo>
                    <a:lnTo>
                      <a:pt x="2326" y="3636"/>
                    </a:lnTo>
                    <a:lnTo>
                      <a:pt x="1965" y="3979"/>
                    </a:lnTo>
                    <a:lnTo>
                      <a:pt x="246" y="5698"/>
                    </a:lnTo>
                    <a:lnTo>
                      <a:pt x="132" y="5829"/>
                    </a:lnTo>
                    <a:lnTo>
                      <a:pt x="1" y="6157"/>
                    </a:lnTo>
                    <a:lnTo>
                      <a:pt x="1" y="6501"/>
                    </a:lnTo>
                    <a:lnTo>
                      <a:pt x="132" y="6812"/>
                    </a:lnTo>
                    <a:lnTo>
                      <a:pt x="246" y="6959"/>
                    </a:lnTo>
                    <a:lnTo>
                      <a:pt x="394" y="7074"/>
                    </a:lnTo>
                    <a:lnTo>
                      <a:pt x="754" y="7205"/>
                    </a:lnTo>
                    <a:lnTo>
                      <a:pt x="934" y="7205"/>
                    </a:lnTo>
                    <a:lnTo>
                      <a:pt x="1671" y="7156"/>
                    </a:lnTo>
                    <a:lnTo>
                      <a:pt x="10135" y="607"/>
                    </a:lnTo>
                    <a:lnTo>
                      <a:pt x="9529"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0" name="Google Shape;1710;p31">
                <a:extLst>
                  <a:ext uri="{FF2B5EF4-FFF2-40B4-BE49-F238E27FC236}">
                    <a16:creationId xmlns:a16="http://schemas.microsoft.com/office/drawing/2014/main" xmlns="" id="{ED1854F6-87E7-BAAA-8E90-A30CDED9CB04}"/>
                  </a:ext>
                </a:extLst>
              </p:cNvPr>
              <p:cNvSpPr/>
              <p:nvPr/>
            </p:nvSpPr>
            <p:spPr>
              <a:xfrm>
                <a:off x="-2472410" y="3796373"/>
                <a:ext cx="101030" cy="341596"/>
              </a:xfrm>
              <a:custGeom>
                <a:avLst/>
                <a:gdLst/>
                <a:ahLst/>
                <a:cxnLst/>
                <a:rect l="l" t="t" r="r" b="b"/>
                <a:pathLst>
                  <a:path w="3390" h="11462" extrusionOk="0">
                    <a:moveTo>
                      <a:pt x="2522" y="1"/>
                    </a:moveTo>
                    <a:lnTo>
                      <a:pt x="786" y="4208"/>
                    </a:lnTo>
                    <a:lnTo>
                      <a:pt x="590" y="4667"/>
                    </a:lnTo>
                    <a:lnTo>
                      <a:pt x="295" y="5649"/>
                    </a:lnTo>
                    <a:lnTo>
                      <a:pt x="99" y="6631"/>
                    </a:lnTo>
                    <a:lnTo>
                      <a:pt x="0" y="7646"/>
                    </a:lnTo>
                    <a:lnTo>
                      <a:pt x="0" y="8154"/>
                    </a:lnTo>
                    <a:lnTo>
                      <a:pt x="0" y="10577"/>
                    </a:lnTo>
                    <a:lnTo>
                      <a:pt x="17" y="10757"/>
                    </a:lnTo>
                    <a:lnTo>
                      <a:pt x="148" y="11085"/>
                    </a:lnTo>
                    <a:lnTo>
                      <a:pt x="377" y="11330"/>
                    </a:lnTo>
                    <a:lnTo>
                      <a:pt x="704" y="11461"/>
                    </a:lnTo>
                    <a:lnTo>
                      <a:pt x="1081" y="11461"/>
                    </a:lnTo>
                    <a:lnTo>
                      <a:pt x="1408" y="11297"/>
                    </a:lnTo>
                    <a:lnTo>
                      <a:pt x="1556" y="11166"/>
                    </a:lnTo>
                    <a:lnTo>
                      <a:pt x="2031" y="10610"/>
                    </a:lnTo>
                    <a:lnTo>
                      <a:pt x="3390"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1" name="Google Shape;1711;p31">
                <a:extLst>
                  <a:ext uri="{FF2B5EF4-FFF2-40B4-BE49-F238E27FC236}">
                    <a16:creationId xmlns:a16="http://schemas.microsoft.com/office/drawing/2014/main" xmlns="" id="{FE1A5442-12D0-F58D-837A-94E63151E0FD}"/>
                  </a:ext>
                </a:extLst>
              </p:cNvPr>
              <p:cNvSpPr/>
              <p:nvPr/>
            </p:nvSpPr>
            <p:spPr>
              <a:xfrm>
                <a:off x="-2349952" y="3778313"/>
                <a:ext cx="215234" cy="301571"/>
              </a:xfrm>
              <a:custGeom>
                <a:avLst/>
                <a:gdLst/>
                <a:ahLst/>
                <a:cxnLst/>
                <a:rect l="l" t="t" r="r" b="b"/>
                <a:pathLst>
                  <a:path w="7222" h="10119" extrusionOk="0">
                    <a:moveTo>
                      <a:pt x="607" y="1"/>
                    </a:moveTo>
                    <a:lnTo>
                      <a:pt x="1" y="607"/>
                    </a:lnTo>
                    <a:lnTo>
                      <a:pt x="1753" y="4814"/>
                    </a:lnTo>
                    <a:lnTo>
                      <a:pt x="1949" y="5273"/>
                    </a:lnTo>
                    <a:lnTo>
                      <a:pt x="2424" y="6173"/>
                    </a:lnTo>
                    <a:lnTo>
                      <a:pt x="2997" y="7008"/>
                    </a:lnTo>
                    <a:lnTo>
                      <a:pt x="3636" y="7794"/>
                    </a:lnTo>
                    <a:lnTo>
                      <a:pt x="3979" y="8154"/>
                    </a:lnTo>
                    <a:lnTo>
                      <a:pt x="5698" y="9873"/>
                    </a:lnTo>
                    <a:lnTo>
                      <a:pt x="5846" y="9988"/>
                    </a:lnTo>
                    <a:lnTo>
                      <a:pt x="6157" y="10119"/>
                    </a:lnTo>
                    <a:lnTo>
                      <a:pt x="6501" y="10119"/>
                    </a:lnTo>
                    <a:lnTo>
                      <a:pt x="6828" y="9988"/>
                    </a:lnTo>
                    <a:lnTo>
                      <a:pt x="6959" y="9873"/>
                    </a:lnTo>
                    <a:lnTo>
                      <a:pt x="7090" y="9726"/>
                    </a:lnTo>
                    <a:lnTo>
                      <a:pt x="7221" y="9382"/>
                    </a:lnTo>
                    <a:lnTo>
                      <a:pt x="7221" y="9186"/>
                    </a:lnTo>
                    <a:lnTo>
                      <a:pt x="7156" y="8449"/>
                    </a:lnTo>
                    <a:lnTo>
                      <a:pt x="607"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2" name="Google Shape;1712;p31">
                <a:extLst>
                  <a:ext uri="{FF2B5EF4-FFF2-40B4-BE49-F238E27FC236}">
                    <a16:creationId xmlns:a16="http://schemas.microsoft.com/office/drawing/2014/main" xmlns="" id="{FD538692-7F75-C934-7F5F-DE0379943F74}"/>
                  </a:ext>
                </a:extLst>
              </p:cNvPr>
              <p:cNvSpPr/>
              <p:nvPr/>
            </p:nvSpPr>
            <p:spPr>
              <a:xfrm>
                <a:off x="-2316275" y="3736858"/>
                <a:ext cx="342073" cy="101030"/>
              </a:xfrm>
              <a:custGeom>
                <a:avLst/>
                <a:gdLst/>
                <a:ahLst/>
                <a:cxnLst/>
                <a:rect l="l" t="t" r="r" b="b"/>
                <a:pathLst>
                  <a:path w="11478" h="3390" extrusionOk="0">
                    <a:moveTo>
                      <a:pt x="1" y="0"/>
                    </a:moveTo>
                    <a:lnTo>
                      <a:pt x="1" y="868"/>
                    </a:lnTo>
                    <a:lnTo>
                      <a:pt x="4208" y="2603"/>
                    </a:lnTo>
                    <a:lnTo>
                      <a:pt x="4683" y="2800"/>
                    </a:lnTo>
                    <a:lnTo>
                      <a:pt x="5649" y="3094"/>
                    </a:lnTo>
                    <a:lnTo>
                      <a:pt x="6648" y="3291"/>
                    </a:lnTo>
                    <a:lnTo>
                      <a:pt x="7646" y="3389"/>
                    </a:lnTo>
                    <a:lnTo>
                      <a:pt x="10774" y="3389"/>
                    </a:lnTo>
                    <a:lnTo>
                      <a:pt x="11085" y="3242"/>
                    </a:lnTo>
                    <a:lnTo>
                      <a:pt x="11330" y="3013"/>
                    </a:lnTo>
                    <a:lnTo>
                      <a:pt x="11461" y="2685"/>
                    </a:lnTo>
                    <a:lnTo>
                      <a:pt x="11478" y="2505"/>
                    </a:lnTo>
                    <a:lnTo>
                      <a:pt x="11461" y="2325"/>
                    </a:lnTo>
                    <a:lnTo>
                      <a:pt x="11298" y="1981"/>
                    </a:lnTo>
                    <a:lnTo>
                      <a:pt x="11167" y="1834"/>
                    </a:lnTo>
                    <a:lnTo>
                      <a:pt x="10610" y="1359"/>
                    </a:lnTo>
                    <a:lnTo>
                      <a:pt x="1" y="0"/>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3" name="Google Shape;1713;p31">
                <a:extLst>
                  <a:ext uri="{FF2B5EF4-FFF2-40B4-BE49-F238E27FC236}">
                    <a16:creationId xmlns:a16="http://schemas.microsoft.com/office/drawing/2014/main" xmlns="" id="{8EC8C090-ADCF-984A-004B-AFCE1401AAAB}"/>
                  </a:ext>
                </a:extLst>
              </p:cNvPr>
              <p:cNvSpPr/>
              <p:nvPr/>
            </p:nvSpPr>
            <p:spPr>
              <a:xfrm>
                <a:off x="-2334335" y="3500673"/>
                <a:ext cx="302078" cy="214727"/>
              </a:xfrm>
              <a:custGeom>
                <a:avLst/>
                <a:gdLst/>
                <a:ahLst/>
                <a:cxnLst/>
                <a:rect l="l" t="t" r="r" b="b"/>
                <a:pathLst>
                  <a:path w="10136" h="7205" extrusionOk="0">
                    <a:moveTo>
                      <a:pt x="9186" y="1"/>
                    </a:moveTo>
                    <a:lnTo>
                      <a:pt x="8465" y="50"/>
                    </a:lnTo>
                    <a:lnTo>
                      <a:pt x="1" y="6599"/>
                    </a:lnTo>
                    <a:lnTo>
                      <a:pt x="607" y="7205"/>
                    </a:lnTo>
                    <a:lnTo>
                      <a:pt x="4814" y="5469"/>
                    </a:lnTo>
                    <a:lnTo>
                      <a:pt x="5273" y="5256"/>
                    </a:lnTo>
                    <a:lnTo>
                      <a:pt x="6173" y="4782"/>
                    </a:lnTo>
                    <a:lnTo>
                      <a:pt x="7008" y="4225"/>
                    </a:lnTo>
                    <a:lnTo>
                      <a:pt x="7794" y="3570"/>
                    </a:lnTo>
                    <a:lnTo>
                      <a:pt x="8154" y="3226"/>
                    </a:lnTo>
                    <a:lnTo>
                      <a:pt x="9873" y="1507"/>
                    </a:lnTo>
                    <a:lnTo>
                      <a:pt x="10004" y="1360"/>
                    </a:lnTo>
                    <a:lnTo>
                      <a:pt x="10135" y="1049"/>
                    </a:lnTo>
                    <a:lnTo>
                      <a:pt x="10135" y="705"/>
                    </a:lnTo>
                    <a:lnTo>
                      <a:pt x="10004" y="394"/>
                    </a:lnTo>
                    <a:lnTo>
                      <a:pt x="9873" y="246"/>
                    </a:lnTo>
                    <a:lnTo>
                      <a:pt x="9742" y="132"/>
                    </a:lnTo>
                    <a:lnTo>
                      <a:pt x="9382" y="1"/>
                    </a:lnTo>
                    <a:close/>
                  </a:path>
                </a:pathLst>
              </a:custGeom>
              <a:solidFill>
                <a:srgbClr val="F9786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77" name="Google Shape;1714;p31">
              <a:extLst>
                <a:ext uri="{FF2B5EF4-FFF2-40B4-BE49-F238E27FC236}">
                  <a16:creationId xmlns:a16="http://schemas.microsoft.com/office/drawing/2014/main" xmlns="" id="{B09B9A64-AE9B-200B-46D7-CDFE94A265D3}"/>
                </a:ext>
              </a:extLst>
            </p:cNvPr>
            <p:cNvGrpSpPr/>
            <p:nvPr/>
          </p:nvGrpSpPr>
          <p:grpSpPr>
            <a:xfrm>
              <a:off x="-2798360" y="3314288"/>
              <a:ext cx="849520" cy="849520"/>
              <a:chOff x="-2798360" y="3314288"/>
              <a:chExt cx="849520" cy="849520"/>
            </a:xfrm>
          </p:grpSpPr>
          <p:sp>
            <p:nvSpPr>
              <p:cNvPr id="88" name="Google Shape;1715;p31">
                <a:extLst>
                  <a:ext uri="{FF2B5EF4-FFF2-40B4-BE49-F238E27FC236}">
                    <a16:creationId xmlns:a16="http://schemas.microsoft.com/office/drawing/2014/main" xmlns="" id="{A09BA6BC-A79C-963E-6C6D-3D265B38127B}"/>
                  </a:ext>
                </a:extLst>
              </p:cNvPr>
              <p:cNvSpPr/>
              <p:nvPr/>
            </p:nvSpPr>
            <p:spPr>
              <a:xfrm>
                <a:off x="-2472410" y="3314288"/>
                <a:ext cx="146897" cy="367465"/>
              </a:xfrm>
              <a:custGeom>
                <a:avLst/>
                <a:gdLst/>
                <a:ahLst/>
                <a:cxnLst/>
                <a:rect l="l" t="t" r="r" b="b"/>
                <a:pathLst>
                  <a:path w="4929" h="12330" extrusionOk="0">
                    <a:moveTo>
                      <a:pt x="3177" y="1"/>
                    </a:moveTo>
                    <a:lnTo>
                      <a:pt x="2915" y="99"/>
                    </a:lnTo>
                    <a:lnTo>
                      <a:pt x="2686" y="246"/>
                    </a:lnTo>
                    <a:lnTo>
                      <a:pt x="2505" y="475"/>
                    </a:lnTo>
                    <a:lnTo>
                      <a:pt x="2440" y="606"/>
                    </a:lnTo>
                    <a:lnTo>
                      <a:pt x="2031" y="1720"/>
                    </a:lnTo>
                    <a:lnTo>
                      <a:pt x="1556" y="1163"/>
                    </a:lnTo>
                    <a:lnTo>
                      <a:pt x="1408" y="1032"/>
                    </a:lnTo>
                    <a:lnTo>
                      <a:pt x="1081" y="868"/>
                    </a:lnTo>
                    <a:lnTo>
                      <a:pt x="885" y="852"/>
                    </a:lnTo>
                    <a:lnTo>
                      <a:pt x="704" y="868"/>
                    </a:lnTo>
                    <a:lnTo>
                      <a:pt x="377" y="999"/>
                    </a:lnTo>
                    <a:lnTo>
                      <a:pt x="148" y="1245"/>
                    </a:lnTo>
                    <a:lnTo>
                      <a:pt x="17" y="1556"/>
                    </a:lnTo>
                    <a:lnTo>
                      <a:pt x="0" y="1752"/>
                    </a:lnTo>
                    <a:lnTo>
                      <a:pt x="0" y="4176"/>
                    </a:lnTo>
                    <a:lnTo>
                      <a:pt x="0" y="4683"/>
                    </a:lnTo>
                    <a:lnTo>
                      <a:pt x="99" y="5698"/>
                    </a:lnTo>
                    <a:lnTo>
                      <a:pt x="295" y="6681"/>
                    </a:lnTo>
                    <a:lnTo>
                      <a:pt x="590" y="7663"/>
                    </a:lnTo>
                    <a:lnTo>
                      <a:pt x="786" y="8121"/>
                    </a:lnTo>
                    <a:lnTo>
                      <a:pt x="2522" y="12329"/>
                    </a:lnTo>
                    <a:lnTo>
                      <a:pt x="4110" y="12329"/>
                    </a:lnTo>
                    <a:lnTo>
                      <a:pt x="4667" y="8121"/>
                    </a:lnTo>
                    <a:lnTo>
                      <a:pt x="4781" y="7172"/>
                    </a:lnTo>
                    <a:lnTo>
                      <a:pt x="4912" y="5191"/>
                    </a:lnTo>
                    <a:lnTo>
                      <a:pt x="4929" y="4176"/>
                    </a:lnTo>
                    <a:lnTo>
                      <a:pt x="4929" y="2604"/>
                    </a:lnTo>
                    <a:lnTo>
                      <a:pt x="4896" y="2244"/>
                    </a:lnTo>
                    <a:lnTo>
                      <a:pt x="4781" y="1867"/>
                    </a:lnTo>
                    <a:lnTo>
                      <a:pt x="4667" y="1736"/>
                    </a:lnTo>
                    <a:lnTo>
                      <a:pt x="4617" y="1720"/>
                    </a:lnTo>
                    <a:lnTo>
                      <a:pt x="4192" y="606"/>
                    </a:lnTo>
                    <a:lnTo>
                      <a:pt x="4126" y="475"/>
                    </a:lnTo>
                    <a:lnTo>
                      <a:pt x="3963" y="246"/>
                    </a:lnTo>
                    <a:lnTo>
                      <a:pt x="3733" y="99"/>
                    </a:lnTo>
                    <a:lnTo>
                      <a:pt x="3471"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9" name="Google Shape;1716;p31">
                <a:extLst>
                  <a:ext uri="{FF2B5EF4-FFF2-40B4-BE49-F238E27FC236}">
                    <a16:creationId xmlns:a16="http://schemas.microsoft.com/office/drawing/2014/main" xmlns="" id="{B82E70BA-7AD1-75D8-7BBD-B25B6DE584B2}"/>
                  </a:ext>
                </a:extLst>
              </p:cNvPr>
              <p:cNvSpPr/>
              <p:nvPr/>
            </p:nvSpPr>
            <p:spPr>
              <a:xfrm>
                <a:off x="-2714437" y="3430428"/>
                <a:ext cx="317188" cy="284972"/>
              </a:xfrm>
              <a:custGeom>
                <a:avLst/>
                <a:gdLst/>
                <a:ahLst/>
                <a:cxnLst/>
                <a:rect l="l" t="t" r="r" b="b"/>
                <a:pathLst>
                  <a:path w="10643" h="9562" extrusionOk="0">
                    <a:moveTo>
                      <a:pt x="1998" y="0"/>
                    </a:moveTo>
                    <a:lnTo>
                      <a:pt x="1720" y="49"/>
                    </a:lnTo>
                    <a:lnTo>
                      <a:pt x="1474" y="180"/>
                    </a:lnTo>
                    <a:lnTo>
                      <a:pt x="1360" y="279"/>
                    </a:lnTo>
                    <a:lnTo>
                      <a:pt x="1261" y="377"/>
                    </a:lnTo>
                    <a:lnTo>
                      <a:pt x="1130" y="639"/>
                    </a:lnTo>
                    <a:lnTo>
                      <a:pt x="1081" y="901"/>
                    </a:lnTo>
                    <a:lnTo>
                      <a:pt x="1114" y="1179"/>
                    </a:lnTo>
                    <a:lnTo>
                      <a:pt x="1180" y="1326"/>
                    </a:lnTo>
                    <a:lnTo>
                      <a:pt x="1671" y="2407"/>
                    </a:lnTo>
                    <a:lnTo>
                      <a:pt x="934" y="2358"/>
                    </a:lnTo>
                    <a:lnTo>
                      <a:pt x="754" y="2358"/>
                    </a:lnTo>
                    <a:lnTo>
                      <a:pt x="394" y="2489"/>
                    </a:lnTo>
                    <a:lnTo>
                      <a:pt x="246" y="2603"/>
                    </a:lnTo>
                    <a:lnTo>
                      <a:pt x="132" y="2751"/>
                    </a:lnTo>
                    <a:lnTo>
                      <a:pt x="1" y="3062"/>
                    </a:lnTo>
                    <a:lnTo>
                      <a:pt x="1" y="3406"/>
                    </a:lnTo>
                    <a:lnTo>
                      <a:pt x="132" y="3717"/>
                    </a:lnTo>
                    <a:lnTo>
                      <a:pt x="246" y="3864"/>
                    </a:lnTo>
                    <a:lnTo>
                      <a:pt x="1965" y="5583"/>
                    </a:lnTo>
                    <a:lnTo>
                      <a:pt x="2326" y="5927"/>
                    </a:lnTo>
                    <a:lnTo>
                      <a:pt x="3112" y="6582"/>
                    </a:lnTo>
                    <a:lnTo>
                      <a:pt x="3963" y="7139"/>
                    </a:lnTo>
                    <a:lnTo>
                      <a:pt x="4847" y="7613"/>
                    </a:lnTo>
                    <a:lnTo>
                      <a:pt x="5322" y="7826"/>
                    </a:lnTo>
                    <a:lnTo>
                      <a:pt x="9513" y="9562"/>
                    </a:lnTo>
                    <a:lnTo>
                      <a:pt x="10643" y="8432"/>
                    </a:lnTo>
                    <a:lnTo>
                      <a:pt x="8072" y="5076"/>
                    </a:lnTo>
                    <a:lnTo>
                      <a:pt x="7467" y="4323"/>
                    </a:lnTo>
                    <a:lnTo>
                      <a:pt x="6157" y="2816"/>
                    </a:lnTo>
                    <a:lnTo>
                      <a:pt x="5453" y="2096"/>
                    </a:lnTo>
                    <a:lnTo>
                      <a:pt x="4339" y="983"/>
                    </a:lnTo>
                    <a:lnTo>
                      <a:pt x="4078" y="753"/>
                    </a:lnTo>
                    <a:lnTo>
                      <a:pt x="3717" y="573"/>
                    </a:lnTo>
                    <a:lnTo>
                      <a:pt x="3537" y="541"/>
                    </a:lnTo>
                    <a:lnTo>
                      <a:pt x="3488" y="573"/>
                    </a:lnTo>
                    <a:lnTo>
                      <a:pt x="2408" y="82"/>
                    </a:lnTo>
                    <a:lnTo>
                      <a:pt x="2277" y="33"/>
                    </a:lnTo>
                    <a:lnTo>
                      <a:pt x="1998"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0" name="Google Shape;1717;p31">
                <a:extLst>
                  <a:ext uri="{FF2B5EF4-FFF2-40B4-BE49-F238E27FC236}">
                    <a16:creationId xmlns:a16="http://schemas.microsoft.com/office/drawing/2014/main" xmlns="" id="{41B45987-505C-56D3-8A10-5CAF3529AFED}"/>
                  </a:ext>
                </a:extLst>
              </p:cNvPr>
              <p:cNvSpPr/>
              <p:nvPr/>
            </p:nvSpPr>
            <p:spPr>
              <a:xfrm>
                <a:off x="-2798360" y="3691468"/>
                <a:ext cx="367942" cy="146420"/>
              </a:xfrm>
              <a:custGeom>
                <a:avLst/>
                <a:gdLst/>
                <a:ahLst/>
                <a:cxnLst/>
                <a:rect l="l" t="t" r="r" b="b"/>
                <a:pathLst>
                  <a:path w="12346" h="4913" extrusionOk="0">
                    <a:moveTo>
                      <a:pt x="2604" y="0"/>
                    </a:moveTo>
                    <a:lnTo>
                      <a:pt x="2260" y="17"/>
                    </a:lnTo>
                    <a:lnTo>
                      <a:pt x="1867" y="131"/>
                    </a:lnTo>
                    <a:lnTo>
                      <a:pt x="1736" y="246"/>
                    </a:lnTo>
                    <a:lnTo>
                      <a:pt x="1720" y="312"/>
                    </a:lnTo>
                    <a:lnTo>
                      <a:pt x="607" y="721"/>
                    </a:lnTo>
                    <a:lnTo>
                      <a:pt x="476" y="786"/>
                    </a:lnTo>
                    <a:lnTo>
                      <a:pt x="246" y="950"/>
                    </a:lnTo>
                    <a:lnTo>
                      <a:pt x="99" y="1179"/>
                    </a:lnTo>
                    <a:lnTo>
                      <a:pt x="17" y="1458"/>
                    </a:lnTo>
                    <a:lnTo>
                      <a:pt x="1" y="1589"/>
                    </a:lnTo>
                    <a:lnTo>
                      <a:pt x="17" y="1736"/>
                    </a:lnTo>
                    <a:lnTo>
                      <a:pt x="99" y="2014"/>
                    </a:lnTo>
                    <a:lnTo>
                      <a:pt x="246" y="2243"/>
                    </a:lnTo>
                    <a:lnTo>
                      <a:pt x="476" y="2407"/>
                    </a:lnTo>
                    <a:lnTo>
                      <a:pt x="607" y="2473"/>
                    </a:lnTo>
                    <a:lnTo>
                      <a:pt x="1720" y="2882"/>
                    </a:lnTo>
                    <a:lnTo>
                      <a:pt x="1163" y="3357"/>
                    </a:lnTo>
                    <a:lnTo>
                      <a:pt x="1032" y="3504"/>
                    </a:lnTo>
                    <a:lnTo>
                      <a:pt x="885" y="3848"/>
                    </a:lnTo>
                    <a:lnTo>
                      <a:pt x="868" y="4028"/>
                    </a:lnTo>
                    <a:lnTo>
                      <a:pt x="868" y="4208"/>
                    </a:lnTo>
                    <a:lnTo>
                      <a:pt x="1016" y="4536"/>
                    </a:lnTo>
                    <a:lnTo>
                      <a:pt x="1245" y="4765"/>
                    </a:lnTo>
                    <a:lnTo>
                      <a:pt x="1573" y="4912"/>
                    </a:lnTo>
                    <a:lnTo>
                      <a:pt x="4683" y="4912"/>
                    </a:lnTo>
                    <a:lnTo>
                      <a:pt x="5698" y="4814"/>
                    </a:lnTo>
                    <a:lnTo>
                      <a:pt x="6697" y="4617"/>
                    </a:lnTo>
                    <a:lnTo>
                      <a:pt x="7663" y="4323"/>
                    </a:lnTo>
                    <a:lnTo>
                      <a:pt x="8138" y="4126"/>
                    </a:lnTo>
                    <a:lnTo>
                      <a:pt x="12345" y="2391"/>
                    </a:lnTo>
                    <a:lnTo>
                      <a:pt x="12345" y="803"/>
                    </a:lnTo>
                    <a:lnTo>
                      <a:pt x="8138" y="246"/>
                    </a:lnTo>
                    <a:lnTo>
                      <a:pt x="7188" y="131"/>
                    </a:lnTo>
                    <a:lnTo>
                      <a:pt x="5191"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1" name="Google Shape;1718;p31">
                <a:extLst>
                  <a:ext uri="{FF2B5EF4-FFF2-40B4-BE49-F238E27FC236}">
                    <a16:creationId xmlns:a16="http://schemas.microsoft.com/office/drawing/2014/main" xmlns="" id="{9B248042-A04C-7610-CDC0-26FCB1AD6C8E}"/>
                  </a:ext>
                </a:extLst>
              </p:cNvPr>
              <p:cNvSpPr/>
              <p:nvPr/>
            </p:nvSpPr>
            <p:spPr>
              <a:xfrm>
                <a:off x="-2682220" y="3762696"/>
                <a:ext cx="284972" cy="317188"/>
              </a:xfrm>
              <a:custGeom>
                <a:avLst/>
                <a:gdLst/>
                <a:ahLst/>
                <a:cxnLst/>
                <a:rect l="l" t="t" r="r" b="b"/>
                <a:pathLst>
                  <a:path w="9562" h="10643" extrusionOk="0">
                    <a:moveTo>
                      <a:pt x="8448" y="1"/>
                    </a:moveTo>
                    <a:lnTo>
                      <a:pt x="5076" y="2588"/>
                    </a:lnTo>
                    <a:lnTo>
                      <a:pt x="4323" y="3177"/>
                    </a:lnTo>
                    <a:lnTo>
                      <a:pt x="2833" y="4487"/>
                    </a:lnTo>
                    <a:lnTo>
                      <a:pt x="2096" y="5191"/>
                    </a:lnTo>
                    <a:lnTo>
                      <a:pt x="983" y="6304"/>
                    </a:lnTo>
                    <a:lnTo>
                      <a:pt x="754" y="6566"/>
                    </a:lnTo>
                    <a:lnTo>
                      <a:pt x="573" y="6926"/>
                    </a:lnTo>
                    <a:lnTo>
                      <a:pt x="557" y="7106"/>
                    </a:lnTo>
                    <a:lnTo>
                      <a:pt x="590" y="7156"/>
                    </a:lnTo>
                    <a:lnTo>
                      <a:pt x="99" y="8236"/>
                    </a:lnTo>
                    <a:lnTo>
                      <a:pt x="33" y="8367"/>
                    </a:lnTo>
                    <a:lnTo>
                      <a:pt x="0" y="8662"/>
                    </a:lnTo>
                    <a:lnTo>
                      <a:pt x="49" y="8924"/>
                    </a:lnTo>
                    <a:lnTo>
                      <a:pt x="180" y="9169"/>
                    </a:lnTo>
                    <a:lnTo>
                      <a:pt x="279" y="9284"/>
                    </a:lnTo>
                    <a:lnTo>
                      <a:pt x="393" y="9382"/>
                    </a:lnTo>
                    <a:lnTo>
                      <a:pt x="639" y="9513"/>
                    </a:lnTo>
                    <a:lnTo>
                      <a:pt x="917" y="9562"/>
                    </a:lnTo>
                    <a:lnTo>
                      <a:pt x="1196" y="9530"/>
                    </a:lnTo>
                    <a:lnTo>
                      <a:pt x="1327" y="9480"/>
                    </a:lnTo>
                    <a:lnTo>
                      <a:pt x="2407" y="8973"/>
                    </a:lnTo>
                    <a:lnTo>
                      <a:pt x="2358" y="9710"/>
                    </a:lnTo>
                    <a:lnTo>
                      <a:pt x="2358" y="9906"/>
                    </a:lnTo>
                    <a:lnTo>
                      <a:pt x="2489" y="10250"/>
                    </a:lnTo>
                    <a:lnTo>
                      <a:pt x="2620" y="10397"/>
                    </a:lnTo>
                    <a:lnTo>
                      <a:pt x="2751" y="10512"/>
                    </a:lnTo>
                    <a:lnTo>
                      <a:pt x="3062" y="10643"/>
                    </a:lnTo>
                    <a:lnTo>
                      <a:pt x="3406" y="10643"/>
                    </a:lnTo>
                    <a:lnTo>
                      <a:pt x="3733" y="10512"/>
                    </a:lnTo>
                    <a:lnTo>
                      <a:pt x="3864" y="10397"/>
                    </a:lnTo>
                    <a:lnTo>
                      <a:pt x="5583" y="8678"/>
                    </a:lnTo>
                    <a:lnTo>
                      <a:pt x="5944" y="8318"/>
                    </a:lnTo>
                    <a:lnTo>
                      <a:pt x="6582" y="7532"/>
                    </a:lnTo>
                    <a:lnTo>
                      <a:pt x="7139" y="6697"/>
                    </a:lnTo>
                    <a:lnTo>
                      <a:pt x="7614" y="5797"/>
                    </a:lnTo>
                    <a:lnTo>
                      <a:pt x="7826" y="5338"/>
                    </a:lnTo>
                    <a:lnTo>
                      <a:pt x="9562" y="1131"/>
                    </a:lnTo>
                    <a:lnTo>
                      <a:pt x="8448"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2" name="Google Shape;1719;p31">
                <a:extLst>
                  <a:ext uri="{FF2B5EF4-FFF2-40B4-BE49-F238E27FC236}">
                    <a16:creationId xmlns:a16="http://schemas.microsoft.com/office/drawing/2014/main" xmlns="" id="{A771EED6-F200-11E6-C62C-E54F8ACDBA1B}"/>
                  </a:ext>
                </a:extLst>
              </p:cNvPr>
              <p:cNvSpPr/>
              <p:nvPr/>
            </p:nvSpPr>
            <p:spPr>
              <a:xfrm>
                <a:off x="-2421180" y="3796373"/>
                <a:ext cx="146897" cy="367435"/>
              </a:xfrm>
              <a:custGeom>
                <a:avLst/>
                <a:gdLst/>
                <a:ahLst/>
                <a:cxnLst/>
                <a:rect l="l" t="t" r="r" b="b"/>
                <a:pathLst>
                  <a:path w="4929" h="12329" extrusionOk="0">
                    <a:moveTo>
                      <a:pt x="803" y="1"/>
                    </a:moveTo>
                    <a:lnTo>
                      <a:pt x="246" y="4208"/>
                    </a:lnTo>
                    <a:lnTo>
                      <a:pt x="132" y="5158"/>
                    </a:lnTo>
                    <a:lnTo>
                      <a:pt x="17" y="7139"/>
                    </a:lnTo>
                    <a:lnTo>
                      <a:pt x="1" y="8154"/>
                    </a:lnTo>
                    <a:lnTo>
                      <a:pt x="1" y="9726"/>
                    </a:lnTo>
                    <a:lnTo>
                      <a:pt x="17" y="10086"/>
                    </a:lnTo>
                    <a:lnTo>
                      <a:pt x="148" y="10462"/>
                    </a:lnTo>
                    <a:lnTo>
                      <a:pt x="246" y="10593"/>
                    </a:lnTo>
                    <a:lnTo>
                      <a:pt x="312" y="10610"/>
                    </a:lnTo>
                    <a:lnTo>
                      <a:pt x="721" y="11723"/>
                    </a:lnTo>
                    <a:lnTo>
                      <a:pt x="786" y="11854"/>
                    </a:lnTo>
                    <a:lnTo>
                      <a:pt x="967" y="12083"/>
                    </a:lnTo>
                    <a:lnTo>
                      <a:pt x="1196" y="12231"/>
                    </a:lnTo>
                    <a:lnTo>
                      <a:pt x="1458" y="12329"/>
                    </a:lnTo>
                    <a:lnTo>
                      <a:pt x="1752" y="12329"/>
                    </a:lnTo>
                    <a:lnTo>
                      <a:pt x="2014" y="12231"/>
                    </a:lnTo>
                    <a:lnTo>
                      <a:pt x="2244" y="12083"/>
                    </a:lnTo>
                    <a:lnTo>
                      <a:pt x="2407" y="11854"/>
                    </a:lnTo>
                    <a:lnTo>
                      <a:pt x="2473" y="11723"/>
                    </a:lnTo>
                    <a:lnTo>
                      <a:pt x="2898" y="10610"/>
                    </a:lnTo>
                    <a:lnTo>
                      <a:pt x="3373" y="11166"/>
                    </a:lnTo>
                    <a:lnTo>
                      <a:pt x="3504" y="11297"/>
                    </a:lnTo>
                    <a:lnTo>
                      <a:pt x="3848" y="11461"/>
                    </a:lnTo>
                    <a:lnTo>
                      <a:pt x="4225" y="11461"/>
                    </a:lnTo>
                    <a:lnTo>
                      <a:pt x="4536" y="11314"/>
                    </a:lnTo>
                    <a:lnTo>
                      <a:pt x="4781" y="11085"/>
                    </a:lnTo>
                    <a:lnTo>
                      <a:pt x="4912" y="10757"/>
                    </a:lnTo>
                    <a:lnTo>
                      <a:pt x="4929" y="10577"/>
                    </a:lnTo>
                    <a:lnTo>
                      <a:pt x="4929" y="8154"/>
                    </a:lnTo>
                    <a:lnTo>
                      <a:pt x="4912" y="7646"/>
                    </a:lnTo>
                    <a:lnTo>
                      <a:pt x="4814" y="6631"/>
                    </a:lnTo>
                    <a:lnTo>
                      <a:pt x="4618" y="5649"/>
                    </a:lnTo>
                    <a:lnTo>
                      <a:pt x="4323" y="4667"/>
                    </a:lnTo>
                    <a:lnTo>
                      <a:pt x="4143" y="4208"/>
                    </a:lnTo>
                    <a:lnTo>
                      <a:pt x="2391"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3" name="Google Shape;1720;p31">
                <a:extLst>
                  <a:ext uri="{FF2B5EF4-FFF2-40B4-BE49-F238E27FC236}">
                    <a16:creationId xmlns:a16="http://schemas.microsoft.com/office/drawing/2014/main" xmlns="" id="{3276964F-2AEB-B142-FF6B-3C2536E8EF62}"/>
                  </a:ext>
                </a:extLst>
              </p:cNvPr>
              <p:cNvSpPr/>
              <p:nvPr/>
            </p:nvSpPr>
            <p:spPr>
              <a:xfrm>
                <a:off x="-2349952" y="3762696"/>
                <a:ext cx="317695" cy="285001"/>
              </a:xfrm>
              <a:custGeom>
                <a:avLst/>
                <a:gdLst/>
                <a:ahLst/>
                <a:cxnLst/>
                <a:rect l="l" t="t" r="r" b="b"/>
                <a:pathLst>
                  <a:path w="10660" h="9563" extrusionOk="0">
                    <a:moveTo>
                      <a:pt x="1131" y="1"/>
                    </a:moveTo>
                    <a:lnTo>
                      <a:pt x="1" y="1131"/>
                    </a:lnTo>
                    <a:lnTo>
                      <a:pt x="2588" y="4487"/>
                    </a:lnTo>
                    <a:lnTo>
                      <a:pt x="3177" y="5240"/>
                    </a:lnTo>
                    <a:lnTo>
                      <a:pt x="4487" y="6730"/>
                    </a:lnTo>
                    <a:lnTo>
                      <a:pt x="5207" y="7467"/>
                    </a:lnTo>
                    <a:lnTo>
                      <a:pt x="6321" y="8580"/>
                    </a:lnTo>
                    <a:lnTo>
                      <a:pt x="6583" y="8809"/>
                    </a:lnTo>
                    <a:lnTo>
                      <a:pt x="6943" y="8989"/>
                    </a:lnTo>
                    <a:lnTo>
                      <a:pt x="7107" y="9006"/>
                    </a:lnTo>
                    <a:lnTo>
                      <a:pt x="7156" y="8973"/>
                    </a:lnTo>
                    <a:lnTo>
                      <a:pt x="8253" y="9480"/>
                    </a:lnTo>
                    <a:lnTo>
                      <a:pt x="8384" y="9530"/>
                    </a:lnTo>
                    <a:lnTo>
                      <a:pt x="8662" y="9562"/>
                    </a:lnTo>
                    <a:lnTo>
                      <a:pt x="8940" y="9513"/>
                    </a:lnTo>
                    <a:lnTo>
                      <a:pt x="9186" y="9382"/>
                    </a:lnTo>
                    <a:lnTo>
                      <a:pt x="9284" y="9284"/>
                    </a:lnTo>
                    <a:lnTo>
                      <a:pt x="9382" y="9169"/>
                    </a:lnTo>
                    <a:lnTo>
                      <a:pt x="9513" y="8924"/>
                    </a:lnTo>
                    <a:lnTo>
                      <a:pt x="9562" y="8662"/>
                    </a:lnTo>
                    <a:lnTo>
                      <a:pt x="9530" y="8383"/>
                    </a:lnTo>
                    <a:lnTo>
                      <a:pt x="9481" y="8236"/>
                    </a:lnTo>
                    <a:lnTo>
                      <a:pt x="8989" y="7156"/>
                    </a:lnTo>
                    <a:lnTo>
                      <a:pt x="9710" y="7205"/>
                    </a:lnTo>
                    <a:lnTo>
                      <a:pt x="9906" y="7205"/>
                    </a:lnTo>
                    <a:lnTo>
                      <a:pt x="10266" y="7074"/>
                    </a:lnTo>
                    <a:lnTo>
                      <a:pt x="10397" y="6959"/>
                    </a:lnTo>
                    <a:lnTo>
                      <a:pt x="10528" y="6812"/>
                    </a:lnTo>
                    <a:lnTo>
                      <a:pt x="10659" y="6501"/>
                    </a:lnTo>
                    <a:lnTo>
                      <a:pt x="10659" y="6157"/>
                    </a:lnTo>
                    <a:lnTo>
                      <a:pt x="10528" y="5829"/>
                    </a:lnTo>
                    <a:lnTo>
                      <a:pt x="10397" y="5698"/>
                    </a:lnTo>
                    <a:lnTo>
                      <a:pt x="8678" y="3979"/>
                    </a:lnTo>
                    <a:lnTo>
                      <a:pt x="8318" y="3636"/>
                    </a:lnTo>
                    <a:lnTo>
                      <a:pt x="7532" y="2981"/>
                    </a:lnTo>
                    <a:lnTo>
                      <a:pt x="6697" y="2424"/>
                    </a:lnTo>
                    <a:lnTo>
                      <a:pt x="5797" y="1949"/>
                    </a:lnTo>
                    <a:lnTo>
                      <a:pt x="5338" y="1736"/>
                    </a:lnTo>
                    <a:lnTo>
                      <a:pt x="1131"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4" name="Google Shape;1721;p31">
                <a:extLst>
                  <a:ext uri="{FF2B5EF4-FFF2-40B4-BE49-F238E27FC236}">
                    <a16:creationId xmlns:a16="http://schemas.microsoft.com/office/drawing/2014/main" xmlns="" id="{7C427D32-3B46-E811-630D-13914FAC9D16}"/>
                  </a:ext>
                </a:extLst>
              </p:cNvPr>
              <p:cNvSpPr/>
              <p:nvPr/>
            </p:nvSpPr>
            <p:spPr>
              <a:xfrm>
                <a:off x="-2316275" y="3640238"/>
                <a:ext cx="367435" cy="146420"/>
              </a:xfrm>
              <a:custGeom>
                <a:avLst/>
                <a:gdLst/>
                <a:ahLst/>
                <a:cxnLst/>
                <a:rect l="l" t="t" r="r" b="b"/>
                <a:pathLst>
                  <a:path w="12329" h="4913" extrusionOk="0">
                    <a:moveTo>
                      <a:pt x="7646" y="0"/>
                    </a:moveTo>
                    <a:lnTo>
                      <a:pt x="6648" y="99"/>
                    </a:lnTo>
                    <a:lnTo>
                      <a:pt x="5649" y="295"/>
                    </a:lnTo>
                    <a:lnTo>
                      <a:pt x="4683" y="590"/>
                    </a:lnTo>
                    <a:lnTo>
                      <a:pt x="4208" y="786"/>
                    </a:lnTo>
                    <a:lnTo>
                      <a:pt x="1" y="2522"/>
                    </a:lnTo>
                    <a:lnTo>
                      <a:pt x="1" y="4110"/>
                    </a:lnTo>
                    <a:lnTo>
                      <a:pt x="4208" y="4666"/>
                    </a:lnTo>
                    <a:lnTo>
                      <a:pt x="5158" y="4781"/>
                    </a:lnTo>
                    <a:lnTo>
                      <a:pt x="7139" y="4912"/>
                    </a:lnTo>
                    <a:lnTo>
                      <a:pt x="9726" y="4912"/>
                    </a:lnTo>
                    <a:lnTo>
                      <a:pt x="10086" y="4896"/>
                    </a:lnTo>
                    <a:lnTo>
                      <a:pt x="10463" y="4781"/>
                    </a:lnTo>
                    <a:lnTo>
                      <a:pt x="10594" y="4666"/>
                    </a:lnTo>
                    <a:lnTo>
                      <a:pt x="10610" y="4601"/>
                    </a:lnTo>
                    <a:lnTo>
                      <a:pt x="11723" y="4192"/>
                    </a:lnTo>
                    <a:lnTo>
                      <a:pt x="11854" y="4126"/>
                    </a:lnTo>
                    <a:lnTo>
                      <a:pt x="12083" y="3962"/>
                    </a:lnTo>
                    <a:lnTo>
                      <a:pt x="12247" y="3733"/>
                    </a:lnTo>
                    <a:lnTo>
                      <a:pt x="12329" y="3455"/>
                    </a:lnTo>
                    <a:lnTo>
                      <a:pt x="12329" y="3308"/>
                    </a:lnTo>
                    <a:lnTo>
                      <a:pt x="12329" y="3177"/>
                    </a:lnTo>
                    <a:lnTo>
                      <a:pt x="12247" y="2898"/>
                    </a:lnTo>
                    <a:lnTo>
                      <a:pt x="12083" y="2669"/>
                    </a:lnTo>
                    <a:lnTo>
                      <a:pt x="11854" y="2505"/>
                    </a:lnTo>
                    <a:lnTo>
                      <a:pt x="11723" y="2440"/>
                    </a:lnTo>
                    <a:lnTo>
                      <a:pt x="10610" y="2031"/>
                    </a:lnTo>
                    <a:lnTo>
                      <a:pt x="11167" y="1539"/>
                    </a:lnTo>
                    <a:lnTo>
                      <a:pt x="11298" y="1408"/>
                    </a:lnTo>
                    <a:lnTo>
                      <a:pt x="11461" y="1065"/>
                    </a:lnTo>
                    <a:lnTo>
                      <a:pt x="11478" y="884"/>
                    </a:lnTo>
                    <a:lnTo>
                      <a:pt x="11461" y="704"/>
                    </a:lnTo>
                    <a:lnTo>
                      <a:pt x="11330" y="377"/>
                    </a:lnTo>
                    <a:lnTo>
                      <a:pt x="11085" y="131"/>
                    </a:lnTo>
                    <a:lnTo>
                      <a:pt x="10774" y="0"/>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5" name="Google Shape;1722;p31">
                <a:extLst>
                  <a:ext uri="{FF2B5EF4-FFF2-40B4-BE49-F238E27FC236}">
                    <a16:creationId xmlns:a16="http://schemas.microsoft.com/office/drawing/2014/main" xmlns="" id="{42F66E07-06CA-F51F-AAE2-4A436862118B}"/>
                  </a:ext>
                </a:extLst>
              </p:cNvPr>
              <p:cNvSpPr/>
              <p:nvPr/>
            </p:nvSpPr>
            <p:spPr>
              <a:xfrm>
                <a:off x="-2349952" y="3398212"/>
                <a:ext cx="285001" cy="317188"/>
              </a:xfrm>
              <a:custGeom>
                <a:avLst/>
                <a:gdLst/>
                <a:ahLst/>
                <a:cxnLst/>
                <a:rect l="l" t="t" r="r" b="b"/>
                <a:pathLst>
                  <a:path w="9563" h="10643" extrusionOk="0">
                    <a:moveTo>
                      <a:pt x="6157" y="1"/>
                    </a:moveTo>
                    <a:lnTo>
                      <a:pt x="5846" y="132"/>
                    </a:lnTo>
                    <a:lnTo>
                      <a:pt x="5698" y="246"/>
                    </a:lnTo>
                    <a:lnTo>
                      <a:pt x="3979" y="1965"/>
                    </a:lnTo>
                    <a:lnTo>
                      <a:pt x="3636" y="2326"/>
                    </a:lnTo>
                    <a:lnTo>
                      <a:pt x="2997" y="3111"/>
                    </a:lnTo>
                    <a:lnTo>
                      <a:pt x="2424" y="3946"/>
                    </a:lnTo>
                    <a:lnTo>
                      <a:pt x="1949" y="4847"/>
                    </a:lnTo>
                    <a:lnTo>
                      <a:pt x="1753" y="5305"/>
                    </a:lnTo>
                    <a:lnTo>
                      <a:pt x="1" y="9513"/>
                    </a:lnTo>
                    <a:lnTo>
                      <a:pt x="1131" y="10643"/>
                    </a:lnTo>
                    <a:lnTo>
                      <a:pt x="4503" y="8056"/>
                    </a:lnTo>
                    <a:lnTo>
                      <a:pt x="5256" y="7466"/>
                    </a:lnTo>
                    <a:lnTo>
                      <a:pt x="6746" y="6157"/>
                    </a:lnTo>
                    <a:lnTo>
                      <a:pt x="7467" y="5453"/>
                    </a:lnTo>
                    <a:lnTo>
                      <a:pt x="8580" y="4339"/>
                    </a:lnTo>
                    <a:lnTo>
                      <a:pt x="8809" y="4061"/>
                    </a:lnTo>
                    <a:lnTo>
                      <a:pt x="9006" y="3717"/>
                    </a:lnTo>
                    <a:lnTo>
                      <a:pt x="9022" y="3537"/>
                    </a:lnTo>
                    <a:lnTo>
                      <a:pt x="8989" y="3488"/>
                    </a:lnTo>
                    <a:lnTo>
                      <a:pt x="9481" y="2407"/>
                    </a:lnTo>
                    <a:lnTo>
                      <a:pt x="9530" y="2260"/>
                    </a:lnTo>
                    <a:lnTo>
                      <a:pt x="9562" y="1982"/>
                    </a:lnTo>
                    <a:lnTo>
                      <a:pt x="9513" y="1720"/>
                    </a:lnTo>
                    <a:lnTo>
                      <a:pt x="9382" y="1458"/>
                    </a:lnTo>
                    <a:lnTo>
                      <a:pt x="9284" y="1360"/>
                    </a:lnTo>
                    <a:lnTo>
                      <a:pt x="9186" y="1261"/>
                    </a:lnTo>
                    <a:lnTo>
                      <a:pt x="8940" y="1130"/>
                    </a:lnTo>
                    <a:lnTo>
                      <a:pt x="8662" y="1081"/>
                    </a:lnTo>
                    <a:lnTo>
                      <a:pt x="8384" y="1114"/>
                    </a:lnTo>
                    <a:lnTo>
                      <a:pt x="8253" y="1163"/>
                    </a:lnTo>
                    <a:lnTo>
                      <a:pt x="7156" y="1654"/>
                    </a:lnTo>
                    <a:lnTo>
                      <a:pt x="7221" y="934"/>
                    </a:lnTo>
                    <a:lnTo>
                      <a:pt x="7221" y="737"/>
                    </a:lnTo>
                    <a:lnTo>
                      <a:pt x="7090" y="394"/>
                    </a:lnTo>
                    <a:lnTo>
                      <a:pt x="6959" y="246"/>
                    </a:lnTo>
                    <a:lnTo>
                      <a:pt x="6828" y="132"/>
                    </a:lnTo>
                    <a:lnTo>
                      <a:pt x="6501" y="1"/>
                    </a:lnTo>
                    <a:close/>
                  </a:path>
                </a:pathLst>
              </a:custGeom>
              <a:solidFill>
                <a:srgbClr val="F9B53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sp>
          <p:nvSpPr>
            <p:cNvPr id="78" name="Google Shape;1723;p31">
              <a:extLst>
                <a:ext uri="{FF2B5EF4-FFF2-40B4-BE49-F238E27FC236}">
                  <a16:creationId xmlns:a16="http://schemas.microsoft.com/office/drawing/2014/main" xmlns="" id="{8438AF89-CF6E-E578-8CBB-A93CCAD7AA7C}"/>
                </a:ext>
              </a:extLst>
            </p:cNvPr>
            <p:cNvSpPr/>
            <p:nvPr/>
          </p:nvSpPr>
          <p:spPr>
            <a:xfrm>
              <a:off x="-2440701" y="3671948"/>
              <a:ext cx="134230" cy="134201"/>
            </a:xfrm>
            <a:custGeom>
              <a:avLst/>
              <a:gdLst/>
              <a:ahLst/>
              <a:cxnLst/>
              <a:rect l="l" t="t" r="r" b="b"/>
              <a:pathLst>
                <a:path w="4504" h="4503" extrusionOk="0">
                  <a:moveTo>
                    <a:pt x="2260" y="1"/>
                  </a:moveTo>
                  <a:lnTo>
                    <a:pt x="2031" y="17"/>
                  </a:lnTo>
                  <a:lnTo>
                    <a:pt x="1589" y="99"/>
                  </a:lnTo>
                  <a:lnTo>
                    <a:pt x="1179" y="279"/>
                  </a:lnTo>
                  <a:lnTo>
                    <a:pt x="819" y="508"/>
                  </a:lnTo>
                  <a:lnTo>
                    <a:pt x="525" y="819"/>
                  </a:lnTo>
                  <a:lnTo>
                    <a:pt x="279" y="1179"/>
                  </a:lnTo>
                  <a:lnTo>
                    <a:pt x="99" y="1589"/>
                  </a:lnTo>
                  <a:lnTo>
                    <a:pt x="17" y="2014"/>
                  </a:lnTo>
                  <a:lnTo>
                    <a:pt x="1" y="2244"/>
                  </a:lnTo>
                  <a:lnTo>
                    <a:pt x="17" y="2489"/>
                  </a:lnTo>
                  <a:lnTo>
                    <a:pt x="99" y="2915"/>
                  </a:lnTo>
                  <a:lnTo>
                    <a:pt x="279" y="3324"/>
                  </a:lnTo>
                  <a:lnTo>
                    <a:pt x="525" y="3684"/>
                  </a:lnTo>
                  <a:lnTo>
                    <a:pt x="819" y="3995"/>
                  </a:lnTo>
                  <a:lnTo>
                    <a:pt x="1179" y="4225"/>
                  </a:lnTo>
                  <a:lnTo>
                    <a:pt x="1589" y="4405"/>
                  </a:lnTo>
                  <a:lnTo>
                    <a:pt x="2031" y="4487"/>
                  </a:lnTo>
                  <a:lnTo>
                    <a:pt x="2260" y="4503"/>
                  </a:lnTo>
                  <a:lnTo>
                    <a:pt x="2489" y="4487"/>
                  </a:lnTo>
                  <a:lnTo>
                    <a:pt x="2931" y="4405"/>
                  </a:lnTo>
                  <a:lnTo>
                    <a:pt x="3324" y="4225"/>
                  </a:lnTo>
                  <a:lnTo>
                    <a:pt x="3684" y="3995"/>
                  </a:lnTo>
                  <a:lnTo>
                    <a:pt x="3996" y="3684"/>
                  </a:lnTo>
                  <a:lnTo>
                    <a:pt x="4241" y="3324"/>
                  </a:lnTo>
                  <a:lnTo>
                    <a:pt x="4405" y="2915"/>
                  </a:lnTo>
                  <a:lnTo>
                    <a:pt x="4503" y="2489"/>
                  </a:lnTo>
                  <a:lnTo>
                    <a:pt x="4503" y="2244"/>
                  </a:lnTo>
                  <a:lnTo>
                    <a:pt x="4503" y="2014"/>
                  </a:lnTo>
                  <a:lnTo>
                    <a:pt x="4405" y="1589"/>
                  </a:lnTo>
                  <a:lnTo>
                    <a:pt x="4241" y="1179"/>
                  </a:lnTo>
                  <a:lnTo>
                    <a:pt x="3996" y="819"/>
                  </a:lnTo>
                  <a:lnTo>
                    <a:pt x="3684" y="508"/>
                  </a:lnTo>
                  <a:lnTo>
                    <a:pt x="3324" y="279"/>
                  </a:lnTo>
                  <a:lnTo>
                    <a:pt x="2931" y="99"/>
                  </a:lnTo>
                  <a:lnTo>
                    <a:pt x="2489" y="17"/>
                  </a:lnTo>
                  <a:lnTo>
                    <a:pt x="2260" y="1"/>
                  </a:lnTo>
                  <a:close/>
                </a:path>
              </a:pathLst>
            </a:custGeom>
            <a:solidFill>
              <a:srgbClr val="FAEC8E"/>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nvGrpSpPr>
            <p:cNvPr id="79" name="Google Shape;1724;p31">
              <a:extLst>
                <a:ext uri="{FF2B5EF4-FFF2-40B4-BE49-F238E27FC236}">
                  <a16:creationId xmlns:a16="http://schemas.microsoft.com/office/drawing/2014/main" xmlns="" id="{C516C359-0130-8389-2FA3-075022BB9958}"/>
                </a:ext>
              </a:extLst>
            </p:cNvPr>
            <p:cNvGrpSpPr/>
            <p:nvPr/>
          </p:nvGrpSpPr>
          <p:grpSpPr>
            <a:xfrm>
              <a:off x="-2466062" y="3646586"/>
              <a:ext cx="185431" cy="184954"/>
              <a:chOff x="-2466062" y="3646586"/>
              <a:chExt cx="185431" cy="184954"/>
            </a:xfrm>
          </p:grpSpPr>
          <p:sp>
            <p:nvSpPr>
              <p:cNvPr id="80" name="Google Shape;1725;p31">
                <a:extLst>
                  <a:ext uri="{FF2B5EF4-FFF2-40B4-BE49-F238E27FC236}">
                    <a16:creationId xmlns:a16="http://schemas.microsoft.com/office/drawing/2014/main" xmlns="" id="{A8894B38-4A4F-DFC4-26A3-E72A8D4570F8}"/>
                  </a:ext>
                </a:extLst>
              </p:cNvPr>
              <p:cNvSpPr/>
              <p:nvPr/>
            </p:nvSpPr>
            <p:spPr>
              <a:xfrm>
                <a:off x="-2399215" y="3646586"/>
                <a:ext cx="51260" cy="51260"/>
              </a:xfrm>
              <a:custGeom>
                <a:avLst/>
                <a:gdLst/>
                <a:ahLst/>
                <a:cxnLst/>
                <a:rect l="l" t="t" r="r" b="b"/>
                <a:pathLst>
                  <a:path w="1720" h="1720" extrusionOk="0">
                    <a:moveTo>
                      <a:pt x="688" y="0"/>
                    </a:moveTo>
                    <a:lnTo>
                      <a:pt x="377" y="131"/>
                    </a:lnTo>
                    <a:lnTo>
                      <a:pt x="148" y="377"/>
                    </a:lnTo>
                    <a:lnTo>
                      <a:pt x="17" y="671"/>
                    </a:lnTo>
                    <a:lnTo>
                      <a:pt x="0" y="852"/>
                    </a:lnTo>
                    <a:lnTo>
                      <a:pt x="17" y="1032"/>
                    </a:lnTo>
                    <a:lnTo>
                      <a:pt x="148" y="1343"/>
                    </a:lnTo>
                    <a:lnTo>
                      <a:pt x="377" y="1572"/>
                    </a:lnTo>
                    <a:lnTo>
                      <a:pt x="688" y="1703"/>
                    </a:lnTo>
                    <a:lnTo>
                      <a:pt x="868" y="1719"/>
                    </a:lnTo>
                    <a:lnTo>
                      <a:pt x="1032" y="1703"/>
                    </a:lnTo>
                    <a:lnTo>
                      <a:pt x="1343" y="1572"/>
                    </a:lnTo>
                    <a:lnTo>
                      <a:pt x="1588" y="1343"/>
                    </a:lnTo>
                    <a:lnTo>
                      <a:pt x="1719" y="1032"/>
                    </a:lnTo>
                    <a:lnTo>
                      <a:pt x="1719" y="852"/>
                    </a:lnTo>
                    <a:lnTo>
                      <a:pt x="1719" y="671"/>
                    </a:lnTo>
                    <a:lnTo>
                      <a:pt x="1588" y="377"/>
                    </a:lnTo>
                    <a:lnTo>
                      <a:pt x="1343" y="131"/>
                    </a:lnTo>
                    <a:lnTo>
                      <a:pt x="1032"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1" name="Google Shape;1726;p31">
                <a:extLst>
                  <a:ext uri="{FF2B5EF4-FFF2-40B4-BE49-F238E27FC236}">
                    <a16:creationId xmlns:a16="http://schemas.microsoft.com/office/drawing/2014/main" xmlns="" id="{56BC1F76-050B-E921-E84D-044CCF484F1A}"/>
                  </a:ext>
                </a:extLst>
              </p:cNvPr>
              <p:cNvSpPr/>
              <p:nvPr/>
            </p:nvSpPr>
            <p:spPr>
              <a:xfrm>
                <a:off x="-2446542" y="3666106"/>
                <a:ext cx="51260" cy="51260"/>
              </a:xfrm>
              <a:custGeom>
                <a:avLst/>
                <a:gdLst/>
                <a:ahLst/>
                <a:cxnLst/>
                <a:rect l="l" t="t" r="r" b="b"/>
                <a:pathLst>
                  <a:path w="1720" h="1720" extrusionOk="0">
                    <a:moveTo>
                      <a:pt x="868" y="0"/>
                    </a:moveTo>
                    <a:lnTo>
                      <a:pt x="688" y="16"/>
                    </a:lnTo>
                    <a:lnTo>
                      <a:pt x="377" y="147"/>
                    </a:lnTo>
                    <a:lnTo>
                      <a:pt x="148" y="377"/>
                    </a:lnTo>
                    <a:lnTo>
                      <a:pt x="17" y="688"/>
                    </a:lnTo>
                    <a:lnTo>
                      <a:pt x="0" y="851"/>
                    </a:lnTo>
                    <a:lnTo>
                      <a:pt x="17" y="1032"/>
                    </a:lnTo>
                    <a:lnTo>
                      <a:pt x="148" y="1343"/>
                    </a:lnTo>
                    <a:lnTo>
                      <a:pt x="377" y="1572"/>
                    </a:lnTo>
                    <a:lnTo>
                      <a:pt x="688" y="1703"/>
                    </a:lnTo>
                    <a:lnTo>
                      <a:pt x="868" y="1719"/>
                    </a:lnTo>
                    <a:lnTo>
                      <a:pt x="1032" y="1703"/>
                    </a:lnTo>
                    <a:lnTo>
                      <a:pt x="1343" y="1572"/>
                    </a:lnTo>
                    <a:lnTo>
                      <a:pt x="1572" y="1343"/>
                    </a:lnTo>
                    <a:lnTo>
                      <a:pt x="1703" y="1032"/>
                    </a:lnTo>
                    <a:lnTo>
                      <a:pt x="1719" y="851"/>
                    </a:lnTo>
                    <a:lnTo>
                      <a:pt x="1703" y="688"/>
                    </a:lnTo>
                    <a:lnTo>
                      <a:pt x="1572" y="377"/>
                    </a:lnTo>
                    <a:lnTo>
                      <a:pt x="1343" y="147"/>
                    </a:lnTo>
                    <a:lnTo>
                      <a:pt x="1032" y="16"/>
                    </a:lnTo>
                    <a:lnTo>
                      <a:pt x="868"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2" name="Google Shape;1727;p31">
                <a:extLst>
                  <a:ext uri="{FF2B5EF4-FFF2-40B4-BE49-F238E27FC236}">
                    <a16:creationId xmlns:a16="http://schemas.microsoft.com/office/drawing/2014/main" xmlns="" id="{837624E6-D740-1716-9875-285EB8380A0E}"/>
                  </a:ext>
                </a:extLst>
              </p:cNvPr>
              <p:cNvSpPr/>
              <p:nvPr/>
            </p:nvSpPr>
            <p:spPr>
              <a:xfrm>
                <a:off x="-2466062" y="3713433"/>
                <a:ext cx="51260" cy="51260"/>
              </a:xfrm>
              <a:custGeom>
                <a:avLst/>
                <a:gdLst/>
                <a:ahLst/>
                <a:cxnLst/>
                <a:rect l="l" t="t" r="r" b="b"/>
                <a:pathLst>
                  <a:path w="1720" h="1720" extrusionOk="0">
                    <a:moveTo>
                      <a:pt x="852" y="0"/>
                    </a:moveTo>
                    <a:lnTo>
                      <a:pt x="688" y="17"/>
                    </a:lnTo>
                    <a:lnTo>
                      <a:pt x="377" y="148"/>
                    </a:lnTo>
                    <a:lnTo>
                      <a:pt x="148" y="377"/>
                    </a:lnTo>
                    <a:lnTo>
                      <a:pt x="17" y="688"/>
                    </a:lnTo>
                    <a:lnTo>
                      <a:pt x="0" y="852"/>
                    </a:lnTo>
                    <a:lnTo>
                      <a:pt x="17" y="1032"/>
                    </a:lnTo>
                    <a:lnTo>
                      <a:pt x="148" y="1343"/>
                    </a:lnTo>
                    <a:lnTo>
                      <a:pt x="377" y="1572"/>
                    </a:lnTo>
                    <a:lnTo>
                      <a:pt x="688" y="1703"/>
                    </a:lnTo>
                    <a:lnTo>
                      <a:pt x="852" y="1719"/>
                    </a:lnTo>
                    <a:lnTo>
                      <a:pt x="1032" y="1703"/>
                    </a:lnTo>
                    <a:lnTo>
                      <a:pt x="1343" y="1572"/>
                    </a:lnTo>
                    <a:lnTo>
                      <a:pt x="1572" y="1343"/>
                    </a:lnTo>
                    <a:lnTo>
                      <a:pt x="1703" y="1032"/>
                    </a:lnTo>
                    <a:lnTo>
                      <a:pt x="1719" y="852"/>
                    </a:lnTo>
                    <a:lnTo>
                      <a:pt x="1703" y="688"/>
                    </a:lnTo>
                    <a:lnTo>
                      <a:pt x="1572" y="377"/>
                    </a:lnTo>
                    <a:lnTo>
                      <a:pt x="1343" y="148"/>
                    </a:lnTo>
                    <a:lnTo>
                      <a:pt x="1032" y="17"/>
                    </a:lnTo>
                    <a:lnTo>
                      <a:pt x="852"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3" name="Google Shape;1728;p31">
                <a:extLst>
                  <a:ext uri="{FF2B5EF4-FFF2-40B4-BE49-F238E27FC236}">
                    <a16:creationId xmlns:a16="http://schemas.microsoft.com/office/drawing/2014/main" xmlns="" id="{A7ABBB05-A0A4-8CD0-A2F7-16CAB1B84CAE}"/>
                  </a:ext>
                </a:extLst>
              </p:cNvPr>
              <p:cNvSpPr/>
              <p:nvPr/>
            </p:nvSpPr>
            <p:spPr>
              <a:xfrm>
                <a:off x="-2446542" y="3760759"/>
                <a:ext cx="51260" cy="51260"/>
              </a:xfrm>
              <a:custGeom>
                <a:avLst/>
                <a:gdLst/>
                <a:ahLst/>
                <a:cxnLst/>
                <a:rect l="l" t="t" r="r" b="b"/>
                <a:pathLst>
                  <a:path w="1720" h="1720" extrusionOk="0">
                    <a:moveTo>
                      <a:pt x="868" y="0"/>
                    </a:moveTo>
                    <a:lnTo>
                      <a:pt x="688" y="17"/>
                    </a:lnTo>
                    <a:lnTo>
                      <a:pt x="377" y="148"/>
                    </a:lnTo>
                    <a:lnTo>
                      <a:pt x="148" y="377"/>
                    </a:lnTo>
                    <a:lnTo>
                      <a:pt x="17" y="688"/>
                    </a:lnTo>
                    <a:lnTo>
                      <a:pt x="0" y="868"/>
                    </a:lnTo>
                    <a:lnTo>
                      <a:pt x="17" y="1032"/>
                    </a:lnTo>
                    <a:lnTo>
                      <a:pt x="148" y="1343"/>
                    </a:lnTo>
                    <a:lnTo>
                      <a:pt x="377" y="1572"/>
                    </a:lnTo>
                    <a:lnTo>
                      <a:pt x="688" y="1703"/>
                    </a:lnTo>
                    <a:lnTo>
                      <a:pt x="868" y="1719"/>
                    </a:lnTo>
                    <a:lnTo>
                      <a:pt x="1032" y="1703"/>
                    </a:lnTo>
                    <a:lnTo>
                      <a:pt x="1343" y="1572"/>
                    </a:lnTo>
                    <a:lnTo>
                      <a:pt x="1572" y="1343"/>
                    </a:lnTo>
                    <a:lnTo>
                      <a:pt x="1703" y="1032"/>
                    </a:lnTo>
                    <a:lnTo>
                      <a:pt x="1719" y="868"/>
                    </a:lnTo>
                    <a:lnTo>
                      <a:pt x="1703" y="688"/>
                    </a:lnTo>
                    <a:lnTo>
                      <a:pt x="1572" y="377"/>
                    </a:lnTo>
                    <a:lnTo>
                      <a:pt x="1343" y="148"/>
                    </a:lnTo>
                    <a:lnTo>
                      <a:pt x="1032" y="17"/>
                    </a:lnTo>
                    <a:lnTo>
                      <a:pt x="868"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4" name="Google Shape;1729;p31">
                <a:extLst>
                  <a:ext uri="{FF2B5EF4-FFF2-40B4-BE49-F238E27FC236}">
                    <a16:creationId xmlns:a16="http://schemas.microsoft.com/office/drawing/2014/main" xmlns="" id="{40FE0DA6-9371-9903-80F3-3D774BC740C8}"/>
                  </a:ext>
                </a:extLst>
              </p:cNvPr>
              <p:cNvSpPr/>
              <p:nvPr/>
            </p:nvSpPr>
            <p:spPr>
              <a:xfrm>
                <a:off x="-2399215" y="3780280"/>
                <a:ext cx="51260" cy="51260"/>
              </a:xfrm>
              <a:custGeom>
                <a:avLst/>
                <a:gdLst/>
                <a:ahLst/>
                <a:cxnLst/>
                <a:rect l="l" t="t" r="r" b="b"/>
                <a:pathLst>
                  <a:path w="1720" h="1720" extrusionOk="0">
                    <a:moveTo>
                      <a:pt x="868" y="0"/>
                    </a:moveTo>
                    <a:lnTo>
                      <a:pt x="688" y="17"/>
                    </a:lnTo>
                    <a:lnTo>
                      <a:pt x="377" y="148"/>
                    </a:lnTo>
                    <a:lnTo>
                      <a:pt x="148" y="377"/>
                    </a:lnTo>
                    <a:lnTo>
                      <a:pt x="17" y="688"/>
                    </a:lnTo>
                    <a:lnTo>
                      <a:pt x="0" y="868"/>
                    </a:lnTo>
                    <a:lnTo>
                      <a:pt x="17" y="1048"/>
                    </a:lnTo>
                    <a:lnTo>
                      <a:pt x="148" y="1343"/>
                    </a:lnTo>
                    <a:lnTo>
                      <a:pt x="377" y="1588"/>
                    </a:lnTo>
                    <a:lnTo>
                      <a:pt x="688" y="1719"/>
                    </a:lnTo>
                    <a:lnTo>
                      <a:pt x="1032" y="1719"/>
                    </a:lnTo>
                    <a:lnTo>
                      <a:pt x="1343" y="1588"/>
                    </a:lnTo>
                    <a:lnTo>
                      <a:pt x="1588" y="1343"/>
                    </a:lnTo>
                    <a:lnTo>
                      <a:pt x="1719" y="1048"/>
                    </a:lnTo>
                    <a:lnTo>
                      <a:pt x="1719" y="868"/>
                    </a:lnTo>
                    <a:lnTo>
                      <a:pt x="1719" y="688"/>
                    </a:lnTo>
                    <a:lnTo>
                      <a:pt x="1588" y="377"/>
                    </a:lnTo>
                    <a:lnTo>
                      <a:pt x="1343" y="148"/>
                    </a:lnTo>
                    <a:lnTo>
                      <a:pt x="1032" y="17"/>
                    </a:lnTo>
                    <a:lnTo>
                      <a:pt x="868"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5" name="Google Shape;1730;p31">
                <a:extLst>
                  <a:ext uri="{FF2B5EF4-FFF2-40B4-BE49-F238E27FC236}">
                    <a16:creationId xmlns:a16="http://schemas.microsoft.com/office/drawing/2014/main" xmlns="" id="{4EC2426B-71E9-042A-537D-D7C34F399F1D}"/>
                  </a:ext>
                </a:extLst>
              </p:cNvPr>
              <p:cNvSpPr/>
              <p:nvPr/>
            </p:nvSpPr>
            <p:spPr>
              <a:xfrm>
                <a:off x="-2351889" y="3760759"/>
                <a:ext cx="51260" cy="51260"/>
              </a:xfrm>
              <a:custGeom>
                <a:avLst/>
                <a:gdLst/>
                <a:ahLst/>
                <a:cxnLst/>
                <a:rect l="l" t="t" r="r" b="b"/>
                <a:pathLst>
                  <a:path w="1720" h="1720" extrusionOk="0">
                    <a:moveTo>
                      <a:pt x="868" y="0"/>
                    </a:moveTo>
                    <a:lnTo>
                      <a:pt x="688" y="17"/>
                    </a:lnTo>
                    <a:lnTo>
                      <a:pt x="377" y="148"/>
                    </a:lnTo>
                    <a:lnTo>
                      <a:pt x="148" y="377"/>
                    </a:lnTo>
                    <a:lnTo>
                      <a:pt x="17" y="688"/>
                    </a:lnTo>
                    <a:lnTo>
                      <a:pt x="0" y="868"/>
                    </a:lnTo>
                    <a:lnTo>
                      <a:pt x="17" y="1032"/>
                    </a:lnTo>
                    <a:lnTo>
                      <a:pt x="148" y="1343"/>
                    </a:lnTo>
                    <a:lnTo>
                      <a:pt x="377" y="1572"/>
                    </a:lnTo>
                    <a:lnTo>
                      <a:pt x="688" y="1703"/>
                    </a:lnTo>
                    <a:lnTo>
                      <a:pt x="868" y="1719"/>
                    </a:lnTo>
                    <a:lnTo>
                      <a:pt x="1048" y="1703"/>
                    </a:lnTo>
                    <a:lnTo>
                      <a:pt x="1343" y="1572"/>
                    </a:lnTo>
                    <a:lnTo>
                      <a:pt x="1589" y="1343"/>
                    </a:lnTo>
                    <a:lnTo>
                      <a:pt x="1720" y="1032"/>
                    </a:lnTo>
                    <a:lnTo>
                      <a:pt x="1720" y="868"/>
                    </a:lnTo>
                    <a:lnTo>
                      <a:pt x="1720" y="688"/>
                    </a:lnTo>
                    <a:lnTo>
                      <a:pt x="1589" y="377"/>
                    </a:lnTo>
                    <a:lnTo>
                      <a:pt x="1343" y="148"/>
                    </a:lnTo>
                    <a:lnTo>
                      <a:pt x="1048" y="17"/>
                    </a:lnTo>
                    <a:lnTo>
                      <a:pt x="868"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6" name="Google Shape;1731;p31">
                <a:extLst>
                  <a:ext uri="{FF2B5EF4-FFF2-40B4-BE49-F238E27FC236}">
                    <a16:creationId xmlns:a16="http://schemas.microsoft.com/office/drawing/2014/main" xmlns="" id="{A4C19935-656E-0015-F97D-80248A5DD09F}"/>
                  </a:ext>
                </a:extLst>
              </p:cNvPr>
              <p:cNvSpPr/>
              <p:nvPr/>
            </p:nvSpPr>
            <p:spPr>
              <a:xfrm>
                <a:off x="-2331892" y="3713433"/>
                <a:ext cx="51260" cy="51260"/>
              </a:xfrm>
              <a:custGeom>
                <a:avLst/>
                <a:gdLst/>
                <a:ahLst/>
                <a:cxnLst/>
                <a:rect l="l" t="t" r="r" b="b"/>
                <a:pathLst>
                  <a:path w="1720" h="1720" extrusionOk="0">
                    <a:moveTo>
                      <a:pt x="852" y="0"/>
                    </a:moveTo>
                    <a:lnTo>
                      <a:pt x="672" y="17"/>
                    </a:lnTo>
                    <a:lnTo>
                      <a:pt x="361" y="148"/>
                    </a:lnTo>
                    <a:lnTo>
                      <a:pt x="132" y="377"/>
                    </a:lnTo>
                    <a:lnTo>
                      <a:pt x="1" y="688"/>
                    </a:lnTo>
                    <a:lnTo>
                      <a:pt x="1" y="852"/>
                    </a:lnTo>
                    <a:lnTo>
                      <a:pt x="1" y="1032"/>
                    </a:lnTo>
                    <a:lnTo>
                      <a:pt x="132" y="1343"/>
                    </a:lnTo>
                    <a:lnTo>
                      <a:pt x="361" y="1572"/>
                    </a:lnTo>
                    <a:lnTo>
                      <a:pt x="672" y="1703"/>
                    </a:lnTo>
                    <a:lnTo>
                      <a:pt x="852" y="1719"/>
                    </a:lnTo>
                    <a:lnTo>
                      <a:pt x="1032" y="1703"/>
                    </a:lnTo>
                    <a:lnTo>
                      <a:pt x="1343" y="1572"/>
                    </a:lnTo>
                    <a:lnTo>
                      <a:pt x="1572" y="1343"/>
                    </a:lnTo>
                    <a:lnTo>
                      <a:pt x="1703" y="1032"/>
                    </a:lnTo>
                    <a:lnTo>
                      <a:pt x="1720" y="852"/>
                    </a:lnTo>
                    <a:lnTo>
                      <a:pt x="1703" y="688"/>
                    </a:lnTo>
                    <a:lnTo>
                      <a:pt x="1572" y="377"/>
                    </a:lnTo>
                    <a:lnTo>
                      <a:pt x="1343" y="148"/>
                    </a:lnTo>
                    <a:lnTo>
                      <a:pt x="1032" y="17"/>
                    </a:lnTo>
                    <a:lnTo>
                      <a:pt x="852"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7" name="Google Shape;1732;p31">
                <a:extLst>
                  <a:ext uri="{FF2B5EF4-FFF2-40B4-BE49-F238E27FC236}">
                    <a16:creationId xmlns:a16="http://schemas.microsoft.com/office/drawing/2014/main" xmlns="" id="{4F5A5350-AA30-67C0-48ED-9F937C89B5E6}"/>
                  </a:ext>
                </a:extLst>
              </p:cNvPr>
              <p:cNvSpPr/>
              <p:nvPr/>
            </p:nvSpPr>
            <p:spPr>
              <a:xfrm>
                <a:off x="-2351889" y="3666106"/>
                <a:ext cx="51260" cy="51260"/>
              </a:xfrm>
              <a:custGeom>
                <a:avLst/>
                <a:gdLst/>
                <a:ahLst/>
                <a:cxnLst/>
                <a:rect l="l" t="t" r="r" b="b"/>
                <a:pathLst>
                  <a:path w="1720" h="1720" extrusionOk="0">
                    <a:moveTo>
                      <a:pt x="868" y="0"/>
                    </a:moveTo>
                    <a:lnTo>
                      <a:pt x="688" y="16"/>
                    </a:lnTo>
                    <a:lnTo>
                      <a:pt x="377" y="147"/>
                    </a:lnTo>
                    <a:lnTo>
                      <a:pt x="148" y="377"/>
                    </a:lnTo>
                    <a:lnTo>
                      <a:pt x="17" y="688"/>
                    </a:lnTo>
                    <a:lnTo>
                      <a:pt x="0" y="851"/>
                    </a:lnTo>
                    <a:lnTo>
                      <a:pt x="17" y="1032"/>
                    </a:lnTo>
                    <a:lnTo>
                      <a:pt x="148" y="1343"/>
                    </a:lnTo>
                    <a:lnTo>
                      <a:pt x="377" y="1572"/>
                    </a:lnTo>
                    <a:lnTo>
                      <a:pt x="688" y="1703"/>
                    </a:lnTo>
                    <a:lnTo>
                      <a:pt x="868" y="1719"/>
                    </a:lnTo>
                    <a:lnTo>
                      <a:pt x="1048" y="1703"/>
                    </a:lnTo>
                    <a:lnTo>
                      <a:pt x="1343" y="1572"/>
                    </a:lnTo>
                    <a:lnTo>
                      <a:pt x="1589" y="1343"/>
                    </a:lnTo>
                    <a:lnTo>
                      <a:pt x="1720" y="1032"/>
                    </a:lnTo>
                    <a:lnTo>
                      <a:pt x="1720" y="851"/>
                    </a:lnTo>
                    <a:lnTo>
                      <a:pt x="1720" y="688"/>
                    </a:lnTo>
                    <a:lnTo>
                      <a:pt x="1589" y="377"/>
                    </a:lnTo>
                    <a:lnTo>
                      <a:pt x="1343" y="147"/>
                    </a:lnTo>
                    <a:lnTo>
                      <a:pt x="1048" y="16"/>
                    </a:lnTo>
                    <a:lnTo>
                      <a:pt x="868" y="0"/>
                    </a:lnTo>
                    <a:close/>
                  </a:path>
                </a:pathLst>
              </a:custGeom>
              <a:solidFill>
                <a:srgbClr val="F43B3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617135290"/>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par>
                                <p:cTn id="70" presetID="22" presetClass="entr" presetSubtype="4" fill="hold"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animBg="1"/>
      <p:bldP spid="32" grpId="0" animBg="1"/>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44895" y="247128"/>
            <a:ext cx="374141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2. Tìm</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hiểu chung</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pic>
        <p:nvPicPr>
          <p:cNvPr id="7" name="图片 11">
            <a:extLst>
              <a:ext uri="{FF2B5EF4-FFF2-40B4-BE49-F238E27FC236}">
                <a16:creationId xmlns:a16="http://schemas.microsoft.com/office/drawing/2014/main" xmlns="" id="{401321CB-BF5C-0F64-4C8B-46903DBEA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7803" y="3609935"/>
            <a:ext cx="4176948" cy="3157783"/>
          </a:xfrm>
          <a:prstGeom prst="rect">
            <a:avLst/>
          </a:prstGeom>
        </p:spPr>
      </p:pic>
      <p:pic>
        <p:nvPicPr>
          <p:cNvPr id="12" name="图片 2">
            <a:extLst>
              <a:ext uri="{FF2B5EF4-FFF2-40B4-BE49-F238E27FC236}">
                <a16:creationId xmlns:a16="http://schemas.microsoft.com/office/drawing/2014/main" xmlns="" id="{DAFD3473-1B4E-A313-F111-32E5AD0538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3412" y="939390"/>
            <a:ext cx="3560844" cy="3697863"/>
          </a:xfrm>
          <a:prstGeom prst="rect">
            <a:avLst/>
          </a:prstGeom>
        </p:spPr>
      </p:pic>
      <p:sp>
        <p:nvSpPr>
          <p:cNvPr id="15" name="TextBox 22">
            <a:extLst>
              <a:ext uri="{FF2B5EF4-FFF2-40B4-BE49-F238E27FC236}">
                <a16:creationId xmlns:a16="http://schemas.microsoft.com/office/drawing/2014/main" xmlns="" id="{354B9065-8790-B08B-7389-850ABEB22833}"/>
              </a:ext>
            </a:extLst>
          </p:cNvPr>
          <p:cNvSpPr txBox="1"/>
          <p:nvPr/>
        </p:nvSpPr>
        <p:spPr>
          <a:xfrm>
            <a:off x="1483923" y="2357260"/>
            <a:ext cx="2290413"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rPr>
              <a:t>a) Tác giả Vũ Bằng</a:t>
            </a:r>
            <a:endParaRPr lang="en-US" sz="2400">
              <a:solidFill>
                <a:prstClr val="black"/>
              </a:solidFill>
              <a:latin typeface=".VnTime"/>
              <a:ea typeface="Times New Roman" panose="02020603050405020304" pitchFamily="18" charset="0"/>
              <a:cs typeface="Times New Roman" panose="02020603050405020304" pitchFamily="18" charset="0"/>
              <a:sym typeface="Arial"/>
            </a:endParaRPr>
          </a:p>
          <a:p>
            <a:pPr algn="ctr">
              <a:buClr>
                <a:srgbClr val="000000"/>
              </a:buClr>
              <a:buFont typeface="Arial"/>
              <a:buNone/>
            </a:pPr>
            <a:endParaRPr lang="en-US" sz="2400">
              <a:solidFill>
                <a:prstClr val="black"/>
              </a:solidFill>
              <a:latin typeface=".VnTime"/>
              <a:ea typeface="Times New Roman" panose="02020603050405020304" pitchFamily="18" charset="0"/>
              <a:cs typeface="Times New Roman" panose="02020603050405020304" pitchFamily="18" charset="0"/>
              <a:sym typeface="Arial"/>
            </a:endParaRPr>
          </a:p>
        </p:txBody>
      </p:sp>
      <p:pic>
        <p:nvPicPr>
          <p:cNvPr id="16" name="图片 2">
            <a:extLst>
              <a:ext uri="{FF2B5EF4-FFF2-40B4-BE49-F238E27FC236}">
                <a16:creationId xmlns:a16="http://schemas.microsoft.com/office/drawing/2014/main" xmlns="" id="{DFD90758-9BD7-AD98-5609-C880059714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0678" y="1187441"/>
            <a:ext cx="3626427" cy="3765969"/>
          </a:xfrm>
          <a:prstGeom prst="rect">
            <a:avLst/>
          </a:prstGeom>
        </p:spPr>
      </p:pic>
      <p:sp>
        <p:nvSpPr>
          <p:cNvPr id="57" name="TextBox 22">
            <a:extLst>
              <a:ext uri="{FF2B5EF4-FFF2-40B4-BE49-F238E27FC236}">
                <a16:creationId xmlns:a16="http://schemas.microsoft.com/office/drawing/2014/main" xmlns="" id="{8F26A6AF-799C-ECA6-46E8-C7ED8237171A}"/>
              </a:ext>
            </a:extLst>
          </p:cNvPr>
          <p:cNvSpPr txBox="1"/>
          <p:nvPr/>
        </p:nvSpPr>
        <p:spPr>
          <a:xfrm>
            <a:off x="8194510" y="2916004"/>
            <a:ext cx="2457408"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2400">
                <a:solidFill>
                  <a:prstClr val="black"/>
                </a:solidFill>
                <a:latin typeface="Times New Roman" panose="02020603050405020304" pitchFamily="18" charset="0"/>
                <a:ea typeface="Times New Roman" panose="02020603050405020304" pitchFamily="18" charset="0"/>
                <a:sym typeface="Arial"/>
              </a:rPr>
              <a:t>b) Tác phẩm</a:t>
            </a:r>
            <a:endParaRPr lang="en-US" sz="2400">
              <a:solidFill>
                <a:prstClr val="black"/>
              </a:solidFill>
              <a:latin typeface=".VnTime"/>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5979753"/>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circle(in)">
                                      <p:cBhvr>
                                        <p:cTn id="64"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176302"/>
            <a:ext cx="224933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a) Tác</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giả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sp>
        <p:nvSpPr>
          <p:cNvPr id="2" name="PA-简单90">
            <a:extLst>
              <a:ext uri="{FF2B5EF4-FFF2-40B4-BE49-F238E27FC236}">
                <a16:creationId xmlns:a16="http://schemas.microsoft.com/office/drawing/2014/main" xmlns="" id="{4873D057-CA30-DF62-8B9B-2558F4DD8E6F}"/>
              </a:ext>
            </a:extLst>
          </p:cNvPr>
          <p:cNvSpPr>
            <a:spLocks/>
          </p:cNvSpPr>
          <p:nvPr/>
        </p:nvSpPr>
        <p:spPr bwMode="auto">
          <a:xfrm>
            <a:off x="1370730" y="2037731"/>
            <a:ext cx="1106577" cy="735260"/>
          </a:xfrm>
          <a:custGeom>
            <a:avLst/>
            <a:gdLst>
              <a:gd name="connsiteX0" fmla="*/ 810874 w 1957005"/>
              <a:gd name="connsiteY0" fmla="*/ 0 h 1622943"/>
              <a:gd name="connsiteX1" fmla="*/ 811131 w 1957005"/>
              <a:gd name="connsiteY1" fmla="*/ 24 h 1622943"/>
              <a:gd name="connsiteX2" fmla="*/ 811389 w 1957005"/>
              <a:gd name="connsiteY2" fmla="*/ 0 h 1622943"/>
              <a:gd name="connsiteX3" fmla="*/ 1384786 w 1957005"/>
              <a:gd name="connsiteY3" fmla="*/ 237557 h 1622943"/>
              <a:gd name="connsiteX4" fmla="*/ 1388672 w 1957005"/>
              <a:gd name="connsiteY4" fmla="*/ 242308 h 1622943"/>
              <a:gd name="connsiteX5" fmla="*/ 1957005 w 1957005"/>
              <a:gd name="connsiteY5" fmla="*/ 812924 h 1622943"/>
              <a:gd name="connsiteX6" fmla="*/ 1392894 w 1957005"/>
              <a:gd name="connsiteY6" fmla="*/ 1376441 h 1622943"/>
              <a:gd name="connsiteX7" fmla="*/ 1388565 w 1957005"/>
              <a:gd name="connsiteY7" fmla="*/ 1380765 h 1622943"/>
              <a:gd name="connsiteX8" fmla="*/ 1384786 w 1957005"/>
              <a:gd name="connsiteY8" fmla="*/ 1385386 h 1622943"/>
              <a:gd name="connsiteX9" fmla="*/ 811389 w 1957005"/>
              <a:gd name="connsiteY9" fmla="*/ 1622943 h 1622943"/>
              <a:gd name="connsiteX10" fmla="*/ 811131 w 1957005"/>
              <a:gd name="connsiteY10" fmla="*/ 1622918 h 1622943"/>
              <a:gd name="connsiteX11" fmla="*/ 810874 w 1957005"/>
              <a:gd name="connsiteY11" fmla="*/ 1622943 h 1622943"/>
              <a:gd name="connsiteX12" fmla="*/ 237808 w 1957005"/>
              <a:gd name="connsiteY12" fmla="*/ 1385386 h 1622943"/>
              <a:gd name="connsiteX13" fmla="*/ 237808 w 1957005"/>
              <a:gd name="connsiteY13" fmla="*/ 237557 h 1622943"/>
              <a:gd name="connsiteX14" fmla="*/ 810874 w 1957005"/>
              <a:gd name="connsiteY14"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005" h="1622943">
                <a:moveTo>
                  <a:pt x="810874" y="0"/>
                </a:moveTo>
                <a:lnTo>
                  <a:pt x="811131" y="24"/>
                </a:lnTo>
                <a:lnTo>
                  <a:pt x="811389" y="0"/>
                </a:lnTo>
                <a:cubicBezTo>
                  <a:pt x="1018772" y="0"/>
                  <a:pt x="1226156" y="79185"/>
                  <a:pt x="1384786" y="237557"/>
                </a:cubicBezTo>
                <a:lnTo>
                  <a:pt x="1388672" y="242308"/>
                </a:lnTo>
                <a:lnTo>
                  <a:pt x="1957005" y="812924"/>
                </a:lnTo>
                <a:cubicBezTo>
                  <a:pt x="1527206" y="1242270"/>
                  <a:pt x="1419756" y="1349607"/>
                  <a:pt x="1392894" y="1376441"/>
                </a:cubicBezTo>
                <a:lnTo>
                  <a:pt x="1388565" y="1380765"/>
                </a:lnTo>
                <a:lnTo>
                  <a:pt x="1384786" y="1385386"/>
                </a:lnTo>
                <a:cubicBezTo>
                  <a:pt x="1226156" y="1543757"/>
                  <a:pt x="1018772" y="1622942"/>
                  <a:pt x="811389" y="1622943"/>
                </a:cubicBezTo>
                <a:lnTo>
                  <a:pt x="811131" y="1622918"/>
                </a:lnTo>
                <a:lnTo>
                  <a:pt x="810874" y="1622943"/>
                </a:lnTo>
                <a:cubicBezTo>
                  <a:pt x="603610" y="1622942"/>
                  <a:pt x="396347" y="1543757"/>
                  <a:pt x="237808" y="1385386"/>
                </a:cubicBezTo>
                <a:cubicBezTo>
                  <a:pt x="-79269" y="1068643"/>
                  <a:pt x="-79269" y="554299"/>
                  <a:pt x="237808" y="237557"/>
                </a:cubicBezTo>
                <a:cubicBezTo>
                  <a:pt x="396347" y="79185"/>
                  <a:pt x="603610" y="0"/>
                  <a:pt x="810874" y="0"/>
                </a:cubicBezTo>
                <a:close/>
              </a:path>
            </a:pathLst>
          </a:custGeom>
          <a:solidFill>
            <a:srgbClr val="B9C9E7"/>
          </a:solidFill>
          <a:ln w="28575" cap="flat">
            <a:solidFill>
              <a:sysClr val="windowText" lastClr="000000">
                <a:lumMod val="65000"/>
                <a:lumOff val="35000"/>
              </a:sys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3" name="PA-简单91">
            <a:extLst>
              <a:ext uri="{FF2B5EF4-FFF2-40B4-BE49-F238E27FC236}">
                <a16:creationId xmlns:a16="http://schemas.microsoft.com/office/drawing/2014/main" xmlns="" id="{784DF566-19BF-42E7-916E-2A25319C64DC}"/>
              </a:ext>
            </a:extLst>
          </p:cNvPr>
          <p:cNvSpPr>
            <a:spLocks/>
          </p:cNvSpPr>
          <p:nvPr/>
        </p:nvSpPr>
        <p:spPr bwMode="auto">
          <a:xfrm>
            <a:off x="1410542" y="2042390"/>
            <a:ext cx="864991" cy="694582"/>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kern="0" dirty="0">
              <a:solidFill>
                <a:prstClr val="black">
                  <a:lumMod val="65000"/>
                  <a:lumOff val="35000"/>
                </a:prstClr>
              </a:solidFill>
              <a:latin typeface="字魂100号-方方先锋体" panose="00000500000000000000" pitchFamily="2" charset="-122"/>
              <a:ea typeface="字魂100号-方方先锋体" panose="00000500000000000000" pitchFamily="2" charset="-122"/>
              <a:sym typeface="+mn-lt"/>
            </a:endParaRPr>
          </a:p>
        </p:txBody>
      </p:sp>
      <p:sp>
        <p:nvSpPr>
          <p:cNvPr id="7" name="PA-简单92">
            <a:extLst>
              <a:ext uri="{FF2B5EF4-FFF2-40B4-BE49-F238E27FC236}">
                <a16:creationId xmlns:a16="http://schemas.microsoft.com/office/drawing/2014/main" xmlns="" id="{1F994963-6D05-95C0-F041-445C0CE78C16}"/>
              </a:ext>
            </a:extLst>
          </p:cNvPr>
          <p:cNvSpPr txBox="1"/>
          <p:nvPr/>
        </p:nvSpPr>
        <p:spPr>
          <a:xfrm>
            <a:off x="1410542" y="2196807"/>
            <a:ext cx="726004" cy="463846"/>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rPr>
              <a:t>01</a:t>
            </a:r>
            <a:endParaRPr lang="en-US"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12" name="PA-简单93">
            <a:extLst>
              <a:ext uri="{FF2B5EF4-FFF2-40B4-BE49-F238E27FC236}">
                <a16:creationId xmlns:a16="http://schemas.microsoft.com/office/drawing/2014/main" xmlns="" id="{3791688D-1267-1BCF-B33A-287710BB71FF}"/>
              </a:ext>
            </a:extLst>
          </p:cNvPr>
          <p:cNvSpPr>
            <a:spLocks/>
          </p:cNvSpPr>
          <p:nvPr/>
        </p:nvSpPr>
        <p:spPr bwMode="auto">
          <a:xfrm>
            <a:off x="3334971" y="2037731"/>
            <a:ext cx="1108505" cy="735260"/>
          </a:xfrm>
          <a:custGeom>
            <a:avLst/>
            <a:gdLst>
              <a:gd name="connsiteX0" fmla="*/ 812247 w 1960414"/>
              <a:gd name="connsiteY0" fmla="*/ 0 h 1622943"/>
              <a:gd name="connsiteX1" fmla="*/ 812399 w 1960414"/>
              <a:gd name="connsiteY1" fmla="*/ 14 h 1622943"/>
              <a:gd name="connsiteX2" fmla="*/ 812552 w 1960414"/>
              <a:gd name="connsiteY2" fmla="*/ 0 h 1622943"/>
              <a:gd name="connsiteX3" fmla="*/ 1387211 w 1960414"/>
              <a:gd name="connsiteY3" fmla="*/ 237557 h 1622943"/>
              <a:gd name="connsiteX4" fmla="*/ 1960414 w 1960414"/>
              <a:gd name="connsiteY4" fmla="*/ 812924 h 1622943"/>
              <a:gd name="connsiteX5" fmla="*/ 1387211 w 1960414"/>
              <a:gd name="connsiteY5" fmla="*/ 1385386 h 1622943"/>
              <a:gd name="connsiteX6" fmla="*/ 812552 w 1960414"/>
              <a:gd name="connsiteY6" fmla="*/ 1622943 h 1622943"/>
              <a:gd name="connsiteX7" fmla="*/ 812399 w 1960414"/>
              <a:gd name="connsiteY7" fmla="*/ 1622928 h 1622943"/>
              <a:gd name="connsiteX8" fmla="*/ 812247 w 1960414"/>
              <a:gd name="connsiteY8" fmla="*/ 1622943 h 1622943"/>
              <a:gd name="connsiteX9" fmla="*/ 237784 w 1960414"/>
              <a:gd name="connsiteY9" fmla="*/ 1385386 h 1622943"/>
              <a:gd name="connsiteX10" fmla="*/ 237784 w 1960414"/>
              <a:gd name="connsiteY10" fmla="*/ 237557 h 1622943"/>
              <a:gd name="connsiteX11" fmla="*/ 812247 w 1960414"/>
              <a:gd name="connsiteY11"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0414" h="1622943">
                <a:moveTo>
                  <a:pt x="812247" y="0"/>
                </a:moveTo>
                <a:lnTo>
                  <a:pt x="812399" y="14"/>
                </a:lnTo>
                <a:lnTo>
                  <a:pt x="812552" y="0"/>
                </a:lnTo>
                <a:cubicBezTo>
                  <a:pt x="1020593" y="0"/>
                  <a:pt x="1228634" y="79185"/>
                  <a:pt x="1387211" y="237557"/>
                </a:cubicBezTo>
                <a:lnTo>
                  <a:pt x="1960414" y="812924"/>
                </a:lnTo>
                <a:cubicBezTo>
                  <a:pt x="1387211" y="1385386"/>
                  <a:pt x="1387211" y="1385386"/>
                  <a:pt x="1387211" y="1385386"/>
                </a:cubicBezTo>
                <a:cubicBezTo>
                  <a:pt x="1228634" y="1543757"/>
                  <a:pt x="1020593" y="1622942"/>
                  <a:pt x="812552" y="1622943"/>
                </a:cubicBezTo>
                <a:lnTo>
                  <a:pt x="812399" y="1622928"/>
                </a:lnTo>
                <a:lnTo>
                  <a:pt x="812247" y="1622943"/>
                </a:lnTo>
                <a:cubicBezTo>
                  <a:pt x="604277" y="1622942"/>
                  <a:pt x="396307" y="1543757"/>
                  <a:pt x="237784" y="1385386"/>
                </a:cubicBezTo>
                <a:cubicBezTo>
                  <a:pt x="-79261" y="1068643"/>
                  <a:pt x="-79261" y="554299"/>
                  <a:pt x="237784" y="237557"/>
                </a:cubicBezTo>
                <a:cubicBezTo>
                  <a:pt x="396307" y="79185"/>
                  <a:pt x="604277" y="0"/>
                  <a:pt x="812247" y="0"/>
                </a:cubicBezTo>
                <a:close/>
              </a:path>
            </a:pathLst>
          </a:custGeom>
          <a:solidFill>
            <a:srgbClr val="F3C900"/>
          </a:solidFill>
          <a:ln w="28575" cap="flat">
            <a:solidFill>
              <a:sysClr val="windowText" lastClr="000000">
                <a:lumMod val="65000"/>
                <a:lumOff val="35000"/>
              </a:sys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15" name="PA-简单94">
            <a:extLst>
              <a:ext uri="{FF2B5EF4-FFF2-40B4-BE49-F238E27FC236}">
                <a16:creationId xmlns:a16="http://schemas.microsoft.com/office/drawing/2014/main" xmlns="" id="{C00F73A1-FFF8-DF78-D7E5-C273247FF9BA}"/>
              </a:ext>
            </a:extLst>
          </p:cNvPr>
          <p:cNvSpPr>
            <a:spLocks/>
          </p:cNvSpPr>
          <p:nvPr/>
        </p:nvSpPr>
        <p:spPr bwMode="auto">
          <a:xfrm>
            <a:off x="3374064" y="2042390"/>
            <a:ext cx="866914" cy="694582"/>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kern="0" dirty="0">
              <a:solidFill>
                <a:prstClr val="black">
                  <a:lumMod val="65000"/>
                  <a:lumOff val="35000"/>
                </a:prstClr>
              </a:solidFill>
              <a:latin typeface="字魂100号-方方先锋体" panose="00000500000000000000" pitchFamily="2" charset="-122"/>
              <a:ea typeface="字魂100号-方方先锋体" panose="00000500000000000000" pitchFamily="2" charset="-122"/>
              <a:sym typeface="+mn-lt"/>
            </a:endParaRPr>
          </a:p>
        </p:txBody>
      </p:sp>
      <p:sp>
        <p:nvSpPr>
          <p:cNvPr id="16" name="PA-简单95">
            <a:extLst>
              <a:ext uri="{FF2B5EF4-FFF2-40B4-BE49-F238E27FC236}">
                <a16:creationId xmlns:a16="http://schemas.microsoft.com/office/drawing/2014/main" xmlns="" id="{D3B2D9A8-DB25-999A-3C76-A1EE6A6C4F00}"/>
              </a:ext>
            </a:extLst>
          </p:cNvPr>
          <p:cNvSpPr txBox="1"/>
          <p:nvPr/>
        </p:nvSpPr>
        <p:spPr>
          <a:xfrm>
            <a:off x="3375673" y="2196807"/>
            <a:ext cx="726004" cy="463846"/>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rPr>
              <a:t>02</a:t>
            </a:r>
            <a:endParaRPr lang="en-US"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17" name="PA-简单96">
            <a:extLst>
              <a:ext uri="{FF2B5EF4-FFF2-40B4-BE49-F238E27FC236}">
                <a16:creationId xmlns:a16="http://schemas.microsoft.com/office/drawing/2014/main" xmlns="" id="{071E10DF-A8F5-8EBC-E5EE-E90911836075}"/>
              </a:ext>
            </a:extLst>
          </p:cNvPr>
          <p:cNvSpPr txBox="1"/>
          <p:nvPr/>
        </p:nvSpPr>
        <p:spPr>
          <a:xfrm>
            <a:off x="1154983" y="3020363"/>
            <a:ext cx="1653513" cy="2248950"/>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sz="2000">
                <a:latin typeface="Times New Roman" panose="02020603050405020304" pitchFamily="18" charset="0"/>
                <a:cs typeface="Times New Roman" panose="02020603050405020304" pitchFamily="18" charset="0"/>
              </a:rPr>
              <a:t>Vũ Bằng (03/06/1913-07/04/1984), tên đầy đủ là Vũ Đăng Bằng, sinh tại Hà Nội</a:t>
            </a:r>
            <a:endParaRPr lang="en-US" sz="1400" dirty="0">
              <a:solidFill>
                <a:srgbClr val="002060"/>
              </a:solidFill>
              <a:latin typeface="Times New Roman" panose="02020603050405020304" pitchFamily="18" charset="0"/>
              <a:cs typeface="Times New Roman" panose="02020603050405020304" pitchFamily="18" charset="0"/>
              <a:sym typeface="Arial"/>
            </a:endParaRPr>
          </a:p>
        </p:txBody>
      </p:sp>
      <p:sp>
        <p:nvSpPr>
          <p:cNvPr id="18" name="PA-简单97">
            <a:extLst>
              <a:ext uri="{FF2B5EF4-FFF2-40B4-BE49-F238E27FC236}">
                <a16:creationId xmlns:a16="http://schemas.microsoft.com/office/drawing/2014/main" xmlns="" id="{79AB95C3-A1B5-1CEB-830A-ACB30E891298}"/>
              </a:ext>
            </a:extLst>
          </p:cNvPr>
          <p:cNvSpPr txBox="1"/>
          <p:nvPr/>
        </p:nvSpPr>
        <p:spPr>
          <a:xfrm>
            <a:off x="3215859" y="3020363"/>
            <a:ext cx="1698798" cy="1941173"/>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Times New Roman" panose="02020603050405020304" pitchFamily="18" charset="0"/>
                <a:cs typeface="Times New Roman" panose="02020603050405020304" pitchFamily="18" charset="0"/>
              </a:rPr>
              <a:t>Quê quán: làng Lương Ngọc, huyện Bình Giang, tỉnh Hải Dương</a:t>
            </a:r>
          </a:p>
        </p:txBody>
      </p:sp>
      <p:sp>
        <p:nvSpPr>
          <p:cNvPr id="19" name="PA-简单98">
            <a:extLst>
              <a:ext uri="{FF2B5EF4-FFF2-40B4-BE49-F238E27FC236}">
                <a16:creationId xmlns:a16="http://schemas.microsoft.com/office/drawing/2014/main" xmlns="" id="{E923E95E-5455-6B9F-E0FC-B44A489B3EE5}"/>
              </a:ext>
            </a:extLst>
          </p:cNvPr>
          <p:cNvSpPr txBox="1"/>
          <p:nvPr/>
        </p:nvSpPr>
        <p:spPr>
          <a:xfrm>
            <a:off x="9315724" y="3009747"/>
            <a:ext cx="1800814" cy="2556727"/>
          </a:xfrm>
          <a:prstGeom prst="rect">
            <a:avLst/>
          </a:prstGeom>
          <a:noFill/>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Times New Roman" panose="02020603050405020304" pitchFamily="18" charset="0"/>
                <a:cs typeface="Times New Roman" panose="02020603050405020304" pitchFamily="18" charset="0"/>
              </a:rPr>
              <a:t>Gia đình: cha mất sớm, Vũ Bằng ở với mẹ là chủ một tiệm bán sách ở phố Hàng Gai (Hà Nội) nên không bị thiếu thốn.</a:t>
            </a:r>
          </a:p>
        </p:txBody>
      </p:sp>
      <p:sp>
        <p:nvSpPr>
          <p:cNvPr id="20" name="PA-简单99">
            <a:extLst>
              <a:ext uri="{FF2B5EF4-FFF2-40B4-BE49-F238E27FC236}">
                <a16:creationId xmlns:a16="http://schemas.microsoft.com/office/drawing/2014/main" xmlns="" id="{1B311DA9-A4A7-61FC-A20C-13601AA81634}"/>
              </a:ext>
            </a:extLst>
          </p:cNvPr>
          <p:cNvSpPr>
            <a:spLocks/>
          </p:cNvSpPr>
          <p:nvPr/>
        </p:nvSpPr>
        <p:spPr bwMode="auto">
          <a:xfrm>
            <a:off x="9528623" y="2033540"/>
            <a:ext cx="1108505" cy="735260"/>
          </a:xfrm>
          <a:custGeom>
            <a:avLst/>
            <a:gdLst>
              <a:gd name="connsiteX0" fmla="*/ 812247 w 1960414"/>
              <a:gd name="connsiteY0" fmla="*/ 0 h 1622943"/>
              <a:gd name="connsiteX1" fmla="*/ 812399 w 1960414"/>
              <a:gd name="connsiteY1" fmla="*/ 14 h 1622943"/>
              <a:gd name="connsiteX2" fmla="*/ 812552 w 1960414"/>
              <a:gd name="connsiteY2" fmla="*/ 0 h 1622943"/>
              <a:gd name="connsiteX3" fmla="*/ 1387211 w 1960414"/>
              <a:gd name="connsiteY3" fmla="*/ 237557 h 1622943"/>
              <a:gd name="connsiteX4" fmla="*/ 1960414 w 1960414"/>
              <a:gd name="connsiteY4" fmla="*/ 812924 h 1622943"/>
              <a:gd name="connsiteX5" fmla="*/ 1387211 w 1960414"/>
              <a:gd name="connsiteY5" fmla="*/ 1385386 h 1622943"/>
              <a:gd name="connsiteX6" fmla="*/ 812552 w 1960414"/>
              <a:gd name="connsiteY6" fmla="*/ 1622943 h 1622943"/>
              <a:gd name="connsiteX7" fmla="*/ 812399 w 1960414"/>
              <a:gd name="connsiteY7" fmla="*/ 1622928 h 1622943"/>
              <a:gd name="connsiteX8" fmla="*/ 812247 w 1960414"/>
              <a:gd name="connsiteY8" fmla="*/ 1622943 h 1622943"/>
              <a:gd name="connsiteX9" fmla="*/ 237784 w 1960414"/>
              <a:gd name="connsiteY9" fmla="*/ 1385386 h 1622943"/>
              <a:gd name="connsiteX10" fmla="*/ 237784 w 1960414"/>
              <a:gd name="connsiteY10" fmla="*/ 237557 h 1622943"/>
              <a:gd name="connsiteX11" fmla="*/ 812247 w 1960414"/>
              <a:gd name="connsiteY11"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0414" h="1622943">
                <a:moveTo>
                  <a:pt x="812247" y="0"/>
                </a:moveTo>
                <a:lnTo>
                  <a:pt x="812399" y="14"/>
                </a:lnTo>
                <a:lnTo>
                  <a:pt x="812552" y="0"/>
                </a:lnTo>
                <a:cubicBezTo>
                  <a:pt x="1020593" y="0"/>
                  <a:pt x="1228634" y="79185"/>
                  <a:pt x="1387211" y="237557"/>
                </a:cubicBezTo>
                <a:lnTo>
                  <a:pt x="1960414" y="812924"/>
                </a:lnTo>
                <a:cubicBezTo>
                  <a:pt x="1387211" y="1385386"/>
                  <a:pt x="1387211" y="1385386"/>
                  <a:pt x="1387211" y="1385386"/>
                </a:cubicBezTo>
                <a:cubicBezTo>
                  <a:pt x="1228634" y="1543757"/>
                  <a:pt x="1020593" y="1622942"/>
                  <a:pt x="812552" y="1622943"/>
                </a:cubicBezTo>
                <a:lnTo>
                  <a:pt x="812399" y="1622928"/>
                </a:lnTo>
                <a:lnTo>
                  <a:pt x="812247" y="1622943"/>
                </a:lnTo>
                <a:cubicBezTo>
                  <a:pt x="604277" y="1622942"/>
                  <a:pt x="396307" y="1543757"/>
                  <a:pt x="237784" y="1385386"/>
                </a:cubicBezTo>
                <a:cubicBezTo>
                  <a:pt x="-79261" y="1068643"/>
                  <a:pt x="-79261" y="554299"/>
                  <a:pt x="237784" y="237557"/>
                </a:cubicBezTo>
                <a:cubicBezTo>
                  <a:pt x="396307" y="79185"/>
                  <a:pt x="604277" y="0"/>
                  <a:pt x="812247" y="0"/>
                </a:cubicBezTo>
                <a:close/>
              </a:path>
            </a:pathLst>
          </a:custGeom>
          <a:solidFill>
            <a:srgbClr val="B9C9E7"/>
          </a:solidFill>
          <a:ln w="28575" cap="flat">
            <a:solidFill>
              <a:sysClr val="windowText" lastClr="000000">
                <a:lumMod val="65000"/>
                <a:lumOff val="35000"/>
              </a:sys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30" name="PA-简单100">
            <a:extLst>
              <a:ext uri="{FF2B5EF4-FFF2-40B4-BE49-F238E27FC236}">
                <a16:creationId xmlns:a16="http://schemas.microsoft.com/office/drawing/2014/main" xmlns="" id="{DE074FB0-D766-E833-819C-4783FAFBA79A}"/>
              </a:ext>
            </a:extLst>
          </p:cNvPr>
          <p:cNvSpPr>
            <a:spLocks/>
          </p:cNvSpPr>
          <p:nvPr/>
        </p:nvSpPr>
        <p:spPr bwMode="auto">
          <a:xfrm>
            <a:off x="9567716" y="2038199"/>
            <a:ext cx="866914" cy="694582"/>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50" kern="0" dirty="0">
              <a:solidFill>
                <a:prstClr val="black">
                  <a:lumMod val="65000"/>
                  <a:lumOff val="35000"/>
                </a:prstClr>
              </a:solidFill>
              <a:latin typeface="字魂100号-方方先锋体" panose="00000500000000000000" pitchFamily="2" charset="-122"/>
              <a:ea typeface="字魂100号-方方先锋体" panose="00000500000000000000" pitchFamily="2" charset="-122"/>
              <a:sym typeface="+mn-lt"/>
            </a:endParaRPr>
          </a:p>
        </p:txBody>
      </p:sp>
      <p:sp>
        <p:nvSpPr>
          <p:cNvPr id="31" name="PA-简单101">
            <a:extLst>
              <a:ext uri="{FF2B5EF4-FFF2-40B4-BE49-F238E27FC236}">
                <a16:creationId xmlns:a16="http://schemas.microsoft.com/office/drawing/2014/main" xmlns="" id="{7C58F536-A085-66B1-83DE-6DF1E3520F8B}"/>
              </a:ext>
            </a:extLst>
          </p:cNvPr>
          <p:cNvSpPr txBox="1"/>
          <p:nvPr/>
        </p:nvSpPr>
        <p:spPr>
          <a:xfrm>
            <a:off x="9514077" y="2192616"/>
            <a:ext cx="726004" cy="463846"/>
          </a:xfrm>
          <a:prstGeom prst="rect">
            <a:avLst/>
          </a:prstGeom>
          <a:noFill/>
          <a:ln>
            <a:noFill/>
          </a:ln>
        </p:spPr>
        <p:txBody>
          <a:bodyPr wrap="square" lIns="90000" tIns="46800" rIns="90000" bIns="4680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rPr>
              <a:t>03</a:t>
            </a:r>
            <a:endParaRPr lang="en-US" sz="2400" b="1" kern="0" dirty="0">
              <a:solidFill>
                <a:prstClr val="black"/>
              </a:solidFill>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pic>
        <p:nvPicPr>
          <p:cNvPr id="1026" name="Picture 2" descr="Vũ Bằng – Nhà xuất bản Kim Đồng">
            <a:extLst>
              <a:ext uri="{FF2B5EF4-FFF2-40B4-BE49-F238E27FC236}">
                <a16:creationId xmlns:a16="http://schemas.microsoft.com/office/drawing/2014/main" xmlns="" id="{E46C2375-91D8-3834-C313-8D9EB166D47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7335" y="1348901"/>
            <a:ext cx="5768077" cy="430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32446"/>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barn(inVertical)">
                                      <p:cBhvr>
                                        <p:cTn id="48" dur="500"/>
                                        <p:tgtEl>
                                          <p:spTgt spid="10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randombar(horizontal)">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randombar(horizontal)">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randombar(horizontal)">
                                      <p:cBhvr>
                                        <p:cTn id="10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7" grpId="0"/>
      <p:bldP spid="12" grpId="0" animBg="1"/>
      <p:bldP spid="15" grpId="0" animBg="1"/>
      <p:bldP spid="16" grpId="0"/>
      <p:bldP spid="17" grpId="0"/>
      <p:bldP spid="18" grpId="0"/>
      <p:bldP spid="19" grpId="0"/>
      <p:bldP spid="20" grpId="0" animBg="1"/>
      <p:bldP spid="30"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E43A8FD-1C16-46DE-917F-23EEACDBB8CE}"/>
              </a:ext>
            </a:extLst>
          </p:cNvPr>
          <p:cNvGrpSpPr/>
          <p:nvPr/>
        </p:nvGrpSpPr>
        <p:grpSpPr>
          <a:xfrm>
            <a:off x="0" y="0"/>
            <a:ext cx="12192000" cy="6858000"/>
            <a:chOff x="0" y="0"/>
            <a:chExt cx="9146582" cy="6858000"/>
          </a:xfrm>
        </p:grpSpPr>
        <p:pic>
          <p:nvPicPr>
            <p:cNvPr id="5" name="图片 4">
              <a:extLst>
                <a:ext uri="{FF2B5EF4-FFF2-40B4-BE49-F238E27FC236}">
                  <a16:creationId xmlns:a16="http://schemas.microsoft.com/office/drawing/2014/main" xmlns="" id="{A15827E9-3D6B-4453-A039-4E931030F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291" cy="6858000"/>
            </a:xfrm>
            <a:prstGeom prst="rect">
              <a:avLst/>
            </a:prstGeom>
          </p:spPr>
        </p:pic>
        <p:pic>
          <p:nvPicPr>
            <p:cNvPr id="6" name="图片 5">
              <a:extLst>
                <a:ext uri="{FF2B5EF4-FFF2-40B4-BE49-F238E27FC236}">
                  <a16:creationId xmlns:a16="http://schemas.microsoft.com/office/drawing/2014/main" xmlns="" id="{0F1A28D9-83DA-40AC-8E73-EB0B107B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3291" y="0"/>
              <a:ext cx="4573291" cy="6858000"/>
            </a:xfrm>
            <a:prstGeom prst="rect">
              <a:avLst/>
            </a:prstGeom>
          </p:spPr>
        </p:pic>
      </p:grpSp>
      <p:grpSp>
        <p:nvGrpSpPr>
          <p:cNvPr id="25" name="组合 24">
            <a:extLst>
              <a:ext uri="{FF2B5EF4-FFF2-40B4-BE49-F238E27FC236}">
                <a16:creationId xmlns:a16="http://schemas.microsoft.com/office/drawing/2014/main" xmlns="" id="{4B0643C1-ED2C-4AD9-97C6-165C40E85626}"/>
              </a:ext>
            </a:extLst>
          </p:cNvPr>
          <p:cNvGrpSpPr/>
          <p:nvPr/>
        </p:nvGrpSpPr>
        <p:grpSpPr>
          <a:xfrm>
            <a:off x="0" y="5740400"/>
            <a:ext cx="12199362" cy="1143690"/>
            <a:chOff x="-5961825" y="5740158"/>
            <a:chExt cx="11923650" cy="1117842"/>
          </a:xfrm>
        </p:grpSpPr>
        <p:grpSp>
          <p:nvGrpSpPr>
            <p:cNvPr id="8" name="组合 7">
              <a:extLst>
                <a:ext uri="{FF2B5EF4-FFF2-40B4-BE49-F238E27FC236}">
                  <a16:creationId xmlns:a16="http://schemas.microsoft.com/office/drawing/2014/main" xmlns="" id="{A93F19FC-E5FF-45BB-9B32-A66B18ABC261}"/>
                </a:ext>
              </a:extLst>
            </p:cNvPr>
            <p:cNvGrpSpPr/>
            <p:nvPr/>
          </p:nvGrpSpPr>
          <p:grpSpPr>
            <a:xfrm>
              <a:off x="0" y="5740158"/>
              <a:ext cx="5961825" cy="1117842"/>
              <a:chOff x="0" y="4191484"/>
              <a:chExt cx="14221416" cy="2666516"/>
            </a:xfrm>
          </p:grpSpPr>
          <p:pic>
            <p:nvPicPr>
              <p:cNvPr id="9" name="图片 8">
                <a:extLst>
                  <a:ext uri="{FF2B5EF4-FFF2-40B4-BE49-F238E27FC236}">
                    <a16:creationId xmlns:a16="http://schemas.microsoft.com/office/drawing/2014/main" xmlns="" id="{C772B248-3D67-497E-9D46-344D32B5E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10" name="图片 9">
                <a:extLst>
                  <a:ext uri="{FF2B5EF4-FFF2-40B4-BE49-F238E27FC236}">
                    <a16:creationId xmlns:a16="http://schemas.microsoft.com/office/drawing/2014/main" xmlns="" id="{B044D301-6D0E-4F45-BF92-C54599E0A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11" name="图片 10">
                <a:extLst>
                  <a:ext uri="{FF2B5EF4-FFF2-40B4-BE49-F238E27FC236}">
                    <a16:creationId xmlns:a16="http://schemas.microsoft.com/office/drawing/2014/main" xmlns="" id="{51EC17B4-B5F9-4E55-BFC3-5B91706CE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nvGrpSpPr>
            <p:cNvPr id="21" name="组合 20">
              <a:extLst>
                <a:ext uri="{FF2B5EF4-FFF2-40B4-BE49-F238E27FC236}">
                  <a16:creationId xmlns:a16="http://schemas.microsoft.com/office/drawing/2014/main" xmlns="" id="{DFAE9D84-81DE-4FF3-B719-F2CB8FA3BA22}"/>
                </a:ext>
              </a:extLst>
            </p:cNvPr>
            <p:cNvGrpSpPr/>
            <p:nvPr/>
          </p:nvGrpSpPr>
          <p:grpSpPr>
            <a:xfrm flipH="1">
              <a:off x="-5961825" y="5740158"/>
              <a:ext cx="5961825" cy="1117842"/>
              <a:chOff x="0" y="4191484"/>
              <a:chExt cx="14221416" cy="2666516"/>
            </a:xfrm>
          </p:grpSpPr>
          <p:pic>
            <p:nvPicPr>
              <p:cNvPr id="22" name="图片 21">
                <a:extLst>
                  <a:ext uri="{FF2B5EF4-FFF2-40B4-BE49-F238E27FC236}">
                    <a16:creationId xmlns:a16="http://schemas.microsoft.com/office/drawing/2014/main" xmlns="" id="{0B3DFCE3-082F-4356-9A79-6B4037EE3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944" y="4191484"/>
                <a:ext cx="4740472" cy="2666516"/>
              </a:xfrm>
              <a:prstGeom prst="rect">
                <a:avLst/>
              </a:prstGeom>
            </p:spPr>
          </p:pic>
          <p:pic>
            <p:nvPicPr>
              <p:cNvPr id="23" name="图片 22">
                <a:extLst>
                  <a:ext uri="{FF2B5EF4-FFF2-40B4-BE49-F238E27FC236}">
                    <a16:creationId xmlns:a16="http://schemas.microsoft.com/office/drawing/2014/main" xmlns="" id="{A5A247A6-E6C9-419D-8E63-FBAAB3BC3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472" y="4191484"/>
                <a:ext cx="4740472" cy="2666516"/>
              </a:xfrm>
              <a:prstGeom prst="rect">
                <a:avLst/>
              </a:prstGeom>
            </p:spPr>
          </p:pic>
          <p:pic>
            <p:nvPicPr>
              <p:cNvPr id="24" name="图片 23">
                <a:extLst>
                  <a:ext uri="{FF2B5EF4-FFF2-40B4-BE49-F238E27FC236}">
                    <a16:creationId xmlns:a16="http://schemas.microsoft.com/office/drawing/2014/main" xmlns="" id="{48173F93-062C-4783-A5F5-214ADF22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1484"/>
                <a:ext cx="4740472" cy="2666516"/>
              </a:xfrm>
              <a:prstGeom prst="rect">
                <a:avLst/>
              </a:prstGeom>
            </p:spPr>
          </p:pic>
        </p:grpSp>
      </p:grpSp>
      <p:pic>
        <p:nvPicPr>
          <p:cNvPr id="13" name="图片 12">
            <a:extLst>
              <a:ext uri="{FF2B5EF4-FFF2-40B4-BE49-F238E27FC236}">
                <a16:creationId xmlns:a16="http://schemas.microsoft.com/office/drawing/2014/main" xmlns="" id="{51DF2921-6E78-4C55-903E-E89FAA19A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 y="2921080"/>
            <a:ext cx="604204" cy="3016409"/>
          </a:xfrm>
          <a:prstGeom prst="rect">
            <a:avLst/>
          </a:prstGeom>
        </p:spPr>
      </p:pic>
      <p:pic>
        <p:nvPicPr>
          <p:cNvPr id="14" name="图片 13">
            <a:extLst>
              <a:ext uri="{FF2B5EF4-FFF2-40B4-BE49-F238E27FC236}">
                <a16:creationId xmlns:a16="http://schemas.microsoft.com/office/drawing/2014/main" xmlns="" id="{66C8D68E-2084-4F63-924F-C01AF03F5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8734" y="26090"/>
            <a:ext cx="853266" cy="3122492"/>
          </a:xfrm>
          <a:prstGeom prst="rect">
            <a:avLst/>
          </a:prstGeom>
        </p:spPr>
      </p:pic>
      <p:sp>
        <p:nvSpPr>
          <p:cNvPr id="26" name="文本框 25">
            <a:extLst>
              <a:ext uri="{FF2B5EF4-FFF2-40B4-BE49-F238E27FC236}">
                <a16:creationId xmlns:a16="http://schemas.microsoft.com/office/drawing/2014/main" xmlns="" id="{5C2EB9A5-72E6-4B50-8080-6DF51AC1DA53}"/>
              </a:ext>
            </a:extLst>
          </p:cNvPr>
          <p:cNvSpPr txBox="1"/>
          <p:nvPr/>
        </p:nvSpPr>
        <p:spPr>
          <a:xfrm>
            <a:off x="1016613" y="176302"/>
            <a:ext cx="224933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a) Tác</a:t>
            </a:r>
            <a:r>
              <a:rPr kumimoji="0" lang="en-US" altLang="zh-CN" sz="36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rPr>
              <a:t> giả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印品天逸黑" panose="02000500000000000000" pitchFamily="2" charset="-122"/>
              <a:cs typeface="Times New Roman" panose="02020603050405020304" pitchFamily="18" charset="0"/>
              <a:sym typeface="+mn-lt"/>
            </a:endParaRPr>
          </a:p>
        </p:txBody>
      </p:sp>
      <p:pic>
        <p:nvPicPr>
          <p:cNvPr id="27" name="图片 26">
            <a:extLst>
              <a:ext uri="{FF2B5EF4-FFF2-40B4-BE49-F238E27FC236}">
                <a16:creationId xmlns:a16="http://schemas.microsoft.com/office/drawing/2014/main" xmlns="" id="{C65C096D-26E7-4032-95DC-0205A1F02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8322">
            <a:off x="249616" y="352577"/>
            <a:ext cx="723900" cy="666750"/>
          </a:xfrm>
          <a:prstGeom prst="rect">
            <a:avLst/>
          </a:prstGeom>
        </p:spPr>
      </p:pic>
      <p:pic>
        <p:nvPicPr>
          <p:cNvPr id="28" name="图片 27">
            <a:extLst>
              <a:ext uri="{FF2B5EF4-FFF2-40B4-BE49-F238E27FC236}">
                <a16:creationId xmlns:a16="http://schemas.microsoft.com/office/drawing/2014/main" xmlns="" id="{BE23AE1D-7BC0-4E74-A3C1-AE25CD146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062036" flipH="1">
            <a:off x="11162403" y="711637"/>
            <a:ext cx="540143" cy="548925"/>
          </a:xfrm>
          <a:prstGeom prst="rect">
            <a:avLst/>
          </a:prstGeom>
        </p:spPr>
      </p:pic>
      <p:pic>
        <p:nvPicPr>
          <p:cNvPr id="29" name="图片 28">
            <a:extLst>
              <a:ext uri="{FF2B5EF4-FFF2-40B4-BE49-F238E27FC236}">
                <a16:creationId xmlns:a16="http://schemas.microsoft.com/office/drawing/2014/main" xmlns="" id="{5E21DB57-DA50-4D29-91DC-45D45585E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258247" flipH="1">
            <a:off x="10825020" y="140091"/>
            <a:ext cx="427548" cy="434500"/>
          </a:xfrm>
          <a:prstGeom prst="rect">
            <a:avLst/>
          </a:prstGeom>
        </p:spPr>
      </p:pic>
      <p:grpSp>
        <p:nvGrpSpPr>
          <p:cNvPr id="2" name="组合 11">
            <a:extLst>
              <a:ext uri="{FF2B5EF4-FFF2-40B4-BE49-F238E27FC236}">
                <a16:creationId xmlns:a16="http://schemas.microsoft.com/office/drawing/2014/main" xmlns="" id="{0788F790-90EB-481E-7D29-930AFFE8553D}"/>
              </a:ext>
            </a:extLst>
          </p:cNvPr>
          <p:cNvGrpSpPr/>
          <p:nvPr/>
        </p:nvGrpSpPr>
        <p:grpSpPr>
          <a:xfrm>
            <a:off x="5662671" y="1505878"/>
            <a:ext cx="4899904" cy="2728645"/>
            <a:chOff x="-677" y="2519"/>
            <a:chExt cx="12360" cy="6137"/>
          </a:xfrm>
        </p:grpSpPr>
        <p:sp>
          <p:nvSpPr>
            <p:cNvPr id="3" name="椭圆形标注 12">
              <a:extLst>
                <a:ext uri="{FF2B5EF4-FFF2-40B4-BE49-F238E27FC236}">
                  <a16:creationId xmlns:a16="http://schemas.microsoft.com/office/drawing/2014/main" xmlns="" id="{D04CBFC7-ECA5-09C2-3619-9F011B4E0446}"/>
                </a:ext>
              </a:extLst>
            </p:cNvPr>
            <p:cNvSpPr/>
            <p:nvPr/>
          </p:nvSpPr>
          <p:spPr>
            <a:xfrm flipH="1">
              <a:off x="-677" y="2519"/>
              <a:ext cx="12360" cy="6137"/>
            </a:xfrm>
            <a:prstGeom prst="wedgeEllipseCallout">
              <a:avLst>
                <a:gd name="adj1" fmla="val 52101"/>
                <a:gd name="adj2" fmla="val 48024"/>
              </a:avLst>
            </a:prstGeom>
            <a:solidFill>
              <a:srgbClr val="438422">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600" b="0" i="0" u="none" strike="noStrike" kern="1200" cap="none" spc="0" normalizeH="0" baseline="0" noProof="0">
                <a:ln>
                  <a:noFill/>
                </a:ln>
                <a:solidFill>
                  <a:srgbClr val="FFFFFF"/>
                </a:solidFill>
                <a:effectLst/>
                <a:uLnTx/>
                <a:uFillTx/>
                <a:latin typeface="思源黑体 CN Light" panose="020B0300000000000000" charset="-122"/>
                <a:ea typeface="思源黑体 CN Light" panose="020B0300000000000000" charset="-122"/>
                <a:cs typeface="+mn-cs"/>
                <a:sym typeface="Arial"/>
              </a:endParaRPr>
            </a:p>
          </p:txBody>
        </p:sp>
        <p:sp>
          <p:nvSpPr>
            <p:cNvPr id="7" name="文本框 13">
              <a:extLst>
                <a:ext uri="{FF2B5EF4-FFF2-40B4-BE49-F238E27FC236}">
                  <a16:creationId xmlns:a16="http://schemas.microsoft.com/office/drawing/2014/main" xmlns="" id="{1CF064E6-735D-8D58-922A-11A248D9AF3A}"/>
                </a:ext>
              </a:extLst>
            </p:cNvPr>
            <p:cNvSpPr txBox="1"/>
            <p:nvPr/>
          </p:nvSpPr>
          <p:spPr>
            <a:xfrm>
              <a:off x="866" y="3753"/>
              <a:ext cx="9408" cy="436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Phong cách sáng tác</a:t>
              </a:r>
              <a:r>
                <a:rPr lang="en-US" sz="2000">
                  <a:effectLst/>
                  <a:latin typeface="Times New Roman" panose="02020603050405020304" pitchFamily="18" charset="0"/>
                  <a:ea typeface="Calibri" panose="020F0502020204030204" pitchFamily="34" charset="0"/>
                  <a:cs typeface="Times New Roman" panose="02020603050405020304" pitchFamily="18" charset="0"/>
                </a:rPr>
                <a:t>: trữ tình, giàu chất thơ, hướng vào biểu hiện nội tâm, hướng về phong cảnh thiên nhiên bốn mùa xứ sở; văn phong tràn đầy cảm xúc, cảm giác tinh tế.</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2" name="Picture 2" descr="Vũ Bằng – Nhà xuất bản Kim Đồng">
            <a:extLst>
              <a:ext uri="{FF2B5EF4-FFF2-40B4-BE49-F238E27FC236}">
                <a16:creationId xmlns:a16="http://schemas.microsoft.com/office/drawing/2014/main" xmlns="" id="{C8C8F8C3-B718-EB32-892A-9FD7BC02CE3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92" y="2007709"/>
            <a:ext cx="6283227" cy="430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31131"/>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750"/>
                                        <p:tgtEl>
                                          <p:spTgt spid="2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750"/>
                                        <p:tgtEl>
                                          <p:spTgt spid="14"/>
                                        </p:tgtEl>
                                      </p:cBhvr>
                                    </p:animEffect>
                                  </p:childTnLst>
                                </p:cTn>
                              </p:par>
                            </p:childTnLst>
                          </p:cTn>
                        </p:par>
                        <p:par>
                          <p:cTn id="21" fill="hold">
                            <p:stCondLst>
                              <p:cond delay="2250"/>
                            </p:stCondLst>
                            <p:childTnLst>
                              <p:par>
                                <p:cTn id="22" presetID="3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750" fill="hold"/>
                                        <p:tgtEl>
                                          <p:spTgt spid="28"/>
                                        </p:tgtEl>
                                        <p:attrNameLst>
                                          <p:attrName>ppt_w</p:attrName>
                                        </p:attrNameLst>
                                      </p:cBhvr>
                                      <p:tavLst>
                                        <p:tav tm="0">
                                          <p:val>
                                            <p:fltVal val="0"/>
                                          </p:val>
                                        </p:tav>
                                        <p:tav tm="100000">
                                          <p:val>
                                            <p:strVal val="#ppt_w"/>
                                          </p:val>
                                        </p:tav>
                                      </p:tavLst>
                                    </p:anim>
                                    <p:anim calcmode="lin" valueType="num">
                                      <p:cBhvr>
                                        <p:cTn id="25" dur="750" fill="hold"/>
                                        <p:tgtEl>
                                          <p:spTgt spid="28"/>
                                        </p:tgtEl>
                                        <p:attrNameLst>
                                          <p:attrName>ppt_h</p:attrName>
                                        </p:attrNameLst>
                                      </p:cBhvr>
                                      <p:tavLst>
                                        <p:tav tm="0">
                                          <p:val>
                                            <p:fltVal val="0"/>
                                          </p:val>
                                        </p:tav>
                                        <p:tav tm="100000">
                                          <p:val>
                                            <p:strVal val="#ppt_h"/>
                                          </p:val>
                                        </p:tav>
                                      </p:tavLst>
                                    </p:anim>
                                    <p:anim calcmode="lin" valueType="num">
                                      <p:cBhvr>
                                        <p:cTn id="26" dur="750" fill="hold"/>
                                        <p:tgtEl>
                                          <p:spTgt spid="28"/>
                                        </p:tgtEl>
                                        <p:attrNameLst>
                                          <p:attrName>style.rotation</p:attrName>
                                        </p:attrNameLst>
                                      </p:cBhvr>
                                      <p:tavLst>
                                        <p:tav tm="0">
                                          <p:val>
                                            <p:fltVal val="90"/>
                                          </p:val>
                                        </p:tav>
                                        <p:tav tm="100000">
                                          <p:val>
                                            <p:fltVal val="0"/>
                                          </p:val>
                                        </p:tav>
                                      </p:tavLst>
                                    </p:anim>
                                    <p:animEffect transition="in" filter="fade">
                                      <p:cBhvr>
                                        <p:cTn id="27" dur="750"/>
                                        <p:tgtEl>
                                          <p:spTgt spid="28"/>
                                        </p:tgtEl>
                                      </p:cBhvr>
                                    </p:animEffect>
                                  </p:childTnLst>
                                </p:cTn>
                              </p:par>
                              <p:par>
                                <p:cTn id="28" presetID="31"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750" fill="hold"/>
                                        <p:tgtEl>
                                          <p:spTgt spid="29"/>
                                        </p:tgtEl>
                                        <p:attrNameLst>
                                          <p:attrName>ppt_w</p:attrName>
                                        </p:attrNameLst>
                                      </p:cBhvr>
                                      <p:tavLst>
                                        <p:tav tm="0">
                                          <p:val>
                                            <p:fltVal val="0"/>
                                          </p:val>
                                        </p:tav>
                                        <p:tav tm="100000">
                                          <p:val>
                                            <p:strVal val="#ppt_w"/>
                                          </p:val>
                                        </p:tav>
                                      </p:tavLst>
                                    </p:anim>
                                    <p:anim calcmode="lin" valueType="num">
                                      <p:cBhvr>
                                        <p:cTn id="31" dur="750" fill="hold"/>
                                        <p:tgtEl>
                                          <p:spTgt spid="29"/>
                                        </p:tgtEl>
                                        <p:attrNameLst>
                                          <p:attrName>ppt_h</p:attrName>
                                        </p:attrNameLst>
                                      </p:cBhvr>
                                      <p:tavLst>
                                        <p:tav tm="0">
                                          <p:val>
                                            <p:fltVal val="0"/>
                                          </p:val>
                                        </p:tav>
                                        <p:tav tm="100000">
                                          <p:val>
                                            <p:strVal val="#ppt_h"/>
                                          </p:val>
                                        </p:tav>
                                      </p:tavLst>
                                    </p:anim>
                                    <p:anim calcmode="lin" valueType="num">
                                      <p:cBhvr>
                                        <p:cTn id="32" dur="750" fill="hold"/>
                                        <p:tgtEl>
                                          <p:spTgt spid="29"/>
                                        </p:tgtEl>
                                        <p:attrNameLst>
                                          <p:attrName>style.rotation</p:attrName>
                                        </p:attrNameLst>
                                      </p:cBhvr>
                                      <p:tavLst>
                                        <p:tav tm="0">
                                          <p:val>
                                            <p:fltVal val="90"/>
                                          </p:val>
                                        </p:tav>
                                        <p:tav tm="100000">
                                          <p:val>
                                            <p:fltVal val="0"/>
                                          </p:val>
                                        </p:tav>
                                      </p:tavLst>
                                    </p:anim>
                                    <p:animEffect transition="in" filter="fade">
                                      <p:cBhvr>
                                        <p:cTn id="33" dur="750"/>
                                        <p:tgtEl>
                                          <p:spTgt spid="2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750" fill="hold"/>
                                        <p:tgtEl>
                                          <p:spTgt spid="27"/>
                                        </p:tgtEl>
                                        <p:attrNameLst>
                                          <p:attrName>ppt_w</p:attrName>
                                        </p:attrNameLst>
                                      </p:cBhvr>
                                      <p:tavLst>
                                        <p:tav tm="0">
                                          <p:val>
                                            <p:fltVal val="0"/>
                                          </p:val>
                                        </p:tav>
                                        <p:tav tm="100000">
                                          <p:val>
                                            <p:strVal val="#ppt_w"/>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Effect transition="in" filter="fade">
                                      <p:cBhvr>
                                        <p:cTn id="39" dur="750"/>
                                        <p:tgtEl>
                                          <p:spTgt spid="27"/>
                                        </p:tgtEl>
                                      </p:cBhvr>
                                    </p:animEffect>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2927</Words>
  <Application>Microsoft Office PowerPoint</Application>
  <PresentationFormat>Widescreen</PresentationFormat>
  <Paragraphs>311</Paragraphs>
  <Slides>56</Slides>
  <Notes>31</Notes>
  <HiddenSlides>0</HiddenSlides>
  <MMClips>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56</vt:i4>
      </vt:variant>
    </vt:vector>
  </HeadingPairs>
  <TitlesOfParts>
    <vt:vector size="87" baseType="lpstr">
      <vt:lpstr>微软雅黑</vt:lpstr>
      <vt:lpstr>SimSun</vt:lpstr>
      <vt:lpstr>.VnTime</vt:lpstr>
      <vt:lpstr>Archivo Black</vt:lpstr>
      <vt:lpstr>Arial</vt:lpstr>
      <vt:lpstr>Baloo 2</vt:lpstr>
      <vt:lpstr>Barlow</vt:lpstr>
      <vt:lpstr>Calibri</vt:lpstr>
      <vt:lpstr>Calibri Light</vt:lpstr>
      <vt:lpstr>Fira Sans Extra Condensed</vt:lpstr>
      <vt:lpstr>Gamja Flower</vt:lpstr>
      <vt:lpstr>Grandstander</vt:lpstr>
      <vt:lpstr>Grandstander Medium</vt:lpstr>
      <vt:lpstr>Times New Roman</vt:lpstr>
      <vt:lpstr>Tulpen One</vt:lpstr>
      <vt:lpstr>仓耳今楷05-6763 W05</vt:lpstr>
      <vt:lpstr>仓耳青禾体-谷力 W05</vt:lpstr>
      <vt:lpstr>印品天逸黑</vt:lpstr>
      <vt:lpstr>字魂100号-方方先锋体</vt:lpstr>
      <vt:lpstr>字魂58号-创中黑</vt:lpstr>
      <vt:lpstr>字魂66号-仔仔体</vt:lpstr>
      <vt:lpstr>字魂6号-日记插画体</vt:lpstr>
      <vt:lpstr>思源黑体 CN Light</vt:lpstr>
      <vt:lpstr>等线</vt:lpstr>
      <vt:lpstr>等线 Light</vt:lpstr>
      <vt:lpstr>Office 主题​​</vt:lpstr>
      <vt:lpstr>1_Office 主题​​</vt:lpstr>
      <vt:lpstr>2_Office 主题​​</vt:lpstr>
      <vt:lpstr>Office 主题</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THUY</cp:lastModifiedBy>
  <cp:revision>127</cp:revision>
  <dcterms:created xsi:type="dcterms:W3CDTF">2019-01-02T06:40:00Z</dcterms:created>
  <dcterms:modified xsi:type="dcterms:W3CDTF">2023-11-12T03:30:15Z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