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4" r:id="rId3"/>
    <p:sldMasterId id="2147483734" r:id="rId4"/>
    <p:sldMasterId id="2147483740" r:id="rId5"/>
    <p:sldMasterId id="2147483752" r:id="rId6"/>
    <p:sldMasterId id="2147483765" r:id="rId7"/>
  </p:sldMasterIdLst>
  <p:notesMasterIdLst>
    <p:notesMasterId r:id="rId39"/>
  </p:notesMasterIdLst>
  <p:sldIdLst>
    <p:sldId id="256" r:id="rId8"/>
    <p:sldId id="257" r:id="rId9"/>
    <p:sldId id="2007579220" r:id="rId10"/>
    <p:sldId id="2007578327" r:id="rId11"/>
    <p:sldId id="2007579370" r:id="rId12"/>
    <p:sldId id="2007579371" r:id="rId13"/>
    <p:sldId id="2007579372" r:id="rId14"/>
    <p:sldId id="2007579369" r:id="rId15"/>
    <p:sldId id="2007578611" r:id="rId16"/>
    <p:sldId id="2007579227" r:id="rId17"/>
    <p:sldId id="2007579263" r:id="rId18"/>
    <p:sldId id="2007579164" r:id="rId19"/>
    <p:sldId id="2007579258" r:id="rId20"/>
    <p:sldId id="2007579245" r:id="rId21"/>
    <p:sldId id="2007579366" r:id="rId22"/>
    <p:sldId id="2007579383" r:id="rId23"/>
    <p:sldId id="2007579384" r:id="rId24"/>
    <p:sldId id="2007579375" r:id="rId25"/>
    <p:sldId id="2007579380" r:id="rId26"/>
    <p:sldId id="2007579385" r:id="rId27"/>
    <p:sldId id="2007579268" r:id="rId28"/>
    <p:sldId id="2007579374" r:id="rId29"/>
    <p:sldId id="2007577881" r:id="rId30"/>
    <p:sldId id="2007579373" r:id="rId31"/>
    <p:sldId id="2007579377" r:id="rId32"/>
    <p:sldId id="2007579386" r:id="rId33"/>
    <p:sldId id="2007579387" r:id="rId34"/>
    <p:sldId id="2007579388" r:id="rId35"/>
    <p:sldId id="2007579219" r:id="rId36"/>
    <p:sldId id="2007579381" r:id="rId37"/>
    <p:sldId id="200757930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0C6"/>
    <a:srgbClr val="DEF1ED"/>
    <a:srgbClr val="BDDBDD"/>
    <a:srgbClr val="AA8F02"/>
    <a:srgbClr val="FFFCEE"/>
    <a:srgbClr val="FFE5D7"/>
    <a:srgbClr val="FFE9A3"/>
    <a:srgbClr val="FFCD2D"/>
    <a:srgbClr val="FCFEF1"/>
    <a:srgbClr val="415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0EA30-C329-41E5-9E87-27237D07FED9}" type="datetimeFigureOut">
              <a:rPr lang="en-SG" smtClean="0"/>
              <a:t>13/1/2025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B53EB-16DB-45CA-8F4E-557E23FC7186}" type="slidenum">
              <a:rPr lang="en-SG" smtClean="0"/>
              <a:t>‹#›</a:t>
            </a:fld>
            <a:endParaRPr lang="en-SG"/>
          </a:p>
        </p:txBody>
      </p:sp>
    </p:spTree>
    <p:extLst>
      <p:ext uri="{BB962C8B-B14F-4D97-AF65-F5344CB8AC3E}">
        <p14:creationId xmlns:p14="http://schemas.microsoft.com/office/powerpoint/2010/main" val="119336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3CB53EB-16DB-45CA-8F4E-557E23FC7186}" type="slidenum">
              <a:rPr lang="en-SG" smtClean="0"/>
              <a:t>1</a:t>
            </a:fld>
            <a:endParaRPr lang="en-SG"/>
          </a:p>
        </p:txBody>
      </p:sp>
    </p:spTree>
    <p:extLst>
      <p:ext uri="{BB962C8B-B14F-4D97-AF65-F5344CB8AC3E}">
        <p14:creationId xmlns:p14="http://schemas.microsoft.com/office/powerpoint/2010/main" val="181826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818469BB-294E-C18F-BAC7-6BDDEFF21816}"/>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FF88D517-F5EB-6F38-A726-FEAE4F2D61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3D3D7B89-70F3-DDB1-566C-4351C35A55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036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84193EB5-C25B-4C30-3C8C-FC05A9A1AB92}"/>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890FEA90-35BB-6412-FEBA-18B150BB1A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63FC3796-51D7-30B7-FB96-251B11A2FA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617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C2A2C08-7D08-6413-707A-E87C562A1E5D}"/>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1C8D38B6-A284-BF09-12B6-3A0A776A15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5F7CB0D5-0D53-1B28-FD79-DECD468F1B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47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34389D9-342A-4E96-DDA2-4B0F88AB7AE4}"/>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1FC39716-47A1-AF3D-09D7-D88158AB9A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682DBAED-5EDB-707F-88B1-5ECF17A9F4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932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358663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EC13-8DAF-F8C2-42B4-F5CA1CAAD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E6E9C-41C6-8E26-9125-52628333E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C3B36-F2B4-FD2F-8D95-E3059202E562}"/>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FA86F912-1EF6-4F24-C469-93B668D8F837}"/>
              </a:ext>
            </a:extLst>
          </p:cNvPr>
          <p:cNvSpPr>
            <a:spLocks noGrp="1"/>
          </p:cNvSpPr>
          <p:nvPr>
            <p:ph type="sldNum" sz="quarter" idx="5"/>
          </p:nvPr>
        </p:nvSpPr>
        <p:spPr/>
        <p:txBody>
          <a:bodyPr/>
          <a:lstStyle/>
          <a:p>
            <a:fld id="{33CB53EB-16DB-45CA-8F4E-557E23FC7186}" type="slidenum">
              <a:rPr lang="en-SG" smtClean="0"/>
              <a:t>13</a:t>
            </a:fld>
            <a:endParaRPr lang="en-SG"/>
          </a:p>
        </p:txBody>
      </p:sp>
    </p:spTree>
    <p:extLst>
      <p:ext uri="{BB962C8B-B14F-4D97-AF65-F5344CB8AC3E}">
        <p14:creationId xmlns:p14="http://schemas.microsoft.com/office/powerpoint/2010/main" val="1491549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36EE332A-5D42-AF81-26D4-0500A890BD8A}"/>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26432678-3D2E-C68C-5D8B-620F961EB1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237F0DBD-4935-B770-4D48-8B5F33C4E2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416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3CB53EB-16DB-45CA-8F4E-557E23FC7186}" type="slidenum">
              <a:rPr lang="en-SG" smtClean="0"/>
              <a:t>29</a:t>
            </a:fld>
            <a:endParaRPr lang="en-SG"/>
          </a:p>
        </p:txBody>
      </p:sp>
    </p:spTree>
    <p:extLst>
      <p:ext uri="{BB962C8B-B14F-4D97-AF65-F5344CB8AC3E}">
        <p14:creationId xmlns:p14="http://schemas.microsoft.com/office/powerpoint/2010/main" val="902668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3763EEFE-7239-7120-FB17-AA26E32D32B7}"/>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BF612ECF-4B5D-3BFD-60DF-40588149BD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8CC5BCB7-918A-E6EB-BB52-ED5B08522B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215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5.xml"/><Relationship Id="rId5" Type="http://schemas.openxmlformats.org/officeDocument/2006/relationships/tags" Target="../tags/tag21.xml"/><Relationship Id="rId4" Type="http://schemas.openxmlformats.org/officeDocument/2006/relationships/tags" Target="../tags/tag20.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5.xml"/><Relationship Id="rId4" Type="http://schemas.openxmlformats.org/officeDocument/2006/relationships/tags" Target="../tags/tag39.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5.xml"/><Relationship Id="rId5" Type="http://schemas.openxmlformats.org/officeDocument/2006/relationships/tags" Target="../tags/tag53.xml"/><Relationship Id="rId4" Type="http://schemas.openxmlformats.org/officeDocument/2006/relationships/tags" Target="../tags/tag5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5.xml"/><Relationship Id="rId4" Type="http://schemas.openxmlformats.org/officeDocument/2006/relationships/tags" Target="../tags/tag57.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5.xml"/><Relationship Id="rId5" Type="http://schemas.openxmlformats.org/officeDocument/2006/relationships/tags" Target="../tags/tag62.xml"/><Relationship Id="rId4" Type="http://schemas.openxmlformats.org/officeDocument/2006/relationships/tags" Target="../tags/tag6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FD65-EF68-0EF1-915F-C1A9A7C908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983BA903-45D0-38C4-6D08-306961458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F2E9A018-FA2F-9EA9-9A4C-06F4816D4FD7}"/>
              </a:ext>
            </a:extLst>
          </p:cNvPr>
          <p:cNvSpPr>
            <a:spLocks noGrp="1"/>
          </p:cNvSpPr>
          <p:nvPr>
            <p:ph type="dt" sz="half" idx="10"/>
          </p:nvPr>
        </p:nvSpPr>
        <p:spPr/>
        <p:txBody>
          <a:bodyPr/>
          <a:lstStyle/>
          <a:p>
            <a:fld id="{63E58ED9-B425-4E20-8672-62C37DA670EB}" type="datetimeFigureOut">
              <a:rPr lang="en-SG" smtClean="0"/>
              <a:t>13/1/2025</a:t>
            </a:fld>
            <a:endParaRPr lang="en-SG"/>
          </a:p>
        </p:txBody>
      </p:sp>
      <p:sp>
        <p:nvSpPr>
          <p:cNvPr id="5" name="Footer Placeholder 4">
            <a:extLst>
              <a:ext uri="{FF2B5EF4-FFF2-40B4-BE49-F238E27FC236}">
                <a16:creationId xmlns:a16="http://schemas.microsoft.com/office/drawing/2014/main" id="{E251EC70-CD1C-1EAF-167E-5F011057C29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67D7406-71D1-FD24-05D0-C6D9A1F0DF66}"/>
              </a:ext>
            </a:extLst>
          </p:cNvPr>
          <p:cNvSpPr>
            <a:spLocks noGrp="1"/>
          </p:cNvSpPr>
          <p:nvPr>
            <p:ph type="sldNum" sz="quarter" idx="12"/>
          </p:nvPr>
        </p:nvSpPr>
        <p:spPr/>
        <p:txBody>
          <a:bodyPr/>
          <a:lstStyle/>
          <a:p>
            <a:fld id="{04838E6B-1F70-40FD-A955-4E8908798046}" type="slidenum">
              <a:rPr lang="en-SG" smtClean="0"/>
              <a:t>‹#›</a:t>
            </a:fld>
            <a:endParaRPr lang="en-SG"/>
          </a:p>
        </p:txBody>
      </p:sp>
    </p:spTree>
    <p:extLst>
      <p:ext uri="{BB962C8B-B14F-4D97-AF65-F5344CB8AC3E}">
        <p14:creationId xmlns:p14="http://schemas.microsoft.com/office/powerpoint/2010/main" val="3152082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A275-8631-18C9-D1ED-2BD82CC7A98E}"/>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83347FA-2A20-B5C8-B9BB-6CF484E093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6A0A34C-6A39-12C2-5647-F6D17C009626}"/>
              </a:ext>
            </a:extLst>
          </p:cNvPr>
          <p:cNvSpPr>
            <a:spLocks noGrp="1"/>
          </p:cNvSpPr>
          <p:nvPr>
            <p:ph type="dt" sz="half" idx="10"/>
          </p:nvPr>
        </p:nvSpPr>
        <p:spPr/>
        <p:txBody>
          <a:bodyPr/>
          <a:lstStyle/>
          <a:p>
            <a:fld id="{63E58ED9-B425-4E20-8672-62C37DA670EB}" type="datetimeFigureOut">
              <a:rPr lang="en-SG" smtClean="0"/>
              <a:t>13/1/2025</a:t>
            </a:fld>
            <a:endParaRPr lang="en-SG"/>
          </a:p>
        </p:txBody>
      </p:sp>
      <p:sp>
        <p:nvSpPr>
          <p:cNvPr id="5" name="Footer Placeholder 4">
            <a:extLst>
              <a:ext uri="{FF2B5EF4-FFF2-40B4-BE49-F238E27FC236}">
                <a16:creationId xmlns:a16="http://schemas.microsoft.com/office/drawing/2014/main" id="{9EEEA4B2-5044-8CEF-EF68-C285CCAE684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0D039C5F-DF9D-E95D-B872-6FE0AD34417B}"/>
              </a:ext>
            </a:extLst>
          </p:cNvPr>
          <p:cNvSpPr>
            <a:spLocks noGrp="1"/>
          </p:cNvSpPr>
          <p:nvPr>
            <p:ph type="sldNum" sz="quarter" idx="12"/>
          </p:nvPr>
        </p:nvSpPr>
        <p:spPr/>
        <p:txBody>
          <a:bodyPr/>
          <a:lstStyle/>
          <a:p>
            <a:fld id="{04838E6B-1F70-40FD-A955-4E8908798046}" type="slidenum">
              <a:rPr lang="en-SG" smtClean="0"/>
              <a:t>‹#›</a:t>
            </a:fld>
            <a:endParaRPr lang="en-SG"/>
          </a:p>
        </p:txBody>
      </p:sp>
    </p:spTree>
    <p:extLst>
      <p:ext uri="{BB962C8B-B14F-4D97-AF65-F5344CB8AC3E}">
        <p14:creationId xmlns:p14="http://schemas.microsoft.com/office/powerpoint/2010/main" val="567879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598A2D-268B-EE20-884E-D9C4C1A2B0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D6156D2-1121-55C7-C915-A3270E03C9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6566A8B-9E1B-C61B-544A-BB2F800AC08F}"/>
              </a:ext>
            </a:extLst>
          </p:cNvPr>
          <p:cNvSpPr>
            <a:spLocks noGrp="1"/>
          </p:cNvSpPr>
          <p:nvPr>
            <p:ph type="dt" sz="half" idx="10"/>
          </p:nvPr>
        </p:nvSpPr>
        <p:spPr/>
        <p:txBody>
          <a:bodyPr/>
          <a:lstStyle/>
          <a:p>
            <a:fld id="{63E58ED9-B425-4E20-8672-62C37DA670EB}" type="datetimeFigureOut">
              <a:rPr lang="en-SG" smtClean="0"/>
              <a:t>13/1/2025</a:t>
            </a:fld>
            <a:endParaRPr lang="en-SG"/>
          </a:p>
        </p:txBody>
      </p:sp>
      <p:sp>
        <p:nvSpPr>
          <p:cNvPr id="5" name="Footer Placeholder 4">
            <a:extLst>
              <a:ext uri="{FF2B5EF4-FFF2-40B4-BE49-F238E27FC236}">
                <a16:creationId xmlns:a16="http://schemas.microsoft.com/office/drawing/2014/main" id="{D6907FF7-8B29-CCA1-16AD-DF72C058BF4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88F5F43-E159-1F16-918B-F82D5EF141CE}"/>
              </a:ext>
            </a:extLst>
          </p:cNvPr>
          <p:cNvSpPr>
            <a:spLocks noGrp="1"/>
          </p:cNvSpPr>
          <p:nvPr>
            <p:ph type="sldNum" sz="quarter" idx="12"/>
          </p:nvPr>
        </p:nvSpPr>
        <p:spPr/>
        <p:txBody>
          <a:bodyPr/>
          <a:lstStyle/>
          <a:p>
            <a:fld id="{04838E6B-1F70-40FD-A955-4E8908798046}" type="slidenum">
              <a:rPr lang="en-SG" smtClean="0"/>
              <a:t>‹#›</a:t>
            </a:fld>
            <a:endParaRPr lang="en-SG"/>
          </a:p>
        </p:txBody>
      </p:sp>
    </p:spTree>
    <p:extLst>
      <p:ext uri="{BB962C8B-B14F-4D97-AF65-F5344CB8AC3E}">
        <p14:creationId xmlns:p14="http://schemas.microsoft.com/office/powerpoint/2010/main" val="1271478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 y="-6181"/>
            <a:ext cx="12191921" cy="6883200"/>
            <a:chOff x="7" y="-4636"/>
            <a:chExt cx="9143941" cy="5162400"/>
          </a:xfrm>
        </p:grpSpPr>
        <p:grpSp>
          <p:nvGrpSpPr>
            <p:cNvPr id="10" name="Google Shape;10;p2"/>
            <p:cNvGrpSpPr/>
            <p:nvPr/>
          </p:nvGrpSpPr>
          <p:grpSpPr>
            <a:xfrm>
              <a:off x="152374" y="-4636"/>
              <a:ext cx="8839200" cy="5162400"/>
              <a:chOff x="169975" y="-9450"/>
              <a:chExt cx="8839200" cy="5162400"/>
            </a:xfrm>
          </p:grpSpPr>
          <p:cxnSp>
            <p:nvCxnSpPr>
              <p:cNvPr id="11" name="Google Shape;11;p2"/>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7" name="Google Shape;27;p2"/>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8" name="Google Shape;28;p2"/>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 name="Google Shape;38;p2"/>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39;p2"/>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1" name="Google Shape;41;p2"/>
            <p:cNvGrpSpPr/>
            <p:nvPr/>
          </p:nvGrpSpPr>
          <p:grpSpPr>
            <a:xfrm>
              <a:off x="7" y="299022"/>
              <a:ext cx="9143941" cy="4555084"/>
              <a:chOff x="17400" y="303833"/>
              <a:chExt cx="9126600" cy="4555084"/>
            </a:xfrm>
          </p:grpSpPr>
          <p:cxnSp>
            <p:nvCxnSpPr>
              <p:cNvPr id="42" name="Google Shape;42;p2"/>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3" name="Google Shape;43;p2"/>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2"/>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2"/>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2"/>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2"/>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2"/>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2"/>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2"/>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2"/>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2"/>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2"/>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2"/>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2"/>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2"/>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2"/>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 name="Google Shape;58;p2"/>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9" name="Google Shape;59;p2"/>
          <p:cNvGrpSpPr/>
          <p:nvPr/>
        </p:nvGrpSpPr>
        <p:grpSpPr>
          <a:xfrm>
            <a:off x="83688" y="713368"/>
            <a:ext cx="11461331" cy="5654203"/>
            <a:chOff x="62766" y="535026"/>
            <a:chExt cx="8595998" cy="4240652"/>
          </a:xfrm>
        </p:grpSpPr>
        <p:grpSp>
          <p:nvGrpSpPr>
            <p:cNvPr id="60" name="Google Shape;60;p2"/>
            <p:cNvGrpSpPr/>
            <p:nvPr/>
          </p:nvGrpSpPr>
          <p:grpSpPr>
            <a:xfrm rot="-10512066">
              <a:off x="113611" y="2561820"/>
              <a:ext cx="549997" cy="1238580"/>
              <a:chOff x="4239602" y="2466006"/>
              <a:chExt cx="241153" cy="543071"/>
            </a:xfrm>
          </p:grpSpPr>
          <p:sp>
            <p:nvSpPr>
              <p:cNvPr id="61" name="Google Shape;61;p2"/>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2"/>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63;p2"/>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2"/>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5" name="Google Shape;65;p2"/>
            <p:cNvGrpSpPr/>
            <p:nvPr/>
          </p:nvGrpSpPr>
          <p:grpSpPr>
            <a:xfrm>
              <a:off x="8300354" y="4432301"/>
              <a:ext cx="358410" cy="343377"/>
              <a:chOff x="6797500" y="536688"/>
              <a:chExt cx="625935" cy="599680"/>
            </a:xfrm>
          </p:grpSpPr>
          <p:sp>
            <p:nvSpPr>
              <p:cNvPr id="66" name="Google Shape;66;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2"/>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 name="Google Shape;69;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1" name="Google Shape;71;p2"/>
            <p:cNvSpPr/>
            <p:nvPr/>
          </p:nvSpPr>
          <p:spPr>
            <a:xfrm>
              <a:off x="8328587" y="142620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2" name="Google Shape;72;p2"/>
            <p:cNvGrpSpPr/>
            <p:nvPr/>
          </p:nvGrpSpPr>
          <p:grpSpPr>
            <a:xfrm flipH="1">
              <a:off x="8348762" y="3753779"/>
              <a:ext cx="261606" cy="334456"/>
              <a:chOff x="2539291" y="2154860"/>
              <a:chExt cx="148784" cy="190226"/>
            </a:xfrm>
          </p:grpSpPr>
          <p:sp>
            <p:nvSpPr>
              <p:cNvPr id="73" name="Google Shape;73;p2"/>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2"/>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2"/>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2"/>
            <p:cNvSpPr/>
            <p:nvPr/>
          </p:nvSpPr>
          <p:spPr>
            <a:xfrm>
              <a:off x="8328573" y="6213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 name="Google Shape;77;p2"/>
            <p:cNvGrpSpPr/>
            <p:nvPr/>
          </p:nvGrpSpPr>
          <p:grpSpPr>
            <a:xfrm>
              <a:off x="483166" y="535026"/>
              <a:ext cx="358410" cy="343382"/>
              <a:chOff x="6797500" y="536688"/>
              <a:chExt cx="625935" cy="599688"/>
            </a:xfrm>
          </p:grpSpPr>
          <p:sp>
            <p:nvSpPr>
              <p:cNvPr id="78" name="Google Shape;78;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2"/>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 name="Google Shape;82;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83" name="Google Shape;83;p2"/>
          <p:cNvSpPr txBox="1">
            <a:spLocks noGrp="1"/>
          </p:cNvSpPr>
          <p:nvPr>
            <p:ph type="ctrTitle"/>
          </p:nvPr>
        </p:nvSpPr>
        <p:spPr>
          <a:xfrm>
            <a:off x="1862600" y="1962400"/>
            <a:ext cx="8466800" cy="2298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466" b="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84" name="Google Shape;84;p2"/>
          <p:cNvSpPr txBox="1">
            <a:spLocks noGrp="1"/>
          </p:cNvSpPr>
          <p:nvPr>
            <p:ph type="subTitle" idx="1"/>
          </p:nvPr>
        </p:nvSpPr>
        <p:spPr>
          <a:xfrm>
            <a:off x="3076900" y="4261200"/>
            <a:ext cx="6038400" cy="634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42040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5"/>
        <p:cNvGrpSpPr/>
        <p:nvPr/>
      </p:nvGrpSpPr>
      <p:grpSpPr>
        <a:xfrm>
          <a:off x="0" y="0"/>
          <a:ext cx="0" cy="0"/>
          <a:chOff x="0" y="0"/>
          <a:chExt cx="0" cy="0"/>
        </a:xfrm>
      </p:grpSpPr>
      <p:grpSp>
        <p:nvGrpSpPr>
          <p:cNvPr id="86" name="Google Shape;86;p3"/>
          <p:cNvGrpSpPr/>
          <p:nvPr/>
        </p:nvGrpSpPr>
        <p:grpSpPr>
          <a:xfrm>
            <a:off x="10" y="-6181"/>
            <a:ext cx="12191921" cy="6883200"/>
            <a:chOff x="7" y="-4636"/>
            <a:chExt cx="9143941" cy="5162400"/>
          </a:xfrm>
        </p:grpSpPr>
        <p:grpSp>
          <p:nvGrpSpPr>
            <p:cNvPr id="87" name="Google Shape;87;p3"/>
            <p:cNvGrpSpPr/>
            <p:nvPr/>
          </p:nvGrpSpPr>
          <p:grpSpPr>
            <a:xfrm>
              <a:off x="152374" y="-4636"/>
              <a:ext cx="8839200" cy="5162400"/>
              <a:chOff x="169975" y="-9450"/>
              <a:chExt cx="8839200" cy="5162400"/>
            </a:xfrm>
          </p:grpSpPr>
          <p:cxnSp>
            <p:nvCxnSpPr>
              <p:cNvPr id="88" name="Google Shape;88;p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4" name="Google Shape;94;p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4" name="Google Shape;104;p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5" name="Google Shape;105;p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6" name="Google Shape;106;p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7" name="Google Shape;107;p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8" name="Google Shape;108;p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9" name="Google Shape;109;p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0" name="Google Shape;110;p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1" name="Google Shape;111;p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2" name="Google Shape;112;p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3" name="Google Shape;113;p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4" name="Google Shape;114;p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118" name="Google Shape;118;p3"/>
            <p:cNvGrpSpPr/>
            <p:nvPr/>
          </p:nvGrpSpPr>
          <p:grpSpPr>
            <a:xfrm>
              <a:off x="7" y="299022"/>
              <a:ext cx="9143941" cy="4555084"/>
              <a:chOff x="17400" y="303833"/>
              <a:chExt cx="9126600" cy="4555084"/>
            </a:xfrm>
          </p:grpSpPr>
          <p:cxnSp>
            <p:nvCxnSpPr>
              <p:cNvPr id="119" name="Google Shape;119;p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0" name="Google Shape;130;p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1" name="Google Shape;131;p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35" name="Google Shape;135;p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3"/>
          <p:cNvSpPr txBox="1">
            <a:spLocks noGrp="1"/>
          </p:cNvSpPr>
          <p:nvPr>
            <p:ph type="title"/>
          </p:nvPr>
        </p:nvSpPr>
        <p:spPr>
          <a:xfrm>
            <a:off x="2569800" y="3498128"/>
            <a:ext cx="7052400" cy="1369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7" name="Google Shape;137;p3"/>
          <p:cNvSpPr txBox="1">
            <a:spLocks noGrp="1"/>
          </p:cNvSpPr>
          <p:nvPr>
            <p:ph type="title" idx="2" hasCustomPrompt="1"/>
          </p:nvPr>
        </p:nvSpPr>
        <p:spPr>
          <a:xfrm>
            <a:off x="4349133" y="1248300"/>
            <a:ext cx="3493600" cy="136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3"/>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38" name="Google Shape;138;p3"/>
          <p:cNvSpPr txBox="1">
            <a:spLocks noGrp="1"/>
          </p:cNvSpPr>
          <p:nvPr>
            <p:ph type="subTitle" idx="1"/>
          </p:nvPr>
        </p:nvSpPr>
        <p:spPr>
          <a:xfrm>
            <a:off x="2569800" y="4882367"/>
            <a:ext cx="70524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 name="Google Shape;139;p3"/>
          <p:cNvGrpSpPr/>
          <p:nvPr/>
        </p:nvGrpSpPr>
        <p:grpSpPr>
          <a:xfrm>
            <a:off x="355088" y="-54586"/>
            <a:ext cx="11620349" cy="6584791"/>
            <a:chOff x="266316" y="-40940"/>
            <a:chExt cx="8715262" cy="4938593"/>
          </a:xfrm>
        </p:grpSpPr>
        <p:grpSp>
          <p:nvGrpSpPr>
            <p:cNvPr id="140" name="Google Shape;140;p3"/>
            <p:cNvGrpSpPr/>
            <p:nvPr/>
          </p:nvGrpSpPr>
          <p:grpSpPr>
            <a:xfrm rot="-10512066">
              <a:off x="8380736" y="-20105"/>
              <a:ext cx="549997" cy="1238580"/>
              <a:chOff x="4239602" y="2466006"/>
              <a:chExt cx="241153" cy="543071"/>
            </a:xfrm>
          </p:grpSpPr>
          <p:sp>
            <p:nvSpPr>
              <p:cNvPr id="141" name="Google Shape;141;p3"/>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3"/>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3"/>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3"/>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5" name="Google Shape;145;p3"/>
            <p:cNvGrpSpPr/>
            <p:nvPr/>
          </p:nvGrpSpPr>
          <p:grpSpPr>
            <a:xfrm>
              <a:off x="8476529" y="4554276"/>
              <a:ext cx="358410" cy="343377"/>
              <a:chOff x="6797500" y="536688"/>
              <a:chExt cx="625935" cy="599680"/>
            </a:xfrm>
          </p:grpSpPr>
          <p:sp>
            <p:nvSpPr>
              <p:cNvPr id="146" name="Google Shape;146;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3"/>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1" name="Google Shape;151;p3"/>
            <p:cNvSpPr/>
            <p:nvPr/>
          </p:nvSpPr>
          <p:spPr>
            <a:xfrm>
              <a:off x="8658787" y="402845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2" name="Google Shape;152;p3"/>
            <p:cNvGrpSpPr/>
            <p:nvPr/>
          </p:nvGrpSpPr>
          <p:grpSpPr>
            <a:xfrm flipH="1">
              <a:off x="8524937" y="3694004"/>
              <a:ext cx="261606" cy="334456"/>
              <a:chOff x="2539291" y="2154860"/>
              <a:chExt cx="148784" cy="190226"/>
            </a:xfrm>
          </p:grpSpPr>
          <p:sp>
            <p:nvSpPr>
              <p:cNvPr id="153" name="Google Shape;153;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6" name="Google Shape;156;p3"/>
            <p:cNvSpPr/>
            <p:nvPr/>
          </p:nvSpPr>
          <p:spPr>
            <a:xfrm>
              <a:off x="8050723" y="458163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7" name="Google Shape;157;p3"/>
            <p:cNvGrpSpPr/>
            <p:nvPr/>
          </p:nvGrpSpPr>
          <p:grpSpPr>
            <a:xfrm>
              <a:off x="266316" y="738326"/>
              <a:ext cx="358410" cy="343382"/>
              <a:chOff x="6797500" y="536688"/>
              <a:chExt cx="625935" cy="599688"/>
            </a:xfrm>
          </p:grpSpPr>
          <p:sp>
            <p:nvSpPr>
              <p:cNvPr id="158" name="Google Shape;158;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3" name="Google Shape;163;p3"/>
            <p:cNvSpPr/>
            <p:nvPr/>
          </p:nvSpPr>
          <p:spPr>
            <a:xfrm>
              <a:off x="322762" y="1189026"/>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64" name="Google Shape;164;p3"/>
            <p:cNvGrpSpPr/>
            <p:nvPr/>
          </p:nvGrpSpPr>
          <p:grpSpPr>
            <a:xfrm flipH="1">
              <a:off x="266337" y="296554"/>
              <a:ext cx="261606" cy="334456"/>
              <a:chOff x="2539291" y="2154860"/>
              <a:chExt cx="148784" cy="190226"/>
            </a:xfrm>
          </p:grpSpPr>
          <p:sp>
            <p:nvSpPr>
              <p:cNvPr id="165" name="Google Shape;165;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8" name="Google Shape;168;p3"/>
            <p:cNvSpPr/>
            <p:nvPr/>
          </p:nvSpPr>
          <p:spPr>
            <a:xfrm>
              <a:off x="420298" y="160908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491824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9"/>
        <p:cNvGrpSpPr/>
        <p:nvPr/>
      </p:nvGrpSpPr>
      <p:grpSpPr>
        <a:xfrm>
          <a:off x="0" y="0"/>
          <a:ext cx="0" cy="0"/>
          <a:chOff x="0" y="0"/>
          <a:chExt cx="0" cy="0"/>
        </a:xfrm>
      </p:grpSpPr>
      <p:grpSp>
        <p:nvGrpSpPr>
          <p:cNvPr id="170" name="Google Shape;170;p4"/>
          <p:cNvGrpSpPr/>
          <p:nvPr/>
        </p:nvGrpSpPr>
        <p:grpSpPr>
          <a:xfrm>
            <a:off x="10" y="-6181"/>
            <a:ext cx="12191921" cy="6883200"/>
            <a:chOff x="7" y="-4636"/>
            <a:chExt cx="9143941" cy="5162400"/>
          </a:xfrm>
        </p:grpSpPr>
        <p:grpSp>
          <p:nvGrpSpPr>
            <p:cNvPr id="171" name="Google Shape;171;p4"/>
            <p:cNvGrpSpPr/>
            <p:nvPr/>
          </p:nvGrpSpPr>
          <p:grpSpPr>
            <a:xfrm>
              <a:off x="152374" y="-4636"/>
              <a:ext cx="8839200" cy="5162400"/>
              <a:chOff x="169975" y="-9450"/>
              <a:chExt cx="8839200" cy="5162400"/>
            </a:xfrm>
          </p:grpSpPr>
          <p:cxnSp>
            <p:nvCxnSpPr>
              <p:cNvPr id="172" name="Google Shape;172;p4"/>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3" name="Google Shape;173;p4"/>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4" name="Google Shape;174;p4"/>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5" name="Google Shape;175;p4"/>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6" name="Google Shape;176;p4"/>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7" name="Google Shape;177;p4"/>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8" name="Google Shape;178;p4"/>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9" name="Google Shape;179;p4"/>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0" name="Google Shape;180;p4"/>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1" name="Google Shape;181;p4"/>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2" name="Google Shape;182;p4"/>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3" name="Google Shape;183;p4"/>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4" name="Google Shape;184;p4"/>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5" name="Google Shape;185;p4"/>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6" name="Google Shape;186;p4"/>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7" name="Google Shape;187;p4"/>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4"/>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4"/>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4"/>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4"/>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4"/>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4"/>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4"/>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4"/>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4"/>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4"/>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4"/>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4"/>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4"/>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4"/>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02" name="Google Shape;202;p4"/>
            <p:cNvGrpSpPr/>
            <p:nvPr/>
          </p:nvGrpSpPr>
          <p:grpSpPr>
            <a:xfrm>
              <a:off x="7" y="299022"/>
              <a:ext cx="9143941" cy="4555084"/>
              <a:chOff x="17400" y="303833"/>
              <a:chExt cx="9126600" cy="4555084"/>
            </a:xfrm>
          </p:grpSpPr>
          <p:cxnSp>
            <p:nvCxnSpPr>
              <p:cNvPr id="203" name="Google Shape;203;p4"/>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4" name="Google Shape;204;p4"/>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4"/>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4"/>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4"/>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4"/>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4"/>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4"/>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4"/>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4"/>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3" name="Google Shape;213;p4"/>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4" name="Google Shape;214;p4"/>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5" name="Google Shape;215;p4"/>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6" name="Google Shape;216;p4"/>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7" name="Google Shape;217;p4"/>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8" name="Google Shape;218;p4"/>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19" name="Google Shape;219;p4"/>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4"/>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4"/>
          <p:cNvSpPr txBox="1">
            <a:spLocks noGrp="1"/>
          </p:cNvSpPr>
          <p:nvPr>
            <p:ph type="body" idx="1"/>
          </p:nvPr>
        </p:nvSpPr>
        <p:spPr>
          <a:xfrm>
            <a:off x="960000" y="1417800"/>
            <a:ext cx="4895200" cy="2984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Albert Sans Light"/>
              <a:buChar char="●"/>
              <a:defRPr sz="1600"/>
            </a:lvl1pPr>
            <a:lvl2pPr marL="1219170" lvl="1" indent="-406390" rtl="0">
              <a:lnSpc>
                <a:spcPct val="115000"/>
              </a:lnSpc>
              <a:spcBef>
                <a:spcPts val="0"/>
              </a:spcBef>
              <a:spcAft>
                <a:spcPts val="0"/>
              </a:spcAft>
              <a:buSzPts val="1200"/>
              <a:buFont typeface="Nunito Light"/>
              <a:buChar char="○"/>
              <a:defRPr sz="1600"/>
            </a:lvl2pPr>
            <a:lvl3pPr marL="1828754" lvl="2" indent="-406390" rtl="0">
              <a:lnSpc>
                <a:spcPct val="115000"/>
              </a:lnSpc>
              <a:spcBef>
                <a:spcPts val="2133"/>
              </a:spcBef>
              <a:spcAft>
                <a:spcPts val="0"/>
              </a:spcAft>
              <a:buSzPts val="1200"/>
              <a:buFont typeface="Nunito Light"/>
              <a:buChar char="■"/>
              <a:defRPr sz="1600"/>
            </a:lvl3pPr>
            <a:lvl4pPr marL="2438339" lvl="3" indent="-406390" rtl="0">
              <a:lnSpc>
                <a:spcPct val="115000"/>
              </a:lnSpc>
              <a:spcBef>
                <a:spcPts val="2133"/>
              </a:spcBef>
              <a:spcAft>
                <a:spcPts val="0"/>
              </a:spcAft>
              <a:buSzPts val="1200"/>
              <a:buFont typeface="Nunito Light"/>
              <a:buChar char="●"/>
              <a:defRPr sz="1600"/>
            </a:lvl4pPr>
            <a:lvl5pPr marL="3047924" lvl="4" indent="-406390" rtl="0">
              <a:lnSpc>
                <a:spcPct val="115000"/>
              </a:lnSpc>
              <a:spcBef>
                <a:spcPts val="2133"/>
              </a:spcBef>
              <a:spcAft>
                <a:spcPts val="0"/>
              </a:spcAft>
              <a:buSzPts val="1200"/>
              <a:buFont typeface="Nunito Light"/>
              <a:buChar char="○"/>
              <a:defRPr sz="1600"/>
            </a:lvl5pPr>
            <a:lvl6pPr marL="3657509" lvl="5" indent="-406390" rtl="0">
              <a:lnSpc>
                <a:spcPct val="115000"/>
              </a:lnSpc>
              <a:spcBef>
                <a:spcPts val="2133"/>
              </a:spcBef>
              <a:spcAft>
                <a:spcPts val="0"/>
              </a:spcAft>
              <a:buSzPts val="1200"/>
              <a:buFont typeface="Nunito Light"/>
              <a:buChar char="■"/>
              <a:defRPr sz="1600"/>
            </a:lvl6pPr>
            <a:lvl7pPr marL="4267093" lvl="6" indent="-406390" rtl="0">
              <a:lnSpc>
                <a:spcPct val="115000"/>
              </a:lnSpc>
              <a:spcBef>
                <a:spcPts val="2133"/>
              </a:spcBef>
              <a:spcAft>
                <a:spcPts val="0"/>
              </a:spcAft>
              <a:buSzPts val="1200"/>
              <a:buFont typeface="Nunito Light"/>
              <a:buChar char="●"/>
              <a:defRPr sz="1600"/>
            </a:lvl7pPr>
            <a:lvl8pPr marL="4876678" lvl="7" indent="-406390" rtl="0">
              <a:lnSpc>
                <a:spcPct val="115000"/>
              </a:lnSpc>
              <a:spcBef>
                <a:spcPts val="2133"/>
              </a:spcBef>
              <a:spcAft>
                <a:spcPts val="0"/>
              </a:spcAft>
              <a:buSzPts val="1200"/>
              <a:buFont typeface="Nunito Light"/>
              <a:buChar char="○"/>
              <a:defRPr sz="1600"/>
            </a:lvl8pPr>
            <a:lvl9pPr marL="5486263" lvl="8" indent="-406390" rtl="0">
              <a:lnSpc>
                <a:spcPct val="115000"/>
              </a:lnSpc>
              <a:spcBef>
                <a:spcPts val="2133"/>
              </a:spcBef>
              <a:spcAft>
                <a:spcPts val="2133"/>
              </a:spcAft>
              <a:buSzPts val="1200"/>
              <a:buFont typeface="Nunito Light"/>
              <a:buChar char="■"/>
              <a:defRPr sz="1600"/>
            </a:lvl9pPr>
          </a:lstStyle>
          <a:p>
            <a:endParaRPr/>
          </a:p>
        </p:txBody>
      </p:sp>
    </p:spTree>
    <p:extLst>
      <p:ext uri="{BB962C8B-B14F-4D97-AF65-F5344CB8AC3E}">
        <p14:creationId xmlns:p14="http://schemas.microsoft.com/office/powerpoint/2010/main" val="985615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2"/>
        <p:cNvGrpSpPr/>
        <p:nvPr/>
      </p:nvGrpSpPr>
      <p:grpSpPr>
        <a:xfrm>
          <a:off x="0" y="0"/>
          <a:ext cx="0" cy="0"/>
          <a:chOff x="0" y="0"/>
          <a:chExt cx="0" cy="0"/>
        </a:xfrm>
      </p:grpSpPr>
      <p:grpSp>
        <p:nvGrpSpPr>
          <p:cNvPr id="223" name="Google Shape;223;p5"/>
          <p:cNvGrpSpPr/>
          <p:nvPr/>
        </p:nvGrpSpPr>
        <p:grpSpPr>
          <a:xfrm>
            <a:off x="10" y="-6181"/>
            <a:ext cx="12191921" cy="6883200"/>
            <a:chOff x="7" y="-4636"/>
            <a:chExt cx="9143941" cy="5162400"/>
          </a:xfrm>
        </p:grpSpPr>
        <p:grpSp>
          <p:nvGrpSpPr>
            <p:cNvPr id="224" name="Google Shape;224;p5"/>
            <p:cNvGrpSpPr/>
            <p:nvPr/>
          </p:nvGrpSpPr>
          <p:grpSpPr>
            <a:xfrm>
              <a:off x="152374" y="-4636"/>
              <a:ext cx="8839200" cy="5162400"/>
              <a:chOff x="169975" y="-9450"/>
              <a:chExt cx="8839200" cy="5162400"/>
            </a:xfrm>
          </p:grpSpPr>
          <p:cxnSp>
            <p:nvCxnSpPr>
              <p:cNvPr id="225" name="Google Shape;225;p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0" name="Google Shape;240;p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1" name="Google Shape;241;p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0" name="Google Shape;250;p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2" name="Google Shape;252;p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3" name="Google Shape;253;p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4" name="Google Shape;254;p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55" name="Google Shape;255;p5"/>
            <p:cNvGrpSpPr/>
            <p:nvPr/>
          </p:nvGrpSpPr>
          <p:grpSpPr>
            <a:xfrm>
              <a:off x="7" y="299022"/>
              <a:ext cx="9143941" cy="4555084"/>
              <a:chOff x="17400" y="303833"/>
              <a:chExt cx="9126600" cy="4555084"/>
            </a:xfrm>
          </p:grpSpPr>
          <p:cxnSp>
            <p:nvCxnSpPr>
              <p:cNvPr id="256" name="Google Shape;256;p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7" name="Google Shape;257;p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72" name="Google Shape;272;p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3" name="Google Shape;273;p5"/>
          <p:cNvGrpSpPr/>
          <p:nvPr/>
        </p:nvGrpSpPr>
        <p:grpSpPr>
          <a:xfrm>
            <a:off x="289577" y="4436744"/>
            <a:ext cx="11543295" cy="2054275"/>
            <a:chOff x="217182" y="3327558"/>
            <a:chExt cx="8657471" cy="1540706"/>
          </a:xfrm>
        </p:grpSpPr>
        <p:sp>
          <p:nvSpPr>
            <p:cNvPr id="274" name="Google Shape;274;p5"/>
            <p:cNvSpPr/>
            <p:nvPr/>
          </p:nvSpPr>
          <p:spPr>
            <a:xfrm>
              <a:off x="8592373" y="45796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5" name="Google Shape;275;p5"/>
            <p:cNvGrpSpPr/>
            <p:nvPr/>
          </p:nvGrpSpPr>
          <p:grpSpPr>
            <a:xfrm>
              <a:off x="281235" y="3327558"/>
              <a:ext cx="358420" cy="358420"/>
              <a:chOff x="2560313" y="3108720"/>
              <a:chExt cx="146653" cy="146653"/>
            </a:xfrm>
          </p:grpSpPr>
          <p:sp>
            <p:nvSpPr>
              <p:cNvPr id="276" name="Google Shape;276;p5"/>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7" name="Google Shape;277;p5"/>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8" name="Google Shape;278;p5"/>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9" name="Google Shape;279;p5"/>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0" name="Google Shape;280;p5"/>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1" name="Google Shape;281;p5"/>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2" name="Google Shape;282;p5"/>
            <p:cNvGrpSpPr/>
            <p:nvPr/>
          </p:nvGrpSpPr>
          <p:grpSpPr>
            <a:xfrm>
              <a:off x="507966" y="3845270"/>
              <a:ext cx="200212" cy="301758"/>
              <a:chOff x="6797500" y="609371"/>
              <a:chExt cx="349654" cy="526997"/>
            </a:xfrm>
          </p:grpSpPr>
          <p:sp>
            <p:nvSpPr>
              <p:cNvPr id="283" name="Google Shape;283;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4" name="Google Shape;284;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5" name="Google Shape;285;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86" name="Google Shape;286;p5"/>
            <p:cNvSpPr/>
            <p:nvPr/>
          </p:nvSpPr>
          <p:spPr>
            <a:xfrm rot="4693672">
              <a:off x="8616640" y="37988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7" name="Google Shape;287;p5"/>
            <p:cNvGrpSpPr/>
            <p:nvPr/>
          </p:nvGrpSpPr>
          <p:grpSpPr>
            <a:xfrm>
              <a:off x="8674441" y="3479895"/>
              <a:ext cx="200212" cy="301758"/>
              <a:chOff x="6797500" y="609371"/>
              <a:chExt cx="349654" cy="526997"/>
            </a:xfrm>
          </p:grpSpPr>
          <p:sp>
            <p:nvSpPr>
              <p:cNvPr id="288" name="Google Shape;288;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9" name="Google Shape;289;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0" name="Google Shape;290;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1" name="Google Shape;291;p5"/>
            <p:cNvSpPr/>
            <p:nvPr/>
          </p:nvSpPr>
          <p:spPr>
            <a:xfrm>
              <a:off x="8501390" y="40467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2" name="Google Shape;292;p5"/>
            <p:cNvSpPr/>
            <p:nvPr/>
          </p:nvSpPr>
          <p:spPr>
            <a:xfrm rot="-6613492">
              <a:off x="8616693" y="42995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3" name="Google Shape;29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4" name="Google Shape;294;p5"/>
          <p:cNvSpPr txBox="1">
            <a:spLocks noGrp="1"/>
          </p:cNvSpPr>
          <p:nvPr>
            <p:ph type="subTitle" idx="1"/>
          </p:nvPr>
        </p:nvSpPr>
        <p:spPr>
          <a:xfrm>
            <a:off x="960000" y="4700269"/>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5" name="Google Shape;295;p5"/>
          <p:cNvSpPr txBox="1">
            <a:spLocks noGrp="1"/>
          </p:cNvSpPr>
          <p:nvPr>
            <p:ph type="subTitle" idx="2"/>
          </p:nvPr>
        </p:nvSpPr>
        <p:spPr>
          <a:xfrm>
            <a:off x="960000" y="2869636"/>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6" name="Google Shape;296;p5"/>
          <p:cNvSpPr txBox="1">
            <a:spLocks noGrp="1"/>
          </p:cNvSpPr>
          <p:nvPr>
            <p:ph type="subTitle" idx="3"/>
          </p:nvPr>
        </p:nvSpPr>
        <p:spPr>
          <a:xfrm>
            <a:off x="960000" y="4338100"/>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7" name="Google Shape;297;p5"/>
          <p:cNvSpPr txBox="1">
            <a:spLocks noGrp="1"/>
          </p:cNvSpPr>
          <p:nvPr>
            <p:ph type="subTitle" idx="4"/>
          </p:nvPr>
        </p:nvSpPr>
        <p:spPr>
          <a:xfrm>
            <a:off x="960000" y="2507467"/>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484623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8"/>
        <p:cNvGrpSpPr/>
        <p:nvPr/>
      </p:nvGrpSpPr>
      <p:grpSpPr>
        <a:xfrm>
          <a:off x="0" y="0"/>
          <a:ext cx="0" cy="0"/>
          <a:chOff x="0" y="0"/>
          <a:chExt cx="0" cy="0"/>
        </a:xfrm>
      </p:grpSpPr>
      <p:grpSp>
        <p:nvGrpSpPr>
          <p:cNvPr id="299" name="Google Shape;299;p6"/>
          <p:cNvGrpSpPr/>
          <p:nvPr/>
        </p:nvGrpSpPr>
        <p:grpSpPr>
          <a:xfrm>
            <a:off x="203165" y="-5685703"/>
            <a:ext cx="11785600" cy="17837348"/>
            <a:chOff x="152374" y="-4264278"/>
            <a:chExt cx="8839200" cy="13378011"/>
          </a:xfrm>
        </p:grpSpPr>
        <p:grpSp>
          <p:nvGrpSpPr>
            <p:cNvPr id="300" name="Google Shape;300;p6"/>
            <p:cNvGrpSpPr/>
            <p:nvPr/>
          </p:nvGrpSpPr>
          <p:grpSpPr>
            <a:xfrm>
              <a:off x="152374" y="-4636"/>
              <a:ext cx="8839200" cy="5162400"/>
              <a:chOff x="169975" y="-9450"/>
              <a:chExt cx="8839200" cy="5162400"/>
            </a:xfrm>
          </p:grpSpPr>
          <p:cxnSp>
            <p:nvCxnSpPr>
              <p:cNvPr id="301" name="Google Shape;301;p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9" name="Google Shape;309;p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0" name="Google Shape;310;p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9" name="Google Shape;319;p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0" name="Google Shape;320;p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1" name="Google Shape;321;p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2" name="Google Shape;322;p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3" name="Google Shape;323;p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4" name="Google Shape;324;p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5" name="Google Shape;325;p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6" name="Google Shape;326;p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331" name="Google Shape;331;p6"/>
            <p:cNvGrpSpPr/>
            <p:nvPr/>
          </p:nvGrpSpPr>
          <p:grpSpPr>
            <a:xfrm>
              <a:off x="4563274" y="-4264278"/>
              <a:ext cx="0" cy="13378011"/>
              <a:chOff x="4580700" y="-4259467"/>
              <a:chExt cx="0" cy="13378011"/>
            </a:xfrm>
          </p:grpSpPr>
          <p:cxnSp>
            <p:nvCxnSpPr>
              <p:cNvPr id="332" name="Google Shape;332;p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4" name="Google Shape;344;p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5" name="Google Shape;345;p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348" name="Google Shape;348;p6"/>
          <p:cNvSpPr/>
          <p:nvPr/>
        </p:nvSpPr>
        <p:spPr>
          <a:xfrm>
            <a:off x="244400" y="1"/>
            <a:ext cx="11701672" cy="6615768"/>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grpSp>
        <p:nvGrpSpPr>
          <p:cNvPr id="355" name="Google Shape;355;p6"/>
          <p:cNvGrpSpPr/>
          <p:nvPr/>
        </p:nvGrpSpPr>
        <p:grpSpPr>
          <a:xfrm flipH="1">
            <a:off x="67927" y="6566407"/>
            <a:ext cx="297227" cy="269131"/>
            <a:chOff x="1750909" y="1599631"/>
            <a:chExt cx="149983" cy="135805"/>
          </a:xfrm>
        </p:grpSpPr>
        <p:sp>
          <p:nvSpPr>
            <p:cNvPr id="356" name="Google Shape;356;p6"/>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357" name="Google Shape;357;p6"/>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58" name="Google Shape;358;p6"/>
          <p:cNvGrpSpPr/>
          <p:nvPr/>
        </p:nvGrpSpPr>
        <p:grpSpPr>
          <a:xfrm flipH="1">
            <a:off x="11333061" y="770619"/>
            <a:ext cx="477880" cy="457843"/>
            <a:chOff x="6797500" y="536688"/>
            <a:chExt cx="625935" cy="599688"/>
          </a:xfrm>
        </p:grpSpPr>
        <p:sp>
          <p:nvSpPr>
            <p:cNvPr id="359" name="Google Shape;359;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0" name="Google Shape;360;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1" name="Google Shape;361;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2" name="Google Shape;362;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3" name="Google Shape;363;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64" name="Google Shape;364;p6"/>
          <p:cNvGrpSpPr/>
          <p:nvPr/>
        </p:nvGrpSpPr>
        <p:grpSpPr>
          <a:xfrm rot="10800000" flipH="1">
            <a:off x="484877" y="6074519"/>
            <a:ext cx="477880" cy="457843"/>
            <a:chOff x="6797500" y="536688"/>
            <a:chExt cx="625935" cy="599688"/>
          </a:xfrm>
        </p:grpSpPr>
        <p:sp>
          <p:nvSpPr>
            <p:cNvPr id="365" name="Google Shape;365;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6" name="Google Shape;366;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7" name="Google Shape;367;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9" name="Google Shape;369;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70" name="Google Shape;370;p6"/>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33611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1"/>
        <p:cNvGrpSpPr/>
        <p:nvPr/>
      </p:nvGrpSpPr>
      <p:grpSpPr>
        <a:xfrm>
          <a:off x="0" y="0"/>
          <a:ext cx="0" cy="0"/>
          <a:chOff x="0" y="0"/>
          <a:chExt cx="0" cy="0"/>
        </a:xfrm>
      </p:grpSpPr>
      <p:grpSp>
        <p:nvGrpSpPr>
          <p:cNvPr id="372" name="Google Shape;372;p7"/>
          <p:cNvGrpSpPr/>
          <p:nvPr/>
        </p:nvGrpSpPr>
        <p:grpSpPr>
          <a:xfrm>
            <a:off x="10" y="-6181"/>
            <a:ext cx="12191921" cy="6883200"/>
            <a:chOff x="7" y="-4636"/>
            <a:chExt cx="9143941" cy="5162400"/>
          </a:xfrm>
        </p:grpSpPr>
        <p:grpSp>
          <p:nvGrpSpPr>
            <p:cNvPr id="373" name="Google Shape;373;p7"/>
            <p:cNvGrpSpPr/>
            <p:nvPr/>
          </p:nvGrpSpPr>
          <p:grpSpPr>
            <a:xfrm>
              <a:off x="152374" y="-4636"/>
              <a:ext cx="8839200" cy="5162400"/>
              <a:chOff x="169975" y="-9450"/>
              <a:chExt cx="8839200" cy="5162400"/>
            </a:xfrm>
          </p:grpSpPr>
          <p:cxnSp>
            <p:nvCxnSpPr>
              <p:cNvPr id="374" name="Google Shape;374;p7"/>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7"/>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7"/>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7"/>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7"/>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7"/>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7"/>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7"/>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7"/>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7"/>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4" name="Google Shape;384;p7"/>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5" name="Google Shape;385;p7"/>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7"/>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7"/>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7"/>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7"/>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7"/>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7"/>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7"/>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7"/>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4" name="Google Shape;394;p7"/>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5" name="Google Shape;395;p7"/>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6" name="Google Shape;396;p7"/>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7" name="Google Shape;397;p7"/>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8" name="Google Shape;398;p7"/>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9" name="Google Shape;399;p7"/>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0" name="Google Shape;400;p7"/>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1" name="Google Shape;401;p7"/>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2" name="Google Shape;402;p7"/>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7"/>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04" name="Google Shape;404;p7"/>
            <p:cNvGrpSpPr/>
            <p:nvPr/>
          </p:nvGrpSpPr>
          <p:grpSpPr>
            <a:xfrm>
              <a:off x="7" y="299022"/>
              <a:ext cx="9143941" cy="4555084"/>
              <a:chOff x="17400" y="303833"/>
              <a:chExt cx="9126600" cy="4555084"/>
            </a:xfrm>
          </p:grpSpPr>
          <p:cxnSp>
            <p:nvCxnSpPr>
              <p:cNvPr id="405" name="Google Shape;405;p7"/>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7"/>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7"/>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7"/>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7"/>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7"/>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7"/>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7"/>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7"/>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7"/>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7"/>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7"/>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7"/>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8" name="Google Shape;418;p7"/>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9" name="Google Shape;419;p7"/>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7"/>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421" name="Google Shape;421;p7"/>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22" name="Google Shape;422;p7"/>
          <p:cNvGrpSpPr/>
          <p:nvPr/>
        </p:nvGrpSpPr>
        <p:grpSpPr>
          <a:xfrm>
            <a:off x="-133179" y="3803535"/>
            <a:ext cx="11989403" cy="2726669"/>
            <a:chOff x="-99884" y="2852651"/>
            <a:chExt cx="8992052" cy="2045002"/>
          </a:xfrm>
        </p:grpSpPr>
        <p:grpSp>
          <p:nvGrpSpPr>
            <p:cNvPr id="423" name="Google Shape;423;p7"/>
            <p:cNvGrpSpPr/>
            <p:nvPr/>
          </p:nvGrpSpPr>
          <p:grpSpPr>
            <a:xfrm rot="-10512066">
              <a:off x="-49039" y="3375020"/>
              <a:ext cx="549997" cy="1238580"/>
              <a:chOff x="4239602" y="2466006"/>
              <a:chExt cx="241153" cy="543071"/>
            </a:xfrm>
          </p:grpSpPr>
          <p:sp>
            <p:nvSpPr>
              <p:cNvPr id="424" name="Google Shape;424;p7"/>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5" name="Google Shape;425;p7"/>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6" name="Google Shape;426;p7"/>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7" name="Google Shape;427;p7"/>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28" name="Google Shape;428;p7"/>
            <p:cNvGrpSpPr/>
            <p:nvPr/>
          </p:nvGrpSpPr>
          <p:grpSpPr>
            <a:xfrm>
              <a:off x="8496879" y="4554276"/>
              <a:ext cx="358410" cy="343377"/>
              <a:chOff x="6797500" y="536688"/>
              <a:chExt cx="625935" cy="599680"/>
            </a:xfrm>
          </p:grpSpPr>
          <p:sp>
            <p:nvSpPr>
              <p:cNvPr id="429" name="Google Shape;429;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0" name="Google Shape;430;p7"/>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1" name="Google Shape;431;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2" name="Google Shape;432;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3" name="Google Shape;433;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4" name="Google Shape;434;p7"/>
            <p:cNvSpPr/>
            <p:nvPr/>
          </p:nvSpPr>
          <p:spPr>
            <a:xfrm rot="-3419093">
              <a:off x="312228" y="3581074"/>
              <a:ext cx="301991" cy="31275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35" name="Google Shape;435;p7"/>
            <p:cNvGrpSpPr/>
            <p:nvPr/>
          </p:nvGrpSpPr>
          <p:grpSpPr>
            <a:xfrm flipH="1">
              <a:off x="8630562" y="4004529"/>
              <a:ext cx="261606" cy="334456"/>
              <a:chOff x="2539291" y="2154860"/>
              <a:chExt cx="148784" cy="190226"/>
            </a:xfrm>
          </p:grpSpPr>
          <p:sp>
            <p:nvSpPr>
              <p:cNvPr id="436" name="Google Shape;436;p7"/>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7" name="Google Shape;437;p7"/>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8" name="Google Shape;438;p7"/>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9" name="Google Shape;439;p7"/>
            <p:cNvSpPr/>
            <p:nvPr/>
          </p:nvSpPr>
          <p:spPr>
            <a:xfrm>
              <a:off x="8496873" y="37453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40" name="Google Shape;440;p7"/>
            <p:cNvGrpSpPr/>
            <p:nvPr/>
          </p:nvGrpSpPr>
          <p:grpSpPr>
            <a:xfrm>
              <a:off x="249816" y="2852651"/>
              <a:ext cx="358410" cy="343382"/>
              <a:chOff x="6797500" y="536688"/>
              <a:chExt cx="625935" cy="599688"/>
            </a:xfrm>
          </p:grpSpPr>
          <p:sp>
            <p:nvSpPr>
              <p:cNvPr id="441" name="Google Shape;441;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2" name="Google Shape;442;p7"/>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3" name="Google Shape;443;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4" name="Google Shape;444;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5" name="Google Shape;445;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6" name="Google Shape;446;p7"/>
            <p:cNvSpPr/>
            <p:nvPr/>
          </p:nvSpPr>
          <p:spPr>
            <a:xfrm>
              <a:off x="551798" y="458163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7" name="Google Shape;447;p7"/>
          <p:cNvSpPr>
            <a:spLocks noGrp="1"/>
          </p:cNvSpPr>
          <p:nvPr>
            <p:ph type="pic" idx="2"/>
          </p:nvPr>
        </p:nvSpPr>
        <p:spPr>
          <a:xfrm>
            <a:off x="1428551" y="1251400"/>
            <a:ext cx="3954800" cy="4355200"/>
          </a:xfrm>
          <a:prstGeom prst="rect">
            <a:avLst/>
          </a:prstGeom>
          <a:noFill/>
          <a:ln>
            <a:noFill/>
          </a:ln>
        </p:spPr>
      </p:sp>
      <p:sp>
        <p:nvSpPr>
          <p:cNvPr id="448" name="Google Shape;448;p7"/>
          <p:cNvSpPr txBox="1">
            <a:spLocks noGrp="1"/>
          </p:cNvSpPr>
          <p:nvPr>
            <p:ph type="title"/>
          </p:nvPr>
        </p:nvSpPr>
        <p:spPr>
          <a:xfrm>
            <a:off x="5753451" y="1239851"/>
            <a:ext cx="5010000" cy="1616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9" name="Google Shape;449;p7"/>
          <p:cNvSpPr txBox="1">
            <a:spLocks noGrp="1"/>
          </p:cNvSpPr>
          <p:nvPr>
            <p:ph type="subTitle" idx="1"/>
          </p:nvPr>
        </p:nvSpPr>
        <p:spPr>
          <a:xfrm>
            <a:off x="5753467" y="2820151"/>
            <a:ext cx="5010000" cy="2798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Albert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30462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0"/>
        <p:cNvGrpSpPr/>
        <p:nvPr/>
      </p:nvGrpSpPr>
      <p:grpSpPr>
        <a:xfrm>
          <a:off x="0" y="0"/>
          <a:ext cx="0" cy="0"/>
          <a:chOff x="0" y="0"/>
          <a:chExt cx="0" cy="0"/>
        </a:xfrm>
      </p:grpSpPr>
      <p:grpSp>
        <p:nvGrpSpPr>
          <p:cNvPr id="451" name="Google Shape;451;p8"/>
          <p:cNvGrpSpPr/>
          <p:nvPr/>
        </p:nvGrpSpPr>
        <p:grpSpPr>
          <a:xfrm>
            <a:off x="10" y="-6181"/>
            <a:ext cx="12191921" cy="6883200"/>
            <a:chOff x="7" y="-4636"/>
            <a:chExt cx="9143941" cy="5162400"/>
          </a:xfrm>
        </p:grpSpPr>
        <p:grpSp>
          <p:nvGrpSpPr>
            <p:cNvPr id="452" name="Google Shape;452;p8"/>
            <p:cNvGrpSpPr/>
            <p:nvPr/>
          </p:nvGrpSpPr>
          <p:grpSpPr>
            <a:xfrm>
              <a:off x="152374" y="-4636"/>
              <a:ext cx="8839200" cy="5162400"/>
              <a:chOff x="169975" y="-9450"/>
              <a:chExt cx="8839200" cy="5162400"/>
            </a:xfrm>
          </p:grpSpPr>
          <p:cxnSp>
            <p:nvCxnSpPr>
              <p:cNvPr id="453" name="Google Shape;453;p8"/>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4" name="Google Shape;454;p8"/>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8"/>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8"/>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8"/>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8"/>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8"/>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8"/>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8"/>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8"/>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3" name="Google Shape;463;p8"/>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4" name="Google Shape;464;p8"/>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5" name="Google Shape;465;p8"/>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6" name="Google Shape;466;p8"/>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7" name="Google Shape;467;p8"/>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8" name="Google Shape;468;p8"/>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9" name="Google Shape;469;p8"/>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0" name="Google Shape;470;p8"/>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1" name="Google Shape;471;p8"/>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2" name="Google Shape;472;p8"/>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3" name="Google Shape;473;p8"/>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4" name="Google Shape;474;p8"/>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5" name="Google Shape;475;p8"/>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8"/>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8"/>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8"/>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8"/>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8"/>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8"/>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8"/>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83" name="Google Shape;483;p8"/>
            <p:cNvGrpSpPr/>
            <p:nvPr/>
          </p:nvGrpSpPr>
          <p:grpSpPr>
            <a:xfrm>
              <a:off x="7" y="299022"/>
              <a:ext cx="9143941" cy="4555084"/>
              <a:chOff x="17400" y="303833"/>
              <a:chExt cx="9126600" cy="4555084"/>
            </a:xfrm>
          </p:grpSpPr>
          <p:cxnSp>
            <p:nvCxnSpPr>
              <p:cNvPr id="484" name="Google Shape;484;p8"/>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8"/>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8"/>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8"/>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8"/>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8"/>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8"/>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1" name="Google Shape;491;p8"/>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2" name="Google Shape;492;p8"/>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8"/>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8"/>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8"/>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8"/>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8"/>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8"/>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8"/>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00" name="Google Shape;500;p8"/>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01" name="Google Shape;501;p8"/>
          <p:cNvGrpSpPr/>
          <p:nvPr/>
        </p:nvGrpSpPr>
        <p:grpSpPr>
          <a:xfrm>
            <a:off x="358121" y="366766"/>
            <a:ext cx="11602959" cy="6139365"/>
            <a:chOff x="268590" y="275074"/>
            <a:chExt cx="8702219" cy="4604524"/>
          </a:xfrm>
        </p:grpSpPr>
        <p:grpSp>
          <p:nvGrpSpPr>
            <p:cNvPr id="502" name="Google Shape;502;p8"/>
            <p:cNvGrpSpPr/>
            <p:nvPr/>
          </p:nvGrpSpPr>
          <p:grpSpPr>
            <a:xfrm flipH="1">
              <a:off x="268590" y="4123695"/>
              <a:ext cx="358420" cy="358420"/>
              <a:chOff x="2560313" y="3108720"/>
              <a:chExt cx="146653" cy="146653"/>
            </a:xfrm>
          </p:grpSpPr>
          <p:sp>
            <p:nvSpPr>
              <p:cNvPr id="503" name="Google Shape;503;p8"/>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4" name="Google Shape;504;p8"/>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5" name="Google Shape;505;p8"/>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6" name="Google Shape;506;p8"/>
            <p:cNvGrpSpPr/>
            <p:nvPr/>
          </p:nvGrpSpPr>
          <p:grpSpPr>
            <a:xfrm flipH="1">
              <a:off x="8165520" y="4677751"/>
              <a:ext cx="222920" cy="201848"/>
              <a:chOff x="1750909" y="1599631"/>
              <a:chExt cx="149983" cy="135805"/>
            </a:xfrm>
          </p:grpSpPr>
          <p:sp>
            <p:nvSpPr>
              <p:cNvPr id="507" name="Google Shape;507;p8"/>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8" name="Google Shape;508;p8"/>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9" name="Google Shape;509;p8"/>
            <p:cNvGrpSpPr/>
            <p:nvPr/>
          </p:nvGrpSpPr>
          <p:grpSpPr>
            <a:xfrm flipH="1">
              <a:off x="4469806" y="275074"/>
              <a:ext cx="204375" cy="221040"/>
              <a:chOff x="2642037" y="391134"/>
              <a:chExt cx="137506" cy="148718"/>
            </a:xfrm>
          </p:grpSpPr>
          <p:sp>
            <p:nvSpPr>
              <p:cNvPr id="510" name="Google Shape;510;p8"/>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1" name="Google Shape;511;p8"/>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2" name="Google Shape;512;p8"/>
            <p:cNvGrpSpPr/>
            <p:nvPr/>
          </p:nvGrpSpPr>
          <p:grpSpPr>
            <a:xfrm rot="-8100000" flipH="1">
              <a:off x="8543473" y="3738764"/>
              <a:ext cx="358420" cy="343386"/>
              <a:chOff x="6797500" y="536688"/>
              <a:chExt cx="625935" cy="599680"/>
            </a:xfrm>
          </p:grpSpPr>
          <p:sp>
            <p:nvSpPr>
              <p:cNvPr id="513" name="Google Shape;513;p8"/>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4" name="Google Shape;514;p8"/>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5" name="Google Shape;515;p8"/>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6" name="Google Shape;516;p8"/>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7" name="Google Shape;517;p8"/>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8" name="Google Shape;518;p8"/>
            <p:cNvGrpSpPr/>
            <p:nvPr/>
          </p:nvGrpSpPr>
          <p:grpSpPr>
            <a:xfrm rot="10800000" flipH="1">
              <a:off x="272720" y="3061492"/>
              <a:ext cx="350187" cy="856395"/>
              <a:chOff x="2394592" y="1351461"/>
              <a:chExt cx="153544" cy="375497"/>
            </a:xfrm>
          </p:grpSpPr>
          <p:sp>
            <p:nvSpPr>
              <p:cNvPr id="519" name="Google Shape;519;p8"/>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0" name="Google Shape;520;p8"/>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1" name="Google Shape;521;p8"/>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2" name="Google Shape;522;p8"/>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3" name="Google Shape;523;p8"/>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4" name="Google Shape;524;p8"/>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5" name="Google Shape;525;p8"/>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6" name="Google Shape;526;p8"/>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7" name="Google Shape;527;p8"/>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8" name="Google Shape;528;p8"/>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9" name="Google Shape;529;p8"/>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0" name="Google Shape;530;p8"/>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1" name="Google Shape;531;p8"/>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2" name="Google Shape;532;p8"/>
            <p:cNvSpPr/>
            <p:nvPr/>
          </p:nvSpPr>
          <p:spPr>
            <a:xfrm flipH="1">
              <a:off x="8560045"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3" name="Google Shape;533;p8"/>
            <p:cNvSpPr/>
            <p:nvPr/>
          </p:nvSpPr>
          <p:spPr>
            <a:xfrm rot="-878030" flipH="1">
              <a:off x="807295" y="4617236"/>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4" name="Google Shape;534;p8"/>
            <p:cNvSpPr/>
            <p:nvPr/>
          </p:nvSpPr>
          <p:spPr>
            <a:xfrm flipH="1">
              <a:off x="8560046" y="415858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5" name="Google Shape;535;p8"/>
            <p:cNvSpPr/>
            <p:nvPr/>
          </p:nvSpPr>
          <p:spPr>
            <a:xfrm flipH="1">
              <a:off x="345596" y="45667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6" name="Google Shape;536;p8"/>
          <p:cNvSpPr txBox="1">
            <a:spLocks noGrp="1"/>
          </p:cNvSpPr>
          <p:nvPr>
            <p:ph type="title"/>
          </p:nvPr>
        </p:nvSpPr>
        <p:spPr>
          <a:xfrm>
            <a:off x="1599300" y="1742800"/>
            <a:ext cx="89936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993388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7"/>
        <p:cNvGrpSpPr/>
        <p:nvPr/>
      </p:nvGrpSpPr>
      <p:grpSpPr>
        <a:xfrm>
          <a:off x="0" y="0"/>
          <a:ext cx="0" cy="0"/>
          <a:chOff x="0" y="0"/>
          <a:chExt cx="0" cy="0"/>
        </a:xfrm>
      </p:grpSpPr>
      <p:grpSp>
        <p:nvGrpSpPr>
          <p:cNvPr id="538" name="Google Shape;538;p9"/>
          <p:cNvGrpSpPr/>
          <p:nvPr/>
        </p:nvGrpSpPr>
        <p:grpSpPr>
          <a:xfrm>
            <a:off x="10" y="-6181"/>
            <a:ext cx="12191921" cy="6883200"/>
            <a:chOff x="7" y="-4636"/>
            <a:chExt cx="9143941" cy="5162400"/>
          </a:xfrm>
        </p:grpSpPr>
        <p:grpSp>
          <p:nvGrpSpPr>
            <p:cNvPr id="539" name="Google Shape;539;p9"/>
            <p:cNvGrpSpPr/>
            <p:nvPr/>
          </p:nvGrpSpPr>
          <p:grpSpPr>
            <a:xfrm>
              <a:off x="152374" y="-4636"/>
              <a:ext cx="8839200" cy="5162400"/>
              <a:chOff x="169975" y="-9450"/>
              <a:chExt cx="8839200" cy="5162400"/>
            </a:xfrm>
          </p:grpSpPr>
          <p:cxnSp>
            <p:nvCxnSpPr>
              <p:cNvPr id="540" name="Google Shape;540;p9"/>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1" name="Google Shape;541;p9"/>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2" name="Google Shape;542;p9"/>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3" name="Google Shape;543;p9"/>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4" name="Google Shape;544;p9"/>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5" name="Google Shape;545;p9"/>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6" name="Google Shape;546;p9"/>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7" name="Google Shape;547;p9"/>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8" name="Google Shape;548;p9"/>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9"/>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9"/>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9"/>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9"/>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9"/>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9"/>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9"/>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9"/>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9"/>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9"/>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9"/>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9"/>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9"/>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9"/>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9"/>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4" name="Google Shape;564;p9"/>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5" name="Google Shape;565;p9"/>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9"/>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9"/>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9"/>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9"/>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570" name="Google Shape;570;p9"/>
            <p:cNvGrpSpPr/>
            <p:nvPr/>
          </p:nvGrpSpPr>
          <p:grpSpPr>
            <a:xfrm>
              <a:off x="7" y="299022"/>
              <a:ext cx="9143941" cy="4555084"/>
              <a:chOff x="17400" y="303833"/>
              <a:chExt cx="9126600" cy="4555084"/>
            </a:xfrm>
          </p:grpSpPr>
          <p:cxnSp>
            <p:nvCxnSpPr>
              <p:cNvPr id="571" name="Google Shape;571;p9"/>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9"/>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9"/>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4" name="Google Shape;574;p9"/>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5" name="Google Shape;575;p9"/>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6" name="Google Shape;576;p9"/>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7" name="Google Shape;577;p9"/>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8" name="Google Shape;578;p9"/>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9" name="Google Shape;579;p9"/>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0" name="Google Shape;580;p9"/>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1" name="Google Shape;581;p9"/>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2" name="Google Shape;582;p9"/>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3" name="Google Shape;583;p9"/>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4" name="Google Shape;584;p9"/>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5" name="Google Shape;585;p9"/>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9"/>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7" name="Google Shape;587;p9"/>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88" name="Google Shape;588;p9"/>
          <p:cNvGrpSpPr/>
          <p:nvPr/>
        </p:nvGrpSpPr>
        <p:grpSpPr>
          <a:xfrm>
            <a:off x="174665" y="382559"/>
            <a:ext cx="11935332" cy="6278853"/>
            <a:chOff x="130998" y="286919"/>
            <a:chExt cx="8951499" cy="4709140"/>
          </a:xfrm>
        </p:grpSpPr>
        <p:grpSp>
          <p:nvGrpSpPr>
            <p:cNvPr id="589" name="Google Shape;589;p9"/>
            <p:cNvGrpSpPr/>
            <p:nvPr/>
          </p:nvGrpSpPr>
          <p:grpSpPr>
            <a:xfrm rot="-622165">
              <a:off x="8186242" y="347294"/>
              <a:ext cx="787245" cy="1282697"/>
              <a:chOff x="6044657" y="1017651"/>
              <a:chExt cx="787219" cy="1282655"/>
            </a:xfrm>
          </p:grpSpPr>
          <p:grpSp>
            <p:nvGrpSpPr>
              <p:cNvPr id="590" name="Google Shape;590;p9"/>
              <p:cNvGrpSpPr/>
              <p:nvPr/>
            </p:nvGrpSpPr>
            <p:grpSpPr>
              <a:xfrm>
                <a:off x="6044657" y="1017651"/>
                <a:ext cx="787219" cy="833748"/>
                <a:chOff x="1768711" y="666395"/>
                <a:chExt cx="405282" cy="429236"/>
              </a:xfrm>
            </p:grpSpPr>
            <p:sp>
              <p:nvSpPr>
                <p:cNvPr id="591" name="Google Shape;591;p9"/>
                <p:cNvSpPr/>
                <p:nvPr/>
              </p:nvSpPr>
              <p:spPr>
                <a:xfrm rot="1471361">
                  <a:off x="2109805" y="841945"/>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2" name="Google Shape;592;p9"/>
                <p:cNvSpPr/>
                <p:nvPr/>
              </p:nvSpPr>
              <p:spPr>
                <a:xfrm rot="1471361">
                  <a:off x="2125561" y="807384"/>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3" name="Google Shape;593;p9"/>
                <p:cNvSpPr/>
                <p:nvPr/>
              </p:nvSpPr>
              <p:spPr>
                <a:xfrm rot="1471361">
                  <a:off x="2138886" y="778143"/>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4" name="Google Shape;594;p9"/>
                <p:cNvSpPr/>
                <p:nvPr/>
              </p:nvSpPr>
              <p:spPr>
                <a:xfrm rot="1471361">
                  <a:off x="1829510" y="705679"/>
                  <a:ext cx="265503" cy="350669"/>
                </a:xfrm>
                <a:custGeom>
                  <a:avLst/>
                  <a:gdLst/>
                  <a:ahLst/>
                  <a:cxnLst/>
                  <a:rect l="l" t="t" r="r" b="b"/>
                  <a:pathLst>
                    <a:path w="352634" h="465749" extrusionOk="0">
                      <a:moveTo>
                        <a:pt x="0" y="0"/>
                      </a:moveTo>
                      <a:lnTo>
                        <a:pt x="352634" y="0"/>
                      </a:lnTo>
                      <a:lnTo>
                        <a:pt x="352634" y="465750"/>
                      </a:lnTo>
                      <a:lnTo>
                        <a:pt x="0" y="4657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5" name="Google Shape;595;p9"/>
                <p:cNvSpPr/>
                <p:nvPr/>
              </p:nvSpPr>
              <p:spPr>
                <a:xfrm rot="-3928639">
                  <a:off x="1902921" y="681071"/>
                  <a:ext cx="11758" cy="32064"/>
                </a:xfrm>
                <a:custGeom>
                  <a:avLst/>
                  <a:gdLst/>
                  <a:ahLst/>
                  <a:cxnLst/>
                  <a:rect l="l" t="t" r="r" b="b"/>
                  <a:pathLst>
                    <a:path w="15617" h="42586" extrusionOk="0">
                      <a:moveTo>
                        <a:pt x="3197" y="12"/>
                      </a:moveTo>
                      <a:lnTo>
                        <a:pt x="12421" y="12"/>
                      </a:lnTo>
                      <a:cubicBezTo>
                        <a:pt x="14180" y="12"/>
                        <a:pt x="15618" y="1438"/>
                        <a:pt x="15618" y="3209"/>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6" name="Google Shape;596;p9"/>
                <p:cNvSpPr/>
                <p:nvPr/>
              </p:nvSpPr>
              <p:spPr>
                <a:xfrm>
                  <a:off x="1879240" y="715140"/>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2"/>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7" name="Google Shape;597;p9"/>
                <p:cNvSpPr/>
                <p:nvPr/>
              </p:nvSpPr>
              <p:spPr>
                <a:xfrm>
                  <a:off x="1865917" y="744374"/>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8" name="Google Shape;598;p9"/>
                <p:cNvSpPr/>
                <p:nvPr/>
              </p:nvSpPr>
              <p:spPr>
                <a:xfrm rot="-3928639">
                  <a:off x="1862938" y="768770"/>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9" name="Google Shape;599;p9"/>
                <p:cNvSpPr/>
                <p:nvPr/>
              </p:nvSpPr>
              <p:spPr>
                <a:xfrm rot="-3928639">
                  <a:off x="1849612" y="798003"/>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1" y="42574"/>
                        <a:pt x="0" y="41143"/>
                        <a:pt x="0" y="39377"/>
                      </a:cubicBezTo>
                      <a:lnTo>
                        <a:pt x="0" y="3197"/>
                      </a:lnTo>
                      <a:cubicBezTo>
                        <a:pt x="0" y="1431"/>
                        <a:pt x="1431"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0" name="Google Shape;600;p9"/>
                <p:cNvSpPr/>
                <p:nvPr/>
              </p:nvSpPr>
              <p:spPr>
                <a:xfrm rot="-3928639">
                  <a:off x="1836275" y="827234"/>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2" y="42574"/>
                        <a:pt x="0" y="41143"/>
                        <a:pt x="0" y="39377"/>
                      </a:cubicBezTo>
                      <a:lnTo>
                        <a:pt x="0" y="3197"/>
                      </a:lnTo>
                      <a:cubicBezTo>
                        <a:pt x="0" y="1431"/>
                        <a:pt x="1432"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1" name="Google Shape;601;p9"/>
                <p:cNvSpPr/>
                <p:nvPr/>
              </p:nvSpPr>
              <p:spPr>
                <a:xfrm rot="-3928639">
                  <a:off x="1822948" y="856462"/>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2" name="Google Shape;602;p9"/>
                <p:cNvSpPr/>
                <p:nvPr/>
              </p:nvSpPr>
              <p:spPr>
                <a:xfrm rot="-3928639">
                  <a:off x="1809614" y="885679"/>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3" name="Google Shape;603;p9"/>
                <p:cNvSpPr/>
                <p:nvPr/>
              </p:nvSpPr>
              <p:spPr>
                <a:xfrm rot="-3928639">
                  <a:off x="1796295" y="914931"/>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4" name="Google Shape;604;p9"/>
                <p:cNvSpPr/>
                <p:nvPr/>
              </p:nvSpPr>
              <p:spPr>
                <a:xfrm>
                  <a:off x="1772614" y="949002"/>
                  <a:ext cx="32465" cy="22421"/>
                </a:xfrm>
                <a:custGeom>
                  <a:avLst/>
                  <a:gdLst/>
                  <a:ahLst/>
                  <a:cxnLst/>
                  <a:rect l="l" t="t" r="r" b="b"/>
                  <a:pathLst>
                    <a:path w="43143"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5" name="Google Shape;605;p9"/>
                <p:cNvSpPr/>
                <p:nvPr/>
              </p:nvSpPr>
              <p:spPr>
                <a:xfrm rot="1471361">
                  <a:off x="1902428" y="765888"/>
                  <a:ext cx="172418" cy="114670"/>
                </a:xfrm>
                <a:custGeom>
                  <a:avLst/>
                  <a:gdLst/>
                  <a:ahLst/>
                  <a:cxnLst/>
                  <a:rect l="l" t="t" r="r" b="b"/>
                  <a:pathLst>
                    <a:path w="229000" h="152302" extrusionOk="0">
                      <a:moveTo>
                        <a:pt x="0" y="0"/>
                      </a:moveTo>
                      <a:lnTo>
                        <a:pt x="229000" y="0"/>
                      </a:lnTo>
                      <a:lnTo>
                        <a:pt x="229000" y="152302"/>
                      </a:lnTo>
                      <a:lnTo>
                        <a:pt x="0" y="1523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6" name="Google Shape;606;p9"/>
                <p:cNvSpPr/>
                <p:nvPr/>
              </p:nvSpPr>
              <p:spPr>
                <a:xfrm rot="1471361">
                  <a:off x="1910370" y="773705"/>
                  <a:ext cx="156524" cy="99019"/>
                </a:xfrm>
                <a:custGeom>
                  <a:avLst/>
                  <a:gdLst/>
                  <a:ahLst/>
                  <a:cxnLst/>
                  <a:rect l="l" t="t" r="r" b="b"/>
                  <a:pathLst>
                    <a:path w="207891" h="131514" extrusionOk="0">
                      <a:moveTo>
                        <a:pt x="0" y="0"/>
                      </a:moveTo>
                      <a:lnTo>
                        <a:pt x="207891" y="0"/>
                      </a:lnTo>
                      <a:lnTo>
                        <a:pt x="207891" y="131514"/>
                      </a:lnTo>
                      <a:lnTo>
                        <a:pt x="0" y="131514"/>
                      </a:ln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7" name="Google Shape;607;p9"/>
                <p:cNvSpPr/>
                <p:nvPr/>
              </p:nvSpPr>
              <p:spPr>
                <a:xfrm rot="-3928639">
                  <a:off x="1946830" y="756574"/>
                  <a:ext cx="84638" cy="130886"/>
                </a:xfrm>
                <a:custGeom>
                  <a:avLst/>
                  <a:gdLst/>
                  <a:ahLst/>
                  <a:cxnLst/>
                  <a:rect l="l" t="t" r="r" b="b"/>
                  <a:pathLst>
                    <a:path w="112414" h="173839" extrusionOk="0">
                      <a:moveTo>
                        <a:pt x="112414" y="86919"/>
                      </a:moveTo>
                      <a:cubicBezTo>
                        <a:pt x="112414" y="134924"/>
                        <a:pt x="87249" y="173839"/>
                        <a:pt x="56207" y="173839"/>
                      </a:cubicBezTo>
                      <a:cubicBezTo>
                        <a:pt x="25165" y="173839"/>
                        <a:pt x="0" y="134924"/>
                        <a:pt x="0" y="86919"/>
                      </a:cubicBezTo>
                      <a:cubicBezTo>
                        <a:pt x="0" y="38915"/>
                        <a:pt x="25165" y="0"/>
                        <a:pt x="56207" y="0"/>
                      </a:cubicBezTo>
                      <a:cubicBezTo>
                        <a:pt x="87249" y="0"/>
                        <a:pt x="112414" y="38915"/>
                        <a:pt x="112414" y="869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08" name="Google Shape;608;p9"/>
              <p:cNvGrpSpPr/>
              <p:nvPr/>
            </p:nvGrpSpPr>
            <p:grpSpPr>
              <a:xfrm>
                <a:off x="6309752" y="1637259"/>
                <a:ext cx="520274" cy="663046"/>
                <a:chOff x="3766078" y="682754"/>
                <a:chExt cx="350046" cy="446105"/>
              </a:xfrm>
            </p:grpSpPr>
            <p:sp>
              <p:nvSpPr>
                <p:cNvPr id="609" name="Google Shape;609;p9"/>
                <p:cNvSpPr/>
                <p:nvPr/>
              </p:nvSpPr>
              <p:spPr>
                <a:xfrm>
                  <a:off x="3797649" y="693946"/>
                  <a:ext cx="318475" cy="433772"/>
                </a:xfrm>
                <a:custGeom>
                  <a:avLst/>
                  <a:gdLst/>
                  <a:ahLst/>
                  <a:cxnLst/>
                  <a:rect l="l" t="t" r="r" b="b"/>
                  <a:pathLst>
                    <a:path w="423223" h="576441" extrusionOk="0">
                      <a:moveTo>
                        <a:pt x="0" y="496272"/>
                      </a:moveTo>
                      <a:lnTo>
                        <a:pt x="218624" y="573980"/>
                      </a:lnTo>
                      <a:cubicBezTo>
                        <a:pt x="240684" y="581825"/>
                        <a:pt x="264918" y="570296"/>
                        <a:pt x="272763" y="548236"/>
                      </a:cubicBezTo>
                      <a:lnTo>
                        <a:pt x="420762" y="131847"/>
                      </a:lnTo>
                      <a:cubicBezTo>
                        <a:pt x="428607" y="109787"/>
                        <a:pt x="417078" y="85553"/>
                        <a:pt x="395018" y="77708"/>
                      </a:cubicBezTo>
                      <a:lnTo>
                        <a:pt x="176394" y="0"/>
                      </a:lnTo>
                      <a:lnTo>
                        <a:pt x="0" y="4962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9"/>
                <p:cNvSpPr/>
                <p:nvPr/>
              </p:nvSpPr>
              <p:spPr>
                <a:xfrm rot="6574626">
                  <a:off x="3650591" y="858109"/>
                  <a:ext cx="396892" cy="34948"/>
                </a:xfrm>
                <a:custGeom>
                  <a:avLst/>
                  <a:gdLst/>
                  <a:ahLst/>
                  <a:cxnLst/>
                  <a:rect l="l" t="t" r="r" b="b"/>
                  <a:pathLst>
                    <a:path w="526687" h="46377" extrusionOk="0">
                      <a:moveTo>
                        <a:pt x="0" y="0"/>
                      </a:moveTo>
                      <a:lnTo>
                        <a:pt x="526687" y="0"/>
                      </a:lnTo>
                      <a:lnTo>
                        <a:pt x="526687" y="46378"/>
                      </a:lnTo>
                      <a:lnTo>
                        <a:pt x="0" y="4637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1" name="Google Shape;611;p9"/>
                <p:cNvSpPr/>
                <p:nvPr/>
              </p:nvSpPr>
              <p:spPr>
                <a:xfrm rot="6574626">
                  <a:off x="4003494" y="694789"/>
                  <a:ext cx="7013" cy="143761"/>
                </a:xfrm>
                <a:custGeom>
                  <a:avLst/>
                  <a:gdLst/>
                  <a:ahLst/>
                  <a:cxnLst/>
                  <a:rect l="l" t="t" r="r" b="b"/>
                  <a:pathLst>
                    <a:path w="9306" h="190775" extrusionOk="0">
                      <a:moveTo>
                        <a:pt x="0" y="0"/>
                      </a:moveTo>
                      <a:lnTo>
                        <a:pt x="9307" y="0"/>
                      </a:lnTo>
                      <a:lnTo>
                        <a:pt x="9307"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2" name="Google Shape;612;p9"/>
                <p:cNvSpPr/>
                <p:nvPr/>
              </p:nvSpPr>
              <p:spPr>
                <a:xfrm rot="6574626">
                  <a:off x="3996745" y="713762"/>
                  <a:ext cx="7013" cy="143761"/>
                </a:xfrm>
                <a:custGeom>
                  <a:avLst/>
                  <a:gdLst/>
                  <a:ahLst/>
                  <a:cxnLst/>
                  <a:rect l="l" t="t" r="r" b="b"/>
                  <a:pathLst>
                    <a:path w="9306" h="190775" extrusionOk="0">
                      <a:moveTo>
                        <a:pt x="0" y="0"/>
                      </a:moveTo>
                      <a:lnTo>
                        <a:pt x="9306" y="0"/>
                      </a:lnTo>
                      <a:lnTo>
                        <a:pt x="9306"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3" name="Google Shape;613;p9"/>
                <p:cNvSpPr/>
                <p:nvPr/>
              </p:nvSpPr>
              <p:spPr>
                <a:xfrm rot="6574626">
                  <a:off x="3813639" y="929440"/>
                  <a:ext cx="405794" cy="12360"/>
                </a:xfrm>
                <a:custGeom>
                  <a:avLst/>
                  <a:gdLst/>
                  <a:ahLst/>
                  <a:cxnLst/>
                  <a:rect l="l" t="t" r="r" b="b"/>
                  <a:pathLst>
                    <a:path w="538501" h="16402" extrusionOk="0">
                      <a:moveTo>
                        <a:pt x="0" y="0"/>
                      </a:moveTo>
                      <a:lnTo>
                        <a:pt x="538501" y="0"/>
                      </a:lnTo>
                      <a:lnTo>
                        <a:pt x="538501" y="16402"/>
                      </a:lnTo>
                      <a:lnTo>
                        <a:pt x="0" y="1640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4" name="Google Shape;614;p9"/>
                <p:cNvSpPr/>
                <p:nvPr/>
              </p:nvSpPr>
              <p:spPr>
                <a:xfrm>
                  <a:off x="3792951" y="1071400"/>
                  <a:ext cx="43798" cy="53592"/>
                </a:xfrm>
                <a:custGeom>
                  <a:avLst/>
                  <a:gdLst/>
                  <a:ahLst/>
                  <a:cxnLst/>
                  <a:rect l="l" t="t" r="r" b="b"/>
                  <a:pathLst>
                    <a:path w="58203" h="71218" extrusionOk="0">
                      <a:moveTo>
                        <a:pt x="58204" y="13383"/>
                      </a:moveTo>
                      <a:lnTo>
                        <a:pt x="37642" y="71219"/>
                      </a:lnTo>
                      <a:lnTo>
                        <a:pt x="22737" y="46687"/>
                      </a:lnTo>
                      <a:lnTo>
                        <a:pt x="0" y="57835"/>
                      </a:lnTo>
                      <a:lnTo>
                        <a:pt x="20550" y="0"/>
                      </a:lnTo>
                      <a:lnTo>
                        <a:pt x="58204" y="133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15" name="Google Shape;615;p9"/>
            <p:cNvSpPr/>
            <p:nvPr/>
          </p:nvSpPr>
          <p:spPr>
            <a:xfrm rot="6566078" flipH="1">
              <a:off x="110873" y="4262889"/>
              <a:ext cx="807645" cy="528773"/>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616" name="Google Shape;616;p9"/>
            <p:cNvGrpSpPr/>
            <p:nvPr/>
          </p:nvGrpSpPr>
          <p:grpSpPr>
            <a:xfrm rot="-1391156">
              <a:off x="257839" y="3205594"/>
              <a:ext cx="621064" cy="771731"/>
              <a:chOff x="2685213" y="1388649"/>
              <a:chExt cx="417845" cy="519213"/>
            </a:xfrm>
          </p:grpSpPr>
          <p:sp>
            <p:nvSpPr>
              <p:cNvPr id="617" name="Google Shape;617;p9"/>
              <p:cNvSpPr/>
              <p:nvPr/>
            </p:nvSpPr>
            <p:spPr>
              <a:xfrm>
                <a:off x="2731547" y="1420604"/>
                <a:ext cx="352927" cy="414658"/>
              </a:xfrm>
              <a:custGeom>
                <a:avLst/>
                <a:gdLst/>
                <a:ahLst/>
                <a:cxnLst/>
                <a:rect l="l" t="t" r="r" b="b"/>
                <a:pathLst>
                  <a:path w="469006" h="551040" extrusionOk="0">
                    <a:moveTo>
                      <a:pt x="401734" y="12"/>
                    </a:moveTo>
                    <a:lnTo>
                      <a:pt x="0" y="511200"/>
                    </a:lnTo>
                    <a:cubicBezTo>
                      <a:pt x="0" y="511200"/>
                      <a:pt x="15142" y="501157"/>
                      <a:pt x="24080" y="515812"/>
                    </a:cubicBezTo>
                    <a:cubicBezTo>
                      <a:pt x="26553" y="519865"/>
                      <a:pt x="41825" y="508027"/>
                      <a:pt x="45534" y="530669"/>
                    </a:cubicBezTo>
                    <a:cubicBezTo>
                      <a:pt x="45534" y="530669"/>
                      <a:pt x="68830" y="528708"/>
                      <a:pt x="63849" y="551041"/>
                    </a:cubicBezTo>
                    <a:lnTo>
                      <a:pt x="469007" y="43371"/>
                    </a:lnTo>
                    <a:lnTo>
                      <a:pt x="4017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9"/>
              <p:cNvSpPr/>
              <p:nvPr/>
            </p:nvSpPr>
            <p:spPr>
              <a:xfrm>
                <a:off x="2685213" y="1802960"/>
                <a:ext cx="94893" cy="104877"/>
              </a:xfrm>
              <a:custGeom>
                <a:avLst/>
                <a:gdLst/>
                <a:ahLst/>
                <a:cxnLst/>
                <a:rect l="l" t="t" r="r" b="b"/>
                <a:pathLst>
                  <a:path w="126103" h="139372" extrusionOk="0">
                    <a:moveTo>
                      <a:pt x="107078" y="22810"/>
                    </a:moveTo>
                    <a:cubicBezTo>
                      <a:pt x="103369" y="156"/>
                      <a:pt x="88096" y="12006"/>
                      <a:pt x="85624" y="7953"/>
                    </a:cubicBezTo>
                    <a:cubicBezTo>
                      <a:pt x="81274" y="822"/>
                      <a:pt x="75462" y="-450"/>
                      <a:pt x="70636" y="120"/>
                    </a:cubicBezTo>
                    <a:lnTo>
                      <a:pt x="61556" y="3342"/>
                    </a:lnTo>
                    <a:lnTo>
                      <a:pt x="0" y="139372"/>
                    </a:lnTo>
                    <a:lnTo>
                      <a:pt x="125405" y="43194"/>
                    </a:lnTo>
                    <a:cubicBezTo>
                      <a:pt x="130385" y="20861"/>
                      <a:pt x="107090" y="22822"/>
                      <a:pt x="107090" y="228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9" name="Google Shape;619;p9"/>
              <p:cNvSpPr/>
              <p:nvPr/>
            </p:nvSpPr>
            <p:spPr>
              <a:xfrm>
                <a:off x="2685213" y="1874788"/>
                <a:ext cx="28003" cy="33074"/>
              </a:xfrm>
              <a:custGeom>
                <a:avLst/>
                <a:gdLst/>
                <a:ahLst/>
                <a:cxnLst/>
                <a:rect l="l" t="t" r="r" b="b"/>
                <a:pathLst>
                  <a:path w="37213" h="43952" extrusionOk="0">
                    <a:moveTo>
                      <a:pt x="37202" y="15416"/>
                    </a:moveTo>
                    <a:cubicBezTo>
                      <a:pt x="32293" y="8783"/>
                      <a:pt x="26374" y="3494"/>
                      <a:pt x="19885" y="0"/>
                    </a:cubicBezTo>
                    <a:lnTo>
                      <a:pt x="0" y="43953"/>
                    </a:lnTo>
                    <a:lnTo>
                      <a:pt x="37214" y="154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0" name="Google Shape;620;p9"/>
              <p:cNvSpPr/>
              <p:nvPr/>
            </p:nvSpPr>
            <p:spPr>
              <a:xfrm>
                <a:off x="2731547" y="1420613"/>
                <a:ext cx="317062" cy="388139"/>
              </a:xfrm>
              <a:custGeom>
                <a:avLst/>
                <a:gdLst/>
                <a:ahLst/>
                <a:cxnLst/>
                <a:rect l="l" t="t" r="r" b="b"/>
                <a:pathLst>
                  <a:path w="421345" h="515800" extrusionOk="0">
                    <a:moveTo>
                      <a:pt x="401734" y="0"/>
                    </a:moveTo>
                    <a:lnTo>
                      <a:pt x="0" y="511188"/>
                    </a:lnTo>
                    <a:cubicBezTo>
                      <a:pt x="0" y="511188"/>
                      <a:pt x="15154" y="501157"/>
                      <a:pt x="24080" y="515800"/>
                    </a:cubicBezTo>
                    <a:lnTo>
                      <a:pt x="421345" y="12646"/>
                    </a:lnTo>
                    <a:lnTo>
                      <a:pt x="401734" y="0"/>
                    </a:lnTo>
                    <a:close/>
                  </a:path>
                </a:pathLst>
              </a:custGeom>
              <a:solidFill>
                <a:srgbClr val="FFC7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1" name="Google Shape;621;p9"/>
              <p:cNvSpPr/>
              <p:nvPr/>
            </p:nvSpPr>
            <p:spPr>
              <a:xfrm>
                <a:off x="3070811" y="1444352"/>
                <a:ext cx="13827" cy="8908"/>
              </a:xfrm>
              <a:custGeom>
                <a:avLst/>
                <a:gdLst/>
                <a:ahLst/>
                <a:cxnLst/>
                <a:rect l="l" t="t" r="r" b="b"/>
                <a:pathLst>
                  <a:path w="18375" h="11838" extrusionOk="0">
                    <a:moveTo>
                      <a:pt x="0" y="0"/>
                    </a:moveTo>
                    <a:lnTo>
                      <a:pt x="0" y="0"/>
                    </a:lnTo>
                    <a:lnTo>
                      <a:pt x="18375" y="11838"/>
                    </a:lnTo>
                    <a:lnTo>
                      <a:pt x="0" y="0"/>
                    </a:lnTo>
                    <a:close/>
                  </a:path>
                </a:pathLst>
              </a:custGeom>
              <a:noFill/>
              <a:ln w="9525" cap="flat" cmpd="sng">
                <a:solidFill>
                  <a:srgbClr val="0F0F0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2" name="Google Shape;622;p9"/>
              <p:cNvSpPr/>
              <p:nvPr/>
            </p:nvSpPr>
            <p:spPr>
              <a:xfrm>
                <a:off x="2765828" y="1444344"/>
                <a:ext cx="318663" cy="390939"/>
              </a:xfrm>
              <a:custGeom>
                <a:avLst/>
                <a:gdLst/>
                <a:ahLst/>
                <a:cxnLst/>
                <a:rect l="l" t="t" r="r" b="b"/>
                <a:pathLst>
                  <a:path w="423472" h="519520" extrusionOk="0">
                    <a:moveTo>
                      <a:pt x="405098" y="12"/>
                    </a:moveTo>
                    <a:lnTo>
                      <a:pt x="0" y="499148"/>
                    </a:lnTo>
                    <a:cubicBezTo>
                      <a:pt x="0" y="499148"/>
                      <a:pt x="23296" y="497187"/>
                      <a:pt x="18316" y="519520"/>
                    </a:cubicBezTo>
                    <a:lnTo>
                      <a:pt x="423473" y="11850"/>
                    </a:lnTo>
                    <a:lnTo>
                      <a:pt x="40509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3" name="Google Shape;623;p9"/>
              <p:cNvSpPr/>
              <p:nvPr/>
            </p:nvSpPr>
            <p:spPr>
              <a:xfrm>
                <a:off x="3033989" y="1388649"/>
                <a:ext cx="69069" cy="64584"/>
              </a:xfrm>
              <a:custGeom>
                <a:avLst/>
                <a:gdLst/>
                <a:ahLst/>
                <a:cxnLst/>
                <a:rect l="l" t="t" r="r" b="b"/>
                <a:pathLst>
                  <a:path w="91786" h="85826" extrusionOk="0">
                    <a:moveTo>
                      <a:pt x="67285" y="85826"/>
                    </a:moveTo>
                    <a:cubicBezTo>
                      <a:pt x="67285" y="85826"/>
                      <a:pt x="114637" y="35954"/>
                      <a:pt x="77685" y="5693"/>
                    </a:cubicBezTo>
                    <a:cubicBezTo>
                      <a:pt x="47721" y="-18839"/>
                      <a:pt x="357" y="43941"/>
                      <a:pt x="0" y="42456"/>
                    </a:cubicBezTo>
                    <a:lnTo>
                      <a:pt x="67273" y="858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4" name="Google Shape;624;p9"/>
              <p:cNvSpPr/>
              <p:nvPr/>
            </p:nvSpPr>
            <p:spPr>
              <a:xfrm>
                <a:off x="3003985" y="1420604"/>
                <a:ext cx="80621" cy="77141"/>
              </a:xfrm>
              <a:custGeom>
                <a:avLst/>
                <a:gdLst/>
                <a:ahLst/>
                <a:cxnLst/>
                <a:rect l="l" t="t" r="r" b="b"/>
                <a:pathLst>
                  <a:path w="107137" h="102513" extrusionOk="0">
                    <a:moveTo>
                      <a:pt x="39864" y="12"/>
                    </a:moveTo>
                    <a:lnTo>
                      <a:pt x="0" y="50740"/>
                    </a:lnTo>
                    <a:cubicBezTo>
                      <a:pt x="23272" y="59357"/>
                      <a:pt x="43644" y="74963"/>
                      <a:pt x="56528" y="96535"/>
                    </a:cubicBezTo>
                    <a:cubicBezTo>
                      <a:pt x="57669" y="98449"/>
                      <a:pt x="58834" y="100445"/>
                      <a:pt x="59939" y="102513"/>
                    </a:cubicBezTo>
                    <a:lnTo>
                      <a:pt x="107137" y="43371"/>
                    </a:lnTo>
                    <a:lnTo>
                      <a:pt x="39864"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5" name="Google Shape;625;p9"/>
              <p:cNvSpPr/>
              <p:nvPr/>
            </p:nvSpPr>
            <p:spPr>
              <a:xfrm>
                <a:off x="3009658" y="1448388"/>
                <a:ext cx="48520" cy="39639"/>
              </a:xfrm>
              <a:custGeom>
                <a:avLst/>
                <a:gdLst/>
                <a:ahLst/>
                <a:cxnLst/>
                <a:rect l="l" t="t" r="r" b="b"/>
                <a:pathLst>
                  <a:path w="64479" h="52677" extrusionOk="0">
                    <a:moveTo>
                      <a:pt x="9485" y="2960"/>
                    </a:moveTo>
                    <a:cubicBezTo>
                      <a:pt x="7131" y="1878"/>
                      <a:pt x="4719" y="903"/>
                      <a:pt x="2270" y="0"/>
                    </a:cubicBezTo>
                    <a:lnTo>
                      <a:pt x="0" y="2888"/>
                    </a:lnTo>
                    <a:cubicBezTo>
                      <a:pt x="1640" y="3483"/>
                      <a:pt x="3257" y="4089"/>
                      <a:pt x="4861" y="4778"/>
                    </a:cubicBezTo>
                    <a:cubicBezTo>
                      <a:pt x="12599" y="8070"/>
                      <a:pt x="19885" y="12361"/>
                      <a:pt x="26743" y="17210"/>
                    </a:cubicBezTo>
                    <a:cubicBezTo>
                      <a:pt x="40245" y="26743"/>
                      <a:pt x="53010" y="38438"/>
                      <a:pt x="61662" y="52677"/>
                    </a:cubicBezTo>
                    <a:lnTo>
                      <a:pt x="64479" y="49147"/>
                    </a:lnTo>
                    <a:cubicBezTo>
                      <a:pt x="60961" y="43668"/>
                      <a:pt x="56849" y="38569"/>
                      <a:pt x="52356" y="33874"/>
                    </a:cubicBezTo>
                    <a:cubicBezTo>
                      <a:pt x="40221" y="21180"/>
                      <a:pt x="25483" y="10257"/>
                      <a:pt x="9485" y="29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p9"/>
              <p:cNvSpPr/>
              <p:nvPr/>
            </p:nvSpPr>
            <p:spPr>
              <a:xfrm>
                <a:off x="3017587" y="1438294"/>
                <a:ext cx="48297" cy="40095"/>
              </a:xfrm>
              <a:custGeom>
                <a:avLst/>
                <a:gdLst/>
                <a:ahLst/>
                <a:cxnLst/>
                <a:rect l="l" t="t" r="r" b="b"/>
                <a:pathLst>
                  <a:path w="64182" h="53283" extrusionOk="0">
                    <a:moveTo>
                      <a:pt x="8534" y="2591"/>
                    </a:moveTo>
                    <a:cubicBezTo>
                      <a:pt x="6489" y="1652"/>
                      <a:pt x="4398" y="796"/>
                      <a:pt x="2282" y="0"/>
                    </a:cubicBezTo>
                    <a:lnTo>
                      <a:pt x="0" y="2900"/>
                    </a:lnTo>
                    <a:cubicBezTo>
                      <a:pt x="1307" y="3387"/>
                      <a:pt x="2615" y="3863"/>
                      <a:pt x="3910" y="4410"/>
                    </a:cubicBezTo>
                    <a:cubicBezTo>
                      <a:pt x="11648" y="7702"/>
                      <a:pt x="18934" y="11993"/>
                      <a:pt x="25792" y="16842"/>
                    </a:cubicBezTo>
                    <a:cubicBezTo>
                      <a:pt x="39615" y="26600"/>
                      <a:pt x="52689" y="38593"/>
                      <a:pt x="61342" y="53283"/>
                    </a:cubicBezTo>
                    <a:cubicBezTo>
                      <a:pt x="61342" y="53283"/>
                      <a:pt x="61342" y="53283"/>
                      <a:pt x="61342" y="53283"/>
                    </a:cubicBezTo>
                    <a:lnTo>
                      <a:pt x="64182" y="49729"/>
                    </a:lnTo>
                    <a:cubicBezTo>
                      <a:pt x="60533" y="43882"/>
                      <a:pt x="56171" y="38462"/>
                      <a:pt x="51405" y="33494"/>
                    </a:cubicBezTo>
                    <a:cubicBezTo>
                      <a:pt x="39270" y="20800"/>
                      <a:pt x="24532" y="9877"/>
                      <a:pt x="8534" y="25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7" name="Google Shape;627;p9"/>
              <p:cNvSpPr/>
              <p:nvPr/>
            </p:nvSpPr>
            <p:spPr>
              <a:xfrm>
                <a:off x="3024602" y="1429382"/>
                <a:ext cx="49102" cy="39147"/>
              </a:xfrm>
              <a:custGeom>
                <a:avLst/>
                <a:gdLst/>
                <a:ahLst/>
                <a:cxnLst/>
                <a:rect l="l" t="t" r="r" b="b"/>
                <a:pathLst>
                  <a:path w="65252" h="52023" extrusionOk="0">
                    <a:moveTo>
                      <a:pt x="53889" y="34373"/>
                    </a:moveTo>
                    <a:cubicBezTo>
                      <a:pt x="41754" y="21679"/>
                      <a:pt x="27016" y="10757"/>
                      <a:pt x="11018" y="3459"/>
                    </a:cubicBezTo>
                    <a:cubicBezTo>
                      <a:pt x="8166" y="2151"/>
                      <a:pt x="5218" y="1022"/>
                      <a:pt x="2247" y="0"/>
                    </a:cubicBezTo>
                    <a:lnTo>
                      <a:pt x="0" y="2853"/>
                    </a:lnTo>
                    <a:cubicBezTo>
                      <a:pt x="2151" y="3589"/>
                      <a:pt x="4291" y="4386"/>
                      <a:pt x="6395" y="5277"/>
                    </a:cubicBezTo>
                    <a:cubicBezTo>
                      <a:pt x="14132" y="8570"/>
                      <a:pt x="21418" y="12860"/>
                      <a:pt x="28276" y="17710"/>
                    </a:cubicBezTo>
                    <a:cubicBezTo>
                      <a:pt x="41410" y="26992"/>
                      <a:pt x="53830" y="38319"/>
                      <a:pt x="62459" y="52023"/>
                    </a:cubicBezTo>
                    <a:lnTo>
                      <a:pt x="65252" y="48529"/>
                    </a:lnTo>
                    <a:cubicBezTo>
                      <a:pt x="61900" y="43478"/>
                      <a:pt x="58073" y="38735"/>
                      <a:pt x="53889" y="34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28" name="Google Shape;628;p9"/>
            <p:cNvGrpSpPr/>
            <p:nvPr/>
          </p:nvGrpSpPr>
          <p:grpSpPr>
            <a:xfrm rot="343950">
              <a:off x="265298" y="3236848"/>
              <a:ext cx="200234" cy="301792"/>
              <a:chOff x="6797500" y="609371"/>
              <a:chExt cx="349654" cy="526997"/>
            </a:xfrm>
          </p:grpSpPr>
          <p:sp>
            <p:nvSpPr>
              <p:cNvPr id="629" name="Google Shape;629;p9"/>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0" name="Google Shape;630;p9"/>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1" name="Google Shape;631;p9"/>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32" name="Google Shape;632;p9"/>
          <p:cNvSpPr txBox="1">
            <a:spLocks noGrp="1"/>
          </p:cNvSpPr>
          <p:nvPr>
            <p:ph type="title"/>
          </p:nvPr>
        </p:nvSpPr>
        <p:spPr>
          <a:xfrm>
            <a:off x="2564729" y="1882200"/>
            <a:ext cx="7076400" cy="147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3" name="Google Shape;633;p9"/>
          <p:cNvSpPr txBox="1">
            <a:spLocks noGrp="1"/>
          </p:cNvSpPr>
          <p:nvPr>
            <p:ph type="subTitle" idx="1"/>
          </p:nvPr>
        </p:nvSpPr>
        <p:spPr>
          <a:xfrm>
            <a:off x="2551033" y="3300807"/>
            <a:ext cx="7076400" cy="122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64144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ADF5-A569-A531-4DFD-B8213A9EC2F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E2282DE-029C-EA27-1C72-9F99177EC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6026753-7016-29C0-7348-FC6A42B6F563}"/>
              </a:ext>
            </a:extLst>
          </p:cNvPr>
          <p:cNvSpPr>
            <a:spLocks noGrp="1"/>
          </p:cNvSpPr>
          <p:nvPr>
            <p:ph type="dt" sz="half" idx="10"/>
          </p:nvPr>
        </p:nvSpPr>
        <p:spPr/>
        <p:txBody>
          <a:bodyPr/>
          <a:lstStyle/>
          <a:p>
            <a:fld id="{63E58ED9-B425-4E20-8672-62C37DA670EB}" type="datetimeFigureOut">
              <a:rPr lang="en-SG" smtClean="0"/>
              <a:t>13/1/2025</a:t>
            </a:fld>
            <a:endParaRPr lang="en-SG"/>
          </a:p>
        </p:txBody>
      </p:sp>
      <p:sp>
        <p:nvSpPr>
          <p:cNvPr id="5" name="Footer Placeholder 4">
            <a:extLst>
              <a:ext uri="{FF2B5EF4-FFF2-40B4-BE49-F238E27FC236}">
                <a16:creationId xmlns:a16="http://schemas.microsoft.com/office/drawing/2014/main" id="{97369146-FB98-8548-8131-AC4F1D95DEB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0DE0C81-E224-DEA5-0F15-4AAB99A095FD}"/>
              </a:ext>
            </a:extLst>
          </p:cNvPr>
          <p:cNvSpPr>
            <a:spLocks noGrp="1"/>
          </p:cNvSpPr>
          <p:nvPr>
            <p:ph type="sldNum" sz="quarter" idx="12"/>
          </p:nvPr>
        </p:nvSpPr>
        <p:spPr/>
        <p:txBody>
          <a:bodyPr/>
          <a:lstStyle/>
          <a:p>
            <a:fld id="{04838E6B-1F70-40FD-A955-4E8908798046}" type="slidenum">
              <a:rPr lang="en-SG" smtClean="0"/>
              <a:t>‹#›</a:t>
            </a:fld>
            <a:endParaRPr lang="en-SG"/>
          </a:p>
        </p:txBody>
      </p:sp>
    </p:spTree>
    <p:extLst>
      <p:ext uri="{BB962C8B-B14F-4D97-AF65-F5344CB8AC3E}">
        <p14:creationId xmlns:p14="http://schemas.microsoft.com/office/powerpoint/2010/main" val="578728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4"/>
        <p:cNvGrpSpPr/>
        <p:nvPr/>
      </p:nvGrpSpPr>
      <p:grpSpPr>
        <a:xfrm>
          <a:off x="0" y="0"/>
          <a:ext cx="0" cy="0"/>
          <a:chOff x="0" y="0"/>
          <a:chExt cx="0" cy="0"/>
        </a:xfrm>
      </p:grpSpPr>
      <p:sp>
        <p:nvSpPr>
          <p:cNvPr id="635" name="Google Shape;635;p10"/>
          <p:cNvSpPr>
            <a:spLocks noGrp="1"/>
          </p:cNvSpPr>
          <p:nvPr>
            <p:ph type="pic" idx="2"/>
          </p:nvPr>
        </p:nvSpPr>
        <p:spPr>
          <a:xfrm>
            <a:off x="-9" y="0"/>
            <a:ext cx="12192000" cy="6858000"/>
          </a:xfrm>
          <a:prstGeom prst="rect">
            <a:avLst/>
          </a:prstGeom>
          <a:noFill/>
          <a:ln>
            <a:noFill/>
          </a:ln>
        </p:spPr>
      </p:sp>
      <p:sp>
        <p:nvSpPr>
          <p:cNvPr id="636" name="Google Shape;636;p10"/>
          <p:cNvSpPr txBox="1">
            <a:spLocks noGrp="1"/>
          </p:cNvSpPr>
          <p:nvPr>
            <p:ph type="title"/>
          </p:nvPr>
        </p:nvSpPr>
        <p:spPr>
          <a:xfrm>
            <a:off x="960000" y="5352600"/>
            <a:ext cx="10272000" cy="76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586543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7"/>
        <p:cNvGrpSpPr/>
        <p:nvPr/>
      </p:nvGrpSpPr>
      <p:grpSpPr>
        <a:xfrm>
          <a:off x="0" y="0"/>
          <a:ext cx="0" cy="0"/>
          <a:chOff x="0" y="0"/>
          <a:chExt cx="0" cy="0"/>
        </a:xfrm>
      </p:grpSpPr>
      <p:grpSp>
        <p:nvGrpSpPr>
          <p:cNvPr id="638" name="Google Shape;638;p11"/>
          <p:cNvGrpSpPr/>
          <p:nvPr/>
        </p:nvGrpSpPr>
        <p:grpSpPr>
          <a:xfrm>
            <a:off x="10" y="-6181"/>
            <a:ext cx="12191921" cy="6883200"/>
            <a:chOff x="7" y="-4636"/>
            <a:chExt cx="9143941" cy="5162400"/>
          </a:xfrm>
        </p:grpSpPr>
        <p:grpSp>
          <p:nvGrpSpPr>
            <p:cNvPr id="639" name="Google Shape;639;p11"/>
            <p:cNvGrpSpPr/>
            <p:nvPr/>
          </p:nvGrpSpPr>
          <p:grpSpPr>
            <a:xfrm>
              <a:off x="152374" y="-4636"/>
              <a:ext cx="8839200" cy="5162400"/>
              <a:chOff x="169975" y="-9450"/>
              <a:chExt cx="8839200" cy="5162400"/>
            </a:xfrm>
          </p:grpSpPr>
          <p:cxnSp>
            <p:nvCxnSpPr>
              <p:cNvPr id="640" name="Google Shape;640;p11"/>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11"/>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11"/>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11"/>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11"/>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11"/>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6" name="Google Shape;646;p11"/>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7" name="Google Shape;647;p11"/>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8" name="Google Shape;648;p11"/>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9" name="Google Shape;649;p11"/>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0" name="Google Shape;650;p11"/>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1" name="Google Shape;651;p11"/>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2" name="Google Shape;652;p11"/>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11"/>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11"/>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11"/>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11"/>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11"/>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11"/>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11"/>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11"/>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11"/>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11"/>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11"/>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11"/>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11"/>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11"/>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11"/>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8" name="Google Shape;668;p11"/>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9" name="Google Shape;669;p11"/>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670" name="Google Shape;670;p11"/>
            <p:cNvGrpSpPr/>
            <p:nvPr/>
          </p:nvGrpSpPr>
          <p:grpSpPr>
            <a:xfrm>
              <a:off x="7" y="299022"/>
              <a:ext cx="9143941" cy="4555084"/>
              <a:chOff x="17400" y="303833"/>
              <a:chExt cx="9126600" cy="4555084"/>
            </a:xfrm>
          </p:grpSpPr>
          <p:cxnSp>
            <p:nvCxnSpPr>
              <p:cNvPr id="671" name="Google Shape;671;p11"/>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11"/>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11"/>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11"/>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11"/>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11"/>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11"/>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8" name="Google Shape;678;p11"/>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9" name="Google Shape;679;p11"/>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0" name="Google Shape;680;p11"/>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1" name="Google Shape;681;p11"/>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2" name="Google Shape;682;p11"/>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3" name="Google Shape;683;p11"/>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4" name="Google Shape;684;p11"/>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5" name="Google Shape;685;p11"/>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6" name="Google Shape;686;p11"/>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687" name="Google Shape;687;p11"/>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8" name="Google Shape;688;p11"/>
          <p:cNvSpPr txBox="1">
            <a:spLocks noGrp="1"/>
          </p:cNvSpPr>
          <p:nvPr>
            <p:ph type="title" hasCustomPrompt="1"/>
          </p:nvPr>
        </p:nvSpPr>
        <p:spPr>
          <a:xfrm>
            <a:off x="2720133" y="2276900"/>
            <a:ext cx="6751600" cy="1509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89" name="Google Shape;689;p11"/>
          <p:cNvSpPr txBox="1">
            <a:spLocks noGrp="1"/>
          </p:cNvSpPr>
          <p:nvPr>
            <p:ph type="subTitle" idx="1"/>
          </p:nvPr>
        </p:nvSpPr>
        <p:spPr>
          <a:xfrm>
            <a:off x="2720133" y="3962900"/>
            <a:ext cx="6751600" cy="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90" name="Google Shape;690;p11"/>
          <p:cNvGrpSpPr/>
          <p:nvPr/>
        </p:nvGrpSpPr>
        <p:grpSpPr>
          <a:xfrm flipH="1">
            <a:off x="266244" y="346609"/>
            <a:ext cx="11580816" cy="6197748"/>
            <a:chOff x="288913" y="259956"/>
            <a:chExt cx="8685612" cy="4648311"/>
          </a:xfrm>
        </p:grpSpPr>
        <p:grpSp>
          <p:nvGrpSpPr>
            <p:cNvPr id="691" name="Google Shape;691;p11"/>
            <p:cNvGrpSpPr/>
            <p:nvPr/>
          </p:nvGrpSpPr>
          <p:grpSpPr>
            <a:xfrm>
              <a:off x="8501797" y="3290145"/>
              <a:ext cx="358420" cy="358420"/>
              <a:chOff x="2560313" y="3108720"/>
              <a:chExt cx="146653" cy="146653"/>
            </a:xfrm>
          </p:grpSpPr>
          <p:sp>
            <p:nvSpPr>
              <p:cNvPr id="692" name="Google Shape;692;p11"/>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11"/>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4" name="Google Shape;694;p11"/>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5" name="Google Shape;695;p11"/>
            <p:cNvGrpSpPr/>
            <p:nvPr/>
          </p:nvGrpSpPr>
          <p:grpSpPr>
            <a:xfrm>
              <a:off x="785768" y="4677751"/>
              <a:ext cx="222920" cy="201848"/>
              <a:chOff x="1750909" y="1599631"/>
              <a:chExt cx="149983" cy="135805"/>
            </a:xfrm>
          </p:grpSpPr>
          <p:sp>
            <p:nvSpPr>
              <p:cNvPr id="696" name="Google Shape;696;p11"/>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7" name="Google Shape;697;p11"/>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8" name="Google Shape;698;p11"/>
            <p:cNvGrpSpPr/>
            <p:nvPr/>
          </p:nvGrpSpPr>
          <p:grpSpPr>
            <a:xfrm>
              <a:off x="288927" y="4088224"/>
              <a:ext cx="204375" cy="221040"/>
              <a:chOff x="2642037" y="391134"/>
              <a:chExt cx="137506" cy="148718"/>
            </a:xfrm>
          </p:grpSpPr>
          <p:sp>
            <p:nvSpPr>
              <p:cNvPr id="699" name="Google Shape;699;p11"/>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0" name="Google Shape;700;p11"/>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1" name="Google Shape;701;p11"/>
            <p:cNvGrpSpPr/>
            <p:nvPr/>
          </p:nvGrpSpPr>
          <p:grpSpPr>
            <a:xfrm rot="8100000">
              <a:off x="8547189" y="336389"/>
              <a:ext cx="358420" cy="343386"/>
              <a:chOff x="6797500" y="536688"/>
              <a:chExt cx="625935" cy="599680"/>
            </a:xfrm>
          </p:grpSpPr>
          <p:sp>
            <p:nvSpPr>
              <p:cNvPr id="702" name="Google Shape;702;p11"/>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3" name="Google Shape;703;p11"/>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4" name="Google Shape;704;p11"/>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5" name="Google Shape;705;p11"/>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6" name="Google Shape;706;p11"/>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7" name="Google Shape;707;p11"/>
            <p:cNvGrpSpPr/>
            <p:nvPr/>
          </p:nvGrpSpPr>
          <p:grpSpPr>
            <a:xfrm rot="10800000">
              <a:off x="8147202" y="3880204"/>
              <a:ext cx="804898" cy="1028063"/>
              <a:chOff x="2394592" y="1276191"/>
              <a:chExt cx="352917" cy="450766"/>
            </a:xfrm>
          </p:grpSpPr>
          <p:sp>
            <p:nvSpPr>
              <p:cNvPr id="708" name="Google Shape;708;p11"/>
              <p:cNvSpPr/>
              <p:nvPr/>
            </p:nvSpPr>
            <p:spPr>
              <a:xfrm>
                <a:off x="2541164" y="1276191"/>
                <a:ext cx="206345" cy="135096"/>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09" name="Google Shape;709;p11"/>
              <p:cNvGrpSpPr/>
              <p:nvPr/>
            </p:nvGrpSpPr>
            <p:grpSpPr>
              <a:xfrm>
                <a:off x="2394592" y="1351461"/>
                <a:ext cx="153544" cy="375497"/>
                <a:chOff x="2394592" y="1351461"/>
                <a:chExt cx="153544" cy="375497"/>
              </a:xfrm>
            </p:grpSpPr>
            <p:sp>
              <p:nvSpPr>
                <p:cNvPr id="710" name="Google Shape;710;p11"/>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1" name="Google Shape;711;p11"/>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2" name="Google Shape;712;p11"/>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3" name="Google Shape;713;p11"/>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4" name="Google Shape;714;p11"/>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5" name="Google Shape;715;p11"/>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6" name="Google Shape;716;p11"/>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7" name="Google Shape;717;p11"/>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8" name="Google Shape;718;p11"/>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9" name="Google Shape;719;p11"/>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0" name="Google Shape;720;p11"/>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1" name="Google Shape;721;p11"/>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2" name="Google Shape;722;p11"/>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723" name="Google Shape;723;p11"/>
            <p:cNvSpPr/>
            <p:nvPr/>
          </p:nvSpPr>
          <p:spPr>
            <a:xfrm>
              <a:off x="288913"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4" name="Google Shape;724;p11"/>
            <p:cNvSpPr/>
            <p:nvPr/>
          </p:nvSpPr>
          <p:spPr>
            <a:xfrm rot="878030">
              <a:off x="7715137" y="4672774"/>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5" name="Google Shape;725;p11"/>
            <p:cNvSpPr/>
            <p:nvPr/>
          </p:nvSpPr>
          <p:spPr>
            <a:xfrm>
              <a:off x="465235" y="43891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6" name="Google Shape;726;p11"/>
            <p:cNvSpPr/>
            <p:nvPr/>
          </p:nvSpPr>
          <p:spPr>
            <a:xfrm>
              <a:off x="8447448" y="384137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972428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87"/>
        <p:cNvGrpSpPr/>
        <p:nvPr/>
      </p:nvGrpSpPr>
      <p:grpSpPr>
        <a:xfrm>
          <a:off x="0" y="0"/>
          <a:ext cx="0" cy="0"/>
          <a:chOff x="0" y="0"/>
          <a:chExt cx="0" cy="0"/>
        </a:xfrm>
      </p:grpSpPr>
      <p:grpSp>
        <p:nvGrpSpPr>
          <p:cNvPr id="888" name="Google Shape;888;p15"/>
          <p:cNvGrpSpPr/>
          <p:nvPr/>
        </p:nvGrpSpPr>
        <p:grpSpPr>
          <a:xfrm>
            <a:off x="10" y="-6181"/>
            <a:ext cx="12191921" cy="6883200"/>
            <a:chOff x="7" y="-4636"/>
            <a:chExt cx="9143941" cy="5162400"/>
          </a:xfrm>
        </p:grpSpPr>
        <p:grpSp>
          <p:nvGrpSpPr>
            <p:cNvPr id="889" name="Google Shape;889;p15"/>
            <p:cNvGrpSpPr/>
            <p:nvPr/>
          </p:nvGrpSpPr>
          <p:grpSpPr>
            <a:xfrm>
              <a:off x="152374" y="-4636"/>
              <a:ext cx="8839200" cy="5162400"/>
              <a:chOff x="169975" y="-9450"/>
              <a:chExt cx="8839200" cy="5162400"/>
            </a:xfrm>
          </p:grpSpPr>
          <p:cxnSp>
            <p:nvCxnSpPr>
              <p:cNvPr id="890" name="Google Shape;890;p1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1" name="Google Shape;891;p1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2" name="Google Shape;892;p1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3" name="Google Shape;893;p1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4" name="Google Shape;894;p1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5" name="Google Shape;895;p1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6" name="Google Shape;896;p1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7" name="Google Shape;897;p1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8" name="Google Shape;898;p1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9" name="Google Shape;899;p1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0" name="Google Shape;900;p1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1" name="Google Shape;901;p1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2" name="Google Shape;902;p1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3" name="Google Shape;903;p1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4" name="Google Shape;904;p1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5" name="Google Shape;905;p1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6" name="Google Shape;906;p1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7" name="Google Shape;907;p1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8" name="Google Shape;908;p1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9" name="Google Shape;909;p1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0" name="Google Shape;910;p1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1" name="Google Shape;911;p1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2" name="Google Shape;912;p1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3" name="Google Shape;913;p1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4" name="Google Shape;914;p1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5" name="Google Shape;915;p1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6" name="Google Shape;916;p1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7" name="Google Shape;917;p1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8" name="Google Shape;918;p1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9" name="Google Shape;919;p1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20" name="Google Shape;920;p15"/>
            <p:cNvGrpSpPr/>
            <p:nvPr/>
          </p:nvGrpSpPr>
          <p:grpSpPr>
            <a:xfrm>
              <a:off x="7" y="299022"/>
              <a:ext cx="9143941" cy="4555084"/>
              <a:chOff x="17400" y="303833"/>
              <a:chExt cx="9126600" cy="4555084"/>
            </a:xfrm>
          </p:grpSpPr>
          <p:cxnSp>
            <p:nvCxnSpPr>
              <p:cNvPr id="921" name="Google Shape;921;p1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2" name="Google Shape;922;p1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3" name="Google Shape;923;p1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4" name="Google Shape;924;p1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5" name="Google Shape;925;p1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6" name="Google Shape;926;p1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7" name="Google Shape;927;p1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8" name="Google Shape;928;p1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9" name="Google Shape;929;p1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0" name="Google Shape;930;p1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1" name="Google Shape;931;p1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2" name="Google Shape;932;p1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3" name="Google Shape;933;p1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4" name="Google Shape;934;p1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5" name="Google Shape;935;p1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6" name="Google Shape;936;p1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937" name="Google Shape;937;p1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938" name="Google Shape;938;p15"/>
          <p:cNvGrpSpPr/>
          <p:nvPr/>
        </p:nvGrpSpPr>
        <p:grpSpPr>
          <a:xfrm>
            <a:off x="337022" y="719336"/>
            <a:ext cx="11482761" cy="4343849"/>
            <a:chOff x="252766" y="539501"/>
            <a:chExt cx="8612071" cy="3257887"/>
          </a:xfrm>
        </p:grpSpPr>
        <p:grpSp>
          <p:nvGrpSpPr>
            <p:cNvPr id="939" name="Google Shape;939;p15"/>
            <p:cNvGrpSpPr/>
            <p:nvPr/>
          </p:nvGrpSpPr>
          <p:grpSpPr>
            <a:xfrm rot="5400000">
              <a:off x="8506405" y="720679"/>
              <a:ext cx="358410" cy="343377"/>
              <a:chOff x="6797500" y="536688"/>
              <a:chExt cx="625935" cy="599680"/>
            </a:xfrm>
          </p:grpSpPr>
          <p:sp>
            <p:nvSpPr>
              <p:cNvPr id="940" name="Google Shape;94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1" name="Google Shape;941;p1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2" name="Google Shape;94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3" name="Google Shape;94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4" name="Google Shape;94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5" name="Google Shape;945;p15"/>
            <p:cNvGrpSpPr/>
            <p:nvPr/>
          </p:nvGrpSpPr>
          <p:grpSpPr>
            <a:xfrm>
              <a:off x="388251" y="1017647"/>
              <a:ext cx="222919" cy="334442"/>
              <a:chOff x="2223940" y="2184624"/>
              <a:chExt cx="124335" cy="186547"/>
            </a:xfrm>
          </p:grpSpPr>
          <p:sp>
            <p:nvSpPr>
              <p:cNvPr id="946" name="Google Shape;946;p15"/>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7" name="Google Shape;947;p15"/>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8" name="Google Shape;948;p15"/>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9" name="Google Shape;949;p15"/>
            <p:cNvGrpSpPr/>
            <p:nvPr/>
          </p:nvGrpSpPr>
          <p:grpSpPr>
            <a:xfrm>
              <a:off x="252766" y="539501"/>
              <a:ext cx="358410" cy="343382"/>
              <a:chOff x="6797500" y="536688"/>
              <a:chExt cx="625935" cy="599688"/>
            </a:xfrm>
          </p:grpSpPr>
          <p:sp>
            <p:nvSpPr>
              <p:cNvPr id="950" name="Google Shape;95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1" name="Google Shape;951;p15"/>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2" name="Google Shape;95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3" name="Google Shape;95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4" name="Google Shape;95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5" name="Google Shape;955;p15"/>
            <p:cNvSpPr/>
            <p:nvPr/>
          </p:nvSpPr>
          <p:spPr>
            <a:xfrm>
              <a:off x="8660410" y="35087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6" name="Google Shape;956;p15"/>
          <p:cNvSpPr txBox="1">
            <a:spLocks noGrp="1"/>
          </p:cNvSpPr>
          <p:nvPr>
            <p:ph type="title"/>
          </p:nvPr>
        </p:nvSpPr>
        <p:spPr>
          <a:xfrm>
            <a:off x="951013" y="719333"/>
            <a:ext cx="5535600" cy="1411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7" name="Google Shape;957;p15"/>
          <p:cNvSpPr txBox="1">
            <a:spLocks noGrp="1"/>
          </p:cNvSpPr>
          <p:nvPr>
            <p:ph type="subTitle" idx="1"/>
          </p:nvPr>
        </p:nvSpPr>
        <p:spPr>
          <a:xfrm>
            <a:off x="950967" y="1907667"/>
            <a:ext cx="5535600" cy="1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8" name="Google Shape;958;p15"/>
          <p:cNvSpPr txBox="1"/>
          <p:nvPr/>
        </p:nvSpPr>
        <p:spPr>
          <a:xfrm>
            <a:off x="951000" y="4815267"/>
            <a:ext cx="5535600" cy="967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b="1">
                <a:solidFill>
                  <a:schemeClr val="dk1"/>
                </a:solidFill>
                <a:latin typeface="Albert Sans"/>
                <a:ea typeface="Albert Sans"/>
                <a:cs typeface="Albert Sans"/>
                <a:sym typeface="Albert Sans"/>
              </a:rPr>
              <a:t>CREDITS:</a:t>
            </a:r>
            <a:r>
              <a:rPr lang="en" sz="1600">
                <a:solidFill>
                  <a:schemeClr val="dk1"/>
                </a:solidFill>
                <a:latin typeface="Albert Sans"/>
                <a:ea typeface="Albert Sans"/>
                <a:cs typeface="Albert Sans"/>
                <a:sym typeface="Albert Sans"/>
              </a:rPr>
              <a:t> This presentation template was created by </a:t>
            </a:r>
            <a:r>
              <a:rPr lang="en" sz="1600" b="1" u="sng">
                <a:solidFill>
                  <a:schemeClr val="dk1"/>
                </a:solidFill>
                <a:latin typeface="Albert Sans"/>
                <a:ea typeface="Albert Sans"/>
                <a:cs typeface="Albert Sans"/>
                <a:sym typeface="Albert Sans"/>
                <a:hlinkClick r:id="rId2">
                  <a:extLst>
                    <a:ext uri="{A12FA001-AC4F-418D-AE19-62706E023703}">
                      <ahyp:hlinkClr xmlns:ahyp="http://schemas.microsoft.com/office/drawing/2018/hyperlinkcolor" xmlns="" val="tx"/>
                    </a:ext>
                  </a:extLst>
                </a:hlinkClick>
              </a:rPr>
              <a:t>Slidesgo</a:t>
            </a:r>
            <a:r>
              <a:rPr lang="en" sz="1600">
                <a:solidFill>
                  <a:schemeClr val="dk1"/>
                </a:solidFill>
                <a:latin typeface="Albert Sans"/>
                <a:ea typeface="Albert Sans"/>
                <a:cs typeface="Albert Sans"/>
                <a:sym typeface="Albert Sans"/>
              </a:rPr>
              <a:t>, and includes icons by </a:t>
            </a:r>
            <a:r>
              <a:rPr lang="en" sz="1600" b="1"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xmlns="" val="tx"/>
                    </a:ext>
                  </a:extLst>
                </a:hlinkClick>
              </a:rPr>
              <a:t>Flaticon</a:t>
            </a:r>
            <a:r>
              <a:rPr lang="en" sz="1600">
                <a:solidFill>
                  <a:schemeClr val="dk1"/>
                </a:solidFill>
                <a:latin typeface="Albert Sans"/>
                <a:ea typeface="Albert Sans"/>
                <a:cs typeface="Albert Sans"/>
                <a:sym typeface="Albert Sans"/>
              </a:rPr>
              <a:t>, and infographics &amp; images by </a:t>
            </a:r>
            <a:r>
              <a:rPr lang="en" sz="16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xmlns="" val="tx"/>
                    </a:ext>
                  </a:extLst>
                </a:hlinkClick>
              </a:rPr>
              <a:t>Freepik</a:t>
            </a:r>
            <a:r>
              <a:rPr lang="en" sz="1600" u="sng">
                <a:solidFill>
                  <a:schemeClr val="dk1"/>
                </a:solidFill>
                <a:latin typeface="Albert Sans"/>
                <a:ea typeface="Albert Sans"/>
                <a:cs typeface="Albert Sans"/>
                <a:sym typeface="Albert Sans"/>
              </a:rPr>
              <a:t> </a:t>
            </a:r>
            <a:endParaRPr sz="1600" b="1" u="sng">
              <a:solidFill>
                <a:schemeClr val="dk1"/>
              </a:solidFill>
              <a:latin typeface="Albert Sans"/>
              <a:ea typeface="Albert Sans"/>
              <a:cs typeface="Albert Sans"/>
              <a:sym typeface="Albert Sans"/>
            </a:endParaRPr>
          </a:p>
        </p:txBody>
      </p:sp>
    </p:spTree>
    <p:extLst>
      <p:ext uri="{BB962C8B-B14F-4D97-AF65-F5344CB8AC3E}">
        <p14:creationId xmlns:p14="http://schemas.microsoft.com/office/powerpoint/2010/main" val="639965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59"/>
        <p:cNvGrpSpPr/>
        <p:nvPr/>
      </p:nvGrpSpPr>
      <p:grpSpPr>
        <a:xfrm>
          <a:off x="0" y="0"/>
          <a:ext cx="0" cy="0"/>
          <a:chOff x="0" y="0"/>
          <a:chExt cx="0" cy="0"/>
        </a:xfrm>
      </p:grpSpPr>
      <p:grpSp>
        <p:nvGrpSpPr>
          <p:cNvPr id="960" name="Google Shape;960;p16"/>
          <p:cNvGrpSpPr/>
          <p:nvPr/>
        </p:nvGrpSpPr>
        <p:grpSpPr>
          <a:xfrm>
            <a:off x="10" y="-6181"/>
            <a:ext cx="12191921" cy="6883200"/>
            <a:chOff x="7" y="-4636"/>
            <a:chExt cx="9143941" cy="5162400"/>
          </a:xfrm>
        </p:grpSpPr>
        <p:grpSp>
          <p:nvGrpSpPr>
            <p:cNvPr id="961" name="Google Shape;961;p16"/>
            <p:cNvGrpSpPr/>
            <p:nvPr/>
          </p:nvGrpSpPr>
          <p:grpSpPr>
            <a:xfrm>
              <a:off x="152374" y="-4636"/>
              <a:ext cx="8839200" cy="5162400"/>
              <a:chOff x="169975" y="-9450"/>
              <a:chExt cx="8839200" cy="5162400"/>
            </a:xfrm>
          </p:grpSpPr>
          <p:cxnSp>
            <p:nvCxnSpPr>
              <p:cNvPr id="962" name="Google Shape;962;p1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3" name="Google Shape;963;p1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4" name="Google Shape;964;p1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5" name="Google Shape;965;p1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6" name="Google Shape;966;p1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7" name="Google Shape;967;p1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8" name="Google Shape;968;p1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9" name="Google Shape;969;p1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0" name="Google Shape;970;p1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1" name="Google Shape;971;p1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2" name="Google Shape;972;p1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3" name="Google Shape;973;p1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4" name="Google Shape;974;p1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5" name="Google Shape;975;p1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6" name="Google Shape;976;p1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7" name="Google Shape;977;p1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8" name="Google Shape;978;p1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9" name="Google Shape;979;p1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0" name="Google Shape;980;p1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1" name="Google Shape;981;p1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2" name="Google Shape;982;p1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3" name="Google Shape;983;p1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4" name="Google Shape;984;p1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5" name="Google Shape;985;p1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6" name="Google Shape;986;p1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7" name="Google Shape;987;p1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8" name="Google Shape;988;p1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9" name="Google Shape;989;p1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0" name="Google Shape;990;p1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1" name="Google Shape;991;p1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92" name="Google Shape;992;p16"/>
            <p:cNvGrpSpPr/>
            <p:nvPr/>
          </p:nvGrpSpPr>
          <p:grpSpPr>
            <a:xfrm>
              <a:off x="7" y="299022"/>
              <a:ext cx="9143941" cy="4555084"/>
              <a:chOff x="17400" y="303833"/>
              <a:chExt cx="9126600" cy="4555084"/>
            </a:xfrm>
          </p:grpSpPr>
          <p:cxnSp>
            <p:nvCxnSpPr>
              <p:cNvPr id="993" name="Google Shape;993;p1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4" name="Google Shape;994;p1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5" name="Google Shape;995;p1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6" name="Google Shape;996;p1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7" name="Google Shape;997;p1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8" name="Google Shape;998;p1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9" name="Google Shape;999;p1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0" name="Google Shape;1000;p16"/>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1" name="Google Shape;1001;p16"/>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2" name="Google Shape;1002;p16"/>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3" name="Google Shape;1003;p1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4" name="Google Shape;1004;p16"/>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5" name="Google Shape;1005;p1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6" name="Google Shape;1006;p1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7" name="Google Shape;1007;p1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8" name="Google Shape;1008;p16"/>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009" name="Google Shape;1009;p16"/>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0" name="Google Shape;1010;p16"/>
          <p:cNvGrpSpPr/>
          <p:nvPr/>
        </p:nvGrpSpPr>
        <p:grpSpPr>
          <a:xfrm>
            <a:off x="289577" y="474261"/>
            <a:ext cx="11543295" cy="6014519"/>
            <a:chOff x="217182" y="355695"/>
            <a:chExt cx="8657471" cy="4510889"/>
          </a:xfrm>
        </p:grpSpPr>
        <p:sp>
          <p:nvSpPr>
            <p:cNvPr id="1011" name="Google Shape;1011;p16"/>
            <p:cNvSpPr/>
            <p:nvPr/>
          </p:nvSpPr>
          <p:spPr>
            <a:xfrm>
              <a:off x="8592373" y="14554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2" name="Google Shape;1012;p16"/>
            <p:cNvGrpSpPr/>
            <p:nvPr/>
          </p:nvGrpSpPr>
          <p:grpSpPr>
            <a:xfrm>
              <a:off x="281235" y="3327558"/>
              <a:ext cx="358420" cy="358420"/>
              <a:chOff x="2560313" y="3108720"/>
              <a:chExt cx="146653" cy="146653"/>
            </a:xfrm>
          </p:grpSpPr>
          <p:sp>
            <p:nvSpPr>
              <p:cNvPr id="1013" name="Google Shape;1013;p16"/>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4" name="Google Shape;1014;p16"/>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5" name="Google Shape;1015;p16"/>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16" name="Google Shape;1016;p16"/>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7" name="Google Shape;1017;p16"/>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8" name="Google Shape;1018;p16"/>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9" name="Google Shape;1019;p16"/>
            <p:cNvGrpSpPr/>
            <p:nvPr/>
          </p:nvGrpSpPr>
          <p:grpSpPr>
            <a:xfrm>
              <a:off x="507966" y="3845270"/>
              <a:ext cx="200212" cy="301758"/>
              <a:chOff x="6797500" y="609371"/>
              <a:chExt cx="349654" cy="526997"/>
            </a:xfrm>
          </p:grpSpPr>
          <p:sp>
            <p:nvSpPr>
              <p:cNvPr id="1020" name="Google Shape;1020;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1" name="Google Shape;1021;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2" name="Google Shape;1022;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3" name="Google Shape;1023;p16"/>
            <p:cNvSpPr/>
            <p:nvPr/>
          </p:nvSpPr>
          <p:spPr>
            <a:xfrm rot="4693672">
              <a:off x="8616640" y="6746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24" name="Google Shape;1024;p16"/>
            <p:cNvGrpSpPr/>
            <p:nvPr/>
          </p:nvGrpSpPr>
          <p:grpSpPr>
            <a:xfrm>
              <a:off x="8674441" y="355695"/>
              <a:ext cx="200212" cy="301758"/>
              <a:chOff x="6797500" y="609371"/>
              <a:chExt cx="349654" cy="526997"/>
            </a:xfrm>
          </p:grpSpPr>
          <p:sp>
            <p:nvSpPr>
              <p:cNvPr id="1025" name="Google Shape;1025;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6" name="Google Shape;1026;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7" name="Google Shape;1027;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8" name="Google Shape;1028;p16"/>
            <p:cNvSpPr/>
            <p:nvPr/>
          </p:nvSpPr>
          <p:spPr>
            <a:xfrm>
              <a:off x="8501390" y="9225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9" name="Google Shape;1029;p16"/>
            <p:cNvSpPr/>
            <p:nvPr/>
          </p:nvSpPr>
          <p:spPr>
            <a:xfrm rot="-6613492">
              <a:off x="8616693" y="11753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58958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5"/>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7"/>
            <a:ext cx="9144000" cy="1655763"/>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dirty="0"/>
              <a:t>单击此处添加副标题</a:t>
            </a:r>
          </a:p>
        </p:txBody>
      </p:sp>
    </p:spTree>
    <p:extLst>
      <p:ext uri="{BB962C8B-B14F-4D97-AF65-F5344CB8AC3E}">
        <p14:creationId xmlns:p14="http://schemas.microsoft.com/office/powerpoint/2010/main" val="1619351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9"/>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48671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3751117"/>
            <a:ext cx="7321551"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1" y="4610029"/>
            <a:ext cx="7321551" cy="647555"/>
          </a:xfrm>
        </p:spPr>
        <p:txBody>
          <a:bodyPr>
            <a:normAutofit/>
          </a:bodyPr>
          <a:lstStyle>
            <a:lvl1pPr marL="0" indent="0">
              <a:buNone/>
              <a:defRPr sz="18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55546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9907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11"/>
            <a:ext cx="5157787"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2" y="1744961"/>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2" y="2615611"/>
            <a:ext cx="5183188"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78619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21"/>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2025/1/13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341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00D6-D8DD-B2D8-4A57-F9F730C1ED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1E04E205-225F-9414-34BC-3111C9F255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64FE2-C861-AE76-A823-4777B6BE0330}"/>
              </a:ext>
            </a:extLst>
          </p:cNvPr>
          <p:cNvSpPr>
            <a:spLocks noGrp="1"/>
          </p:cNvSpPr>
          <p:nvPr>
            <p:ph type="dt" sz="half" idx="10"/>
          </p:nvPr>
        </p:nvSpPr>
        <p:spPr/>
        <p:txBody>
          <a:bodyPr/>
          <a:lstStyle/>
          <a:p>
            <a:fld id="{63E58ED9-B425-4E20-8672-62C37DA670EB}" type="datetimeFigureOut">
              <a:rPr lang="en-SG" smtClean="0"/>
              <a:t>13/1/2025</a:t>
            </a:fld>
            <a:endParaRPr lang="en-SG"/>
          </a:p>
        </p:txBody>
      </p:sp>
      <p:sp>
        <p:nvSpPr>
          <p:cNvPr id="5" name="Footer Placeholder 4">
            <a:extLst>
              <a:ext uri="{FF2B5EF4-FFF2-40B4-BE49-F238E27FC236}">
                <a16:creationId xmlns:a16="http://schemas.microsoft.com/office/drawing/2014/main" id="{A42D5F45-CE79-EA26-B939-D6D1C861404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7B097B1-0063-260B-774A-809DA51338B5}"/>
              </a:ext>
            </a:extLst>
          </p:cNvPr>
          <p:cNvSpPr>
            <a:spLocks noGrp="1"/>
          </p:cNvSpPr>
          <p:nvPr>
            <p:ph type="sldNum" sz="quarter" idx="12"/>
          </p:nvPr>
        </p:nvSpPr>
        <p:spPr/>
        <p:txBody>
          <a:bodyPr/>
          <a:lstStyle/>
          <a:p>
            <a:fld id="{04838E6B-1F70-40FD-A955-4E8908798046}" type="slidenum">
              <a:rPr lang="en-SG" smtClean="0"/>
              <a:t>‹#›</a:t>
            </a:fld>
            <a:endParaRPr lang="en-SG"/>
          </a:p>
        </p:txBody>
      </p:sp>
    </p:spTree>
    <p:extLst>
      <p:ext uri="{BB962C8B-B14F-4D97-AF65-F5344CB8AC3E}">
        <p14:creationId xmlns:p14="http://schemas.microsoft.com/office/powerpoint/2010/main" val="287011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76949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3" y="766355"/>
            <a:ext cx="5817375" cy="509444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dirty="0"/>
          </a:p>
        </p:txBody>
      </p:sp>
      <p:sp>
        <p:nvSpPr>
          <p:cNvPr id="4" name="文本占位符 3"/>
          <p:cNvSpPr>
            <a:spLocks noGrp="1"/>
          </p:cNvSpPr>
          <p:nvPr>
            <p:ph type="body" sz="half" idx="2"/>
          </p:nvPr>
        </p:nvSpPr>
        <p:spPr>
          <a:xfrm>
            <a:off x="651827" y="2057402"/>
            <a:ext cx="4165200" cy="3811588"/>
          </a:xfrm>
        </p:spPr>
        <p:txBody>
          <a:bodyPr>
            <a:normAutofit/>
          </a:bodyPr>
          <a:lstStyle>
            <a:lvl1pPr marL="0" indent="0">
              <a:lnSpc>
                <a:spcPct val="150000"/>
              </a:lnSpc>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2025/1/13</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794345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6" y="365127"/>
            <a:ext cx="1529316" cy="5811839"/>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2" y="365127"/>
            <a:ext cx="8879959" cy="581183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3357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354786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66100" y="6033"/>
            <a:ext cx="12338000" cy="6852000"/>
            <a:chOff x="-49575" y="4525"/>
            <a:chExt cx="9253500" cy="5139000"/>
          </a:xfrm>
        </p:grpSpPr>
        <p:grpSp>
          <p:nvGrpSpPr>
            <p:cNvPr id="10" name="Google Shape;10;p2"/>
            <p:cNvGrpSpPr/>
            <p:nvPr/>
          </p:nvGrpSpPr>
          <p:grpSpPr>
            <a:xfrm>
              <a:off x="-49575" y="4525"/>
              <a:ext cx="9253500" cy="5139000"/>
              <a:chOff x="-49575" y="4525"/>
              <a:chExt cx="9253500" cy="5139000"/>
            </a:xfrm>
          </p:grpSpPr>
          <p:cxnSp>
            <p:nvCxnSpPr>
              <p:cNvPr id="11" name="Google Shape;11;p2"/>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2" name="Google Shape;12;p2"/>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3" name="Google Shape;13;p2"/>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4" name="Google Shape;14;p2"/>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5" name="Google Shape;15;p2"/>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6" name="Google Shape;16;p2"/>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 name="Google Shape;17;p2"/>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 name="Google Shape;18;p2"/>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9" name="Google Shape;19;p2"/>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0" name="Google Shape;20;p2"/>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1" name="Google Shape;21;p2"/>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2" name="Google Shape;22;p2"/>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 name="Google Shape;23;p2"/>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 name="Google Shape;24;p2"/>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 name="Google Shape;25;p2"/>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 name="Google Shape;26;p2"/>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 name="Google Shape;27;p2"/>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 name="Google Shape;28;p2"/>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 name="Google Shape;29;p2"/>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0" name="Google Shape;30;p2"/>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1" name="Google Shape;31;p2"/>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2" name="Google Shape;32;p2"/>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3" name="Google Shape;33;p2"/>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4" name="Google Shape;34;p2"/>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5" name="Google Shape;35;p2"/>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6" name="Google Shape;36;p2"/>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7" name="Google Shape;37;p2"/>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8" name="Google Shape;38;p2"/>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9" name="Google Shape;39;p2"/>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0" name="Google Shape;40;p2"/>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 name="Google Shape;41;p2"/>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 name="Google Shape;42;p2"/>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3" name="Google Shape;43;p2"/>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4" name="Google Shape;44;p2"/>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 name="Google Shape;45;p2"/>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 name="Google Shape;46;p2"/>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 name="Google Shape;47;p2"/>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 name="Google Shape;48;p2"/>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 name="Google Shape;49;p2"/>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 name="Google Shape;50;p2"/>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1" name="Google Shape;51;p2"/>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2" name="Google Shape;52;p2"/>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3" name="Google Shape;53;p2"/>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4" name="Google Shape;54;p2"/>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5" name="Google Shape;55;p2"/>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6" name="Google Shape;56;p2"/>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7" name="Google Shape;57;p2"/>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8" name="Google Shape;58;p2"/>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9" name="Google Shape;59;p2"/>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0" name="Google Shape;60;p2"/>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1" name="Google Shape;61;p2"/>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2" name="Google Shape;62;p2"/>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3" name="Google Shape;63;p2"/>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4" name="Google Shape;64;p2"/>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5" name="Google Shape;65;p2"/>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6" name="Google Shape;66;p2"/>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7" name="Google Shape;67;p2"/>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8" name="Google Shape;68;p2"/>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69" name="Google Shape;69;p2"/>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0" name="Google Shape;70;p2"/>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1" name="Google Shape;71;p2"/>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2" name="Google Shape;72;p2"/>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3" name="Google Shape;73;p2"/>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4" name="Google Shape;74;p2"/>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5" name="Google Shape;75;p2"/>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6" name="Google Shape;76;p2"/>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7" name="Google Shape;77;p2"/>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8" name="Google Shape;78;p2"/>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9" name="Google Shape;79;p2"/>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0" name="Google Shape;80;p2"/>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1" name="Google Shape;81;p2"/>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2" name="Google Shape;82;p2"/>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3" name="Google Shape;83;p2"/>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4" name="Google Shape;84;p2"/>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5" name="Google Shape;85;p2"/>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6" name="Google Shape;86;p2"/>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7" name="Google Shape;87;p2"/>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8" name="Google Shape;88;p2"/>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9" name="Google Shape;89;p2"/>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0" name="Google Shape;90;p2"/>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1" name="Google Shape;91;p2"/>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2" name="Google Shape;92;p2"/>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3" name="Google Shape;93;p2"/>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4" name="Google Shape;94;p2"/>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95" name="Google Shape;95;p2"/>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6" name="Google Shape;96;p2"/>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7" name="Google Shape;97;p2"/>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8" name="Google Shape;98;p2"/>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9" name="Google Shape;99;p2"/>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100" name="Google Shape;100;p2"/>
          <p:cNvGrpSpPr/>
          <p:nvPr/>
        </p:nvGrpSpPr>
        <p:grpSpPr>
          <a:xfrm>
            <a:off x="297668" y="229631"/>
            <a:ext cx="11664133" cy="6362700"/>
            <a:chOff x="223250" y="172221"/>
            <a:chExt cx="8748100" cy="4772025"/>
          </a:xfrm>
        </p:grpSpPr>
        <p:sp>
          <p:nvSpPr>
            <p:cNvPr id="101" name="Google Shape;101;p2"/>
            <p:cNvSpPr/>
            <p:nvPr/>
          </p:nvSpPr>
          <p:spPr>
            <a:xfrm>
              <a:off x="848050" y="707200"/>
              <a:ext cx="7436055" cy="366021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3072938" y="245850"/>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223250" y="4084331"/>
              <a:ext cx="195900" cy="19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287300" y="840833"/>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783063" y="45717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8661613" y="321102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6899575" y="172221"/>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8465375" y="2656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664275" y="3839112"/>
              <a:ext cx="523800" cy="523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8231800" y="535001"/>
              <a:ext cx="394200" cy="394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8801850" y="365499"/>
              <a:ext cx="169500" cy="169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2026738" y="48707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466638" y="4562871"/>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2"/>
          <p:cNvSpPr txBox="1">
            <a:spLocks noGrp="1"/>
          </p:cNvSpPr>
          <p:nvPr>
            <p:ph type="ctrTitle"/>
          </p:nvPr>
        </p:nvSpPr>
        <p:spPr>
          <a:xfrm>
            <a:off x="1385600" y="1579800"/>
            <a:ext cx="9420800" cy="290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113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5" name="Google Shape;115;p2"/>
          <p:cNvSpPr txBox="1">
            <a:spLocks noGrp="1"/>
          </p:cNvSpPr>
          <p:nvPr>
            <p:ph type="subTitle" idx="1"/>
          </p:nvPr>
        </p:nvSpPr>
        <p:spPr>
          <a:xfrm>
            <a:off x="3190100" y="4816689"/>
            <a:ext cx="5812000" cy="220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6" name="Google Shape;116;p2"/>
          <p:cNvSpPr/>
          <p:nvPr/>
        </p:nvSpPr>
        <p:spPr>
          <a:xfrm>
            <a:off x="3481544" y="1573581"/>
            <a:ext cx="5812181" cy="61959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2"/>
          <p:cNvGrpSpPr/>
          <p:nvPr/>
        </p:nvGrpSpPr>
        <p:grpSpPr>
          <a:xfrm rot="-564852">
            <a:off x="550971" y="4633852"/>
            <a:ext cx="240444" cy="360157"/>
            <a:chOff x="1459800" y="1512500"/>
            <a:chExt cx="131625" cy="197100"/>
          </a:xfrm>
        </p:grpSpPr>
        <p:sp>
          <p:nvSpPr>
            <p:cNvPr id="118" name="Google Shape;118;p2"/>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2"/>
          <p:cNvGrpSpPr/>
          <p:nvPr/>
        </p:nvGrpSpPr>
        <p:grpSpPr>
          <a:xfrm>
            <a:off x="9002112" y="6118563"/>
            <a:ext cx="296133" cy="331191"/>
            <a:chOff x="4791500" y="4541438"/>
            <a:chExt cx="163225" cy="182575"/>
          </a:xfrm>
        </p:grpSpPr>
        <p:sp>
          <p:nvSpPr>
            <p:cNvPr id="123" name="Google Shape;123;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2"/>
          <p:cNvGrpSpPr/>
          <p:nvPr/>
        </p:nvGrpSpPr>
        <p:grpSpPr>
          <a:xfrm>
            <a:off x="9041539" y="483480"/>
            <a:ext cx="256688" cy="303621"/>
            <a:chOff x="1824250" y="1008625"/>
            <a:chExt cx="144250" cy="170625"/>
          </a:xfrm>
        </p:grpSpPr>
        <p:sp>
          <p:nvSpPr>
            <p:cNvPr id="126" name="Google Shape;126;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2"/>
          <p:cNvGrpSpPr/>
          <p:nvPr/>
        </p:nvGrpSpPr>
        <p:grpSpPr>
          <a:xfrm>
            <a:off x="657348" y="1579812"/>
            <a:ext cx="296133" cy="331191"/>
            <a:chOff x="4791500" y="4541438"/>
            <a:chExt cx="163225" cy="182575"/>
          </a:xfrm>
        </p:grpSpPr>
        <p:sp>
          <p:nvSpPr>
            <p:cNvPr id="129" name="Google Shape;129;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2"/>
          <p:cNvGrpSpPr/>
          <p:nvPr/>
        </p:nvGrpSpPr>
        <p:grpSpPr>
          <a:xfrm>
            <a:off x="11495889" y="5393280"/>
            <a:ext cx="256688" cy="303621"/>
            <a:chOff x="1824250" y="1008625"/>
            <a:chExt cx="144250" cy="170625"/>
          </a:xfrm>
        </p:grpSpPr>
        <p:sp>
          <p:nvSpPr>
            <p:cNvPr id="132" name="Google Shape;132;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 name="Google Shape;134;p2"/>
          <p:cNvGrpSpPr/>
          <p:nvPr/>
        </p:nvGrpSpPr>
        <p:grpSpPr>
          <a:xfrm rot="-564885">
            <a:off x="2891810" y="249644"/>
            <a:ext cx="205025" cy="307120"/>
            <a:chOff x="1459800" y="1512500"/>
            <a:chExt cx="131625" cy="197100"/>
          </a:xfrm>
        </p:grpSpPr>
        <p:sp>
          <p:nvSpPr>
            <p:cNvPr id="135" name="Google Shape;135;p2"/>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2"/>
          <p:cNvGrpSpPr/>
          <p:nvPr/>
        </p:nvGrpSpPr>
        <p:grpSpPr>
          <a:xfrm>
            <a:off x="10088099" y="907424"/>
            <a:ext cx="418640" cy="468195"/>
            <a:chOff x="4791500" y="4541438"/>
            <a:chExt cx="163225" cy="182575"/>
          </a:xfrm>
        </p:grpSpPr>
        <p:sp>
          <p:nvSpPr>
            <p:cNvPr id="140" name="Google Shape;140;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 name="Google Shape;142;p2"/>
          <p:cNvGrpSpPr/>
          <p:nvPr/>
        </p:nvGrpSpPr>
        <p:grpSpPr>
          <a:xfrm>
            <a:off x="2858243" y="5971880"/>
            <a:ext cx="272132" cy="321889"/>
            <a:chOff x="1824250" y="1008625"/>
            <a:chExt cx="144250" cy="170625"/>
          </a:xfrm>
        </p:grpSpPr>
        <p:sp>
          <p:nvSpPr>
            <p:cNvPr id="143" name="Google Shape;143;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 name="Google Shape;145;p2"/>
          <p:cNvGrpSpPr/>
          <p:nvPr/>
        </p:nvGrpSpPr>
        <p:grpSpPr>
          <a:xfrm rot="-5110898">
            <a:off x="7953017" y="602943"/>
            <a:ext cx="682215" cy="566900"/>
            <a:chOff x="3478568" y="540468"/>
            <a:chExt cx="511644" cy="425160"/>
          </a:xfrm>
        </p:grpSpPr>
        <p:sp>
          <p:nvSpPr>
            <p:cNvPr id="146" name="Google Shape;146;p2"/>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 name="Google Shape;161;p2"/>
          <p:cNvGrpSpPr/>
          <p:nvPr/>
        </p:nvGrpSpPr>
        <p:grpSpPr>
          <a:xfrm>
            <a:off x="466583" y="250131"/>
            <a:ext cx="973796" cy="926404"/>
            <a:chOff x="435062" y="187598"/>
            <a:chExt cx="730347" cy="694803"/>
          </a:xfrm>
        </p:grpSpPr>
        <p:sp>
          <p:nvSpPr>
            <p:cNvPr id="162" name="Google Shape;162;p2"/>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rgbClr val="FFB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 name="Google Shape;189;p2"/>
          <p:cNvGrpSpPr/>
          <p:nvPr/>
        </p:nvGrpSpPr>
        <p:grpSpPr>
          <a:xfrm rot="3257869">
            <a:off x="10772803" y="2158501"/>
            <a:ext cx="682224" cy="566907"/>
            <a:chOff x="3478568" y="540468"/>
            <a:chExt cx="511644" cy="425160"/>
          </a:xfrm>
        </p:grpSpPr>
        <p:sp>
          <p:nvSpPr>
            <p:cNvPr id="190" name="Google Shape;190;p2"/>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 name="Google Shape;205;p2"/>
          <p:cNvGrpSpPr/>
          <p:nvPr/>
        </p:nvGrpSpPr>
        <p:grpSpPr>
          <a:xfrm rot="-5130198">
            <a:off x="1342040" y="5810434"/>
            <a:ext cx="973775" cy="926383"/>
            <a:chOff x="435062" y="187598"/>
            <a:chExt cx="730347" cy="694803"/>
          </a:xfrm>
        </p:grpSpPr>
        <p:sp>
          <p:nvSpPr>
            <p:cNvPr id="206" name="Google Shape;206;p2"/>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343239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3"/>
        <p:cNvGrpSpPr/>
        <p:nvPr/>
      </p:nvGrpSpPr>
      <p:grpSpPr>
        <a:xfrm>
          <a:off x="0" y="0"/>
          <a:ext cx="0" cy="0"/>
          <a:chOff x="0" y="0"/>
          <a:chExt cx="0" cy="0"/>
        </a:xfrm>
      </p:grpSpPr>
      <p:grpSp>
        <p:nvGrpSpPr>
          <p:cNvPr id="234" name="Google Shape;234;p3"/>
          <p:cNvGrpSpPr/>
          <p:nvPr/>
        </p:nvGrpSpPr>
        <p:grpSpPr>
          <a:xfrm>
            <a:off x="-66100" y="6033"/>
            <a:ext cx="12338000" cy="6852000"/>
            <a:chOff x="-49575" y="4525"/>
            <a:chExt cx="9253500" cy="5139000"/>
          </a:xfrm>
        </p:grpSpPr>
        <p:grpSp>
          <p:nvGrpSpPr>
            <p:cNvPr id="235" name="Google Shape;235;p3"/>
            <p:cNvGrpSpPr/>
            <p:nvPr/>
          </p:nvGrpSpPr>
          <p:grpSpPr>
            <a:xfrm>
              <a:off x="-49575" y="4525"/>
              <a:ext cx="9253500" cy="5139000"/>
              <a:chOff x="-49575" y="4525"/>
              <a:chExt cx="9253500" cy="5139000"/>
            </a:xfrm>
          </p:grpSpPr>
          <p:cxnSp>
            <p:nvCxnSpPr>
              <p:cNvPr id="236" name="Google Shape;236;p3"/>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7" name="Google Shape;237;p3"/>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8" name="Google Shape;238;p3"/>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9" name="Google Shape;239;p3"/>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0" name="Google Shape;240;p3"/>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1" name="Google Shape;241;p3"/>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2" name="Google Shape;242;p3"/>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3" name="Google Shape;243;p3"/>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4" name="Google Shape;244;p3"/>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5" name="Google Shape;245;p3"/>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6" name="Google Shape;246;p3"/>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7" name="Google Shape;247;p3"/>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8" name="Google Shape;248;p3"/>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9" name="Google Shape;249;p3"/>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0" name="Google Shape;250;p3"/>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1" name="Google Shape;251;p3"/>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2" name="Google Shape;252;p3"/>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3" name="Google Shape;253;p3"/>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4" name="Google Shape;254;p3"/>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5" name="Google Shape;255;p3"/>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6" name="Google Shape;256;p3"/>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7" name="Google Shape;257;p3"/>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8" name="Google Shape;258;p3"/>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9" name="Google Shape;259;p3"/>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0" name="Google Shape;260;p3"/>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1" name="Google Shape;261;p3"/>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2" name="Google Shape;262;p3"/>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3" name="Google Shape;263;p3"/>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4" name="Google Shape;264;p3"/>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5" name="Google Shape;265;p3"/>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6" name="Google Shape;266;p3"/>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7" name="Google Shape;267;p3"/>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8" name="Google Shape;268;p3"/>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9" name="Google Shape;269;p3"/>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0" name="Google Shape;270;p3"/>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1" name="Google Shape;271;p3"/>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2" name="Google Shape;272;p3"/>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3" name="Google Shape;273;p3"/>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4" name="Google Shape;274;p3"/>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5" name="Google Shape;275;p3"/>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6" name="Google Shape;276;p3"/>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7" name="Google Shape;277;p3"/>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8" name="Google Shape;278;p3"/>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9" name="Google Shape;279;p3"/>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0" name="Google Shape;280;p3"/>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1" name="Google Shape;281;p3"/>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2" name="Google Shape;282;p3"/>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3" name="Google Shape;283;p3"/>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4" name="Google Shape;284;p3"/>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5" name="Google Shape;285;p3"/>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6" name="Google Shape;286;p3"/>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7" name="Google Shape;287;p3"/>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8" name="Google Shape;288;p3"/>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9" name="Google Shape;289;p3"/>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0" name="Google Shape;290;p3"/>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1" name="Google Shape;291;p3"/>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2" name="Google Shape;292;p3"/>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3" name="Google Shape;293;p3"/>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4" name="Google Shape;294;p3"/>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5" name="Google Shape;295;p3"/>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6" name="Google Shape;296;p3"/>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7" name="Google Shape;297;p3"/>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8" name="Google Shape;298;p3"/>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9" name="Google Shape;299;p3"/>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0" name="Google Shape;300;p3"/>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1" name="Google Shape;301;p3"/>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2" name="Google Shape;302;p3"/>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3" name="Google Shape;303;p3"/>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4" name="Google Shape;304;p3"/>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5" name="Google Shape;305;p3"/>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6" name="Google Shape;306;p3"/>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7" name="Google Shape;307;p3"/>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8" name="Google Shape;308;p3"/>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9" name="Google Shape;309;p3"/>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0" name="Google Shape;310;p3"/>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1" name="Google Shape;311;p3"/>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2" name="Google Shape;312;p3"/>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3" name="Google Shape;313;p3"/>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4" name="Google Shape;314;p3"/>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5" name="Google Shape;315;p3"/>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6" name="Google Shape;316;p3"/>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7" name="Google Shape;317;p3"/>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8" name="Google Shape;318;p3"/>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9" name="Google Shape;319;p3"/>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320" name="Google Shape;320;p3"/>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1" name="Google Shape;321;p3"/>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2" name="Google Shape;322;p3"/>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3" name="Google Shape;323;p3"/>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4" name="Google Shape;324;p3"/>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325" name="Google Shape;325;p3"/>
          <p:cNvGrpSpPr/>
          <p:nvPr/>
        </p:nvGrpSpPr>
        <p:grpSpPr>
          <a:xfrm flipH="1">
            <a:off x="599756" y="518635"/>
            <a:ext cx="10926269" cy="4608716"/>
            <a:chOff x="449815" y="388975"/>
            <a:chExt cx="8194702" cy="3456537"/>
          </a:xfrm>
        </p:grpSpPr>
        <p:sp>
          <p:nvSpPr>
            <p:cNvPr id="326" name="Google Shape;326;p3"/>
            <p:cNvSpPr/>
            <p:nvPr/>
          </p:nvSpPr>
          <p:spPr>
            <a:xfrm rot="10800000">
              <a:off x="853970" y="642557"/>
              <a:ext cx="7436055" cy="287926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
            <p:cNvSpPr/>
            <p:nvPr/>
          </p:nvSpPr>
          <p:spPr>
            <a:xfrm rot="-630953">
              <a:off x="7628857" y="442091"/>
              <a:ext cx="641067" cy="641067"/>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
            <p:cNvSpPr/>
            <p:nvPr/>
          </p:nvSpPr>
          <p:spPr>
            <a:xfrm rot="-635415">
              <a:off x="8290482" y="1071402"/>
              <a:ext cx="215470" cy="21547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
            <p:cNvSpPr/>
            <p:nvPr/>
          </p:nvSpPr>
          <p:spPr>
            <a:xfrm rot="-631667">
              <a:off x="8532497" y="638241"/>
              <a:ext cx="103441" cy="103441"/>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
            <p:cNvSpPr/>
            <p:nvPr/>
          </p:nvSpPr>
          <p:spPr>
            <a:xfrm rot="10169047">
              <a:off x="824409" y="3151328"/>
              <a:ext cx="641067" cy="641067"/>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
            <p:cNvSpPr/>
            <p:nvPr/>
          </p:nvSpPr>
          <p:spPr>
            <a:xfrm rot="10164585">
              <a:off x="588380" y="2947615"/>
              <a:ext cx="215470" cy="21547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
            <p:cNvSpPr/>
            <p:nvPr/>
          </p:nvSpPr>
          <p:spPr>
            <a:xfrm rot="10168333">
              <a:off x="458395" y="3492805"/>
              <a:ext cx="103441" cy="103441"/>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3" name="Google Shape;333;p3"/>
          <p:cNvSpPr txBox="1">
            <a:spLocks noGrp="1"/>
          </p:cNvSpPr>
          <p:nvPr>
            <p:ph type="title"/>
          </p:nvPr>
        </p:nvSpPr>
        <p:spPr>
          <a:xfrm>
            <a:off x="2036700" y="2985333"/>
            <a:ext cx="8118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34" name="Google Shape;334;p3"/>
          <p:cNvSpPr txBox="1">
            <a:spLocks noGrp="1"/>
          </p:cNvSpPr>
          <p:nvPr>
            <p:ph type="title" idx="2" hasCustomPrompt="1"/>
          </p:nvPr>
        </p:nvSpPr>
        <p:spPr>
          <a:xfrm>
            <a:off x="3995400" y="178376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5" name="Google Shape;335;p3"/>
          <p:cNvSpPr txBox="1">
            <a:spLocks noGrp="1"/>
          </p:cNvSpPr>
          <p:nvPr>
            <p:ph type="subTitle" idx="1"/>
          </p:nvPr>
        </p:nvSpPr>
        <p:spPr>
          <a:xfrm>
            <a:off x="3189233" y="5153900"/>
            <a:ext cx="5813600" cy="56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6" name="Google Shape;336;p3"/>
          <p:cNvGrpSpPr/>
          <p:nvPr/>
        </p:nvGrpSpPr>
        <p:grpSpPr>
          <a:xfrm rot="-564852">
            <a:off x="981307" y="3002584"/>
            <a:ext cx="240444" cy="360157"/>
            <a:chOff x="1459800" y="1512500"/>
            <a:chExt cx="131625" cy="197100"/>
          </a:xfrm>
        </p:grpSpPr>
        <p:sp>
          <p:nvSpPr>
            <p:cNvPr id="337" name="Google Shape;337;p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 name="Google Shape;341;p3"/>
          <p:cNvGrpSpPr/>
          <p:nvPr/>
        </p:nvGrpSpPr>
        <p:grpSpPr>
          <a:xfrm>
            <a:off x="10840848" y="3136030"/>
            <a:ext cx="296133" cy="331191"/>
            <a:chOff x="4791500" y="4541438"/>
            <a:chExt cx="163225" cy="182575"/>
          </a:xfrm>
        </p:grpSpPr>
        <p:sp>
          <p:nvSpPr>
            <p:cNvPr id="342" name="Google Shape;342;p3"/>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4" name="Google Shape;344;p3"/>
          <p:cNvGrpSpPr/>
          <p:nvPr/>
        </p:nvGrpSpPr>
        <p:grpSpPr>
          <a:xfrm>
            <a:off x="2160923" y="4075780"/>
            <a:ext cx="256688" cy="303621"/>
            <a:chOff x="1824250" y="1008625"/>
            <a:chExt cx="144250" cy="170625"/>
          </a:xfrm>
        </p:grpSpPr>
        <p:sp>
          <p:nvSpPr>
            <p:cNvPr id="345" name="Google Shape;345;p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3"/>
          <p:cNvGrpSpPr/>
          <p:nvPr/>
        </p:nvGrpSpPr>
        <p:grpSpPr>
          <a:xfrm rot="-7762275">
            <a:off x="8431197" y="336305"/>
            <a:ext cx="1252552" cy="2191955"/>
            <a:chOff x="7354581" y="3323800"/>
            <a:chExt cx="939478" cy="1644077"/>
          </a:xfrm>
        </p:grpSpPr>
        <p:sp>
          <p:nvSpPr>
            <p:cNvPr id="348" name="Google Shape;348;p3"/>
            <p:cNvSpPr/>
            <p:nvPr/>
          </p:nvSpPr>
          <p:spPr>
            <a:xfrm>
              <a:off x="7507061" y="4467103"/>
              <a:ext cx="781494" cy="491850"/>
            </a:xfrm>
            <a:custGeom>
              <a:avLst/>
              <a:gdLst/>
              <a:ahLst/>
              <a:cxnLst/>
              <a:rect l="l" t="t" r="r" b="b"/>
              <a:pathLst>
                <a:path w="29253" h="18411" extrusionOk="0">
                  <a:moveTo>
                    <a:pt x="26615" y="1"/>
                  </a:moveTo>
                  <a:cubicBezTo>
                    <a:pt x="26615" y="1"/>
                    <a:pt x="24400" y="694"/>
                    <a:pt x="21190" y="1631"/>
                  </a:cubicBezTo>
                  <a:cubicBezTo>
                    <a:pt x="14867" y="3461"/>
                    <a:pt x="4699" y="6279"/>
                    <a:pt x="0" y="6722"/>
                  </a:cubicBezTo>
                  <a:cubicBezTo>
                    <a:pt x="0" y="6722"/>
                    <a:pt x="58" y="7376"/>
                    <a:pt x="199" y="8352"/>
                  </a:cubicBezTo>
                  <a:cubicBezTo>
                    <a:pt x="527" y="10592"/>
                    <a:pt x="1303" y="14649"/>
                    <a:pt x="2966" y="17256"/>
                  </a:cubicBezTo>
                  <a:cubicBezTo>
                    <a:pt x="3489" y="18076"/>
                    <a:pt x="4855" y="18411"/>
                    <a:pt x="6693" y="18411"/>
                  </a:cubicBezTo>
                  <a:cubicBezTo>
                    <a:pt x="9889" y="18411"/>
                    <a:pt x="14513" y="17397"/>
                    <a:pt x="18610" y="16158"/>
                  </a:cubicBezTo>
                  <a:cubicBezTo>
                    <a:pt x="22872" y="14874"/>
                    <a:pt x="26570" y="13346"/>
                    <a:pt x="27507" y="12473"/>
                  </a:cubicBezTo>
                  <a:cubicBezTo>
                    <a:pt x="29253" y="10830"/>
                    <a:pt x="27892" y="4700"/>
                    <a:pt x="27096" y="1682"/>
                  </a:cubicBezTo>
                  <a:cubicBezTo>
                    <a:pt x="26820" y="649"/>
                    <a:pt x="26615" y="1"/>
                    <a:pt x="26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
            <p:cNvSpPr/>
            <p:nvPr/>
          </p:nvSpPr>
          <p:spPr>
            <a:xfrm>
              <a:off x="7498139" y="4458341"/>
              <a:ext cx="795920" cy="509535"/>
            </a:xfrm>
            <a:custGeom>
              <a:avLst/>
              <a:gdLst/>
              <a:ahLst/>
              <a:cxnLst/>
              <a:rect l="l" t="t" r="r" b="b"/>
              <a:pathLst>
                <a:path w="29793" h="19073" extrusionOk="0">
                  <a:moveTo>
                    <a:pt x="26730" y="739"/>
                  </a:moveTo>
                  <a:cubicBezTo>
                    <a:pt x="26814" y="1022"/>
                    <a:pt x="26949" y="1497"/>
                    <a:pt x="27109" y="2094"/>
                  </a:cubicBezTo>
                  <a:cubicBezTo>
                    <a:pt x="28579" y="7666"/>
                    <a:pt x="28759" y="11485"/>
                    <a:pt x="27616" y="12564"/>
                  </a:cubicBezTo>
                  <a:cubicBezTo>
                    <a:pt x="26730" y="13392"/>
                    <a:pt x="23039" y="14913"/>
                    <a:pt x="18847" y="16171"/>
                  </a:cubicBezTo>
                  <a:cubicBezTo>
                    <a:pt x="14562" y="17473"/>
                    <a:pt x="10025" y="18419"/>
                    <a:pt x="6982" y="18419"/>
                  </a:cubicBezTo>
                  <a:cubicBezTo>
                    <a:pt x="5267" y="18419"/>
                    <a:pt x="4027" y="18118"/>
                    <a:pt x="3576" y="17410"/>
                  </a:cubicBezTo>
                  <a:cubicBezTo>
                    <a:pt x="1946" y="14849"/>
                    <a:pt x="1175" y="10811"/>
                    <a:pt x="854" y="8635"/>
                  </a:cubicBezTo>
                  <a:cubicBezTo>
                    <a:pt x="771" y="8077"/>
                    <a:pt x="720" y="7621"/>
                    <a:pt x="694" y="7345"/>
                  </a:cubicBezTo>
                  <a:cubicBezTo>
                    <a:pt x="5296" y="6831"/>
                    <a:pt x="14566" y="4315"/>
                    <a:pt x="21608" y="2274"/>
                  </a:cubicBezTo>
                  <a:cubicBezTo>
                    <a:pt x="24098" y="1548"/>
                    <a:pt x="26005" y="964"/>
                    <a:pt x="26730" y="739"/>
                  </a:cubicBezTo>
                  <a:close/>
                  <a:moveTo>
                    <a:pt x="26945" y="0"/>
                  </a:moveTo>
                  <a:cubicBezTo>
                    <a:pt x="26914" y="0"/>
                    <a:pt x="26883" y="5"/>
                    <a:pt x="26852" y="14"/>
                  </a:cubicBezTo>
                  <a:cubicBezTo>
                    <a:pt x="26827" y="27"/>
                    <a:pt x="24599" y="727"/>
                    <a:pt x="21434" y="1645"/>
                  </a:cubicBezTo>
                  <a:cubicBezTo>
                    <a:pt x="14238" y="3731"/>
                    <a:pt x="4744" y="6305"/>
                    <a:pt x="309" y="6722"/>
                  </a:cubicBezTo>
                  <a:cubicBezTo>
                    <a:pt x="129" y="6741"/>
                    <a:pt x="1" y="6896"/>
                    <a:pt x="13" y="7075"/>
                  </a:cubicBezTo>
                  <a:cubicBezTo>
                    <a:pt x="13" y="7101"/>
                    <a:pt x="65" y="7749"/>
                    <a:pt x="212" y="8725"/>
                  </a:cubicBezTo>
                  <a:cubicBezTo>
                    <a:pt x="533" y="10959"/>
                    <a:pt x="1329" y="15099"/>
                    <a:pt x="3030" y="17757"/>
                  </a:cubicBezTo>
                  <a:cubicBezTo>
                    <a:pt x="3640" y="18720"/>
                    <a:pt x="5162" y="19073"/>
                    <a:pt x="7055" y="19073"/>
                  </a:cubicBezTo>
                  <a:cubicBezTo>
                    <a:pt x="11087" y="19073"/>
                    <a:pt x="16813" y="17468"/>
                    <a:pt x="19046" y="16800"/>
                  </a:cubicBezTo>
                  <a:cubicBezTo>
                    <a:pt x="23392" y="15491"/>
                    <a:pt x="27103" y="13944"/>
                    <a:pt x="28066" y="13039"/>
                  </a:cubicBezTo>
                  <a:cubicBezTo>
                    <a:pt x="29792" y="11415"/>
                    <a:pt x="28842" y="6100"/>
                    <a:pt x="27745" y="1927"/>
                  </a:cubicBezTo>
                  <a:cubicBezTo>
                    <a:pt x="27475" y="900"/>
                    <a:pt x="27270" y="258"/>
                    <a:pt x="27257" y="226"/>
                  </a:cubicBezTo>
                  <a:cubicBezTo>
                    <a:pt x="27215" y="90"/>
                    <a:pt x="27083" y="0"/>
                    <a:pt x="26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
            <p:cNvSpPr/>
            <p:nvPr/>
          </p:nvSpPr>
          <p:spPr>
            <a:xfrm>
              <a:off x="7372264" y="3332749"/>
              <a:ext cx="869653" cy="1358912"/>
            </a:xfrm>
            <a:custGeom>
              <a:avLst/>
              <a:gdLst/>
              <a:ahLst/>
              <a:cxnLst/>
              <a:rect l="l" t="t" r="r" b="b"/>
              <a:pathLst>
                <a:path w="32553" h="50867" extrusionOk="0">
                  <a:moveTo>
                    <a:pt x="9655" y="0"/>
                  </a:moveTo>
                  <a:cubicBezTo>
                    <a:pt x="9655" y="0"/>
                    <a:pt x="9187" y="39"/>
                    <a:pt x="8635" y="109"/>
                  </a:cubicBezTo>
                  <a:cubicBezTo>
                    <a:pt x="7890" y="206"/>
                    <a:pt x="6991" y="360"/>
                    <a:pt x="6991" y="552"/>
                  </a:cubicBezTo>
                  <a:lnTo>
                    <a:pt x="5688" y="5392"/>
                  </a:lnTo>
                  <a:lnTo>
                    <a:pt x="5553" y="5887"/>
                  </a:lnTo>
                  <a:cubicBezTo>
                    <a:pt x="3243" y="11388"/>
                    <a:pt x="1387" y="17076"/>
                    <a:pt x="1" y="22879"/>
                  </a:cubicBezTo>
                  <a:lnTo>
                    <a:pt x="2934" y="40409"/>
                  </a:lnTo>
                  <a:lnTo>
                    <a:pt x="4674" y="50866"/>
                  </a:lnTo>
                  <a:lnTo>
                    <a:pt x="5233" y="50809"/>
                  </a:lnTo>
                  <a:cubicBezTo>
                    <a:pt x="13744" y="49859"/>
                    <a:pt x="21589" y="47702"/>
                    <a:pt x="26666" y="46071"/>
                  </a:cubicBezTo>
                  <a:cubicBezTo>
                    <a:pt x="29388" y="45192"/>
                    <a:pt x="31320" y="44473"/>
                    <a:pt x="32129" y="44145"/>
                  </a:cubicBezTo>
                  <a:lnTo>
                    <a:pt x="32553" y="43979"/>
                  </a:lnTo>
                  <a:lnTo>
                    <a:pt x="29221" y="34074"/>
                  </a:lnTo>
                  <a:lnTo>
                    <a:pt x="23540" y="17101"/>
                  </a:lnTo>
                  <a:cubicBezTo>
                    <a:pt x="21383" y="13327"/>
                    <a:pt x="13308" y="4776"/>
                    <a:pt x="13308" y="4776"/>
                  </a:cubicBezTo>
                  <a:lnTo>
                    <a:pt x="12878" y="4218"/>
                  </a:lnTo>
                  <a:lnTo>
                    <a:pt x="9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7363368" y="3323800"/>
              <a:ext cx="888167" cy="1376437"/>
            </a:xfrm>
            <a:custGeom>
              <a:avLst/>
              <a:gdLst/>
              <a:ahLst/>
              <a:cxnLst/>
              <a:rect l="l" t="t" r="r" b="b"/>
              <a:pathLst>
                <a:path w="33246" h="51523" extrusionOk="0">
                  <a:moveTo>
                    <a:pt x="9834" y="669"/>
                  </a:moveTo>
                  <a:lnTo>
                    <a:pt x="13378" y="5304"/>
                  </a:lnTo>
                  <a:cubicBezTo>
                    <a:pt x="13391" y="5310"/>
                    <a:pt x="13397" y="5323"/>
                    <a:pt x="13403" y="5329"/>
                  </a:cubicBezTo>
                  <a:cubicBezTo>
                    <a:pt x="13480" y="5413"/>
                    <a:pt x="21434" y="13848"/>
                    <a:pt x="23572" y="17565"/>
                  </a:cubicBezTo>
                  <a:lnTo>
                    <a:pt x="29240" y="34505"/>
                  </a:lnTo>
                  <a:lnTo>
                    <a:pt x="32469" y="44127"/>
                  </a:lnTo>
                  <a:lnTo>
                    <a:pt x="32334" y="44179"/>
                  </a:lnTo>
                  <a:cubicBezTo>
                    <a:pt x="31403" y="44558"/>
                    <a:pt x="29419" y="45283"/>
                    <a:pt x="26897" y="46092"/>
                  </a:cubicBezTo>
                  <a:cubicBezTo>
                    <a:pt x="21793" y="47729"/>
                    <a:pt x="13955" y="49879"/>
                    <a:pt x="5527" y="50810"/>
                  </a:cubicBezTo>
                  <a:lnTo>
                    <a:pt x="5270" y="50842"/>
                  </a:lnTo>
                  <a:lnTo>
                    <a:pt x="3588" y="40687"/>
                  </a:lnTo>
                  <a:lnTo>
                    <a:pt x="661" y="23220"/>
                  </a:lnTo>
                  <a:cubicBezTo>
                    <a:pt x="2048" y="17455"/>
                    <a:pt x="3890" y="11813"/>
                    <a:pt x="6182" y="6344"/>
                  </a:cubicBezTo>
                  <a:cubicBezTo>
                    <a:pt x="6188" y="6331"/>
                    <a:pt x="6195" y="6318"/>
                    <a:pt x="6195" y="6305"/>
                  </a:cubicBezTo>
                  <a:lnTo>
                    <a:pt x="7613" y="1041"/>
                  </a:lnTo>
                  <a:cubicBezTo>
                    <a:pt x="7722" y="990"/>
                    <a:pt x="8063" y="881"/>
                    <a:pt x="9006" y="765"/>
                  </a:cubicBezTo>
                  <a:cubicBezTo>
                    <a:pt x="9340" y="720"/>
                    <a:pt x="9648" y="688"/>
                    <a:pt x="9834" y="669"/>
                  </a:cubicBezTo>
                  <a:close/>
                  <a:moveTo>
                    <a:pt x="9978" y="1"/>
                  </a:moveTo>
                  <a:cubicBezTo>
                    <a:pt x="9971" y="1"/>
                    <a:pt x="9964" y="1"/>
                    <a:pt x="9956" y="1"/>
                  </a:cubicBezTo>
                  <a:cubicBezTo>
                    <a:pt x="9937" y="8"/>
                    <a:pt x="9475" y="46"/>
                    <a:pt x="8929" y="117"/>
                  </a:cubicBezTo>
                  <a:cubicBezTo>
                    <a:pt x="7369" y="316"/>
                    <a:pt x="7029" y="509"/>
                    <a:pt x="7003" y="830"/>
                  </a:cubicBezTo>
                  <a:lnTo>
                    <a:pt x="5578" y="6113"/>
                  </a:lnTo>
                  <a:cubicBezTo>
                    <a:pt x="3267" y="11627"/>
                    <a:pt x="1406" y="17321"/>
                    <a:pt x="13" y="23130"/>
                  </a:cubicBezTo>
                  <a:cubicBezTo>
                    <a:pt x="6" y="23175"/>
                    <a:pt x="0" y="23220"/>
                    <a:pt x="13" y="23265"/>
                  </a:cubicBezTo>
                  <a:lnTo>
                    <a:pt x="2940" y="40796"/>
                  </a:lnTo>
                  <a:lnTo>
                    <a:pt x="4686" y="51253"/>
                  </a:lnTo>
                  <a:cubicBezTo>
                    <a:pt x="4712" y="51407"/>
                    <a:pt x="4847" y="51522"/>
                    <a:pt x="5007" y="51522"/>
                  </a:cubicBezTo>
                  <a:lnTo>
                    <a:pt x="5039" y="51522"/>
                  </a:lnTo>
                  <a:lnTo>
                    <a:pt x="5604" y="51458"/>
                  </a:lnTo>
                  <a:cubicBezTo>
                    <a:pt x="14077" y="50521"/>
                    <a:pt x="21967" y="48358"/>
                    <a:pt x="27096" y="46714"/>
                  </a:cubicBezTo>
                  <a:cubicBezTo>
                    <a:pt x="29638" y="45899"/>
                    <a:pt x="31641" y="45161"/>
                    <a:pt x="32578" y="44782"/>
                  </a:cubicBezTo>
                  <a:lnTo>
                    <a:pt x="33001" y="44615"/>
                  </a:lnTo>
                  <a:cubicBezTo>
                    <a:pt x="33162" y="44551"/>
                    <a:pt x="33245" y="44371"/>
                    <a:pt x="33188" y="44211"/>
                  </a:cubicBezTo>
                  <a:lnTo>
                    <a:pt x="29862" y="34300"/>
                  </a:lnTo>
                  <a:lnTo>
                    <a:pt x="24181" y="17327"/>
                  </a:lnTo>
                  <a:cubicBezTo>
                    <a:pt x="24175" y="17308"/>
                    <a:pt x="24162" y="17289"/>
                    <a:pt x="24156" y="17269"/>
                  </a:cubicBezTo>
                  <a:cubicBezTo>
                    <a:pt x="22024" y="13540"/>
                    <a:pt x="14360" y="5387"/>
                    <a:pt x="13891" y="4893"/>
                  </a:cubicBezTo>
                  <a:lnTo>
                    <a:pt x="10245" y="130"/>
                  </a:lnTo>
                  <a:cubicBezTo>
                    <a:pt x="10179" y="46"/>
                    <a:pt x="10085" y="1"/>
                    <a:pt x="9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7450642" y="4242813"/>
              <a:ext cx="791272" cy="448652"/>
            </a:xfrm>
            <a:custGeom>
              <a:avLst/>
              <a:gdLst/>
              <a:ahLst/>
              <a:cxnLst/>
              <a:rect l="l" t="t" r="r" b="b"/>
              <a:pathLst>
                <a:path w="29619" h="16794" extrusionOk="0">
                  <a:moveTo>
                    <a:pt x="26307" y="0"/>
                  </a:moveTo>
                  <a:cubicBezTo>
                    <a:pt x="13654" y="5463"/>
                    <a:pt x="0" y="6336"/>
                    <a:pt x="0" y="6336"/>
                  </a:cubicBezTo>
                  <a:lnTo>
                    <a:pt x="508" y="9385"/>
                  </a:lnTo>
                  <a:lnTo>
                    <a:pt x="1015" y="12454"/>
                  </a:lnTo>
                  <a:lnTo>
                    <a:pt x="1740" y="16793"/>
                  </a:lnTo>
                  <a:cubicBezTo>
                    <a:pt x="16626" y="15240"/>
                    <a:pt x="29619" y="9912"/>
                    <a:pt x="29619" y="9912"/>
                  </a:cubicBezTo>
                  <a:lnTo>
                    <a:pt x="28117" y="5431"/>
                  </a:lnTo>
                  <a:lnTo>
                    <a:pt x="27359" y="3152"/>
                  </a:lnTo>
                  <a:lnTo>
                    <a:pt x="26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7442414" y="4234799"/>
              <a:ext cx="808423" cy="464707"/>
            </a:xfrm>
            <a:custGeom>
              <a:avLst/>
              <a:gdLst/>
              <a:ahLst/>
              <a:cxnLst/>
              <a:rect l="l" t="t" r="r" b="b"/>
              <a:pathLst>
                <a:path w="30261" h="17395" extrusionOk="0">
                  <a:moveTo>
                    <a:pt x="26428" y="698"/>
                  </a:moveTo>
                  <a:lnTo>
                    <a:pt x="29548" y="10038"/>
                  </a:lnTo>
                  <a:cubicBezTo>
                    <a:pt x="27667" y="10783"/>
                    <a:pt x="15715" y="15328"/>
                    <a:pt x="2292" y="16772"/>
                  </a:cubicBezTo>
                  <a:lnTo>
                    <a:pt x="649" y="6912"/>
                  </a:lnTo>
                  <a:cubicBezTo>
                    <a:pt x="2793" y="6732"/>
                    <a:pt x="15041" y="5551"/>
                    <a:pt x="26428" y="698"/>
                  </a:cubicBezTo>
                  <a:close/>
                  <a:moveTo>
                    <a:pt x="26615" y="0"/>
                  </a:moveTo>
                  <a:cubicBezTo>
                    <a:pt x="26573" y="0"/>
                    <a:pt x="26531" y="8"/>
                    <a:pt x="26493" y="24"/>
                  </a:cubicBezTo>
                  <a:cubicBezTo>
                    <a:pt x="14039" y="5410"/>
                    <a:pt x="424" y="6334"/>
                    <a:pt x="289" y="6347"/>
                  </a:cubicBezTo>
                  <a:cubicBezTo>
                    <a:pt x="199" y="6347"/>
                    <a:pt x="122" y="6392"/>
                    <a:pt x="71" y="6456"/>
                  </a:cubicBezTo>
                  <a:cubicBezTo>
                    <a:pt x="20" y="6521"/>
                    <a:pt x="0" y="6604"/>
                    <a:pt x="13" y="6687"/>
                  </a:cubicBezTo>
                  <a:lnTo>
                    <a:pt x="1753" y="17144"/>
                  </a:lnTo>
                  <a:cubicBezTo>
                    <a:pt x="1778" y="17292"/>
                    <a:pt x="1900" y="17395"/>
                    <a:pt x="2048" y="17395"/>
                  </a:cubicBezTo>
                  <a:lnTo>
                    <a:pt x="2080" y="17395"/>
                  </a:lnTo>
                  <a:cubicBezTo>
                    <a:pt x="16838" y="15848"/>
                    <a:pt x="29908" y="10539"/>
                    <a:pt x="30042" y="10488"/>
                  </a:cubicBezTo>
                  <a:cubicBezTo>
                    <a:pt x="30184" y="10423"/>
                    <a:pt x="30261" y="10263"/>
                    <a:pt x="30209" y="10115"/>
                  </a:cubicBezTo>
                  <a:lnTo>
                    <a:pt x="26897" y="204"/>
                  </a:lnTo>
                  <a:cubicBezTo>
                    <a:pt x="26865" y="127"/>
                    <a:pt x="26807" y="63"/>
                    <a:pt x="26736" y="24"/>
                  </a:cubicBezTo>
                  <a:cubicBezTo>
                    <a:pt x="26698" y="8"/>
                    <a:pt x="26656" y="0"/>
                    <a:pt x="266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7372104" y="3445749"/>
              <a:ext cx="629218" cy="498555"/>
            </a:xfrm>
            <a:custGeom>
              <a:avLst/>
              <a:gdLst/>
              <a:ahLst/>
              <a:cxnLst/>
              <a:rect l="l" t="t" r="r" b="b"/>
              <a:pathLst>
                <a:path w="23553" h="18662" extrusionOk="0">
                  <a:moveTo>
                    <a:pt x="12877" y="1"/>
                  </a:moveTo>
                  <a:lnTo>
                    <a:pt x="5675" y="1182"/>
                  </a:lnTo>
                  <a:lnTo>
                    <a:pt x="5540" y="1670"/>
                  </a:lnTo>
                  <a:cubicBezTo>
                    <a:pt x="3236" y="7177"/>
                    <a:pt x="1387" y="12858"/>
                    <a:pt x="0" y="18661"/>
                  </a:cubicBezTo>
                  <a:cubicBezTo>
                    <a:pt x="1111" y="18642"/>
                    <a:pt x="4359" y="13975"/>
                    <a:pt x="5893" y="13776"/>
                  </a:cubicBezTo>
                  <a:cubicBezTo>
                    <a:pt x="5946" y="13769"/>
                    <a:pt x="6001" y="13766"/>
                    <a:pt x="6057" y="13766"/>
                  </a:cubicBezTo>
                  <a:cubicBezTo>
                    <a:pt x="7580" y="13766"/>
                    <a:pt x="10460" y="16231"/>
                    <a:pt x="11677" y="16231"/>
                  </a:cubicBezTo>
                  <a:cubicBezTo>
                    <a:pt x="11732" y="16231"/>
                    <a:pt x="11783" y="16226"/>
                    <a:pt x="11831" y="16216"/>
                  </a:cubicBezTo>
                  <a:cubicBezTo>
                    <a:pt x="12980" y="15965"/>
                    <a:pt x="14412" y="12139"/>
                    <a:pt x="15464" y="11754"/>
                  </a:cubicBezTo>
                  <a:cubicBezTo>
                    <a:pt x="15542" y="11726"/>
                    <a:pt x="15642" y="11713"/>
                    <a:pt x="15762" y="11713"/>
                  </a:cubicBezTo>
                  <a:cubicBezTo>
                    <a:pt x="16990" y="11713"/>
                    <a:pt x="20254" y="13093"/>
                    <a:pt x="22378" y="13093"/>
                  </a:cubicBezTo>
                  <a:cubicBezTo>
                    <a:pt x="22832" y="13093"/>
                    <a:pt x="23234" y="13030"/>
                    <a:pt x="23553" y="12878"/>
                  </a:cubicBezTo>
                  <a:cubicBezTo>
                    <a:pt x="21409" y="9116"/>
                    <a:pt x="13301" y="565"/>
                    <a:pt x="13301" y="565"/>
                  </a:cubicBezTo>
                  <a:lnTo>
                    <a:pt x="128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7361124" y="3436319"/>
              <a:ext cx="652380" cy="516909"/>
            </a:xfrm>
            <a:custGeom>
              <a:avLst/>
              <a:gdLst/>
              <a:ahLst/>
              <a:cxnLst/>
              <a:rect l="l" t="t" r="r" b="b"/>
              <a:pathLst>
                <a:path w="24420" h="19349" extrusionOk="0">
                  <a:moveTo>
                    <a:pt x="13147" y="707"/>
                  </a:moveTo>
                  <a:lnTo>
                    <a:pt x="13455" y="1111"/>
                  </a:lnTo>
                  <a:lnTo>
                    <a:pt x="13481" y="1137"/>
                  </a:lnTo>
                  <a:cubicBezTo>
                    <a:pt x="13558" y="1220"/>
                    <a:pt x="21113" y="9212"/>
                    <a:pt x="23476" y="13051"/>
                  </a:cubicBezTo>
                  <a:cubicBezTo>
                    <a:pt x="23272" y="13098"/>
                    <a:pt x="23043" y="13119"/>
                    <a:pt x="22793" y="13119"/>
                  </a:cubicBezTo>
                  <a:cubicBezTo>
                    <a:pt x="21641" y="13119"/>
                    <a:pt x="20068" y="12674"/>
                    <a:pt x="18738" y="12300"/>
                  </a:cubicBezTo>
                  <a:cubicBezTo>
                    <a:pt x="17530" y="11958"/>
                    <a:pt x="16712" y="11739"/>
                    <a:pt x="16171" y="11739"/>
                  </a:cubicBezTo>
                  <a:cubicBezTo>
                    <a:pt x="16010" y="11739"/>
                    <a:pt x="15874" y="11758"/>
                    <a:pt x="15760" y="11799"/>
                  </a:cubicBezTo>
                  <a:cubicBezTo>
                    <a:pt x="15156" y="12024"/>
                    <a:pt x="14579" y="12967"/>
                    <a:pt x="13911" y="14065"/>
                  </a:cubicBezTo>
                  <a:cubicBezTo>
                    <a:pt x="13340" y="14989"/>
                    <a:pt x="12634" y="16145"/>
                    <a:pt x="12171" y="16248"/>
                  </a:cubicBezTo>
                  <a:cubicBezTo>
                    <a:pt x="12142" y="16254"/>
                    <a:pt x="12108" y="16258"/>
                    <a:pt x="12073" y="16258"/>
                  </a:cubicBezTo>
                  <a:cubicBezTo>
                    <a:pt x="11593" y="16258"/>
                    <a:pt x="10604" y="15683"/>
                    <a:pt x="9726" y="15169"/>
                  </a:cubicBezTo>
                  <a:cubicBezTo>
                    <a:pt x="8558" y="14490"/>
                    <a:pt x="7352" y="13789"/>
                    <a:pt x="6461" y="13789"/>
                  </a:cubicBezTo>
                  <a:cubicBezTo>
                    <a:pt x="6392" y="13789"/>
                    <a:pt x="6325" y="13793"/>
                    <a:pt x="6259" y="13802"/>
                  </a:cubicBezTo>
                  <a:cubicBezTo>
                    <a:pt x="5341" y="13924"/>
                    <a:pt x="4102" y="15227"/>
                    <a:pt x="2787" y="16601"/>
                  </a:cubicBezTo>
                  <a:cubicBezTo>
                    <a:pt x="2183" y="17230"/>
                    <a:pt x="1413" y="18032"/>
                    <a:pt x="893" y="18437"/>
                  </a:cubicBezTo>
                  <a:cubicBezTo>
                    <a:pt x="2254" y="12878"/>
                    <a:pt x="4045" y="7428"/>
                    <a:pt x="6253" y="2145"/>
                  </a:cubicBezTo>
                  <a:lnTo>
                    <a:pt x="6349" y="1824"/>
                  </a:lnTo>
                  <a:lnTo>
                    <a:pt x="13147" y="707"/>
                  </a:lnTo>
                  <a:close/>
                  <a:moveTo>
                    <a:pt x="13430" y="1"/>
                  </a:moveTo>
                  <a:lnTo>
                    <a:pt x="5829" y="1246"/>
                  </a:lnTo>
                  <a:lnTo>
                    <a:pt x="5650" y="1913"/>
                  </a:lnTo>
                  <a:cubicBezTo>
                    <a:pt x="3339" y="7434"/>
                    <a:pt x="1483" y="13128"/>
                    <a:pt x="97" y="18937"/>
                  </a:cubicBezTo>
                  <a:lnTo>
                    <a:pt x="1" y="19348"/>
                  </a:lnTo>
                  <a:lnTo>
                    <a:pt x="418" y="19348"/>
                  </a:lnTo>
                  <a:cubicBezTo>
                    <a:pt x="1047" y="19335"/>
                    <a:pt x="1907" y="18469"/>
                    <a:pt x="3255" y="17056"/>
                  </a:cubicBezTo>
                  <a:cubicBezTo>
                    <a:pt x="4321" y="15940"/>
                    <a:pt x="5656" y="14547"/>
                    <a:pt x="6343" y="14457"/>
                  </a:cubicBezTo>
                  <a:cubicBezTo>
                    <a:pt x="6382" y="14452"/>
                    <a:pt x="6423" y="14449"/>
                    <a:pt x="6465" y="14449"/>
                  </a:cubicBezTo>
                  <a:cubicBezTo>
                    <a:pt x="7177" y="14449"/>
                    <a:pt x="8350" y="15135"/>
                    <a:pt x="9392" y="15741"/>
                  </a:cubicBezTo>
                  <a:cubicBezTo>
                    <a:pt x="10469" y="16362"/>
                    <a:pt x="11416" y="16912"/>
                    <a:pt x="12087" y="16912"/>
                  </a:cubicBezTo>
                  <a:cubicBezTo>
                    <a:pt x="12164" y="16912"/>
                    <a:pt x="12237" y="16905"/>
                    <a:pt x="12306" y="16890"/>
                  </a:cubicBezTo>
                  <a:cubicBezTo>
                    <a:pt x="13045" y="16729"/>
                    <a:pt x="13731" y="15599"/>
                    <a:pt x="14463" y="14405"/>
                  </a:cubicBezTo>
                  <a:cubicBezTo>
                    <a:pt x="14970" y="13584"/>
                    <a:pt x="15593" y="12557"/>
                    <a:pt x="15985" y="12415"/>
                  </a:cubicBezTo>
                  <a:cubicBezTo>
                    <a:pt x="16031" y="12398"/>
                    <a:pt x="16096" y="12390"/>
                    <a:pt x="16176" y="12390"/>
                  </a:cubicBezTo>
                  <a:cubicBezTo>
                    <a:pt x="16651" y="12390"/>
                    <a:pt x="17657" y="12676"/>
                    <a:pt x="18559" y="12929"/>
                  </a:cubicBezTo>
                  <a:cubicBezTo>
                    <a:pt x="19981" y="13331"/>
                    <a:pt x="21541" y="13773"/>
                    <a:pt x="22782" y="13773"/>
                  </a:cubicBezTo>
                  <a:cubicBezTo>
                    <a:pt x="23282" y="13773"/>
                    <a:pt x="23731" y="13701"/>
                    <a:pt x="24098" y="13526"/>
                  </a:cubicBezTo>
                  <a:lnTo>
                    <a:pt x="24419" y="13372"/>
                  </a:lnTo>
                  <a:lnTo>
                    <a:pt x="24246" y="13070"/>
                  </a:lnTo>
                  <a:cubicBezTo>
                    <a:pt x="22128" y="9353"/>
                    <a:pt x="14437" y="1201"/>
                    <a:pt x="13969" y="700"/>
                  </a:cubicBezTo>
                  <a:lnTo>
                    <a:pt x="13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7463838" y="4327336"/>
              <a:ext cx="737601" cy="248530"/>
            </a:xfrm>
            <a:custGeom>
              <a:avLst/>
              <a:gdLst/>
              <a:ahLst/>
              <a:cxnLst/>
              <a:rect l="l" t="t" r="r" b="b"/>
              <a:pathLst>
                <a:path w="27610" h="9303" extrusionOk="0">
                  <a:moveTo>
                    <a:pt x="26852" y="1"/>
                  </a:moveTo>
                  <a:cubicBezTo>
                    <a:pt x="14592" y="5258"/>
                    <a:pt x="1" y="6234"/>
                    <a:pt x="1" y="6234"/>
                  </a:cubicBezTo>
                  <a:lnTo>
                    <a:pt x="508" y="9302"/>
                  </a:lnTo>
                  <a:cubicBezTo>
                    <a:pt x="17506" y="7698"/>
                    <a:pt x="27610" y="2267"/>
                    <a:pt x="27610" y="2267"/>
                  </a:cubicBezTo>
                  <a:lnTo>
                    <a:pt x="268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7454916" y="4318654"/>
              <a:ext cx="756302" cy="265948"/>
            </a:xfrm>
            <a:custGeom>
              <a:avLst/>
              <a:gdLst/>
              <a:ahLst/>
              <a:cxnLst/>
              <a:rect l="l" t="t" r="r" b="b"/>
              <a:pathLst>
                <a:path w="28310" h="9955" extrusionOk="0">
                  <a:moveTo>
                    <a:pt x="26994" y="762"/>
                  </a:moveTo>
                  <a:lnTo>
                    <a:pt x="27552" y="2431"/>
                  </a:lnTo>
                  <a:cubicBezTo>
                    <a:pt x="25922" y="3247"/>
                    <a:pt x="16242" y="7804"/>
                    <a:pt x="1118" y="9274"/>
                  </a:cubicBezTo>
                  <a:lnTo>
                    <a:pt x="713" y="6854"/>
                  </a:lnTo>
                  <a:cubicBezTo>
                    <a:pt x="3018" y="6668"/>
                    <a:pt x="15953" y="5410"/>
                    <a:pt x="26994" y="762"/>
                  </a:cubicBezTo>
                  <a:close/>
                  <a:moveTo>
                    <a:pt x="27184" y="0"/>
                  </a:moveTo>
                  <a:cubicBezTo>
                    <a:pt x="27142" y="0"/>
                    <a:pt x="27100" y="8"/>
                    <a:pt x="27058" y="24"/>
                  </a:cubicBezTo>
                  <a:cubicBezTo>
                    <a:pt x="14990" y="5198"/>
                    <a:pt x="457" y="6225"/>
                    <a:pt x="315" y="6232"/>
                  </a:cubicBezTo>
                  <a:cubicBezTo>
                    <a:pt x="219" y="6238"/>
                    <a:pt x="136" y="6283"/>
                    <a:pt x="78" y="6360"/>
                  </a:cubicBezTo>
                  <a:cubicBezTo>
                    <a:pt x="20" y="6431"/>
                    <a:pt x="1" y="6521"/>
                    <a:pt x="14" y="6610"/>
                  </a:cubicBezTo>
                  <a:lnTo>
                    <a:pt x="521" y="9685"/>
                  </a:lnTo>
                  <a:cubicBezTo>
                    <a:pt x="547" y="9839"/>
                    <a:pt x="681" y="9955"/>
                    <a:pt x="842" y="9955"/>
                  </a:cubicBezTo>
                  <a:lnTo>
                    <a:pt x="874" y="9955"/>
                  </a:lnTo>
                  <a:cubicBezTo>
                    <a:pt x="17744" y="8363"/>
                    <a:pt x="28002" y="2932"/>
                    <a:pt x="28104" y="2881"/>
                  </a:cubicBezTo>
                  <a:cubicBezTo>
                    <a:pt x="28239" y="2804"/>
                    <a:pt x="28310" y="2643"/>
                    <a:pt x="28258" y="2489"/>
                  </a:cubicBezTo>
                  <a:lnTo>
                    <a:pt x="27495" y="223"/>
                  </a:lnTo>
                  <a:cubicBezTo>
                    <a:pt x="27450" y="85"/>
                    <a:pt x="27322" y="0"/>
                    <a:pt x="27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7603604" y="3332909"/>
              <a:ext cx="684946" cy="1565900"/>
            </a:xfrm>
            <a:custGeom>
              <a:avLst/>
              <a:gdLst/>
              <a:ahLst/>
              <a:cxnLst/>
              <a:rect l="l" t="t" r="r" b="b"/>
              <a:pathLst>
                <a:path w="25639" h="58615" extrusionOk="0">
                  <a:moveTo>
                    <a:pt x="1021" y="1"/>
                  </a:moveTo>
                  <a:cubicBezTo>
                    <a:pt x="1021" y="1"/>
                    <a:pt x="552" y="39"/>
                    <a:pt x="0" y="110"/>
                  </a:cubicBezTo>
                  <a:cubicBezTo>
                    <a:pt x="1149" y="1939"/>
                    <a:pt x="2202" y="3827"/>
                    <a:pt x="3261" y="5714"/>
                  </a:cubicBezTo>
                  <a:cubicBezTo>
                    <a:pt x="6940" y="12287"/>
                    <a:pt x="10631" y="18905"/>
                    <a:pt x="13038" y="26044"/>
                  </a:cubicBezTo>
                  <a:cubicBezTo>
                    <a:pt x="14367" y="29998"/>
                    <a:pt x="15291" y="34074"/>
                    <a:pt x="16209" y="38144"/>
                  </a:cubicBezTo>
                  <a:cubicBezTo>
                    <a:pt x="16658" y="40127"/>
                    <a:pt x="17108" y="42111"/>
                    <a:pt x="17557" y="44095"/>
                  </a:cubicBezTo>
                  <a:cubicBezTo>
                    <a:pt x="17705" y="44762"/>
                    <a:pt x="17852" y="45423"/>
                    <a:pt x="18006" y="46078"/>
                  </a:cubicBezTo>
                  <a:cubicBezTo>
                    <a:pt x="18058" y="46309"/>
                    <a:pt x="18109" y="46540"/>
                    <a:pt x="18167" y="46778"/>
                  </a:cubicBezTo>
                  <a:cubicBezTo>
                    <a:pt x="18751" y="49384"/>
                    <a:pt x="19322" y="52196"/>
                    <a:pt x="18282" y="54654"/>
                  </a:cubicBezTo>
                  <a:cubicBezTo>
                    <a:pt x="17602" y="56246"/>
                    <a:pt x="16325" y="57498"/>
                    <a:pt x="14996" y="58615"/>
                  </a:cubicBezTo>
                  <a:cubicBezTo>
                    <a:pt x="19258" y="57331"/>
                    <a:pt x="22956" y="55803"/>
                    <a:pt x="23893" y="54930"/>
                  </a:cubicBezTo>
                  <a:cubicBezTo>
                    <a:pt x="25639" y="53287"/>
                    <a:pt x="24278" y="47157"/>
                    <a:pt x="23476" y="44152"/>
                  </a:cubicBezTo>
                  <a:lnTo>
                    <a:pt x="23906" y="43985"/>
                  </a:lnTo>
                  <a:lnTo>
                    <a:pt x="20581" y="34074"/>
                  </a:lnTo>
                  <a:lnTo>
                    <a:pt x="14906" y="17102"/>
                  </a:lnTo>
                  <a:cubicBezTo>
                    <a:pt x="12749" y="13327"/>
                    <a:pt x="4674" y="4777"/>
                    <a:pt x="4674" y="4777"/>
                  </a:cubicBezTo>
                  <a:lnTo>
                    <a:pt x="4244" y="4218"/>
                  </a:lnTo>
                  <a:lnTo>
                    <a:pt x="1021"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3"/>
            <p:cNvSpPr/>
            <p:nvPr/>
          </p:nvSpPr>
          <p:spPr>
            <a:xfrm>
              <a:off x="7521299" y="3812211"/>
              <a:ext cx="134457" cy="577605"/>
            </a:xfrm>
            <a:custGeom>
              <a:avLst/>
              <a:gdLst/>
              <a:ahLst/>
              <a:cxnLst/>
              <a:rect l="l" t="t" r="r" b="b"/>
              <a:pathLst>
                <a:path w="5033" h="21621" extrusionOk="0">
                  <a:moveTo>
                    <a:pt x="642" y="1"/>
                  </a:moveTo>
                  <a:lnTo>
                    <a:pt x="0" y="110"/>
                  </a:lnTo>
                  <a:cubicBezTo>
                    <a:pt x="26" y="257"/>
                    <a:pt x="2497" y="14746"/>
                    <a:pt x="4404" y="21621"/>
                  </a:cubicBezTo>
                  <a:lnTo>
                    <a:pt x="5033" y="21447"/>
                  </a:lnTo>
                  <a:cubicBezTo>
                    <a:pt x="3133" y="14604"/>
                    <a:pt x="668" y="148"/>
                    <a:pt x="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
            <p:cNvSpPr/>
            <p:nvPr/>
          </p:nvSpPr>
          <p:spPr>
            <a:xfrm>
              <a:off x="7777136" y="3757340"/>
              <a:ext cx="165873" cy="566118"/>
            </a:xfrm>
            <a:custGeom>
              <a:avLst/>
              <a:gdLst/>
              <a:ahLst/>
              <a:cxnLst/>
              <a:rect l="l" t="t" r="r" b="b"/>
              <a:pathLst>
                <a:path w="6209" h="21191" extrusionOk="0">
                  <a:moveTo>
                    <a:pt x="630" y="0"/>
                  </a:moveTo>
                  <a:lnTo>
                    <a:pt x="1" y="187"/>
                  </a:lnTo>
                  <a:cubicBezTo>
                    <a:pt x="46" y="328"/>
                    <a:pt x="4173" y="14264"/>
                    <a:pt x="5566" y="21190"/>
                  </a:cubicBezTo>
                  <a:lnTo>
                    <a:pt x="6208" y="21062"/>
                  </a:lnTo>
                  <a:cubicBezTo>
                    <a:pt x="4809" y="14103"/>
                    <a:pt x="668" y="142"/>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3"/>
            <p:cNvSpPr/>
            <p:nvPr/>
          </p:nvSpPr>
          <p:spPr>
            <a:xfrm>
              <a:off x="7679898" y="3877206"/>
              <a:ext cx="114260" cy="484664"/>
            </a:xfrm>
            <a:custGeom>
              <a:avLst/>
              <a:gdLst/>
              <a:ahLst/>
              <a:cxnLst/>
              <a:rect l="l" t="t" r="r" b="b"/>
              <a:pathLst>
                <a:path w="4277" h="18142" extrusionOk="0">
                  <a:moveTo>
                    <a:pt x="643" y="0"/>
                  </a:moveTo>
                  <a:lnTo>
                    <a:pt x="1" y="129"/>
                  </a:lnTo>
                  <a:cubicBezTo>
                    <a:pt x="27" y="257"/>
                    <a:pt x="2594" y="12929"/>
                    <a:pt x="3634" y="18141"/>
                  </a:cubicBezTo>
                  <a:lnTo>
                    <a:pt x="4276" y="18013"/>
                  </a:lnTo>
                  <a:cubicBezTo>
                    <a:pt x="3236" y="12800"/>
                    <a:pt x="669" y="129"/>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3"/>
            <p:cNvSpPr/>
            <p:nvPr/>
          </p:nvSpPr>
          <p:spPr>
            <a:xfrm>
              <a:off x="7410518" y="3908248"/>
              <a:ext cx="104803" cy="501120"/>
            </a:xfrm>
            <a:custGeom>
              <a:avLst/>
              <a:gdLst/>
              <a:ahLst/>
              <a:cxnLst/>
              <a:rect l="l" t="t" r="r" b="b"/>
              <a:pathLst>
                <a:path w="3923" h="18758" extrusionOk="0">
                  <a:moveTo>
                    <a:pt x="642" y="0"/>
                  </a:moveTo>
                  <a:lnTo>
                    <a:pt x="0" y="97"/>
                  </a:lnTo>
                  <a:cubicBezTo>
                    <a:pt x="26" y="238"/>
                    <a:pt x="2157" y="14322"/>
                    <a:pt x="3293" y="18757"/>
                  </a:cubicBezTo>
                  <a:lnTo>
                    <a:pt x="3922" y="18597"/>
                  </a:lnTo>
                  <a:cubicBezTo>
                    <a:pt x="2793" y="14193"/>
                    <a:pt x="668" y="142"/>
                    <a:pt x="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7925984" y="3789397"/>
              <a:ext cx="144582" cy="491342"/>
            </a:xfrm>
            <a:custGeom>
              <a:avLst/>
              <a:gdLst/>
              <a:ahLst/>
              <a:cxnLst/>
              <a:rect l="l" t="t" r="r" b="b"/>
              <a:pathLst>
                <a:path w="5412" h="18392" extrusionOk="0">
                  <a:moveTo>
                    <a:pt x="630" y="1"/>
                  </a:moveTo>
                  <a:lnTo>
                    <a:pt x="1" y="181"/>
                  </a:lnTo>
                  <a:cubicBezTo>
                    <a:pt x="46" y="335"/>
                    <a:pt x="4237" y="15131"/>
                    <a:pt x="4770" y="18392"/>
                  </a:cubicBezTo>
                  <a:lnTo>
                    <a:pt x="5412" y="18289"/>
                  </a:lnTo>
                  <a:cubicBezTo>
                    <a:pt x="4879" y="14990"/>
                    <a:pt x="803" y="61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rot="5012803">
              <a:off x="7408865" y="4024822"/>
              <a:ext cx="335451" cy="266849"/>
            </a:xfrm>
            <a:custGeom>
              <a:avLst/>
              <a:gdLst/>
              <a:ahLst/>
              <a:cxnLst/>
              <a:rect l="l" t="t" r="r" b="b"/>
              <a:pathLst>
                <a:path w="12557" h="9989" extrusionOk="0">
                  <a:moveTo>
                    <a:pt x="5817" y="1"/>
                  </a:moveTo>
                  <a:cubicBezTo>
                    <a:pt x="5448" y="1"/>
                    <a:pt x="5060" y="44"/>
                    <a:pt x="4654" y="137"/>
                  </a:cubicBezTo>
                  <a:cubicBezTo>
                    <a:pt x="4539" y="162"/>
                    <a:pt x="4417" y="188"/>
                    <a:pt x="4301" y="227"/>
                  </a:cubicBezTo>
                  <a:cubicBezTo>
                    <a:pt x="655" y="1254"/>
                    <a:pt x="0" y="4605"/>
                    <a:pt x="1239" y="7095"/>
                  </a:cubicBezTo>
                  <a:cubicBezTo>
                    <a:pt x="2076" y="8885"/>
                    <a:pt x="3870" y="9989"/>
                    <a:pt x="5790" y="9989"/>
                  </a:cubicBezTo>
                  <a:cubicBezTo>
                    <a:pt x="6121" y="9989"/>
                    <a:pt x="6457" y="9956"/>
                    <a:pt x="6792" y="9888"/>
                  </a:cubicBezTo>
                  <a:cubicBezTo>
                    <a:pt x="12557" y="8838"/>
                    <a:pt x="11090" y="1"/>
                    <a:pt x="5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rot="5749646">
              <a:off x="7435127" y="4004162"/>
              <a:ext cx="285910" cy="275544"/>
            </a:xfrm>
            <a:custGeom>
              <a:avLst/>
              <a:gdLst/>
              <a:ahLst/>
              <a:cxnLst/>
              <a:rect l="l" t="t" r="r" b="b"/>
              <a:pathLst>
                <a:path w="10702" h="10314" extrusionOk="0">
                  <a:moveTo>
                    <a:pt x="5517" y="318"/>
                  </a:moveTo>
                  <a:cubicBezTo>
                    <a:pt x="6703" y="318"/>
                    <a:pt x="7837" y="837"/>
                    <a:pt x="8622" y="1731"/>
                  </a:cubicBezTo>
                  <a:cubicBezTo>
                    <a:pt x="9893" y="3137"/>
                    <a:pt x="10348" y="5358"/>
                    <a:pt x="9745" y="7129"/>
                  </a:cubicBezTo>
                  <a:cubicBezTo>
                    <a:pt x="9244" y="8612"/>
                    <a:pt x="8070" y="9588"/>
                    <a:pt x="6446" y="9883"/>
                  </a:cubicBezTo>
                  <a:cubicBezTo>
                    <a:pt x="6118" y="9951"/>
                    <a:pt x="5789" y="9984"/>
                    <a:pt x="5464" y="9984"/>
                  </a:cubicBezTo>
                  <a:cubicBezTo>
                    <a:pt x="3608" y="9984"/>
                    <a:pt x="1876" y="8912"/>
                    <a:pt x="1073" y="7181"/>
                  </a:cubicBezTo>
                  <a:cubicBezTo>
                    <a:pt x="405" y="5839"/>
                    <a:pt x="334" y="4305"/>
                    <a:pt x="887" y="3066"/>
                  </a:cubicBezTo>
                  <a:cubicBezTo>
                    <a:pt x="1426" y="1846"/>
                    <a:pt x="2511" y="973"/>
                    <a:pt x="4038" y="543"/>
                  </a:cubicBezTo>
                  <a:cubicBezTo>
                    <a:pt x="4147" y="505"/>
                    <a:pt x="4263" y="479"/>
                    <a:pt x="4379" y="453"/>
                  </a:cubicBezTo>
                  <a:cubicBezTo>
                    <a:pt x="4744" y="370"/>
                    <a:pt x="5117" y="325"/>
                    <a:pt x="5496" y="325"/>
                  </a:cubicBezTo>
                  <a:lnTo>
                    <a:pt x="5496" y="318"/>
                  </a:lnTo>
                  <a:cubicBezTo>
                    <a:pt x="5503" y="318"/>
                    <a:pt x="5510" y="318"/>
                    <a:pt x="5517" y="318"/>
                  </a:cubicBezTo>
                  <a:close/>
                  <a:moveTo>
                    <a:pt x="5503" y="0"/>
                  </a:moveTo>
                  <a:cubicBezTo>
                    <a:pt x="5115" y="0"/>
                    <a:pt x="4716" y="46"/>
                    <a:pt x="4308" y="139"/>
                  </a:cubicBezTo>
                  <a:cubicBezTo>
                    <a:pt x="4186" y="164"/>
                    <a:pt x="4058" y="197"/>
                    <a:pt x="3942" y="229"/>
                  </a:cubicBezTo>
                  <a:cubicBezTo>
                    <a:pt x="2331" y="684"/>
                    <a:pt x="1169" y="1622"/>
                    <a:pt x="585" y="2931"/>
                  </a:cubicBezTo>
                  <a:cubicBezTo>
                    <a:pt x="1" y="4260"/>
                    <a:pt x="71" y="5903"/>
                    <a:pt x="777" y="7322"/>
                  </a:cubicBezTo>
                  <a:cubicBezTo>
                    <a:pt x="1625" y="9145"/>
                    <a:pt x="3454" y="10313"/>
                    <a:pt x="5470" y="10313"/>
                  </a:cubicBezTo>
                  <a:cubicBezTo>
                    <a:pt x="5816" y="10307"/>
                    <a:pt x="6170" y="10275"/>
                    <a:pt x="6510" y="10204"/>
                  </a:cubicBezTo>
                  <a:cubicBezTo>
                    <a:pt x="8256" y="9890"/>
                    <a:pt x="9514" y="8830"/>
                    <a:pt x="10060" y="7232"/>
                  </a:cubicBezTo>
                  <a:cubicBezTo>
                    <a:pt x="10702" y="5358"/>
                    <a:pt x="10214" y="3002"/>
                    <a:pt x="8872" y="1512"/>
                  </a:cubicBezTo>
                  <a:cubicBezTo>
                    <a:pt x="7977" y="518"/>
                    <a:pt x="6806"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rot="5012803">
              <a:off x="7530312" y="3970713"/>
              <a:ext cx="148692" cy="183527"/>
            </a:xfrm>
            <a:custGeom>
              <a:avLst/>
              <a:gdLst/>
              <a:ahLst/>
              <a:cxnLst/>
              <a:rect l="l" t="t" r="r" b="b"/>
              <a:pathLst>
                <a:path w="5566" h="6870" extrusionOk="0">
                  <a:moveTo>
                    <a:pt x="4301" y="1"/>
                  </a:moveTo>
                  <a:cubicBezTo>
                    <a:pt x="655" y="1028"/>
                    <a:pt x="0" y="4378"/>
                    <a:pt x="1239" y="6869"/>
                  </a:cubicBezTo>
                  <a:cubicBezTo>
                    <a:pt x="5566" y="4558"/>
                    <a:pt x="4301" y="1"/>
                    <a:pt x="4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rot="4723234">
              <a:off x="7757752" y="3964617"/>
              <a:ext cx="318291" cy="253351"/>
            </a:xfrm>
            <a:custGeom>
              <a:avLst/>
              <a:gdLst/>
              <a:ahLst/>
              <a:cxnLst/>
              <a:rect l="l" t="t" r="r" b="b"/>
              <a:pathLst>
                <a:path w="11915" h="9484" extrusionOk="0">
                  <a:moveTo>
                    <a:pt x="5539" y="0"/>
                  </a:moveTo>
                  <a:cubicBezTo>
                    <a:pt x="5181" y="0"/>
                    <a:pt x="4804" y="43"/>
                    <a:pt x="4410" y="135"/>
                  </a:cubicBezTo>
                  <a:cubicBezTo>
                    <a:pt x="4301" y="161"/>
                    <a:pt x="4192" y="187"/>
                    <a:pt x="4083" y="219"/>
                  </a:cubicBezTo>
                  <a:cubicBezTo>
                    <a:pt x="617" y="1201"/>
                    <a:pt x="0" y="4372"/>
                    <a:pt x="1175" y="6741"/>
                  </a:cubicBezTo>
                  <a:cubicBezTo>
                    <a:pt x="1973" y="8440"/>
                    <a:pt x="3668" y="9483"/>
                    <a:pt x="5489" y="9483"/>
                  </a:cubicBezTo>
                  <a:cubicBezTo>
                    <a:pt x="5807" y="9483"/>
                    <a:pt x="6130" y="9451"/>
                    <a:pt x="6452" y="9385"/>
                  </a:cubicBezTo>
                  <a:cubicBezTo>
                    <a:pt x="11914" y="8379"/>
                    <a:pt x="10536" y="0"/>
                    <a:pt x="5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rot="5547389">
              <a:off x="7779374" y="3944655"/>
              <a:ext cx="272195" cy="262016"/>
            </a:xfrm>
            <a:custGeom>
              <a:avLst/>
              <a:gdLst/>
              <a:ahLst/>
              <a:cxnLst/>
              <a:rect l="l" t="t" r="r" b="b"/>
              <a:pathLst>
                <a:path w="10189" h="9808" extrusionOk="0">
                  <a:moveTo>
                    <a:pt x="5267" y="320"/>
                  </a:moveTo>
                  <a:cubicBezTo>
                    <a:pt x="6383" y="320"/>
                    <a:pt x="7452" y="801"/>
                    <a:pt x="8192" y="1642"/>
                  </a:cubicBezTo>
                  <a:cubicBezTo>
                    <a:pt x="9392" y="2965"/>
                    <a:pt x="9835" y="5070"/>
                    <a:pt x="9264" y="6758"/>
                  </a:cubicBezTo>
                  <a:cubicBezTo>
                    <a:pt x="8789" y="8171"/>
                    <a:pt x="7678" y="9101"/>
                    <a:pt x="6138" y="9384"/>
                  </a:cubicBezTo>
                  <a:cubicBezTo>
                    <a:pt x="5824" y="9449"/>
                    <a:pt x="5509" y="9481"/>
                    <a:pt x="5199" y="9481"/>
                  </a:cubicBezTo>
                  <a:cubicBezTo>
                    <a:pt x="3440" y="9481"/>
                    <a:pt x="1804" y="8465"/>
                    <a:pt x="1041" y="6823"/>
                  </a:cubicBezTo>
                  <a:cubicBezTo>
                    <a:pt x="405" y="5552"/>
                    <a:pt x="341" y="4094"/>
                    <a:pt x="861" y="2926"/>
                  </a:cubicBezTo>
                  <a:cubicBezTo>
                    <a:pt x="1374" y="1771"/>
                    <a:pt x="2402" y="943"/>
                    <a:pt x="3846" y="538"/>
                  </a:cubicBezTo>
                  <a:cubicBezTo>
                    <a:pt x="3955" y="506"/>
                    <a:pt x="4064" y="474"/>
                    <a:pt x="4160" y="448"/>
                  </a:cubicBezTo>
                  <a:cubicBezTo>
                    <a:pt x="4513" y="365"/>
                    <a:pt x="4879" y="320"/>
                    <a:pt x="5245" y="320"/>
                  </a:cubicBezTo>
                  <a:cubicBezTo>
                    <a:pt x="5253" y="320"/>
                    <a:pt x="5260" y="320"/>
                    <a:pt x="5267" y="320"/>
                  </a:cubicBezTo>
                  <a:close/>
                  <a:moveTo>
                    <a:pt x="5256" y="0"/>
                  </a:moveTo>
                  <a:cubicBezTo>
                    <a:pt x="4877" y="0"/>
                    <a:pt x="4484" y="46"/>
                    <a:pt x="4083" y="140"/>
                  </a:cubicBezTo>
                  <a:cubicBezTo>
                    <a:pt x="3981" y="166"/>
                    <a:pt x="3865" y="192"/>
                    <a:pt x="3756" y="224"/>
                  </a:cubicBezTo>
                  <a:cubicBezTo>
                    <a:pt x="2222" y="654"/>
                    <a:pt x="1118" y="1533"/>
                    <a:pt x="559" y="2791"/>
                  </a:cubicBezTo>
                  <a:cubicBezTo>
                    <a:pt x="1" y="4050"/>
                    <a:pt x="71" y="5616"/>
                    <a:pt x="745" y="6964"/>
                  </a:cubicBezTo>
                  <a:cubicBezTo>
                    <a:pt x="1548" y="8697"/>
                    <a:pt x="3287" y="9808"/>
                    <a:pt x="5200" y="9808"/>
                  </a:cubicBezTo>
                  <a:cubicBezTo>
                    <a:pt x="5534" y="9808"/>
                    <a:pt x="5868" y="9776"/>
                    <a:pt x="6202" y="9711"/>
                  </a:cubicBezTo>
                  <a:cubicBezTo>
                    <a:pt x="7864" y="9403"/>
                    <a:pt x="9065" y="8389"/>
                    <a:pt x="9578" y="6868"/>
                  </a:cubicBezTo>
                  <a:cubicBezTo>
                    <a:pt x="10188" y="5070"/>
                    <a:pt x="9719" y="2836"/>
                    <a:pt x="8436" y="1424"/>
                  </a:cubicBezTo>
                  <a:cubicBezTo>
                    <a:pt x="7587" y="487"/>
                    <a:pt x="6487" y="0"/>
                    <a:pt x="5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rot="4723234">
              <a:off x="7862039" y="3910751"/>
              <a:ext cx="141234" cy="174252"/>
            </a:xfrm>
            <a:custGeom>
              <a:avLst/>
              <a:gdLst/>
              <a:ahLst/>
              <a:cxnLst/>
              <a:rect l="l" t="t" r="r" b="b"/>
              <a:pathLst>
                <a:path w="5287" h="6523" extrusionOk="0">
                  <a:moveTo>
                    <a:pt x="4083" y="1"/>
                  </a:moveTo>
                  <a:cubicBezTo>
                    <a:pt x="4083" y="1"/>
                    <a:pt x="4083" y="1"/>
                    <a:pt x="4083" y="1"/>
                  </a:cubicBezTo>
                  <a:cubicBezTo>
                    <a:pt x="617" y="983"/>
                    <a:pt x="0" y="4154"/>
                    <a:pt x="1175" y="6523"/>
                  </a:cubicBezTo>
                  <a:cubicBezTo>
                    <a:pt x="5287" y="4329"/>
                    <a:pt x="4085"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rot="9160486" flipH="1">
              <a:off x="7544928" y="4264139"/>
              <a:ext cx="146335" cy="80781"/>
            </a:xfrm>
            <a:custGeom>
              <a:avLst/>
              <a:gdLst/>
              <a:ahLst/>
              <a:cxnLst/>
              <a:rect l="l" t="t" r="r" b="b"/>
              <a:pathLst>
                <a:path w="5478" h="3024" extrusionOk="0">
                  <a:moveTo>
                    <a:pt x="2626" y="0"/>
                  </a:moveTo>
                  <a:cubicBezTo>
                    <a:pt x="2522" y="0"/>
                    <a:pt x="2423" y="17"/>
                    <a:pt x="2331" y="53"/>
                  </a:cubicBezTo>
                  <a:cubicBezTo>
                    <a:pt x="1214" y="490"/>
                    <a:pt x="1" y="2589"/>
                    <a:pt x="206" y="2980"/>
                  </a:cubicBezTo>
                  <a:cubicBezTo>
                    <a:pt x="222" y="3011"/>
                    <a:pt x="252" y="3024"/>
                    <a:pt x="294" y="3024"/>
                  </a:cubicBezTo>
                  <a:cubicBezTo>
                    <a:pt x="597" y="3024"/>
                    <a:pt x="1539"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72" y="0"/>
                    <a:pt x="2626"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rot="9160486" flipH="1">
              <a:off x="7540012" y="4254986"/>
              <a:ext cx="157448" cy="98305"/>
            </a:xfrm>
            <a:custGeom>
              <a:avLst/>
              <a:gdLst/>
              <a:ahLst/>
              <a:cxnLst/>
              <a:rect l="l" t="t" r="r" b="b"/>
              <a:pathLst>
                <a:path w="5894" h="3680" extrusionOk="0">
                  <a:moveTo>
                    <a:pt x="2800" y="649"/>
                  </a:moveTo>
                  <a:cubicBezTo>
                    <a:pt x="2992" y="662"/>
                    <a:pt x="3172" y="720"/>
                    <a:pt x="3339" y="809"/>
                  </a:cubicBezTo>
                  <a:cubicBezTo>
                    <a:pt x="4007" y="1130"/>
                    <a:pt x="4668" y="1830"/>
                    <a:pt x="4982" y="2241"/>
                  </a:cubicBezTo>
                  <a:cubicBezTo>
                    <a:pt x="4880" y="2234"/>
                    <a:pt x="4770" y="2222"/>
                    <a:pt x="4674" y="2215"/>
                  </a:cubicBezTo>
                  <a:cubicBezTo>
                    <a:pt x="4353" y="2187"/>
                    <a:pt x="3962" y="2152"/>
                    <a:pt x="3544" y="2152"/>
                  </a:cubicBezTo>
                  <a:cubicBezTo>
                    <a:pt x="3286" y="2152"/>
                    <a:pt x="3018" y="2166"/>
                    <a:pt x="2748" y="2202"/>
                  </a:cubicBezTo>
                  <a:cubicBezTo>
                    <a:pt x="2036" y="2305"/>
                    <a:pt x="1400" y="2607"/>
                    <a:pt x="938" y="2825"/>
                  </a:cubicBezTo>
                  <a:cubicBezTo>
                    <a:pt x="880" y="2851"/>
                    <a:pt x="823" y="2883"/>
                    <a:pt x="758" y="2909"/>
                  </a:cubicBezTo>
                  <a:cubicBezTo>
                    <a:pt x="1002" y="2286"/>
                    <a:pt x="1837" y="996"/>
                    <a:pt x="2626" y="681"/>
                  </a:cubicBezTo>
                  <a:cubicBezTo>
                    <a:pt x="2684" y="662"/>
                    <a:pt x="2742" y="649"/>
                    <a:pt x="2800" y="649"/>
                  </a:cubicBezTo>
                  <a:close/>
                  <a:moveTo>
                    <a:pt x="2808" y="1"/>
                  </a:moveTo>
                  <a:cubicBezTo>
                    <a:pt x="2664" y="1"/>
                    <a:pt x="2524" y="25"/>
                    <a:pt x="2389" y="78"/>
                  </a:cubicBezTo>
                  <a:cubicBezTo>
                    <a:pt x="1426" y="456"/>
                    <a:pt x="476" y="1830"/>
                    <a:pt x="155" y="2677"/>
                  </a:cubicBezTo>
                  <a:cubicBezTo>
                    <a:pt x="20" y="3030"/>
                    <a:pt x="1" y="3281"/>
                    <a:pt x="97" y="3461"/>
                  </a:cubicBezTo>
                  <a:cubicBezTo>
                    <a:pt x="159" y="3591"/>
                    <a:pt x="287" y="3679"/>
                    <a:pt x="435" y="3679"/>
                  </a:cubicBezTo>
                  <a:cubicBezTo>
                    <a:pt x="440" y="3679"/>
                    <a:pt x="445" y="3679"/>
                    <a:pt x="450" y="3679"/>
                  </a:cubicBezTo>
                  <a:cubicBezTo>
                    <a:pt x="662" y="3679"/>
                    <a:pt x="925" y="3550"/>
                    <a:pt x="1221" y="3409"/>
                  </a:cubicBezTo>
                  <a:cubicBezTo>
                    <a:pt x="1651" y="3210"/>
                    <a:pt x="2228" y="2934"/>
                    <a:pt x="2838" y="2844"/>
                  </a:cubicBezTo>
                  <a:cubicBezTo>
                    <a:pt x="3075" y="2811"/>
                    <a:pt x="3315" y="2799"/>
                    <a:pt x="3549" y="2799"/>
                  </a:cubicBezTo>
                  <a:cubicBezTo>
                    <a:pt x="3942" y="2799"/>
                    <a:pt x="4314" y="2833"/>
                    <a:pt x="4616" y="2857"/>
                  </a:cubicBezTo>
                  <a:cubicBezTo>
                    <a:pt x="4859" y="2880"/>
                    <a:pt x="5053" y="2899"/>
                    <a:pt x="5212" y="2899"/>
                  </a:cubicBezTo>
                  <a:cubicBezTo>
                    <a:pt x="5410" y="2899"/>
                    <a:pt x="5552" y="2869"/>
                    <a:pt x="5663" y="2780"/>
                  </a:cubicBezTo>
                  <a:cubicBezTo>
                    <a:pt x="5785" y="2677"/>
                    <a:pt x="5894" y="2485"/>
                    <a:pt x="5682" y="2119"/>
                  </a:cubicBezTo>
                  <a:cubicBezTo>
                    <a:pt x="5345" y="1537"/>
                    <a:pt x="3963"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rot="9160486" flipH="1">
              <a:off x="7877421" y="4201967"/>
              <a:ext cx="146335" cy="80781"/>
            </a:xfrm>
            <a:custGeom>
              <a:avLst/>
              <a:gdLst/>
              <a:ahLst/>
              <a:cxnLst/>
              <a:rect l="l" t="t" r="r" b="b"/>
              <a:pathLst>
                <a:path w="5478" h="3024" extrusionOk="0">
                  <a:moveTo>
                    <a:pt x="2634" y="0"/>
                  </a:moveTo>
                  <a:cubicBezTo>
                    <a:pt x="2532" y="0"/>
                    <a:pt x="2435" y="17"/>
                    <a:pt x="2344" y="53"/>
                  </a:cubicBezTo>
                  <a:cubicBezTo>
                    <a:pt x="1246" y="490"/>
                    <a:pt x="1" y="2602"/>
                    <a:pt x="206" y="2980"/>
                  </a:cubicBezTo>
                  <a:cubicBezTo>
                    <a:pt x="221" y="3010"/>
                    <a:pt x="250" y="3024"/>
                    <a:pt x="292" y="3024"/>
                  </a:cubicBezTo>
                  <a:cubicBezTo>
                    <a:pt x="591" y="3024"/>
                    <a:pt x="1533"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66" y="0"/>
                    <a:pt x="2634"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rot="9160486" flipH="1">
              <a:off x="7872520" y="4192876"/>
              <a:ext cx="157288" cy="98278"/>
            </a:xfrm>
            <a:custGeom>
              <a:avLst/>
              <a:gdLst/>
              <a:ahLst/>
              <a:cxnLst/>
              <a:rect l="l" t="t" r="r" b="b"/>
              <a:pathLst>
                <a:path w="5888" h="3679" extrusionOk="0">
                  <a:moveTo>
                    <a:pt x="2812" y="649"/>
                  </a:moveTo>
                  <a:cubicBezTo>
                    <a:pt x="2992" y="662"/>
                    <a:pt x="3172" y="713"/>
                    <a:pt x="3332" y="796"/>
                  </a:cubicBezTo>
                  <a:cubicBezTo>
                    <a:pt x="3974" y="1111"/>
                    <a:pt x="4661" y="1817"/>
                    <a:pt x="4976" y="2234"/>
                  </a:cubicBezTo>
                  <a:cubicBezTo>
                    <a:pt x="4879" y="2228"/>
                    <a:pt x="4770" y="2222"/>
                    <a:pt x="4668" y="2209"/>
                  </a:cubicBezTo>
                  <a:cubicBezTo>
                    <a:pt x="4350" y="2181"/>
                    <a:pt x="3961" y="2146"/>
                    <a:pt x="3542" y="2146"/>
                  </a:cubicBezTo>
                  <a:cubicBezTo>
                    <a:pt x="3284" y="2146"/>
                    <a:pt x="3014" y="2159"/>
                    <a:pt x="2742" y="2196"/>
                  </a:cubicBezTo>
                  <a:cubicBezTo>
                    <a:pt x="2036" y="2299"/>
                    <a:pt x="1400" y="2600"/>
                    <a:pt x="938" y="2825"/>
                  </a:cubicBezTo>
                  <a:lnTo>
                    <a:pt x="765" y="2902"/>
                  </a:lnTo>
                  <a:cubicBezTo>
                    <a:pt x="1022" y="2273"/>
                    <a:pt x="1856" y="995"/>
                    <a:pt x="2639" y="681"/>
                  </a:cubicBezTo>
                  <a:cubicBezTo>
                    <a:pt x="2697" y="662"/>
                    <a:pt x="2755" y="649"/>
                    <a:pt x="2812" y="649"/>
                  </a:cubicBezTo>
                  <a:close/>
                  <a:moveTo>
                    <a:pt x="2815" y="1"/>
                  </a:moveTo>
                  <a:cubicBezTo>
                    <a:pt x="2672" y="1"/>
                    <a:pt x="2534" y="25"/>
                    <a:pt x="2402" y="77"/>
                  </a:cubicBezTo>
                  <a:cubicBezTo>
                    <a:pt x="1458" y="450"/>
                    <a:pt x="450" y="1875"/>
                    <a:pt x="136" y="2729"/>
                  </a:cubicBezTo>
                  <a:cubicBezTo>
                    <a:pt x="14" y="3062"/>
                    <a:pt x="1" y="3287"/>
                    <a:pt x="97" y="3460"/>
                  </a:cubicBezTo>
                  <a:cubicBezTo>
                    <a:pt x="153" y="3591"/>
                    <a:pt x="287" y="3679"/>
                    <a:pt x="429" y="3679"/>
                  </a:cubicBezTo>
                  <a:cubicBezTo>
                    <a:pt x="434" y="3679"/>
                    <a:pt x="439" y="3679"/>
                    <a:pt x="444" y="3679"/>
                  </a:cubicBezTo>
                  <a:cubicBezTo>
                    <a:pt x="656" y="3679"/>
                    <a:pt x="925" y="3550"/>
                    <a:pt x="1214" y="3409"/>
                  </a:cubicBezTo>
                  <a:cubicBezTo>
                    <a:pt x="1644" y="3210"/>
                    <a:pt x="2222" y="2928"/>
                    <a:pt x="2832" y="2844"/>
                  </a:cubicBezTo>
                  <a:cubicBezTo>
                    <a:pt x="3076" y="2810"/>
                    <a:pt x="3325" y="2797"/>
                    <a:pt x="3565" y="2797"/>
                  </a:cubicBezTo>
                  <a:cubicBezTo>
                    <a:pt x="3950" y="2797"/>
                    <a:pt x="4314" y="2829"/>
                    <a:pt x="4610" y="2857"/>
                  </a:cubicBezTo>
                  <a:cubicBezTo>
                    <a:pt x="4852" y="2880"/>
                    <a:pt x="5047" y="2899"/>
                    <a:pt x="5205" y="2899"/>
                  </a:cubicBezTo>
                  <a:cubicBezTo>
                    <a:pt x="5403" y="2899"/>
                    <a:pt x="5546" y="2869"/>
                    <a:pt x="5656" y="2780"/>
                  </a:cubicBezTo>
                  <a:cubicBezTo>
                    <a:pt x="5785" y="2677"/>
                    <a:pt x="5887" y="2485"/>
                    <a:pt x="5669" y="2112"/>
                  </a:cubicBezTo>
                  <a:cubicBezTo>
                    <a:pt x="5338" y="1531"/>
                    <a:pt x="3953" y="1"/>
                    <a:pt x="2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rot="9160486" flipH="1">
              <a:off x="7360478" y="3962374"/>
              <a:ext cx="134635" cy="58422"/>
            </a:xfrm>
            <a:custGeom>
              <a:avLst/>
              <a:gdLst/>
              <a:ahLst/>
              <a:cxnLst/>
              <a:rect l="l" t="t" r="r" b="b"/>
              <a:pathLst>
                <a:path w="5040" h="2187" extrusionOk="0">
                  <a:moveTo>
                    <a:pt x="3218" y="0"/>
                  </a:moveTo>
                  <a:cubicBezTo>
                    <a:pt x="2949" y="0"/>
                    <a:pt x="2661" y="22"/>
                    <a:pt x="2363" y="67"/>
                  </a:cubicBezTo>
                  <a:cubicBezTo>
                    <a:pt x="1015" y="266"/>
                    <a:pt x="1" y="914"/>
                    <a:pt x="84" y="1473"/>
                  </a:cubicBezTo>
                  <a:cubicBezTo>
                    <a:pt x="155" y="1910"/>
                    <a:pt x="872" y="2186"/>
                    <a:pt x="1831" y="2186"/>
                  </a:cubicBezTo>
                  <a:cubicBezTo>
                    <a:pt x="2095" y="2186"/>
                    <a:pt x="2378" y="2165"/>
                    <a:pt x="2671" y="2121"/>
                  </a:cubicBezTo>
                  <a:cubicBezTo>
                    <a:pt x="4026" y="1922"/>
                    <a:pt x="5040" y="1293"/>
                    <a:pt x="4956" y="722"/>
                  </a:cubicBezTo>
                  <a:cubicBezTo>
                    <a:pt x="4886" y="271"/>
                    <a:pt x="4172" y="0"/>
                    <a:pt x="3218" y="0"/>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3"/>
            <p:cNvSpPr/>
            <p:nvPr/>
          </p:nvSpPr>
          <p:spPr>
            <a:xfrm rot="9160486" flipH="1">
              <a:off x="7872255" y="3817212"/>
              <a:ext cx="134635" cy="58369"/>
            </a:xfrm>
            <a:custGeom>
              <a:avLst/>
              <a:gdLst/>
              <a:ahLst/>
              <a:cxnLst/>
              <a:rect l="l" t="t" r="r" b="b"/>
              <a:pathLst>
                <a:path w="5040" h="2185" extrusionOk="0">
                  <a:moveTo>
                    <a:pt x="3209" y="1"/>
                  </a:moveTo>
                  <a:cubicBezTo>
                    <a:pt x="2943" y="1"/>
                    <a:pt x="2658" y="21"/>
                    <a:pt x="2363" y="65"/>
                  </a:cubicBezTo>
                  <a:cubicBezTo>
                    <a:pt x="1015" y="270"/>
                    <a:pt x="0" y="912"/>
                    <a:pt x="84" y="1471"/>
                  </a:cubicBezTo>
                  <a:cubicBezTo>
                    <a:pt x="149" y="1908"/>
                    <a:pt x="873" y="2184"/>
                    <a:pt x="1832" y="2184"/>
                  </a:cubicBezTo>
                  <a:cubicBezTo>
                    <a:pt x="2097" y="2184"/>
                    <a:pt x="2379" y="2163"/>
                    <a:pt x="2671" y="2119"/>
                  </a:cubicBezTo>
                  <a:cubicBezTo>
                    <a:pt x="4019" y="1920"/>
                    <a:pt x="5039" y="1291"/>
                    <a:pt x="4950" y="719"/>
                  </a:cubicBezTo>
                  <a:cubicBezTo>
                    <a:pt x="4874" y="268"/>
                    <a:pt x="4163" y="1"/>
                    <a:pt x="3209" y="1"/>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3"/>
            <p:cNvSpPr/>
            <p:nvPr/>
          </p:nvSpPr>
          <p:spPr>
            <a:xfrm rot="9160486" flipH="1">
              <a:off x="7614350" y="3845025"/>
              <a:ext cx="112116" cy="163459"/>
            </a:xfrm>
            <a:custGeom>
              <a:avLst/>
              <a:gdLst/>
              <a:ahLst/>
              <a:cxnLst/>
              <a:rect l="l" t="t" r="r" b="b"/>
              <a:pathLst>
                <a:path w="4197" h="6119" extrusionOk="0">
                  <a:moveTo>
                    <a:pt x="1831" y="0"/>
                  </a:moveTo>
                  <a:cubicBezTo>
                    <a:pt x="1813" y="0"/>
                    <a:pt x="1796" y="1"/>
                    <a:pt x="1778" y="2"/>
                  </a:cubicBezTo>
                  <a:cubicBezTo>
                    <a:pt x="0" y="92"/>
                    <a:pt x="77" y="3070"/>
                    <a:pt x="1021" y="4835"/>
                  </a:cubicBezTo>
                  <a:cubicBezTo>
                    <a:pt x="1423" y="5591"/>
                    <a:pt x="1991" y="6119"/>
                    <a:pt x="2631" y="6119"/>
                  </a:cubicBezTo>
                  <a:cubicBezTo>
                    <a:pt x="2737" y="6119"/>
                    <a:pt x="2844" y="6104"/>
                    <a:pt x="2953" y="6074"/>
                  </a:cubicBezTo>
                  <a:cubicBezTo>
                    <a:pt x="3730" y="5856"/>
                    <a:pt x="4063" y="5118"/>
                    <a:pt x="4108" y="4226"/>
                  </a:cubicBezTo>
                  <a:cubicBezTo>
                    <a:pt x="4197" y="2428"/>
                    <a:pt x="3069" y="0"/>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rot="9160486" flipH="1">
              <a:off x="7608120" y="3836827"/>
              <a:ext cx="125740" cy="179433"/>
            </a:xfrm>
            <a:custGeom>
              <a:avLst/>
              <a:gdLst/>
              <a:ahLst/>
              <a:cxnLst/>
              <a:rect l="l" t="t" r="r" b="b"/>
              <a:pathLst>
                <a:path w="4707" h="6717" extrusionOk="0">
                  <a:moveTo>
                    <a:pt x="2062" y="593"/>
                  </a:moveTo>
                  <a:cubicBezTo>
                    <a:pt x="2357" y="599"/>
                    <a:pt x="2633" y="804"/>
                    <a:pt x="2813" y="991"/>
                  </a:cubicBezTo>
                  <a:cubicBezTo>
                    <a:pt x="3551" y="1722"/>
                    <a:pt x="4103" y="3308"/>
                    <a:pt x="4045" y="4515"/>
                  </a:cubicBezTo>
                  <a:cubicBezTo>
                    <a:pt x="4019" y="5125"/>
                    <a:pt x="3833" y="5882"/>
                    <a:pt x="3108" y="6087"/>
                  </a:cubicBezTo>
                  <a:cubicBezTo>
                    <a:pt x="3024" y="6110"/>
                    <a:pt x="2943" y="6121"/>
                    <a:pt x="2864" y="6121"/>
                  </a:cubicBezTo>
                  <a:cubicBezTo>
                    <a:pt x="2193" y="6121"/>
                    <a:pt x="1705" y="5358"/>
                    <a:pt x="1516" y="4996"/>
                  </a:cubicBezTo>
                  <a:cubicBezTo>
                    <a:pt x="835" y="3732"/>
                    <a:pt x="688" y="1998"/>
                    <a:pt x="1176" y="1138"/>
                  </a:cubicBezTo>
                  <a:cubicBezTo>
                    <a:pt x="1368" y="792"/>
                    <a:pt x="1651" y="612"/>
                    <a:pt x="2029" y="593"/>
                  </a:cubicBezTo>
                  <a:close/>
                  <a:moveTo>
                    <a:pt x="2055" y="1"/>
                  </a:moveTo>
                  <a:cubicBezTo>
                    <a:pt x="2036" y="1"/>
                    <a:pt x="2017" y="1"/>
                    <a:pt x="1997" y="2"/>
                  </a:cubicBezTo>
                  <a:cubicBezTo>
                    <a:pt x="1413" y="34"/>
                    <a:pt x="951" y="329"/>
                    <a:pt x="656" y="849"/>
                  </a:cubicBezTo>
                  <a:cubicBezTo>
                    <a:pt x="1" y="2005"/>
                    <a:pt x="315" y="4008"/>
                    <a:pt x="989" y="5279"/>
                  </a:cubicBezTo>
                  <a:cubicBezTo>
                    <a:pt x="1490" y="6209"/>
                    <a:pt x="2151" y="6717"/>
                    <a:pt x="2857" y="6717"/>
                  </a:cubicBezTo>
                  <a:cubicBezTo>
                    <a:pt x="2992" y="6717"/>
                    <a:pt x="3134" y="6691"/>
                    <a:pt x="3268" y="6659"/>
                  </a:cubicBezTo>
                  <a:cubicBezTo>
                    <a:pt x="4096" y="6428"/>
                    <a:pt x="4584" y="5677"/>
                    <a:pt x="4636" y="4540"/>
                  </a:cubicBezTo>
                  <a:cubicBezTo>
                    <a:pt x="4706" y="3141"/>
                    <a:pt x="4103" y="1433"/>
                    <a:pt x="3236" y="567"/>
                  </a:cubicBezTo>
                  <a:cubicBezTo>
                    <a:pt x="2862" y="193"/>
                    <a:pt x="2459"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rot="9160486" flipH="1">
              <a:off x="7615374" y="3845345"/>
              <a:ext cx="82517" cy="55270"/>
            </a:xfrm>
            <a:custGeom>
              <a:avLst/>
              <a:gdLst/>
              <a:ahLst/>
              <a:cxnLst/>
              <a:rect l="l" t="t" r="r" b="b"/>
              <a:pathLst>
                <a:path w="3089" h="2069" extrusionOk="0">
                  <a:moveTo>
                    <a:pt x="2060" y="1"/>
                  </a:moveTo>
                  <a:cubicBezTo>
                    <a:pt x="1312" y="1"/>
                    <a:pt x="576" y="271"/>
                    <a:pt x="1" y="785"/>
                  </a:cubicBezTo>
                  <a:cubicBezTo>
                    <a:pt x="403" y="1541"/>
                    <a:pt x="971" y="2069"/>
                    <a:pt x="1611" y="2069"/>
                  </a:cubicBezTo>
                  <a:cubicBezTo>
                    <a:pt x="1717" y="2069"/>
                    <a:pt x="1824" y="2054"/>
                    <a:pt x="1933" y="2024"/>
                  </a:cubicBezTo>
                  <a:cubicBezTo>
                    <a:pt x="2710" y="1806"/>
                    <a:pt x="3043" y="1068"/>
                    <a:pt x="3088" y="176"/>
                  </a:cubicBezTo>
                  <a:cubicBezTo>
                    <a:pt x="2752" y="58"/>
                    <a:pt x="2405"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rot="9160486" flipH="1">
              <a:off x="7609603" y="3840300"/>
              <a:ext cx="93657" cy="65688"/>
            </a:xfrm>
            <a:custGeom>
              <a:avLst/>
              <a:gdLst/>
              <a:ahLst/>
              <a:cxnLst/>
              <a:rect l="l" t="t" r="r" b="b"/>
              <a:pathLst>
                <a:path w="3506" h="2459" extrusionOk="0">
                  <a:moveTo>
                    <a:pt x="2276" y="394"/>
                  </a:moveTo>
                  <a:cubicBezTo>
                    <a:pt x="2552" y="394"/>
                    <a:pt x="2829" y="433"/>
                    <a:pt x="3101" y="514"/>
                  </a:cubicBezTo>
                  <a:cubicBezTo>
                    <a:pt x="3043" y="1124"/>
                    <a:pt x="2825" y="1830"/>
                    <a:pt x="2100" y="2029"/>
                  </a:cubicBezTo>
                  <a:cubicBezTo>
                    <a:pt x="2007" y="2054"/>
                    <a:pt x="1917" y="2066"/>
                    <a:pt x="1830" y="2066"/>
                  </a:cubicBezTo>
                  <a:cubicBezTo>
                    <a:pt x="1189" y="2066"/>
                    <a:pt x="712" y="1434"/>
                    <a:pt x="469" y="1027"/>
                  </a:cubicBezTo>
                  <a:cubicBezTo>
                    <a:pt x="987" y="613"/>
                    <a:pt x="1626" y="394"/>
                    <a:pt x="2276" y="394"/>
                  </a:cubicBezTo>
                  <a:close/>
                  <a:moveTo>
                    <a:pt x="2281" y="0"/>
                  </a:moveTo>
                  <a:cubicBezTo>
                    <a:pt x="1484" y="0"/>
                    <a:pt x="700" y="289"/>
                    <a:pt x="84" y="835"/>
                  </a:cubicBezTo>
                  <a:cubicBezTo>
                    <a:pt x="20" y="893"/>
                    <a:pt x="0" y="995"/>
                    <a:pt x="45" y="1072"/>
                  </a:cubicBezTo>
                  <a:cubicBezTo>
                    <a:pt x="527" y="1971"/>
                    <a:pt x="1156" y="2459"/>
                    <a:pt x="1823" y="2459"/>
                  </a:cubicBezTo>
                  <a:cubicBezTo>
                    <a:pt x="1952" y="2459"/>
                    <a:pt x="2080" y="2440"/>
                    <a:pt x="2209" y="2407"/>
                  </a:cubicBezTo>
                  <a:cubicBezTo>
                    <a:pt x="2992" y="2189"/>
                    <a:pt x="3454" y="1470"/>
                    <a:pt x="3505" y="379"/>
                  </a:cubicBezTo>
                  <a:cubicBezTo>
                    <a:pt x="3505" y="296"/>
                    <a:pt x="3454" y="212"/>
                    <a:pt x="3371" y="186"/>
                  </a:cubicBezTo>
                  <a:cubicBezTo>
                    <a:pt x="3015" y="61"/>
                    <a:pt x="2647" y="0"/>
                    <a:pt x="2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598982" y="3367424"/>
              <a:ext cx="57117" cy="69272"/>
            </a:xfrm>
            <a:custGeom>
              <a:avLst/>
              <a:gdLst/>
              <a:ahLst/>
              <a:cxnLst/>
              <a:rect l="l" t="t" r="r" b="b"/>
              <a:pathLst>
                <a:path w="2138" h="2593" extrusionOk="0">
                  <a:moveTo>
                    <a:pt x="52" y="1"/>
                  </a:moveTo>
                  <a:cubicBezTo>
                    <a:pt x="41" y="1"/>
                    <a:pt x="29" y="4"/>
                    <a:pt x="19" y="12"/>
                  </a:cubicBezTo>
                  <a:cubicBezTo>
                    <a:pt x="0" y="31"/>
                    <a:pt x="0" y="63"/>
                    <a:pt x="19" y="82"/>
                  </a:cubicBezTo>
                  <a:cubicBezTo>
                    <a:pt x="167" y="307"/>
                    <a:pt x="308" y="525"/>
                    <a:pt x="462" y="750"/>
                  </a:cubicBezTo>
                  <a:cubicBezTo>
                    <a:pt x="610" y="975"/>
                    <a:pt x="764" y="1193"/>
                    <a:pt x="937" y="1398"/>
                  </a:cubicBezTo>
                  <a:cubicBezTo>
                    <a:pt x="1104" y="1604"/>
                    <a:pt x="1278" y="1809"/>
                    <a:pt x="1457" y="2008"/>
                  </a:cubicBezTo>
                  <a:cubicBezTo>
                    <a:pt x="1631" y="2201"/>
                    <a:pt x="1823" y="2393"/>
                    <a:pt x="2009" y="2573"/>
                  </a:cubicBezTo>
                  <a:cubicBezTo>
                    <a:pt x="2022" y="2586"/>
                    <a:pt x="2038" y="2592"/>
                    <a:pt x="2054" y="2592"/>
                  </a:cubicBezTo>
                  <a:cubicBezTo>
                    <a:pt x="2070" y="2592"/>
                    <a:pt x="2086" y="2586"/>
                    <a:pt x="2099" y="2573"/>
                  </a:cubicBezTo>
                  <a:cubicBezTo>
                    <a:pt x="2131" y="2554"/>
                    <a:pt x="2138" y="2515"/>
                    <a:pt x="2118" y="2483"/>
                  </a:cubicBezTo>
                  <a:cubicBezTo>
                    <a:pt x="1977" y="2271"/>
                    <a:pt x="1842" y="2040"/>
                    <a:pt x="1676" y="1828"/>
                  </a:cubicBezTo>
                  <a:cubicBezTo>
                    <a:pt x="1515" y="1617"/>
                    <a:pt x="1361" y="1405"/>
                    <a:pt x="1188" y="1199"/>
                  </a:cubicBezTo>
                  <a:cubicBezTo>
                    <a:pt x="1014" y="1000"/>
                    <a:pt x="841" y="801"/>
                    <a:pt x="661" y="602"/>
                  </a:cubicBezTo>
                  <a:cubicBezTo>
                    <a:pt x="482" y="410"/>
                    <a:pt x="289" y="217"/>
                    <a:pt x="96" y="38"/>
                  </a:cubicBezTo>
                  <a:cubicBezTo>
                    <a:pt x="96" y="31"/>
                    <a:pt x="96" y="31"/>
                    <a:pt x="96" y="25"/>
                  </a:cubicBezTo>
                  <a:cubicBezTo>
                    <a:pt x="85" y="9"/>
                    <a:pt x="68"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7692587" y="3518384"/>
              <a:ext cx="179926" cy="184146"/>
            </a:xfrm>
            <a:custGeom>
              <a:avLst/>
              <a:gdLst/>
              <a:ahLst/>
              <a:cxnLst/>
              <a:rect l="l" t="t" r="r" b="b"/>
              <a:pathLst>
                <a:path w="6735" h="6893" extrusionOk="0">
                  <a:moveTo>
                    <a:pt x="137" y="0"/>
                  </a:moveTo>
                  <a:cubicBezTo>
                    <a:pt x="126" y="0"/>
                    <a:pt x="115" y="1"/>
                    <a:pt x="104" y="3"/>
                  </a:cubicBezTo>
                  <a:lnTo>
                    <a:pt x="91" y="3"/>
                  </a:lnTo>
                  <a:cubicBezTo>
                    <a:pt x="33" y="16"/>
                    <a:pt x="1" y="74"/>
                    <a:pt x="14" y="138"/>
                  </a:cubicBezTo>
                  <a:cubicBezTo>
                    <a:pt x="27" y="157"/>
                    <a:pt x="52" y="170"/>
                    <a:pt x="78" y="170"/>
                  </a:cubicBezTo>
                  <a:cubicBezTo>
                    <a:pt x="72" y="145"/>
                    <a:pt x="84" y="119"/>
                    <a:pt x="117" y="106"/>
                  </a:cubicBezTo>
                  <a:cubicBezTo>
                    <a:pt x="118" y="106"/>
                    <a:pt x="119" y="106"/>
                    <a:pt x="121" y="106"/>
                  </a:cubicBezTo>
                  <a:cubicBezTo>
                    <a:pt x="160" y="106"/>
                    <a:pt x="228" y="192"/>
                    <a:pt x="283" y="260"/>
                  </a:cubicBezTo>
                  <a:lnTo>
                    <a:pt x="482" y="478"/>
                  </a:lnTo>
                  <a:lnTo>
                    <a:pt x="868" y="915"/>
                  </a:lnTo>
                  <a:lnTo>
                    <a:pt x="1651" y="1788"/>
                  </a:lnTo>
                  <a:lnTo>
                    <a:pt x="3243" y="3495"/>
                  </a:lnTo>
                  <a:lnTo>
                    <a:pt x="4867" y="5171"/>
                  </a:lnTo>
                  <a:cubicBezTo>
                    <a:pt x="5412" y="5716"/>
                    <a:pt x="5971" y="6262"/>
                    <a:pt x="6529" y="6801"/>
                  </a:cubicBezTo>
                  <a:cubicBezTo>
                    <a:pt x="6586" y="6853"/>
                    <a:pt x="6639" y="6892"/>
                    <a:pt x="6677" y="6892"/>
                  </a:cubicBezTo>
                  <a:cubicBezTo>
                    <a:pt x="6687" y="6892"/>
                    <a:pt x="6695" y="6890"/>
                    <a:pt x="6703" y="6885"/>
                  </a:cubicBezTo>
                  <a:cubicBezTo>
                    <a:pt x="6735" y="6866"/>
                    <a:pt x="6703" y="6782"/>
                    <a:pt x="6632" y="6705"/>
                  </a:cubicBezTo>
                  <a:cubicBezTo>
                    <a:pt x="6112" y="6121"/>
                    <a:pt x="5599" y="5543"/>
                    <a:pt x="5072" y="4965"/>
                  </a:cubicBezTo>
                  <a:lnTo>
                    <a:pt x="3474" y="3264"/>
                  </a:lnTo>
                  <a:lnTo>
                    <a:pt x="1843" y="1602"/>
                  </a:lnTo>
                  <a:lnTo>
                    <a:pt x="1015" y="780"/>
                  </a:lnTo>
                  <a:lnTo>
                    <a:pt x="598" y="376"/>
                  </a:lnTo>
                  <a:lnTo>
                    <a:pt x="386" y="170"/>
                  </a:lnTo>
                  <a:lnTo>
                    <a:pt x="283" y="68"/>
                  </a:lnTo>
                  <a:cubicBezTo>
                    <a:pt x="241" y="25"/>
                    <a:pt x="190" y="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3"/>
            <p:cNvSpPr/>
            <p:nvPr/>
          </p:nvSpPr>
          <p:spPr>
            <a:xfrm>
              <a:off x="7699292" y="3617466"/>
              <a:ext cx="67509" cy="86102"/>
            </a:xfrm>
            <a:custGeom>
              <a:avLst/>
              <a:gdLst/>
              <a:ahLst/>
              <a:cxnLst/>
              <a:rect l="l" t="t" r="r" b="b"/>
              <a:pathLst>
                <a:path w="2527" h="3223" extrusionOk="0">
                  <a:moveTo>
                    <a:pt x="43" y="1"/>
                  </a:moveTo>
                  <a:cubicBezTo>
                    <a:pt x="35" y="1"/>
                    <a:pt x="27" y="2"/>
                    <a:pt x="20" y="5"/>
                  </a:cubicBezTo>
                  <a:cubicBezTo>
                    <a:pt x="0" y="24"/>
                    <a:pt x="0" y="62"/>
                    <a:pt x="20" y="88"/>
                  </a:cubicBezTo>
                  <a:lnTo>
                    <a:pt x="591" y="878"/>
                  </a:lnTo>
                  <a:lnTo>
                    <a:pt x="1169" y="1661"/>
                  </a:lnTo>
                  <a:lnTo>
                    <a:pt x="1759" y="2431"/>
                  </a:lnTo>
                  <a:lnTo>
                    <a:pt x="2375" y="3195"/>
                  </a:lnTo>
                  <a:cubicBezTo>
                    <a:pt x="2390" y="3215"/>
                    <a:pt x="2409" y="3223"/>
                    <a:pt x="2428" y="3223"/>
                  </a:cubicBezTo>
                  <a:cubicBezTo>
                    <a:pt x="2478" y="3223"/>
                    <a:pt x="2526" y="3167"/>
                    <a:pt x="2485" y="3112"/>
                  </a:cubicBezTo>
                  <a:cubicBezTo>
                    <a:pt x="2331" y="2829"/>
                    <a:pt x="2170" y="2540"/>
                    <a:pt x="1990" y="2264"/>
                  </a:cubicBezTo>
                  <a:cubicBezTo>
                    <a:pt x="1817" y="1982"/>
                    <a:pt x="1631" y="1719"/>
                    <a:pt x="1425" y="1462"/>
                  </a:cubicBezTo>
                  <a:cubicBezTo>
                    <a:pt x="1207" y="1205"/>
                    <a:pt x="995" y="955"/>
                    <a:pt x="771" y="711"/>
                  </a:cubicBezTo>
                  <a:cubicBezTo>
                    <a:pt x="552" y="473"/>
                    <a:pt x="321" y="242"/>
                    <a:pt x="84" y="18"/>
                  </a:cubicBezTo>
                  <a:cubicBezTo>
                    <a:pt x="72" y="5"/>
                    <a:pt x="57"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3"/>
            <p:cNvSpPr/>
            <p:nvPr/>
          </p:nvSpPr>
          <p:spPr>
            <a:xfrm>
              <a:off x="7700841" y="3678748"/>
              <a:ext cx="44427" cy="57384"/>
            </a:xfrm>
            <a:custGeom>
              <a:avLst/>
              <a:gdLst/>
              <a:ahLst/>
              <a:cxnLst/>
              <a:rect l="l" t="t" r="r" b="b"/>
              <a:pathLst>
                <a:path w="1663" h="2148" extrusionOk="0">
                  <a:moveTo>
                    <a:pt x="58" y="1"/>
                  </a:moveTo>
                  <a:cubicBezTo>
                    <a:pt x="43" y="1"/>
                    <a:pt x="29" y="6"/>
                    <a:pt x="19" y="15"/>
                  </a:cubicBezTo>
                  <a:cubicBezTo>
                    <a:pt x="0" y="34"/>
                    <a:pt x="0" y="67"/>
                    <a:pt x="19" y="86"/>
                  </a:cubicBezTo>
                  <a:cubicBezTo>
                    <a:pt x="129" y="272"/>
                    <a:pt x="225" y="458"/>
                    <a:pt x="340" y="638"/>
                  </a:cubicBezTo>
                  <a:cubicBezTo>
                    <a:pt x="462" y="818"/>
                    <a:pt x="578" y="997"/>
                    <a:pt x="700" y="1171"/>
                  </a:cubicBezTo>
                  <a:cubicBezTo>
                    <a:pt x="828" y="1344"/>
                    <a:pt x="969" y="1511"/>
                    <a:pt x="1104" y="1671"/>
                  </a:cubicBezTo>
                  <a:cubicBezTo>
                    <a:pt x="1239" y="1832"/>
                    <a:pt x="1393" y="1986"/>
                    <a:pt x="1547" y="2134"/>
                  </a:cubicBezTo>
                  <a:cubicBezTo>
                    <a:pt x="1560" y="2143"/>
                    <a:pt x="1574" y="2148"/>
                    <a:pt x="1588" y="2148"/>
                  </a:cubicBezTo>
                  <a:cubicBezTo>
                    <a:pt x="1602" y="2148"/>
                    <a:pt x="1615" y="2143"/>
                    <a:pt x="1624" y="2134"/>
                  </a:cubicBezTo>
                  <a:cubicBezTo>
                    <a:pt x="1650" y="2121"/>
                    <a:pt x="1663" y="2082"/>
                    <a:pt x="1656" y="2057"/>
                  </a:cubicBezTo>
                  <a:cubicBezTo>
                    <a:pt x="1554" y="1864"/>
                    <a:pt x="1444" y="1678"/>
                    <a:pt x="1329" y="1498"/>
                  </a:cubicBezTo>
                  <a:cubicBezTo>
                    <a:pt x="1220" y="1318"/>
                    <a:pt x="1091" y="1145"/>
                    <a:pt x="963" y="978"/>
                  </a:cubicBezTo>
                  <a:cubicBezTo>
                    <a:pt x="822" y="818"/>
                    <a:pt x="687" y="651"/>
                    <a:pt x="546" y="490"/>
                  </a:cubicBezTo>
                  <a:cubicBezTo>
                    <a:pt x="405" y="330"/>
                    <a:pt x="250" y="176"/>
                    <a:pt x="103" y="28"/>
                  </a:cubicBezTo>
                  <a:lnTo>
                    <a:pt x="96" y="15"/>
                  </a:lnTo>
                  <a:cubicBezTo>
                    <a:pt x="87" y="6"/>
                    <a:pt x="72"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7447890" y="3548811"/>
              <a:ext cx="104643" cy="269447"/>
            </a:xfrm>
            <a:custGeom>
              <a:avLst/>
              <a:gdLst/>
              <a:ahLst/>
              <a:cxnLst/>
              <a:rect l="l" t="t" r="r" b="b"/>
              <a:pathLst>
                <a:path w="3917" h="10086" extrusionOk="0">
                  <a:moveTo>
                    <a:pt x="3875" y="1"/>
                  </a:moveTo>
                  <a:cubicBezTo>
                    <a:pt x="3841" y="1"/>
                    <a:pt x="3778" y="55"/>
                    <a:pt x="3724" y="142"/>
                  </a:cubicBezTo>
                  <a:cubicBezTo>
                    <a:pt x="3506" y="527"/>
                    <a:pt x="3326" y="925"/>
                    <a:pt x="3172" y="1342"/>
                  </a:cubicBezTo>
                  <a:cubicBezTo>
                    <a:pt x="3005" y="1740"/>
                    <a:pt x="2832" y="2138"/>
                    <a:pt x="2652" y="2530"/>
                  </a:cubicBezTo>
                  <a:lnTo>
                    <a:pt x="1541" y="4898"/>
                  </a:lnTo>
                  <a:cubicBezTo>
                    <a:pt x="1169" y="5694"/>
                    <a:pt x="848" y="6510"/>
                    <a:pt x="566" y="7338"/>
                  </a:cubicBezTo>
                  <a:cubicBezTo>
                    <a:pt x="290" y="8172"/>
                    <a:pt x="103" y="9032"/>
                    <a:pt x="7" y="9905"/>
                  </a:cubicBezTo>
                  <a:cubicBezTo>
                    <a:pt x="1" y="9995"/>
                    <a:pt x="7" y="10079"/>
                    <a:pt x="33" y="10085"/>
                  </a:cubicBezTo>
                  <a:cubicBezTo>
                    <a:pt x="34" y="10085"/>
                    <a:pt x="35" y="10086"/>
                    <a:pt x="37" y="10086"/>
                  </a:cubicBezTo>
                  <a:cubicBezTo>
                    <a:pt x="67" y="10086"/>
                    <a:pt x="98" y="10011"/>
                    <a:pt x="116" y="9925"/>
                  </a:cubicBezTo>
                  <a:cubicBezTo>
                    <a:pt x="270" y="9071"/>
                    <a:pt x="501" y="8230"/>
                    <a:pt x="810" y="7421"/>
                  </a:cubicBezTo>
                  <a:cubicBezTo>
                    <a:pt x="1111" y="6612"/>
                    <a:pt x="1477" y="5823"/>
                    <a:pt x="1837" y="5033"/>
                  </a:cubicBezTo>
                  <a:cubicBezTo>
                    <a:pt x="2196" y="4237"/>
                    <a:pt x="2581" y="3448"/>
                    <a:pt x="2909" y="2645"/>
                  </a:cubicBezTo>
                  <a:cubicBezTo>
                    <a:pt x="3082" y="2241"/>
                    <a:pt x="3236" y="1836"/>
                    <a:pt x="3384" y="1419"/>
                  </a:cubicBezTo>
                  <a:cubicBezTo>
                    <a:pt x="3506" y="1008"/>
                    <a:pt x="3666" y="604"/>
                    <a:pt x="3846" y="206"/>
                  </a:cubicBezTo>
                  <a:cubicBezTo>
                    <a:pt x="3891" y="116"/>
                    <a:pt x="3916" y="33"/>
                    <a:pt x="3891" y="7"/>
                  </a:cubicBezTo>
                  <a:cubicBezTo>
                    <a:pt x="3887" y="3"/>
                    <a:pt x="3881" y="1"/>
                    <a:pt x="38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8102775" y="4281896"/>
              <a:ext cx="76351" cy="208350"/>
            </a:xfrm>
            <a:custGeom>
              <a:avLst/>
              <a:gdLst/>
              <a:ahLst/>
              <a:cxnLst/>
              <a:rect l="l" t="t" r="r" b="b"/>
              <a:pathLst>
                <a:path w="2858" h="7799" extrusionOk="0">
                  <a:moveTo>
                    <a:pt x="86" y="1"/>
                  </a:moveTo>
                  <a:cubicBezTo>
                    <a:pt x="58" y="1"/>
                    <a:pt x="31" y="12"/>
                    <a:pt x="14" y="33"/>
                  </a:cubicBezTo>
                  <a:cubicBezTo>
                    <a:pt x="1" y="59"/>
                    <a:pt x="46" y="97"/>
                    <a:pt x="104" y="136"/>
                  </a:cubicBezTo>
                  <a:cubicBezTo>
                    <a:pt x="354" y="347"/>
                    <a:pt x="514" y="636"/>
                    <a:pt x="566" y="957"/>
                  </a:cubicBezTo>
                  <a:lnTo>
                    <a:pt x="797" y="1933"/>
                  </a:lnTo>
                  <a:lnTo>
                    <a:pt x="1291" y="3891"/>
                  </a:lnTo>
                  <a:cubicBezTo>
                    <a:pt x="1477" y="4539"/>
                    <a:pt x="1651" y="5194"/>
                    <a:pt x="1850" y="5842"/>
                  </a:cubicBezTo>
                  <a:cubicBezTo>
                    <a:pt x="2036" y="6497"/>
                    <a:pt x="2318" y="7126"/>
                    <a:pt x="2684" y="7704"/>
                  </a:cubicBezTo>
                  <a:cubicBezTo>
                    <a:pt x="2722" y="7758"/>
                    <a:pt x="2769" y="7798"/>
                    <a:pt x="2806" y="7798"/>
                  </a:cubicBezTo>
                  <a:cubicBezTo>
                    <a:pt x="2813" y="7798"/>
                    <a:pt x="2819" y="7797"/>
                    <a:pt x="2825" y="7794"/>
                  </a:cubicBezTo>
                  <a:cubicBezTo>
                    <a:pt x="2857" y="7781"/>
                    <a:pt x="2845" y="7704"/>
                    <a:pt x="2806" y="7627"/>
                  </a:cubicBezTo>
                  <a:cubicBezTo>
                    <a:pt x="2504" y="7030"/>
                    <a:pt x="2273" y="6407"/>
                    <a:pt x="2119" y="5759"/>
                  </a:cubicBezTo>
                  <a:lnTo>
                    <a:pt x="1606" y="3801"/>
                  </a:lnTo>
                  <a:lnTo>
                    <a:pt x="1047" y="1850"/>
                  </a:lnTo>
                  <a:cubicBezTo>
                    <a:pt x="951" y="1522"/>
                    <a:pt x="855" y="1195"/>
                    <a:pt x="745" y="874"/>
                  </a:cubicBezTo>
                  <a:cubicBezTo>
                    <a:pt x="662" y="527"/>
                    <a:pt x="450" y="226"/>
                    <a:pt x="155" y="27"/>
                  </a:cubicBezTo>
                  <a:cubicBezTo>
                    <a:pt x="134" y="9"/>
                    <a:pt x="110"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8092997" y="4388083"/>
              <a:ext cx="51667" cy="117653"/>
            </a:xfrm>
            <a:custGeom>
              <a:avLst/>
              <a:gdLst/>
              <a:ahLst/>
              <a:cxnLst/>
              <a:rect l="l" t="t" r="r" b="b"/>
              <a:pathLst>
                <a:path w="1934" h="4404" extrusionOk="0">
                  <a:moveTo>
                    <a:pt x="47" y="1"/>
                  </a:moveTo>
                  <a:cubicBezTo>
                    <a:pt x="38" y="1"/>
                    <a:pt x="29" y="2"/>
                    <a:pt x="20" y="6"/>
                  </a:cubicBezTo>
                  <a:cubicBezTo>
                    <a:pt x="1" y="12"/>
                    <a:pt x="1" y="57"/>
                    <a:pt x="20" y="96"/>
                  </a:cubicBezTo>
                  <a:cubicBezTo>
                    <a:pt x="213" y="436"/>
                    <a:pt x="373" y="783"/>
                    <a:pt x="534" y="1129"/>
                  </a:cubicBezTo>
                  <a:cubicBezTo>
                    <a:pt x="701" y="1476"/>
                    <a:pt x="848" y="1822"/>
                    <a:pt x="1002" y="2175"/>
                  </a:cubicBezTo>
                  <a:cubicBezTo>
                    <a:pt x="1150" y="2529"/>
                    <a:pt x="1291" y="2882"/>
                    <a:pt x="1420" y="3241"/>
                  </a:cubicBezTo>
                  <a:cubicBezTo>
                    <a:pt x="1548" y="3607"/>
                    <a:pt x="1683" y="3966"/>
                    <a:pt x="1798" y="4332"/>
                  </a:cubicBezTo>
                  <a:cubicBezTo>
                    <a:pt x="1804" y="4373"/>
                    <a:pt x="1821" y="4404"/>
                    <a:pt x="1863" y="4404"/>
                  </a:cubicBezTo>
                  <a:cubicBezTo>
                    <a:pt x="1867" y="4404"/>
                    <a:pt x="1871" y="4404"/>
                    <a:pt x="1875" y="4403"/>
                  </a:cubicBezTo>
                  <a:cubicBezTo>
                    <a:pt x="1933" y="4403"/>
                    <a:pt x="1933" y="4358"/>
                    <a:pt x="1933" y="4300"/>
                  </a:cubicBezTo>
                  <a:cubicBezTo>
                    <a:pt x="1875" y="3915"/>
                    <a:pt x="1792" y="3530"/>
                    <a:pt x="1689" y="3158"/>
                  </a:cubicBezTo>
                  <a:cubicBezTo>
                    <a:pt x="1580" y="2779"/>
                    <a:pt x="1445" y="2413"/>
                    <a:pt x="1298" y="2054"/>
                  </a:cubicBezTo>
                  <a:cubicBezTo>
                    <a:pt x="1137" y="1694"/>
                    <a:pt x="957" y="1347"/>
                    <a:pt x="765" y="1007"/>
                  </a:cubicBezTo>
                  <a:cubicBezTo>
                    <a:pt x="566" y="667"/>
                    <a:pt x="348" y="346"/>
                    <a:pt x="110" y="31"/>
                  </a:cubicBezTo>
                  <a:cubicBezTo>
                    <a:pt x="96" y="13"/>
                    <a:pt x="72"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8055785" y="4428689"/>
              <a:ext cx="43946" cy="102078"/>
            </a:xfrm>
            <a:custGeom>
              <a:avLst/>
              <a:gdLst/>
              <a:ahLst/>
              <a:cxnLst/>
              <a:rect l="l" t="t" r="r" b="b"/>
              <a:pathLst>
                <a:path w="1645" h="3821" extrusionOk="0">
                  <a:moveTo>
                    <a:pt x="1541" y="3632"/>
                  </a:moveTo>
                  <a:cubicBezTo>
                    <a:pt x="1543" y="3633"/>
                    <a:pt x="1545" y="3633"/>
                    <a:pt x="1546" y="3633"/>
                  </a:cubicBezTo>
                  <a:lnTo>
                    <a:pt x="1546" y="3633"/>
                  </a:lnTo>
                  <a:cubicBezTo>
                    <a:pt x="1545" y="3634"/>
                    <a:pt x="1543" y="3635"/>
                    <a:pt x="1542" y="3636"/>
                  </a:cubicBezTo>
                  <a:lnTo>
                    <a:pt x="1542" y="3636"/>
                  </a:lnTo>
                  <a:lnTo>
                    <a:pt x="1542" y="3634"/>
                  </a:lnTo>
                  <a:cubicBezTo>
                    <a:pt x="1541" y="3633"/>
                    <a:pt x="1541" y="3633"/>
                    <a:pt x="1541" y="3632"/>
                  </a:cubicBezTo>
                  <a:close/>
                  <a:moveTo>
                    <a:pt x="20" y="1"/>
                  </a:moveTo>
                  <a:cubicBezTo>
                    <a:pt x="1" y="26"/>
                    <a:pt x="1" y="65"/>
                    <a:pt x="20" y="91"/>
                  </a:cubicBezTo>
                  <a:cubicBezTo>
                    <a:pt x="174" y="392"/>
                    <a:pt x="309" y="726"/>
                    <a:pt x="437" y="1021"/>
                  </a:cubicBezTo>
                  <a:cubicBezTo>
                    <a:pt x="572" y="1323"/>
                    <a:pt x="688" y="1644"/>
                    <a:pt x="797" y="1971"/>
                  </a:cubicBezTo>
                  <a:cubicBezTo>
                    <a:pt x="912" y="2299"/>
                    <a:pt x="1015" y="2626"/>
                    <a:pt x="1105" y="2947"/>
                  </a:cubicBezTo>
                  <a:cubicBezTo>
                    <a:pt x="1150" y="3114"/>
                    <a:pt x="1195" y="3281"/>
                    <a:pt x="1233" y="3441"/>
                  </a:cubicBezTo>
                  <a:cubicBezTo>
                    <a:pt x="1253" y="3538"/>
                    <a:pt x="1285" y="3628"/>
                    <a:pt x="1330" y="3717"/>
                  </a:cubicBezTo>
                  <a:cubicBezTo>
                    <a:pt x="1368" y="3782"/>
                    <a:pt x="1439" y="3820"/>
                    <a:pt x="1509" y="3820"/>
                  </a:cubicBezTo>
                  <a:cubicBezTo>
                    <a:pt x="1567" y="3814"/>
                    <a:pt x="1619" y="3775"/>
                    <a:pt x="1631" y="3724"/>
                  </a:cubicBezTo>
                  <a:cubicBezTo>
                    <a:pt x="1644" y="3685"/>
                    <a:pt x="1644" y="3647"/>
                    <a:pt x="1631" y="3615"/>
                  </a:cubicBezTo>
                  <a:cubicBezTo>
                    <a:pt x="1626" y="3594"/>
                    <a:pt x="1564" y="3551"/>
                    <a:pt x="1532" y="3551"/>
                  </a:cubicBezTo>
                  <a:cubicBezTo>
                    <a:pt x="1528" y="3551"/>
                    <a:pt x="1525" y="3551"/>
                    <a:pt x="1523" y="3552"/>
                  </a:cubicBezTo>
                  <a:lnTo>
                    <a:pt x="1523" y="3552"/>
                  </a:lnTo>
                  <a:cubicBezTo>
                    <a:pt x="1514" y="3505"/>
                    <a:pt x="1509" y="3457"/>
                    <a:pt x="1509" y="3409"/>
                  </a:cubicBezTo>
                  <a:cubicBezTo>
                    <a:pt x="1490" y="3242"/>
                    <a:pt x="1465" y="3069"/>
                    <a:pt x="1426" y="2896"/>
                  </a:cubicBezTo>
                  <a:cubicBezTo>
                    <a:pt x="1362" y="2549"/>
                    <a:pt x="1266" y="2215"/>
                    <a:pt x="1156" y="1882"/>
                  </a:cubicBezTo>
                  <a:cubicBezTo>
                    <a:pt x="1028" y="1554"/>
                    <a:pt x="887" y="1240"/>
                    <a:pt x="720" y="932"/>
                  </a:cubicBezTo>
                  <a:cubicBezTo>
                    <a:pt x="553" y="630"/>
                    <a:pt x="367" y="335"/>
                    <a:pt x="161" y="59"/>
                  </a:cubicBezTo>
                  <a:cubicBezTo>
                    <a:pt x="136" y="20"/>
                    <a:pt x="104" y="20"/>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8109827" y="4591724"/>
              <a:ext cx="110787" cy="226971"/>
            </a:xfrm>
            <a:custGeom>
              <a:avLst/>
              <a:gdLst/>
              <a:ahLst/>
              <a:cxnLst/>
              <a:rect l="l" t="t" r="r" b="b"/>
              <a:pathLst>
                <a:path w="4147" h="8496" extrusionOk="0">
                  <a:moveTo>
                    <a:pt x="2931" y="1"/>
                  </a:moveTo>
                  <a:cubicBezTo>
                    <a:pt x="2928" y="1"/>
                    <a:pt x="2924" y="1"/>
                    <a:pt x="2921" y="2"/>
                  </a:cubicBezTo>
                  <a:cubicBezTo>
                    <a:pt x="2882" y="15"/>
                    <a:pt x="2895" y="105"/>
                    <a:pt x="2946" y="208"/>
                  </a:cubicBezTo>
                  <a:cubicBezTo>
                    <a:pt x="3325" y="965"/>
                    <a:pt x="3576" y="1768"/>
                    <a:pt x="3704" y="2602"/>
                  </a:cubicBezTo>
                  <a:cubicBezTo>
                    <a:pt x="3832" y="3424"/>
                    <a:pt x="3781" y="4265"/>
                    <a:pt x="3556" y="5067"/>
                  </a:cubicBezTo>
                  <a:cubicBezTo>
                    <a:pt x="3344" y="5876"/>
                    <a:pt x="2914" y="6601"/>
                    <a:pt x="2317" y="7186"/>
                  </a:cubicBezTo>
                  <a:cubicBezTo>
                    <a:pt x="1720" y="7776"/>
                    <a:pt x="969" y="8187"/>
                    <a:pt x="154" y="8386"/>
                  </a:cubicBezTo>
                  <a:cubicBezTo>
                    <a:pt x="71" y="8412"/>
                    <a:pt x="6" y="8444"/>
                    <a:pt x="0" y="8469"/>
                  </a:cubicBezTo>
                  <a:cubicBezTo>
                    <a:pt x="0" y="8495"/>
                    <a:pt x="77" y="8495"/>
                    <a:pt x="173" y="8495"/>
                  </a:cubicBezTo>
                  <a:cubicBezTo>
                    <a:pt x="1034" y="8347"/>
                    <a:pt x="1842" y="7956"/>
                    <a:pt x="2491" y="7372"/>
                  </a:cubicBezTo>
                  <a:cubicBezTo>
                    <a:pt x="3152" y="6781"/>
                    <a:pt x="3627" y="6017"/>
                    <a:pt x="3871" y="5164"/>
                  </a:cubicBezTo>
                  <a:cubicBezTo>
                    <a:pt x="4102" y="4316"/>
                    <a:pt x="4147" y="3424"/>
                    <a:pt x="3986" y="2557"/>
                  </a:cubicBezTo>
                  <a:cubicBezTo>
                    <a:pt x="3826" y="1704"/>
                    <a:pt x="3518" y="888"/>
                    <a:pt x="3075" y="144"/>
                  </a:cubicBezTo>
                  <a:cubicBezTo>
                    <a:pt x="3022" y="61"/>
                    <a:pt x="2969"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8114796" y="4626505"/>
              <a:ext cx="32592" cy="124679"/>
            </a:xfrm>
            <a:custGeom>
              <a:avLst/>
              <a:gdLst/>
              <a:ahLst/>
              <a:cxnLst/>
              <a:rect l="l" t="t" r="r" b="b"/>
              <a:pathLst>
                <a:path w="1220" h="4667" extrusionOk="0">
                  <a:moveTo>
                    <a:pt x="717" y="0"/>
                  </a:moveTo>
                  <a:cubicBezTo>
                    <a:pt x="709" y="0"/>
                    <a:pt x="701" y="1"/>
                    <a:pt x="693" y="4"/>
                  </a:cubicBezTo>
                  <a:cubicBezTo>
                    <a:pt x="661" y="23"/>
                    <a:pt x="649" y="74"/>
                    <a:pt x="661" y="113"/>
                  </a:cubicBezTo>
                  <a:cubicBezTo>
                    <a:pt x="892" y="857"/>
                    <a:pt x="950" y="1640"/>
                    <a:pt x="841" y="2404"/>
                  </a:cubicBezTo>
                  <a:cubicBezTo>
                    <a:pt x="796" y="2789"/>
                    <a:pt x="700" y="3168"/>
                    <a:pt x="565" y="3528"/>
                  </a:cubicBezTo>
                  <a:cubicBezTo>
                    <a:pt x="430" y="3894"/>
                    <a:pt x="251" y="4240"/>
                    <a:pt x="32" y="4568"/>
                  </a:cubicBezTo>
                  <a:cubicBezTo>
                    <a:pt x="7" y="4600"/>
                    <a:pt x="0" y="4632"/>
                    <a:pt x="19" y="4657"/>
                  </a:cubicBezTo>
                  <a:cubicBezTo>
                    <a:pt x="25" y="4663"/>
                    <a:pt x="33" y="4666"/>
                    <a:pt x="42" y="4666"/>
                  </a:cubicBezTo>
                  <a:cubicBezTo>
                    <a:pt x="62" y="4666"/>
                    <a:pt x="87" y="4652"/>
                    <a:pt x="109" y="4625"/>
                  </a:cubicBezTo>
                  <a:cubicBezTo>
                    <a:pt x="392" y="4330"/>
                    <a:pt x="623" y="3990"/>
                    <a:pt x="796" y="3624"/>
                  </a:cubicBezTo>
                  <a:cubicBezTo>
                    <a:pt x="969" y="3252"/>
                    <a:pt x="1098" y="2860"/>
                    <a:pt x="1162" y="2456"/>
                  </a:cubicBezTo>
                  <a:cubicBezTo>
                    <a:pt x="1220" y="2045"/>
                    <a:pt x="1220" y="1634"/>
                    <a:pt x="1162" y="1223"/>
                  </a:cubicBezTo>
                  <a:cubicBezTo>
                    <a:pt x="1098" y="819"/>
                    <a:pt x="976" y="427"/>
                    <a:pt x="790" y="61"/>
                  </a:cubicBezTo>
                  <a:cubicBezTo>
                    <a:pt x="784" y="24"/>
                    <a:pt x="753" y="0"/>
                    <a:pt x="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7576516" y="4730850"/>
              <a:ext cx="146131" cy="170228"/>
            </a:xfrm>
            <a:custGeom>
              <a:avLst/>
              <a:gdLst/>
              <a:ahLst/>
              <a:cxnLst/>
              <a:rect l="l" t="t" r="r" b="b"/>
              <a:pathLst>
                <a:path w="5470" h="6372" extrusionOk="0">
                  <a:moveTo>
                    <a:pt x="150" y="0"/>
                  </a:moveTo>
                  <a:cubicBezTo>
                    <a:pt x="119" y="0"/>
                    <a:pt x="90" y="62"/>
                    <a:pt x="90" y="142"/>
                  </a:cubicBezTo>
                  <a:cubicBezTo>
                    <a:pt x="0" y="912"/>
                    <a:pt x="71" y="1689"/>
                    <a:pt x="295" y="2427"/>
                  </a:cubicBezTo>
                  <a:cubicBezTo>
                    <a:pt x="520" y="3165"/>
                    <a:pt x="880" y="3852"/>
                    <a:pt x="1355" y="4462"/>
                  </a:cubicBezTo>
                  <a:cubicBezTo>
                    <a:pt x="1842" y="5065"/>
                    <a:pt x="2439" y="5566"/>
                    <a:pt x="3120" y="5945"/>
                  </a:cubicBezTo>
                  <a:cubicBezTo>
                    <a:pt x="3293" y="6022"/>
                    <a:pt x="3460" y="6112"/>
                    <a:pt x="3646" y="6182"/>
                  </a:cubicBezTo>
                  <a:cubicBezTo>
                    <a:pt x="3826" y="6259"/>
                    <a:pt x="4019" y="6311"/>
                    <a:pt x="4211" y="6336"/>
                  </a:cubicBezTo>
                  <a:cubicBezTo>
                    <a:pt x="4316" y="6360"/>
                    <a:pt x="4422" y="6372"/>
                    <a:pt x="4527" y="6372"/>
                  </a:cubicBezTo>
                  <a:cubicBezTo>
                    <a:pt x="4823" y="6372"/>
                    <a:pt x="5114" y="6280"/>
                    <a:pt x="5360" y="6105"/>
                  </a:cubicBezTo>
                  <a:cubicBezTo>
                    <a:pt x="5444" y="6041"/>
                    <a:pt x="5469" y="5964"/>
                    <a:pt x="5444" y="5932"/>
                  </a:cubicBezTo>
                  <a:cubicBezTo>
                    <a:pt x="5437" y="5926"/>
                    <a:pt x="5429" y="5923"/>
                    <a:pt x="5418" y="5923"/>
                  </a:cubicBezTo>
                  <a:cubicBezTo>
                    <a:pt x="5384" y="5923"/>
                    <a:pt x="5329" y="5951"/>
                    <a:pt x="5270" y="5990"/>
                  </a:cubicBezTo>
                  <a:cubicBezTo>
                    <a:pt x="5070" y="6111"/>
                    <a:pt x="4846" y="6172"/>
                    <a:pt x="4620" y="6172"/>
                  </a:cubicBezTo>
                  <a:cubicBezTo>
                    <a:pt x="4498" y="6172"/>
                    <a:pt x="4375" y="6154"/>
                    <a:pt x="4256" y="6118"/>
                  </a:cubicBezTo>
                  <a:cubicBezTo>
                    <a:pt x="4083" y="6079"/>
                    <a:pt x="3909" y="6022"/>
                    <a:pt x="3743" y="5945"/>
                  </a:cubicBezTo>
                  <a:cubicBezTo>
                    <a:pt x="3589" y="5874"/>
                    <a:pt x="3422" y="5771"/>
                    <a:pt x="3261" y="5694"/>
                  </a:cubicBezTo>
                  <a:cubicBezTo>
                    <a:pt x="2632" y="5316"/>
                    <a:pt x="2074" y="4828"/>
                    <a:pt x="1611" y="4256"/>
                  </a:cubicBezTo>
                  <a:cubicBezTo>
                    <a:pt x="1149" y="3685"/>
                    <a:pt x="790" y="3037"/>
                    <a:pt x="546" y="2343"/>
                  </a:cubicBezTo>
                  <a:cubicBezTo>
                    <a:pt x="289" y="1644"/>
                    <a:pt x="173" y="906"/>
                    <a:pt x="199" y="161"/>
                  </a:cubicBezTo>
                  <a:cubicBezTo>
                    <a:pt x="206" y="84"/>
                    <a:pt x="180" y="7"/>
                    <a:pt x="154" y="0"/>
                  </a:cubicBezTo>
                  <a:cubicBezTo>
                    <a:pt x="153" y="0"/>
                    <a:pt x="151"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7622464" y="4763067"/>
              <a:ext cx="91953" cy="95239"/>
            </a:xfrm>
            <a:custGeom>
              <a:avLst/>
              <a:gdLst/>
              <a:ahLst/>
              <a:cxnLst/>
              <a:rect l="l" t="t" r="r" b="b"/>
              <a:pathLst>
                <a:path w="3442" h="3565" extrusionOk="0">
                  <a:moveTo>
                    <a:pt x="28" y="0"/>
                  </a:moveTo>
                  <a:cubicBezTo>
                    <a:pt x="25" y="0"/>
                    <a:pt x="22" y="0"/>
                    <a:pt x="20" y="1"/>
                  </a:cubicBezTo>
                  <a:cubicBezTo>
                    <a:pt x="1" y="8"/>
                    <a:pt x="1" y="46"/>
                    <a:pt x="1" y="91"/>
                  </a:cubicBezTo>
                  <a:cubicBezTo>
                    <a:pt x="135" y="489"/>
                    <a:pt x="302" y="874"/>
                    <a:pt x="501" y="1247"/>
                  </a:cubicBezTo>
                  <a:cubicBezTo>
                    <a:pt x="707" y="1612"/>
                    <a:pt x="938" y="1966"/>
                    <a:pt x="1195" y="2293"/>
                  </a:cubicBezTo>
                  <a:cubicBezTo>
                    <a:pt x="1464" y="2627"/>
                    <a:pt x="1772" y="2928"/>
                    <a:pt x="2125" y="3172"/>
                  </a:cubicBezTo>
                  <a:cubicBezTo>
                    <a:pt x="2471" y="3424"/>
                    <a:pt x="2890" y="3564"/>
                    <a:pt x="3316" y="3564"/>
                  </a:cubicBezTo>
                  <a:cubicBezTo>
                    <a:pt x="3326" y="3564"/>
                    <a:pt x="3335" y="3564"/>
                    <a:pt x="3345" y="3564"/>
                  </a:cubicBezTo>
                  <a:cubicBezTo>
                    <a:pt x="3403" y="3558"/>
                    <a:pt x="3441" y="3538"/>
                    <a:pt x="3441" y="3500"/>
                  </a:cubicBezTo>
                  <a:cubicBezTo>
                    <a:pt x="3441" y="3458"/>
                    <a:pt x="3403" y="3422"/>
                    <a:pt x="3361" y="3422"/>
                  </a:cubicBezTo>
                  <a:cubicBezTo>
                    <a:pt x="3358" y="3422"/>
                    <a:pt x="3355" y="3422"/>
                    <a:pt x="3351" y="3423"/>
                  </a:cubicBezTo>
                  <a:cubicBezTo>
                    <a:pt x="2960" y="3365"/>
                    <a:pt x="2587" y="3198"/>
                    <a:pt x="2292" y="2941"/>
                  </a:cubicBezTo>
                  <a:cubicBezTo>
                    <a:pt x="1978" y="2691"/>
                    <a:pt x="1695" y="2402"/>
                    <a:pt x="1451" y="2088"/>
                  </a:cubicBezTo>
                  <a:cubicBezTo>
                    <a:pt x="1188" y="1773"/>
                    <a:pt x="944" y="1452"/>
                    <a:pt x="719" y="1105"/>
                  </a:cubicBezTo>
                  <a:cubicBezTo>
                    <a:pt x="488" y="765"/>
                    <a:pt x="283" y="412"/>
                    <a:pt x="90" y="53"/>
                  </a:cubicBezTo>
                  <a:cubicBezTo>
                    <a:pt x="74" y="19"/>
                    <a:pt x="47"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7790679" y="4828650"/>
              <a:ext cx="222616" cy="63074"/>
            </a:xfrm>
            <a:custGeom>
              <a:avLst/>
              <a:gdLst/>
              <a:ahLst/>
              <a:cxnLst/>
              <a:rect l="l" t="t" r="r" b="b"/>
              <a:pathLst>
                <a:path w="8333" h="2361" extrusionOk="0">
                  <a:moveTo>
                    <a:pt x="8269" y="0"/>
                  </a:moveTo>
                  <a:cubicBezTo>
                    <a:pt x="8237" y="0"/>
                    <a:pt x="8195" y="8"/>
                    <a:pt x="8153" y="24"/>
                  </a:cubicBezTo>
                  <a:cubicBezTo>
                    <a:pt x="7498" y="274"/>
                    <a:pt x="6857" y="499"/>
                    <a:pt x="6195" y="717"/>
                  </a:cubicBezTo>
                  <a:cubicBezTo>
                    <a:pt x="5534" y="942"/>
                    <a:pt x="4873" y="1141"/>
                    <a:pt x="4205" y="1327"/>
                  </a:cubicBezTo>
                  <a:cubicBezTo>
                    <a:pt x="3538" y="1520"/>
                    <a:pt x="2870" y="1687"/>
                    <a:pt x="2190" y="1841"/>
                  </a:cubicBezTo>
                  <a:cubicBezTo>
                    <a:pt x="1509" y="2001"/>
                    <a:pt x="829" y="2142"/>
                    <a:pt x="148" y="2258"/>
                  </a:cubicBezTo>
                  <a:cubicBezTo>
                    <a:pt x="65" y="2271"/>
                    <a:pt x="1" y="2284"/>
                    <a:pt x="1" y="2322"/>
                  </a:cubicBezTo>
                  <a:cubicBezTo>
                    <a:pt x="1" y="2361"/>
                    <a:pt x="59" y="2361"/>
                    <a:pt x="142" y="2361"/>
                  </a:cubicBezTo>
                  <a:cubicBezTo>
                    <a:pt x="842" y="2297"/>
                    <a:pt x="1535" y="2219"/>
                    <a:pt x="2228" y="2091"/>
                  </a:cubicBezTo>
                  <a:cubicBezTo>
                    <a:pt x="2915" y="1963"/>
                    <a:pt x="3608" y="1828"/>
                    <a:pt x="4276" y="1635"/>
                  </a:cubicBezTo>
                  <a:cubicBezTo>
                    <a:pt x="4950" y="1449"/>
                    <a:pt x="5624" y="1237"/>
                    <a:pt x="6279" y="987"/>
                  </a:cubicBezTo>
                  <a:cubicBezTo>
                    <a:pt x="6940" y="743"/>
                    <a:pt x="7582" y="461"/>
                    <a:pt x="8205" y="146"/>
                  </a:cubicBezTo>
                  <a:cubicBezTo>
                    <a:pt x="8282" y="108"/>
                    <a:pt x="8333" y="56"/>
                    <a:pt x="8327" y="24"/>
                  </a:cubicBezTo>
                  <a:cubicBezTo>
                    <a:pt x="8323" y="8"/>
                    <a:pt x="8301" y="0"/>
                    <a:pt x="8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7550951" y="4570112"/>
              <a:ext cx="332041" cy="59013"/>
            </a:xfrm>
            <a:custGeom>
              <a:avLst/>
              <a:gdLst/>
              <a:ahLst/>
              <a:cxnLst/>
              <a:rect l="l" t="t" r="r" b="b"/>
              <a:pathLst>
                <a:path w="12429" h="2209" extrusionOk="0">
                  <a:moveTo>
                    <a:pt x="12344" y="0"/>
                  </a:moveTo>
                  <a:cubicBezTo>
                    <a:pt x="12300" y="0"/>
                    <a:pt x="12242" y="7"/>
                    <a:pt x="12178" y="22"/>
                  </a:cubicBezTo>
                  <a:lnTo>
                    <a:pt x="9206" y="702"/>
                  </a:lnTo>
                  <a:cubicBezTo>
                    <a:pt x="8211" y="933"/>
                    <a:pt x="7216" y="1132"/>
                    <a:pt x="6227" y="1331"/>
                  </a:cubicBezTo>
                  <a:cubicBezTo>
                    <a:pt x="5232" y="1530"/>
                    <a:pt x="4237" y="1697"/>
                    <a:pt x="3230" y="1839"/>
                  </a:cubicBezTo>
                  <a:cubicBezTo>
                    <a:pt x="2222" y="1973"/>
                    <a:pt x="1208" y="2070"/>
                    <a:pt x="200" y="2108"/>
                  </a:cubicBezTo>
                  <a:cubicBezTo>
                    <a:pt x="91" y="2115"/>
                    <a:pt x="14" y="2127"/>
                    <a:pt x="7" y="2153"/>
                  </a:cubicBezTo>
                  <a:cubicBezTo>
                    <a:pt x="1" y="2179"/>
                    <a:pt x="91" y="2204"/>
                    <a:pt x="206" y="2204"/>
                  </a:cubicBezTo>
                  <a:cubicBezTo>
                    <a:pt x="362" y="2207"/>
                    <a:pt x="517" y="2209"/>
                    <a:pt x="673" y="2209"/>
                  </a:cubicBezTo>
                  <a:cubicBezTo>
                    <a:pt x="1538" y="2209"/>
                    <a:pt x="2403" y="2164"/>
                    <a:pt x="3268" y="2082"/>
                  </a:cubicBezTo>
                  <a:cubicBezTo>
                    <a:pt x="4282" y="1973"/>
                    <a:pt x="5297" y="1839"/>
                    <a:pt x="6298" y="1646"/>
                  </a:cubicBezTo>
                  <a:cubicBezTo>
                    <a:pt x="7299" y="1447"/>
                    <a:pt x="8307" y="1222"/>
                    <a:pt x="9283" y="965"/>
                  </a:cubicBezTo>
                  <a:cubicBezTo>
                    <a:pt x="10259" y="715"/>
                    <a:pt x="11241" y="433"/>
                    <a:pt x="12217" y="144"/>
                  </a:cubicBezTo>
                  <a:cubicBezTo>
                    <a:pt x="12338" y="112"/>
                    <a:pt x="12428" y="48"/>
                    <a:pt x="12428" y="22"/>
                  </a:cubicBezTo>
                  <a:cubicBezTo>
                    <a:pt x="12425" y="8"/>
                    <a:pt x="12393" y="0"/>
                    <a:pt x="1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7547879" y="4336873"/>
              <a:ext cx="513542" cy="104028"/>
            </a:xfrm>
            <a:custGeom>
              <a:avLst/>
              <a:gdLst/>
              <a:ahLst/>
              <a:cxnLst/>
              <a:rect l="l" t="t" r="r" b="b"/>
              <a:pathLst>
                <a:path w="19223" h="3894" extrusionOk="0">
                  <a:moveTo>
                    <a:pt x="19116" y="0"/>
                  </a:moveTo>
                  <a:cubicBezTo>
                    <a:pt x="19049" y="0"/>
                    <a:pt x="18956" y="10"/>
                    <a:pt x="18853" y="29"/>
                  </a:cubicBezTo>
                  <a:cubicBezTo>
                    <a:pt x="17287" y="305"/>
                    <a:pt x="15740" y="671"/>
                    <a:pt x="14219" y="1075"/>
                  </a:cubicBezTo>
                  <a:lnTo>
                    <a:pt x="9635" y="2321"/>
                  </a:lnTo>
                  <a:cubicBezTo>
                    <a:pt x="8114" y="2732"/>
                    <a:pt x="6580" y="3104"/>
                    <a:pt x="5020" y="3361"/>
                  </a:cubicBezTo>
                  <a:cubicBezTo>
                    <a:pt x="3564" y="3619"/>
                    <a:pt x="2091" y="3754"/>
                    <a:pt x="611" y="3754"/>
                  </a:cubicBezTo>
                  <a:cubicBezTo>
                    <a:pt x="513" y="3754"/>
                    <a:pt x="414" y="3753"/>
                    <a:pt x="315" y="3752"/>
                  </a:cubicBezTo>
                  <a:cubicBezTo>
                    <a:pt x="298" y="3751"/>
                    <a:pt x="282" y="3751"/>
                    <a:pt x="266" y="3751"/>
                  </a:cubicBezTo>
                  <a:cubicBezTo>
                    <a:pt x="182" y="3751"/>
                    <a:pt x="100" y="3766"/>
                    <a:pt x="19" y="3804"/>
                  </a:cubicBezTo>
                  <a:cubicBezTo>
                    <a:pt x="0" y="3829"/>
                    <a:pt x="141" y="3861"/>
                    <a:pt x="328" y="3861"/>
                  </a:cubicBezTo>
                  <a:cubicBezTo>
                    <a:pt x="738" y="3883"/>
                    <a:pt x="1148" y="3894"/>
                    <a:pt x="1559" y="3894"/>
                  </a:cubicBezTo>
                  <a:cubicBezTo>
                    <a:pt x="2735" y="3894"/>
                    <a:pt x="3910" y="3805"/>
                    <a:pt x="5071" y="3624"/>
                  </a:cubicBezTo>
                  <a:cubicBezTo>
                    <a:pt x="6644" y="3380"/>
                    <a:pt x="8198" y="3053"/>
                    <a:pt x="9725" y="2648"/>
                  </a:cubicBezTo>
                  <a:cubicBezTo>
                    <a:pt x="11253" y="2231"/>
                    <a:pt x="12774" y="1775"/>
                    <a:pt x="14289" y="1345"/>
                  </a:cubicBezTo>
                  <a:cubicBezTo>
                    <a:pt x="15811" y="915"/>
                    <a:pt x="17332" y="498"/>
                    <a:pt x="18879" y="170"/>
                  </a:cubicBezTo>
                  <a:cubicBezTo>
                    <a:pt x="19065" y="125"/>
                    <a:pt x="19213" y="68"/>
                    <a:pt x="19219" y="29"/>
                  </a:cubicBezTo>
                  <a:cubicBezTo>
                    <a:pt x="19223" y="10"/>
                    <a:pt x="19182" y="0"/>
                    <a:pt x="19116"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7756219" y="4431066"/>
              <a:ext cx="171163" cy="45335"/>
            </a:xfrm>
            <a:custGeom>
              <a:avLst/>
              <a:gdLst/>
              <a:ahLst/>
              <a:cxnLst/>
              <a:rect l="l" t="t" r="r" b="b"/>
              <a:pathLst>
                <a:path w="6407" h="1697" extrusionOk="0">
                  <a:moveTo>
                    <a:pt x="6310" y="1"/>
                  </a:moveTo>
                  <a:cubicBezTo>
                    <a:pt x="6293" y="1"/>
                    <a:pt x="6276" y="5"/>
                    <a:pt x="6259" y="14"/>
                  </a:cubicBezTo>
                  <a:cubicBezTo>
                    <a:pt x="5759" y="194"/>
                    <a:pt x="5251" y="355"/>
                    <a:pt x="4751" y="515"/>
                  </a:cubicBezTo>
                  <a:cubicBezTo>
                    <a:pt x="4244" y="682"/>
                    <a:pt x="3737" y="817"/>
                    <a:pt x="3223" y="952"/>
                  </a:cubicBezTo>
                  <a:cubicBezTo>
                    <a:pt x="2709" y="1086"/>
                    <a:pt x="2190" y="1202"/>
                    <a:pt x="1676" y="1311"/>
                  </a:cubicBezTo>
                  <a:cubicBezTo>
                    <a:pt x="1156" y="1414"/>
                    <a:pt x="636" y="1510"/>
                    <a:pt x="110" y="1587"/>
                  </a:cubicBezTo>
                  <a:cubicBezTo>
                    <a:pt x="52" y="1594"/>
                    <a:pt x="1" y="1626"/>
                    <a:pt x="1" y="1651"/>
                  </a:cubicBezTo>
                  <a:cubicBezTo>
                    <a:pt x="1" y="1677"/>
                    <a:pt x="52" y="1696"/>
                    <a:pt x="110" y="1696"/>
                  </a:cubicBezTo>
                  <a:cubicBezTo>
                    <a:pt x="642" y="1683"/>
                    <a:pt x="1182" y="1645"/>
                    <a:pt x="1714" y="1574"/>
                  </a:cubicBezTo>
                  <a:cubicBezTo>
                    <a:pt x="2247" y="1497"/>
                    <a:pt x="2774" y="1401"/>
                    <a:pt x="3300" y="1279"/>
                  </a:cubicBezTo>
                  <a:cubicBezTo>
                    <a:pt x="3820" y="1138"/>
                    <a:pt x="4334" y="977"/>
                    <a:pt x="4841" y="798"/>
                  </a:cubicBezTo>
                  <a:cubicBezTo>
                    <a:pt x="5341" y="605"/>
                    <a:pt x="5836" y="387"/>
                    <a:pt x="6311" y="143"/>
                  </a:cubicBezTo>
                  <a:cubicBezTo>
                    <a:pt x="6368" y="111"/>
                    <a:pt x="6407" y="53"/>
                    <a:pt x="6394" y="34"/>
                  </a:cubicBezTo>
                  <a:cubicBezTo>
                    <a:pt x="6370" y="13"/>
                    <a:pt x="6340" y="1"/>
                    <a:pt x="6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3"/>
          <p:cNvGrpSpPr/>
          <p:nvPr/>
        </p:nvGrpSpPr>
        <p:grpSpPr>
          <a:xfrm rot="-3257869" flipH="1">
            <a:off x="760420" y="3944117"/>
            <a:ext cx="682224" cy="566907"/>
            <a:chOff x="3478568" y="540468"/>
            <a:chExt cx="511644" cy="425160"/>
          </a:xfrm>
        </p:grpSpPr>
        <p:sp>
          <p:nvSpPr>
            <p:cNvPr id="397" name="Google Shape;397;p3"/>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3"/>
          <p:cNvGrpSpPr/>
          <p:nvPr/>
        </p:nvGrpSpPr>
        <p:grpSpPr>
          <a:xfrm rot="-5130198">
            <a:off x="1304309" y="4813067"/>
            <a:ext cx="973775" cy="926383"/>
            <a:chOff x="435062" y="187598"/>
            <a:chExt cx="730347" cy="694803"/>
          </a:xfrm>
        </p:grpSpPr>
        <p:sp>
          <p:nvSpPr>
            <p:cNvPr id="413" name="Google Shape;413;p3"/>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3"/>
          <p:cNvGrpSpPr/>
          <p:nvPr/>
        </p:nvGrpSpPr>
        <p:grpSpPr>
          <a:xfrm>
            <a:off x="5310289" y="713344"/>
            <a:ext cx="256688" cy="303621"/>
            <a:chOff x="1824250" y="1008625"/>
            <a:chExt cx="144250" cy="170625"/>
          </a:xfrm>
        </p:grpSpPr>
        <p:sp>
          <p:nvSpPr>
            <p:cNvPr id="441" name="Google Shape;441;p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3" name="Google Shape;443;p3"/>
          <p:cNvGrpSpPr/>
          <p:nvPr/>
        </p:nvGrpSpPr>
        <p:grpSpPr>
          <a:xfrm rot="1156882">
            <a:off x="10589831" y="4935522"/>
            <a:ext cx="240444" cy="360156"/>
            <a:chOff x="1459800" y="1512500"/>
            <a:chExt cx="131625" cy="197100"/>
          </a:xfrm>
        </p:grpSpPr>
        <p:sp>
          <p:nvSpPr>
            <p:cNvPr id="444" name="Google Shape;444;p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143506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764"/>
        <p:cNvGrpSpPr/>
        <p:nvPr/>
      </p:nvGrpSpPr>
      <p:grpSpPr>
        <a:xfrm>
          <a:off x="0" y="0"/>
          <a:ext cx="0" cy="0"/>
          <a:chOff x="0" y="0"/>
          <a:chExt cx="0" cy="0"/>
        </a:xfrm>
      </p:grpSpPr>
      <p:grpSp>
        <p:nvGrpSpPr>
          <p:cNvPr id="1765" name="Google Shape;1765;p14"/>
          <p:cNvGrpSpPr/>
          <p:nvPr/>
        </p:nvGrpSpPr>
        <p:grpSpPr>
          <a:xfrm>
            <a:off x="-66100" y="6033"/>
            <a:ext cx="12338000" cy="6852000"/>
            <a:chOff x="-49575" y="4525"/>
            <a:chExt cx="9253500" cy="5139000"/>
          </a:xfrm>
        </p:grpSpPr>
        <p:grpSp>
          <p:nvGrpSpPr>
            <p:cNvPr id="1766" name="Google Shape;1766;p14"/>
            <p:cNvGrpSpPr/>
            <p:nvPr/>
          </p:nvGrpSpPr>
          <p:grpSpPr>
            <a:xfrm>
              <a:off x="-49575" y="4525"/>
              <a:ext cx="9253500" cy="5139000"/>
              <a:chOff x="-49575" y="4525"/>
              <a:chExt cx="9253500" cy="5139000"/>
            </a:xfrm>
          </p:grpSpPr>
          <p:cxnSp>
            <p:nvCxnSpPr>
              <p:cNvPr id="1767" name="Google Shape;1767;p14"/>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68" name="Google Shape;1768;p14"/>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69" name="Google Shape;1769;p14"/>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0" name="Google Shape;1770;p14"/>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1" name="Google Shape;1771;p14"/>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2" name="Google Shape;1772;p14"/>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3" name="Google Shape;1773;p14"/>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4" name="Google Shape;1774;p14"/>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5" name="Google Shape;1775;p14"/>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6" name="Google Shape;1776;p14"/>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7" name="Google Shape;1777;p14"/>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8" name="Google Shape;1778;p14"/>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9" name="Google Shape;1779;p14"/>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0" name="Google Shape;1780;p14"/>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1" name="Google Shape;1781;p14"/>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2" name="Google Shape;1782;p14"/>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3" name="Google Shape;1783;p14"/>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4" name="Google Shape;1784;p14"/>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5" name="Google Shape;1785;p14"/>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6" name="Google Shape;1786;p14"/>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7" name="Google Shape;1787;p14"/>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8" name="Google Shape;1788;p14"/>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9" name="Google Shape;1789;p14"/>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0" name="Google Shape;1790;p14"/>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1" name="Google Shape;1791;p14"/>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2" name="Google Shape;1792;p14"/>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3" name="Google Shape;1793;p14"/>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4" name="Google Shape;1794;p14"/>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5" name="Google Shape;1795;p14"/>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6" name="Google Shape;1796;p14"/>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7" name="Google Shape;1797;p14"/>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8" name="Google Shape;1798;p14"/>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9" name="Google Shape;1799;p14"/>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0" name="Google Shape;1800;p14"/>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1" name="Google Shape;1801;p14"/>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2" name="Google Shape;1802;p14"/>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3" name="Google Shape;1803;p14"/>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4" name="Google Shape;1804;p14"/>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5" name="Google Shape;1805;p14"/>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6" name="Google Shape;1806;p14"/>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7" name="Google Shape;1807;p14"/>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8" name="Google Shape;1808;p14"/>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9" name="Google Shape;1809;p14"/>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0" name="Google Shape;1810;p14"/>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1" name="Google Shape;1811;p14"/>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2" name="Google Shape;1812;p14"/>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3" name="Google Shape;1813;p14"/>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4" name="Google Shape;1814;p14"/>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5" name="Google Shape;1815;p14"/>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6" name="Google Shape;1816;p14"/>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7" name="Google Shape;1817;p14"/>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8" name="Google Shape;1818;p14"/>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9" name="Google Shape;1819;p14"/>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0" name="Google Shape;1820;p14"/>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1" name="Google Shape;1821;p14"/>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2" name="Google Shape;1822;p14"/>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3" name="Google Shape;1823;p14"/>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4" name="Google Shape;1824;p14"/>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5" name="Google Shape;1825;p14"/>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6" name="Google Shape;1826;p14"/>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7" name="Google Shape;1827;p14"/>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8" name="Google Shape;1828;p14"/>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9" name="Google Shape;1829;p14"/>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0" name="Google Shape;1830;p14"/>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1" name="Google Shape;1831;p14"/>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2" name="Google Shape;1832;p14"/>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3" name="Google Shape;1833;p14"/>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4" name="Google Shape;1834;p14"/>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5" name="Google Shape;1835;p14"/>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6" name="Google Shape;1836;p14"/>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7" name="Google Shape;1837;p14"/>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8" name="Google Shape;1838;p14"/>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9" name="Google Shape;1839;p14"/>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0" name="Google Shape;1840;p14"/>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1" name="Google Shape;1841;p14"/>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2" name="Google Shape;1842;p14"/>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3" name="Google Shape;1843;p14"/>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4" name="Google Shape;1844;p14"/>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5" name="Google Shape;1845;p14"/>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6" name="Google Shape;1846;p14"/>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7" name="Google Shape;1847;p14"/>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8" name="Google Shape;1848;p14"/>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9" name="Google Shape;1849;p14"/>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0" name="Google Shape;1850;p14"/>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1851" name="Google Shape;1851;p14"/>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2" name="Google Shape;1852;p14"/>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3" name="Google Shape;1853;p14"/>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4" name="Google Shape;1854;p14"/>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5" name="Google Shape;1855;p14"/>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sp>
        <p:nvSpPr>
          <p:cNvPr id="1857" name="Google Shape;1857;p14"/>
          <p:cNvSpPr/>
          <p:nvPr/>
        </p:nvSpPr>
        <p:spPr>
          <a:xfrm rot="10800000">
            <a:off x="6272279" y="413636"/>
            <a:ext cx="5326204" cy="428213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8" name="Google Shape;1858;p14"/>
          <p:cNvSpPr/>
          <p:nvPr/>
        </p:nvSpPr>
        <p:spPr>
          <a:xfrm rot="10800000" flipH="1">
            <a:off x="2179297" y="621645"/>
            <a:ext cx="2896099" cy="234353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9" name="Google Shape;1859;p14"/>
          <p:cNvSpPr/>
          <p:nvPr/>
        </p:nvSpPr>
        <p:spPr>
          <a:xfrm rot="630953" flipH="1">
            <a:off x="1099215" y="589455"/>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0" name="Google Shape;1860;p14"/>
          <p:cNvSpPr/>
          <p:nvPr/>
        </p:nvSpPr>
        <p:spPr>
          <a:xfrm rot="635415" flipH="1">
            <a:off x="7845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1" name="Google Shape;1861;p14"/>
          <p:cNvSpPr/>
          <p:nvPr/>
        </p:nvSpPr>
        <p:spPr>
          <a:xfrm rot="631667" flipH="1">
            <a:off x="611198" y="850993"/>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2" name="Google Shape;1862;p14"/>
          <p:cNvSpPr/>
          <p:nvPr/>
        </p:nvSpPr>
        <p:spPr>
          <a:xfrm rot="-10164585" flipH="1">
            <a:off x="11053976" y="3930155"/>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3" name="Google Shape;1863;p14"/>
          <p:cNvSpPr/>
          <p:nvPr/>
        </p:nvSpPr>
        <p:spPr>
          <a:xfrm rot="-10168333" flipH="1">
            <a:off x="11376668" y="4657078"/>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4" name="Google Shape;1864;p14"/>
          <p:cNvSpPr txBox="1">
            <a:spLocks noGrp="1"/>
          </p:cNvSpPr>
          <p:nvPr>
            <p:ph type="title"/>
          </p:nvPr>
        </p:nvSpPr>
        <p:spPr>
          <a:xfrm>
            <a:off x="7119967" y="2324567"/>
            <a:ext cx="3606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65" name="Google Shape;1865;p14"/>
          <p:cNvSpPr txBox="1">
            <a:spLocks noGrp="1"/>
          </p:cNvSpPr>
          <p:nvPr>
            <p:ph type="title" idx="2" hasCustomPrompt="1"/>
          </p:nvPr>
        </p:nvSpPr>
        <p:spPr>
          <a:xfrm>
            <a:off x="2001033" y="2324567"/>
            <a:ext cx="2698400" cy="1122400"/>
          </a:xfrm>
          <a:prstGeom prst="rect">
            <a:avLst/>
          </a:prstGeom>
        </p:spPr>
        <p:txBody>
          <a:bodyPr spcFirstLastPara="1" wrap="square" lIns="91425" tIns="0" rIns="91425" bIns="182875" anchor="ctr" anchorCtr="0">
            <a:noAutofit/>
          </a:bodyPr>
          <a:lstStyle>
            <a:lvl1pPr lvl="0" algn="ctr" rtl="0">
              <a:spcBef>
                <a:spcPts val="0"/>
              </a:spcBef>
              <a:spcAft>
                <a:spcPts val="0"/>
              </a:spcAft>
              <a:buSzPts val="6000"/>
              <a:buNone/>
              <a:defRPr sz="12666">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866" name="Google Shape;1866;p14"/>
          <p:cNvSpPr txBox="1">
            <a:spLocks noGrp="1"/>
          </p:cNvSpPr>
          <p:nvPr>
            <p:ph type="subTitle" idx="1"/>
          </p:nvPr>
        </p:nvSpPr>
        <p:spPr>
          <a:xfrm>
            <a:off x="3189233" y="5153900"/>
            <a:ext cx="5813600" cy="56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67" name="Google Shape;1867;p14"/>
          <p:cNvGrpSpPr/>
          <p:nvPr/>
        </p:nvGrpSpPr>
        <p:grpSpPr>
          <a:xfrm rot="-564852">
            <a:off x="590367" y="826296"/>
            <a:ext cx="240444" cy="360157"/>
            <a:chOff x="1459800" y="1512500"/>
            <a:chExt cx="131625" cy="197100"/>
          </a:xfrm>
        </p:grpSpPr>
        <p:sp>
          <p:nvSpPr>
            <p:cNvPr id="1868" name="Google Shape;1868;p1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2" name="Google Shape;1872;p14"/>
          <p:cNvGrpSpPr/>
          <p:nvPr/>
        </p:nvGrpSpPr>
        <p:grpSpPr>
          <a:xfrm>
            <a:off x="10840848" y="3136030"/>
            <a:ext cx="296133" cy="331191"/>
            <a:chOff x="4791500" y="4541438"/>
            <a:chExt cx="163225" cy="182575"/>
          </a:xfrm>
        </p:grpSpPr>
        <p:sp>
          <p:nvSpPr>
            <p:cNvPr id="1873" name="Google Shape;1873;p14"/>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4"/>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5" name="Google Shape;1875;p14"/>
          <p:cNvGrpSpPr/>
          <p:nvPr/>
        </p:nvGrpSpPr>
        <p:grpSpPr>
          <a:xfrm>
            <a:off x="2160923" y="4075780"/>
            <a:ext cx="256688" cy="303621"/>
            <a:chOff x="1824250" y="1008625"/>
            <a:chExt cx="144250" cy="170625"/>
          </a:xfrm>
        </p:grpSpPr>
        <p:sp>
          <p:nvSpPr>
            <p:cNvPr id="1876" name="Google Shape;1876;p1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1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8" name="Google Shape;1878;p14"/>
          <p:cNvGrpSpPr/>
          <p:nvPr/>
        </p:nvGrpSpPr>
        <p:grpSpPr>
          <a:xfrm rot="7762257" flipH="1">
            <a:off x="5506135" y="156016"/>
            <a:ext cx="959908" cy="1679829"/>
            <a:chOff x="7354581" y="3323800"/>
            <a:chExt cx="939478" cy="1644077"/>
          </a:xfrm>
        </p:grpSpPr>
        <p:sp>
          <p:nvSpPr>
            <p:cNvPr id="1879" name="Google Shape;1879;p14"/>
            <p:cNvSpPr/>
            <p:nvPr/>
          </p:nvSpPr>
          <p:spPr>
            <a:xfrm>
              <a:off x="7507061" y="4467103"/>
              <a:ext cx="781494" cy="491850"/>
            </a:xfrm>
            <a:custGeom>
              <a:avLst/>
              <a:gdLst/>
              <a:ahLst/>
              <a:cxnLst/>
              <a:rect l="l" t="t" r="r" b="b"/>
              <a:pathLst>
                <a:path w="29253" h="18411" extrusionOk="0">
                  <a:moveTo>
                    <a:pt x="26615" y="1"/>
                  </a:moveTo>
                  <a:cubicBezTo>
                    <a:pt x="26615" y="1"/>
                    <a:pt x="24400" y="694"/>
                    <a:pt x="21190" y="1631"/>
                  </a:cubicBezTo>
                  <a:cubicBezTo>
                    <a:pt x="14867" y="3461"/>
                    <a:pt x="4699" y="6279"/>
                    <a:pt x="0" y="6722"/>
                  </a:cubicBezTo>
                  <a:cubicBezTo>
                    <a:pt x="0" y="6722"/>
                    <a:pt x="58" y="7376"/>
                    <a:pt x="199" y="8352"/>
                  </a:cubicBezTo>
                  <a:cubicBezTo>
                    <a:pt x="527" y="10592"/>
                    <a:pt x="1303" y="14649"/>
                    <a:pt x="2966" y="17256"/>
                  </a:cubicBezTo>
                  <a:cubicBezTo>
                    <a:pt x="3489" y="18076"/>
                    <a:pt x="4855" y="18411"/>
                    <a:pt x="6693" y="18411"/>
                  </a:cubicBezTo>
                  <a:cubicBezTo>
                    <a:pt x="9889" y="18411"/>
                    <a:pt x="14513" y="17397"/>
                    <a:pt x="18610" y="16158"/>
                  </a:cubicBezTo>
                  <a:cubicBezTo>
                    <a:pt x="22872" y="14874"/>
                    <a:pt x="26570" y="13346"/>
                    <a:pt x="27507" y="12473"/>
                  </a:cubicBezTo>
                  <a:cubicBezTo>
                    <a:pt x="29253" y="10830"/>
                    <a:pt x="27892" y="4700"/>
                    <a:pt x="27096" y="1682"/>
                  </a:cubicBezTo>
                  <a:cubicBezTo>
                    <a:pt x="26820" y="649"/>
                    <a:pt x="26615" y="1"/>
                    <a:pt x="26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4"/>
            <p:cNvSpPr/>
            <p:nvPr/>
          </p:nvSpPr>
          <p:spPr>
            <a:xfrm>
              <a:off x="7498139" y="4458341"/>
              <a:ext cx="795920" cy="509535"/>
            </a:xfrm>
            <a:custGeom>
              <a:avLst/>
              <a:gdLst/>
              <a:ahLst/>
              <a:cxnLst/>
              <a:rect l="l" t="t" r="r" b="b"/>
              <a:pathLst>
                <a:path w="29793" h="19073" extrusionOk="0">
                  <a:moveTo>
                    <a:pt x="26730" y="739"/>
                  </a:moveTo>
                  <a:cubicBezTo>
                    <a:pt x="26814" y="1022"/>
                    <a:pt x="26949" y="1497"/>
                    <a:pt x="27109" y="2094"/>
                  </a:cubicBezTo>
                  <a:cubicBezTo>
                    <a:pt x="28579" y="7666"/>
                    <a:pt x="28759" y="11485"/>
                    <a:pt x="27616" y="12564"/>
                  </a:cubicBezTo>
                  <a:cubicBezTo>
                    <a:pt x="26730" y="13392"/>
                    <a:pt x="23039" y="14913"/>
                    <a:pt x="18847" y="16171"/>
                  </a:cubicBezTo>
                  <a:cubicBezTo>
                    <a:pt x="14562" y="17473"/>
                    <a:pt x="10025" y="18419"/>
                    <a:pt x="6982" y="18419"/>
                  </a:cubicBezTo>
                  <a:cubicBezTo>
                    <a:pt x="5267" y="18419"/>
                    <a:pt x="4027" y="18118"/>
                    <a:pt x="3576" y="17410"/>
                  </a:cubicBezTo>
                  <a:cubicBezTo>
                    <a:pt x="1946" y="14849"/>
                    <a:pt x="1175" y="10811"/>
                    <a:pt x="854" y="8635"/>
                  </a:cubicBezTo>
                  <a:cubicBezTo>
                    <a:pt x="771" y="8077"/>
                    <a:pt x="720" y="7621"/>
                    <a:pt x="694" y="7345"/>
                  </a:cubicBezTo>
                  <a:cubicBezTo>
                    <a:pt x="5296" y="6831"/>
                    <a:pt x="14566" y="4315"/>
                    <a:pt x="21608" y="2274"/>
                  </a:cubicBezTo>
                  <a:cubicBezTo>
                    <a:pt x="24098" y="1548"/>
                    <a:pt x="26005" y="964"/>
                    <a:pt x="26730" y="739"/>
                  </a:cubicBezTo>
                  <a:close/>
                  <a:moveTo>
                    <a:pt x="26945" y="0"/>
                  </a:moveTo>
                  <a:cubicBezTo>
                    <a:pt x="26914" y="0"/>
                    <a:pt x="26883" y="5"/>
                    <a:pt x="26852" y="14"/>
                  </a:cubicBezTo>
                  <a:cubicBezTo>
                    <a:pt x="26827" y="27"/>
                    <a:pt x="24599" y="727"/>
                    <a:pt x="21434" y="1645"/>
                  </a:cubicBezTo>
                  <a:cubicBezTo>
                    <a:pt x="14238" y="3731"/>
                    <a:pt x="4744" y="6305"/>
                    <a:pt x="309" y="6722"/>
                  </a:cubicBezTo>
                  <a:cubicBezTo>
                    <a:pt x="129" y="6741"/>
                    <a:pt x="1" y="6896"/>
                    <a:pt x="13" y="7075"/>
                  </a:cubicBezTo>
                  <a:cubicBezTo>
                    <a:pt x="13" y="7101"/>
                    <a:pt x="65" y="7749"/>
                    <a:pt x="212" y="8725"/>
                  </a:cubicBezTo>
                  <a:cubicBezTo>
                    <a:pt x="533" y="10959"/>
                    <a:pt x="1329" y="15099"/>
                    <a:pt x="3030" y="17757"/>
                  </a:cubicBezTo>
                  <a:cubicBezTo>
                    <a:pt x="3640" y="18720"/>
                    <a:pt x="5162" y="19073"/>
                    <a:pt x="7055" y="19073"/>
                  </a:cubicBezTo>
                  <a:cubicBezTo>
                    <a:pt x="11087" y="19073"/>
                    <a:pt x="16813" y="17468"/>
                    <a:pt x="19046" y="16800"/>
                  </a:cubicBezTo>
                  <a:cubicBezTo>
                    <a:pt x="23392" y="15491"/>
                    <a:pt x="27103" y="13944"/>
                    <a:pt x="28066" y="13039"/>
                  </a:cubicBezTo>
                  <a:cubicBezTo>
                    <a:pt x="29792" y="11415"/>
                    <a:pt x="28842" y="6100"/>
                    <a:pt x="27745" y="1927"/>
                  </a:cubicBezTo>
                  <a:cubicBezTo>
                    <a:pt x="27475" y="900"/>
                    <a:pt x="27270" y="258"/>
                    <a:pt x="27257" y="226"/>
                  </a:cubicBezTo>
                  <a:cubicBezTo>
                    <a:pt x="27215" y="90"/>
                    <a:pt x="27083" y="0"/>
                    <a:pt x="26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4"/>
            <p:cNvSpPr/>
            <p:nvPr/>
          </p:nvSpPr>
          <p:spPr>
            <a:xfrm>
              <a:off x="7372264" y="3332749"/>
              <a:ext cx="869653" cy="1358912"/>
            </a:xfrm>
            <a:custGeom>
              <a:avLst/>
              <a:gdLst/>
              <a:ahLst/>
              <a:cxnLst/>
              <a:rect l="l" t="t" r="r" b="b"/>
              <a:pathLst>
                <a:path w="32553" h="50867" extrusionOk="0">
                  <a:moveTo>
                    <a:pt x="9655" y="0"/>
                  </a:moveTo>
                  <a:cubicBezTo>
                    <a:pt x="9655" y="0"/>
                    <a:pt x="9187" y="39"/>
                    <a:pt x="8635" y="109"/>
                  </a:cubicBezTo>
                  <a:cubicBezTo>
                    <a:pt x="7890" y="206"/>
                    <a:pt x="6991" y="360"/>
                    <a:pt x="6991" y="552"/>
                  </a:cubicBezTo>
                  <a:lnTo>
                    <a:pt x="5688" y="5392"/>
                  </a:lnTo>
                  <a:lnTo>
                    <a:pt x="5553" y="5887"/>
                  </a:lnTo>
                  <a:cubicBezTo>
                    <a:pt x="3243" y="11388"/>
                    <a:pt x="1387" y="17076"/>
                    <a:pt x="1" y="22879"/>
                  </a:cubicBezTo>
                  <a:lnTo>
                    <a:pt x="2934" y="40409"/>
                  </a:lnTo>
                  <a:lnTo>
                    <a:pt x="4674" y="50866"/>
                  </a:lnTo>
                  <a:lnTo>
                    <a:pt x="5233" y="50809"/>
                  </a:lnTo>
                  <a:cubicBezTo>
                    <a:pt x="13744" y="49859"/>
                    <a:pt x="21589" y="47702"/>
                    <a:pt x="26666" y="46071"/>
                  </a:cubicBezTo>
                  <a:cubicBezTo>
                    <a:pt x="29388" y="45192"/>
                    <a:pt x="31320" y="44473"/>
                    <a:pt x="32129" y="44145"/>
                  </a:cubicBezTo>
                  <a:lnTo>
                    <a:pt x="32553" y="43979"/>
                  </a:lnTo>
                  <a:lnTo>
                    <a:pt x="29221" y="34074"/>
                  </a:lnTo>
                  <a:lnTo>
                    <a:pt x="23540" y="17101"/>
                  </a:lnTo>
                  <a:cubicBezTo>
                    <a:pt x="21383" y="13327"/>
                    <a:pt x="13308" y="4776"/>
                    <a:pt x="13308" y="4776"/>
                  </a:cubicBezTo>
                  <a:lnTo>
                    <a:pt x="12878" y="4218"/>
                  </a:lnTo>
                  <a:lnTo>
                    <a:pt x="9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4"/>
            <p:cNvSpPr/>
            <p:nvPr/>
          </p:nvSpPr>
          <p:spPr>
            <a:xfrm>
              <a:off x="7363368" y="3323800"/>
              <a:ext cx="888167" cy="1376437"/>
            </a:xfrm>
            <a:custGeom>
              <a:avLst/>
              <a:gdLst/>
              <a:ahLst/>
              <a:cxnLst/>
              <a:rect l="l" t="t" r="r" b="b"/>
              <a:pathLst>
                <a:path w="33246" h="51523" extrusionOk="0">
                  <a:moveTo>
                    <a:pt x="9834" y="669"/>
                  </a:moveTo>
                  <a:lnTo>
                    <a:pt x="13378" y="5304"/>
                  </a:lnTo>
                  <a:cubicBezTo>
                    <a:pt x="13391" y="5310"/>
                    <a:pt x="13397" y="5323"/>
                    <a:pt x="13403" y="5329"/>
                  </a:cubicBezTo>
                  <a:cubicBezTo>
                    <a:pt x="13480" y="5413"/>
                    <a:pt x="21434" y="13848"/>
                    <a:pt x="23572" y="17565"/>
                  </a:cubicBezTo>
                  <a:lnTo>
                    <a:pt x="29240" y="34505"/>
                  </a:lnTo>
                  <a:lnTo>
                    <a:pt x="32469" y="44127"/>
                  </a:lnTo>
                  <a:lnTo>
                    <a:pt x="32334" y="44179"/>
                  </a:lnTo>
                  <a:cubicBezTo>
                    <a:pt x="31403" y="44558"/>
                    <a:pt x="29419" y="45283"/>
                    <a:pt x="26897" y="46092"/>
                  </a:cubicBezTo>
                  <a:cubicBezTo>
                    <a:pt x="21793" y="47729"/>
                    <a:pt x="13955" y="49879"/>
                    <a:pt x="5527" y="50810"/>
                  </a:cubicBezTo>
                  <a:lnTo>
                    <a:pt x="5270" y="50842"/>
                  </a:lnTo>
                  <a:lnTo>
                    <a:pt x="3588" y="40687"/>
                  </a:lnTo>
                  <a:lnTo>
                    <a:pt x="661" y="23220"/>
                  </a:lnTo>
                  <a:cubicBezTo>
                    <a:pt x="2048" y="17455"/>
                    <a:pt x="3890" y="11813"/>
                    <a:pt x="6182" y="6344"/>
                  </a:cubicBezTo>
                  <a:cubicBezTo>
                    <a:pt x="6188" y="6331"/>
                    <a:pt x="6195" y="6318"/>
                    <a:pt x="6195" y="6305"/>
                  </a:cubicBezTo>
                  <a:lnTo>
                    <a:pt x="7613" y="1041"/>
                  </a:lnTo>
                  <a:cubicBezTo>
                    <a:pt x="7722" y="990"/>
                    <a:pt x="8063" y="881"/>
                    <a:pt x="9006" y="765"/>
                  </a:cubicBezTo>
                  <a:cubicBezTo>
                    <a:pt x="9340" y="720"/>
                    <a:pt x="9648" y="688"/>
                    <a:pt x="9834" y="669"/>
                  </a:cubicBezTo>
                  <a:close/>
                  <a:moveTo>
                    <a:pt x="9978" y="1"/>
                  </a:moveTo>
                  <a:cubicBezTo>
                    <a:pt x="9971" y="1"/>
                    <a:pt x="9964" y="1"/>
                    <a:pt x="9956" y="1"/>
                  </a:cubicBezTo>
                  <a:cubicBezTo>
                    <a:pt x="9937" y="8"/>
                    <a:pt x="9475" y="46"/>
                    <a:pt x="8929" y="117"/>
                  </a:cubicBezTo>
                  <a:cubicBezTo>
                    <a:pt x="7369" y="316"/>
                    <a:pt x="7029" y="509"/>
                    <a:pt x="7003" y="830"/>
                  </a:cubicBezTo>
                  <a:lnTo>
                    <a:pt x="5578" y="6113"/>
                  </a:lnTo>
                  <a:cubicBezTo>
                    <a:pt x="3267" y="11627"/>
                    <a:pt x="1406" y="17321"/>
                    <a:pt x="13" y="23130"/>
                  </a:cubicBezTo>
                  <a:cubicBezTo>
                    <a:pt x="6" y="23175"/>
                    <a:pt x="0" y="23220"/>
                    <a:pt x="13" y="23265"/>
                  </a:cubicBezTo>
                  <a:lnTo>
                    <a:pt x="2940" y="40796"/>
                  </a:lnTo>
                  <a:lnTo>
                    <a:pt x="4686" y="51253"/>
                  </a:lnTo>
                  <a:cubicBezTo>
                    <a:pt x="4712" y="51407"/>
                    <a:pt x="4847" y="51522"/>
                    <a:pt x="5007" y="51522"/>
                  </a:cubicBezTo>
                  <a:lnTo>
                    <a:pt x="5039" y="51522"/>
                  </a:lnTo>
                  <a:lnTo>
                    <a:pt x="5604" y="51458"/>
                  </a:lnTo>
                  <a:cubicBezTo>
                    <a:pt x="14077" y="50521"/>
                    <a:pt x="21967" y="48358"/>
                    <a:pt x="27096" y="46714"/>
                  </a:cubicBezTo>
                  <a:cubicBezTo>
                    <a:pt x="29638" y="45899"/>
                    <a:pt x="31641" y="45161"/>
                    <a:pt x="32578" y="44782"/>
                  </a:cubicBezTo>
                  <a:lnTo>
                    <a:pt x="33001" y="44615"/>
                  </a:lnTo>
                  <a:cubicBezTo>
                    <a:pt x="33162" y="44551"/>
                    <a:pt x="33245" y="44371"/>
                    <a:pt x="33188" y="44211"/>
                  </a:cubicBezTo>
                  <a:lnTo>
                    <a:pt x="29862" y="34300"/>
                  </a:lnTo>
                  <a:lnTo>
                    <a:pt x="24181" y="17327"/>
                  </a:lnTo>
                  <a:cubicBezTo>
                    <a:pt x="24175" y="17308"/>
                    <a:pt x="24162" y="17289"/>
                    <a:pt x="24156" y="17269"/>
                  </a:cubicBezTo>
                  <a:cubicBezTo>
                    <a:pt x="22024" y="13540"/>
                    <a:pt x="14360" y="5387"/>
                    <a:pt x="13891" y="4893"/>
                  </a:cubicBezTo>
                  <a:lnTo>
                    <a:pt x="10245" y="130"/>
                  </a:lnTo>
                  <a:cubicBezTo>
                    <a:pt x="10179" y="46"/>
                    <a:pt x="10085" y="1"/>
                    <a:pt x="9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4"/>
            <p:cNvSpPr/>
            <p:nvPr/>
          </p:nvSpPr>
          <p:spPr>
            <a:xfrm>
              <a:off x="7450642" y="4242813"/>
              <a:ext cx="791272" cy="448652"/>
            </a:xfrm>
            <a:custGeom>
              <a:avLst/>
              <a:gdLst/>
              <a:ahLst/>
              <a:cxnLst/>
              <a:rect l="l" t="t" r="r" b="b"/>
              <a:pathLst>
                <a:path w="29619" h="16794" extrusionOk="0">
                  <a:moveTo>
                    <a:pt x="26307" y="0"/>
                  </a:moveTo>
                  <a:cubicBezTo>
                    <a:pt x="13654" y="5463"/>
                    <a:pt x="0" y="6336"/>
                    <a:pt x="0" y="6336"/>
                  </a:cubicBezTo>
                  <a:lnTo>
                    <a:pt x="508" y="9385"/>
                  </a:lnTo>
                  <a:lnTo>
                    <a:pt x="1015" y="12454"/>
                  </a:lnTo>
                  <a:lnTo>
                    <a:pt x="1740" y="16793"/>
                  </a:lnTo>
                  <a:cubicBezTo>
                    <a:pt x="16626" y="15240"/>
                    <a:pt x="29619" y="9912"/>
                    <a:pt x="29619" y="9912"/>
                  </a:cubicBezTo>
                  <a:lnTo>
                    <a:pt x="28117" y="5431"/>
                  </a:lnTo>
                  <a:lnTo>
                    <a:pt x="27359" y="3152"/>
                  </a:lnTo>
                  <a:lnTo>
                    <a:pt x="26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4"/>
            <p:cNvSpPr/>
            <p:nvPr/>
          </p:nvSpPr>
          <p:spPr>
            <a:xfrm>
              <a:off x="7442414" y="4234799"/>
              <a:ext cx="808423" cy="464707"/>
            </a:xfrm>
            <a:custGeom>
              <a:avLst/>
              <a:gdLst/>
              <a:ahLst/>
              <a:cxnLst/>
              <a:rect l="l" t="t" r="r" b="b"/>
              <a:pathLst>
                <a:path w="30261" h="17395" extrusionOk="0">
                  <a:moveTo>
                    <a:pt x="26428" y="698"/>
                  </a:moveTo>
                  <a:lnTo>
                    <a:pt x="29548" y="10038"/>
                  </a:lnTo>
                  <a:cubicBezTo>
                    <a:pt x="27667" y="10783"/>
                    <a:pt x="15715" y="15328"/>
                    <a:pt x="2292" y="16772"/>
                  </a:cubicBezTo>
                  <a:lnTo>
                    <a:pt x="649" y="6912"/>
                  </a:lnTo>
                  <a:cubicBezTo>
                    <a:pt x="2793" y="6732"/>
                    <a:pt x="15041" y="5551"/>
                    <a:pt x="26428" y="698"/>
                  </a:cubicBezTo>
                  <a:close/>
                  <a:moveTo>
                    <a:pt x="26615" y="0"/>
                  </a:moveTo>
                  <a:cubicBezTo>
                    <a:pt x="26573" y="0"/>
                    <a:pt x="26531" y="8"/>
                    <a:pt x="26493" y="24"/>
                  </a:cubicBezTo>
                  <a:cubicBezTo>
                    <a:pt x="14039" y="5410"/>
                    <a:pt x="424" y="6334"/>
                    <a:pt x="289" y="6347"/>
                  </a:cubicBezTo>
                  <a:cubicBezTo>
                    <a:pt x="199" y="6347"/>
                    <a:pt x="122" y="6392"/>
                    <a:pt x="71" y="6456"/>
                  </a:cubicBezTo>
                  <a:cubicBezTo>
                    <a:pt x="20" y="6521"/>
                    <a:pt x="0" y="6604"/>
                    <a:pt x="13" y="6687"/>
                  </a:cubicBezTo>
                  <a:lnTo>
                    <a:pt x="1753" y="17144"/>
                  </a:lnTo>
                  <a:cubicBezTo>
                    <a:pt x="1778" y="17292"/>
                    <a:pt x="1900" y="17395"/>
                    <a:pt x="2048" y="17395"/>
                  </a:cubicBezTo>
                  <a:lnTo>
                    <a:pt x="2080" y="17395"/>
                  </a:lnTo>
                  <a:cubicBezTo>
                    <a:pt x="16838" y="15848"/>
                    <a:pt x="29908" y="10539"/>
                    <a:pt x="30042" y="10488"/>
                  </a:cubicBezTo>
                  <a:cubicBezTo>
                    <a:pt x="30184" y="10423"/>
                    <a:pt x="30261" y="10263"/>
                    <a:pt x="30209" y="10115"/>
                  </a:cubicBezTo>
                  <a:lnTo>
                    <a:pt x="26897" y="204"/>
                  </a:lnTo>
                  <a:cubicBezTo>
                    <a:pt x="26865" y="127"/>
                    <a:pt x="26807" y="63"/>
                    <a:pt x="26736" y="24"/>
                  </a:cubicBezTo>
                  <a:cubicBezTo>
                    <a:pt x="26698" y="8"/>
                    <a:pt x="26656" y="0"/>
                    <a:pt x="266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4"/>
            <p:cNvSpPr/>
            <p:nvPr/>
          </p:nvSpPr>
          <p:spPr>
            <a:xfrm>
              <a:off x="7372104" y="3445749"/>
              <a:ext cx="629218" cy="498555"/>
            </a:xfrm>
            <a:custGeom>
              <a:avLst/>
              <a:gdLst/>
              <a:ahLst/>
              <a:cxnLst/>
              <a:rect l="l" t="t" r="r" b="b"/>
              <a:pathLst>
                <a:path w="23553" h="18662" extrusionOk="0">
                  <a:moveTo>
                    <a:pt x="12877" y="1"/>
                  </a:moveTo>
                  <a:lnTo>
                    <a:pt x="5675" y="1182"/>
                  </a:lnTo>
                  <a:lnTo>
                    <a:pt x="5540" y="1670"/>
                  </a:lnTo>
                  <a:cubicBezTo>
                    <a:pt x="3236" y="7177"/>
                    <a:pt x="1387" y="12858"/>
                    <a:pt x="0" y="18661"/>
                  </a:cubicBezTo>
                  <a:cubicBezTo>
                    <a:pt x="1111" y="18642"/>
                    <a:pt x="4359" y="13975"/>
                    <a:pt x="5893" y="13776"/>
                  </a:cubicBezTo>
                  <a:cubicBezTo>
                    <a:pt x="5946" y="13769"/>
                    <a:pt x="6001" y="13766"/>
                    <a:pt x="6057" y="13766"/>
                  </a:cubicBezTo>
                  <a:cubicBezTo>
                    <a:pt x="7580" y="13766"/>
                    <a:pt x="10460" y="16231"/>
                    <a:pt x="11677" y="16231"/>
                  </a:cubicBezTo>
                  <a:cubicBezTo>
                    <a:pt x="11732" y="16231"/>
                    <a:pt x="11783" y="16226"/>
                    <a:pt x="11831" y="16216"/>
                  </a:cubicBezTo>
                  <a:cubicBezTo>
                    <a:pt x="12980" y="15965"/>
                    <a:pt x="14412" y="12139"/>
                    <a:pt x="15464" y="11754"/>
                  </a:cubicBezTo>
                  <a:cubicBezTo>
                    <a:pt x="15542" y="11726"/>
                    <a:pt x="15642" y="11713"/>
                    <a:pt x="15762" y="11713"/>
                  </a:cubicBezTo>
                  <a:cubicBezTo>
                    <a:pt x="16990" y="11713"/>
                    <a:pt x="20254" y="13093"/>
                    <a:pt x="22378" y="13093"/>
                  </a:cubicBezTo>
                  <a:cubicBezTo>
                    <a:pt x="22832" y="13093"/>
                    <a:pt x="23234" y="13030"/>
                    <a:pt x="23553" y="12878"/>
                  </a:cubicBezTo>
                  <a:cubicBezTo>
                    <a:pt x="21409" y="9116"/>
                    <a:pt x="13301" y="565"/>
                    <a:pt x="13301" y="565"/>
                  </a:cubicBezTo>
                  <a:lnTo>
                    <a:pt x="128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4"/>
            <p:cNvSpPr/>
            <p:nvPr/>
          </p:nvSpPr>
          <p:spPr>
            <a:xfrm>
              <a:off x="7361124" y="3436319"/>
              <a:ext cx="652380" cy="516909"/>
            </a:xfrm>
            <a:custGeom>
              <a:avLst/>
              <a:gdLst/>
              <a:ahLst/>
              <a:cxnLst/>
              <a:rect l="l" t="t" r="r" b="b"/>
              <a:pathLst>
                <a:path w="24420" h="19349" extrusionOk="0">
                  <a:moveTo>
                    <a:pt x="13147" y="707"/>
                  </a:moveTo>
                  <a:lnTo>
                    <a:pt x="13455" y="1111"/>
                  </a:lnTo>
                  <a:lnTo>
                    <a:pt x="13481" y="1137"/>
                  </a:lnTo>
                  <a:cubicBezTo>
                    <a:pt x="13558" y="1220"/>
                    <a:pt x="21113" y="9212"/>
                    <a:pt x="23476" y="13051"/>
                  </a:cubicBezTo>
                  <a:cubicBezTo>
                    <a:pt x="23272" y="13098"/>
                    <a:pt x="23043" y="13119"/>
                    <a:pt x="22793" y="13119"/>
                  </a:cubicBezTo>
                  <a:cubicBezTo>
                    <a:pt x="21641" y="13119"/>
                    <a:pt x="20068" y="12674"/>
                    <a:pt x="18738" y="12300"/>
                  </a:cubicBezTo>
                  <a:cubicBezTo>
                    <a:pt x="17530" y="11958"/>
                    <a:pt x="16712" y="11739"/>
                    <a:pt x="16171" y="11739"/>
                  </a:cubicBezTo>
                  <a:cubicBezTo>
                    <a:pt x="16010" y="11739"/>
                    <a:pt x="15874" y="11758"/>
                    <a:pt x="15760" y="11799"/>
                  </a:cubicBezTo>
                  <a:cubicBezTo>
                    <a:pt x="15156" y="12024"/>
                    <a:pt x="14579" y="12967"/>
                    <a:pt x="13911" y="14065"/>
                  </a:cubicBezTo>
                  <a:cubicBezTo>
                    <a:pt x="13340" y="14989"/>
                    <a:pt x="12634" y="16145"/>
                    <a:pt x="12171" y="16248"/>
                  </a:cubicBezTo>
                  <a:cubicBezTo>
                    <a:pt x="12142" y="16254"/>
                    <a:pt x="12108" y="16258"/>
                    <a:pt x="12073" y="16258"/>
                  </a:cubicBezTo>
                  <a:cubicBezTo>
                    <a:pt x="11593" y="16258"/>
                    <a:pt x="10604" y="15683"/>
                    <a:pt x="9726" y="15169"/>
                  </a:cubicBezTo>
                  <a:cubicBezTo>
                    <a:pt x="8558" y="14490"/>
                    <a:pt x="7352" y="13789"/>
                    <a:pt x="6461" y="13789"/>
                  </a:cubicBezTo>
                  <a:cubicBezTo>
                    <a:pt x="6392" y="13789"/>
                    <a:pt x="6325" y="13793"/>
                    <a:pt x="6259" y="13802"/>
                  </a:cubicBezTo>
                  <a:cubicBezTo>
                    <a:pt x="5341" y="13924"/>
                    <a:pt x="4102" y="15227"/>
                    <a:pt x="2787" y="16601"/>
                  </a:cubicBezTo>
                  <a:cubicBezTo>
                    <a:pt x="2183" y="17230"/>
                    <a:pt x="1413" y="18032"/>
                    <a:pt x="893" y="18437"/>
                  </a:cubicBezTo>
                  <a:cubicBezTo>
                    <a:pt x="2254" y="12878"/>
                    <a:pt x="4045" y="7428"/>
                    <a:pt x="6253" y="2145"/>
                  </a:cubicBezTo>
                  <a:lnTo>
                    <a:pt x="6349" y="1824"/>
                  </a:lnTo>
                  <a:lnTo>
                    <a:pt x="13147" y="707"/>
                  </a:lnTo>
                  <a:close/>
                  <a:moveTo>
                    <a:pt x="13430" y="1"/>
                  </a:moveTo>
                  <a:lnTo>
                    <a:pt x="5829" y="1246"/>
                  </a:lnTo>
                  <a:lnTo>
                    <a:pt x="5650" y="1913"/>
                  </a:lnTo>
                  <a:cubicBezTo>
                    <a:pt x="3339" y="7434"/>
                    <a:pt x="1483" y="13128"/>
                    <a:pt x="97" y="18937"/>
                  </a:cubicBezTo>
                  <a:lnTo>
                    <a:pt x="1" y="19348"/>
                  </a:lnTo>
                  <a:lnTo>
                    <a:pt x="418" y="19348"/>
                  </a:lnTo>
                  <a:cubicBezTo>
                    <a:pt x="1047" y="19335"/>
                    <a:pt x="1907" y="18469"/>
                    <a:pt x="3255" y="17056"/>
                  </a:cubicBezTo>
                  <a:cubicBezTo>
                    <a:pt x="4321" y="15940"/>
                    <a:pt x="5656" y="14547"/>
                    <a:pt x="6343" y="14457"/>
                  </a:cubicBezTo>
                  <a:cubicBezTo>
                    <a:pt x="6382" y="14452"/>
                    <a:pt x="6423" y="14449"/>
                    <a:pt x="6465" y="14449"/>
                  </a:cubicBezTo>
                  <a:cubicBezTo>
                    <a:pt x="7177" y="14449"/>
                    <a:pt x="8350" y="15135"/>
                    <a:pt x="9392" y="15741"/>
                  </a:cubicBezTo>
                  <a:cubicBezTo>
                    <a:pt x="10469" y="16362"/>
                    <a:pt x="11416" y="16912"/>
                    <a:pt x="12087" y="16912"/>
                  </a:cubicBezTo>
                  <a:cubicBezTo>
                    <a:pt x="12164" y="16912"/>
                    <a:pt x="12237" y="16905"/>
                    <a:pt x="12306" y="16890"/>
                  </a:cubicBezTo>
                  <a:cubicBezTo>
                    <a:pt x="13045" y="16729"/>
                    <a:pt x="13731" y="15599"/>
                    <a:pt x="14463" y="14405"/>
                  </a:cubicBezTo>
                  <a:cubicBezTo>
                    <a:pt x="14970" y="13584"/>
                    <a:pt x="15593" y="12557"/>
                    <a:pt x="15985" y="12415"/>
                  </a:cubicBezTo>
                  <a:cubicBezTo>
                    <a:pt x="16031" y="12398"/>
                    <a:pt x="16096" y="12390"/>
                    <a:pt x="16176" y="12390"/>
                  </a:cubicBezTo>
                  <a:cubicBezTo>
                    <a:pt x="16651" y="12390"/>
                    <a:pt x="17657" y="12676"/>
                    <a:pt x="18559" y="12929"/>
                  </a:cubicBezTo>
                  <a:cubicBezTo>
                    <a:pt x="19981" y="13331"/>
                    <a:pt x="21541" y="13773"/>
                    <a:pt x="22782" y="13773"/>
                  </a:cubicBezTo>
                  <a:cubicBezTo>
                    <a:pt x="23282" y="13773"/>
                    <a:pt x="23731" y="13701"/>
                    <a:pt x="24098" y="13526"/>
                  </a:cubicBezTo>
                  <a:lnTo>
                    <a:pt x="24419" y="13372"/>
                  </a:lnTo>
                  <a:lnTo>
                    <a:pt x="24246" y="13070"/>
                  </a:lnTo>
                  <a:cubicBezTo>
                    <a:pt x="22128" y="9353"/>
                    <a:pt x="14437" y="1201"/>
                    <a:pt x="13969" y="700"/>
                  </a:cubicBezTo>
                  <a:lnTo>
                    <a:pt x="13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4"/>
            <p:cNvSpPr/>
            <p:nvPr/>
          </p:nvSpPr>
          <p:spPr>
            <a:xfrm>
              <a:off x="7463838" y="4327336"/>
              <a:ext cx="737601" cy="248530"/>
            </a:xfrm>
            <a:custGeom>
              <a:avLst/>
              <a:gdLst/>
              <a:ahLst/>
              <a:cxnLst/>
              <a:rect l="l" t="t" r="r" b="b"/>
              <a:pathLst>
                <a:path w="27610" h="9303" extrusionOk="0">
                  <a:moveTo>
                    <a:pt x="26852" y="1"/>
                  </a:moveTo>
                  <a:cubicBezTo>
                    <a:pt x="14592" y="5258"/>
                    <a:pt x="1" y="6234"/>
                    <a:pt x="1" y="6234"/>
                  </a:cubicBezTo>
                  <a:lnTo>
                    <a:pt x="508" y="9302"/>
                  </a:lnTo>
                  <a:cubicBezTo>
                    <a:pt x="17506" y="7698"/>
                    <a:pt x="27610" y="2267"/>
                    <a:pt x="27610" y="2267"/>
                  </a:cubicBezTo>
                  <a:lnTo>
                    <a:pt x="268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4"/>
            <p:cNvSpPr/>
            <p:nvPr/>
          </p:nvSpPr>
          <p:spPr>
            <a:xfrm>
              <a:off x="7454916" y="4318654"/>
              <a:ext cx="756302" cy="265948"/>
            </a:xfrm>
            <a:custGeom>
              <a:avLst/>
              <a:gdLst/>
              <a:ahLst/>
              <a:cxnLst/>
              <a:rect l="l" t="t" r="r" b="b"/>
              <a:pathLst>
                <a:path w="28310" h="9955" extrusionOk="0">
                  <a:moveTo>
                    <a:pt x="26994" y="762"/>
                  </a:moveTo>
                  <a:lnTo>
                    <a:pt x="27552" y="2431"/>
                  </a:lnTo>
                  <a:cubicBezTo>
                    <a:pt x="25922" y="3247"/>
                    <a:pt x="16242" y="7804"/>
                    <a:pt x="1118" y="9274"/>
                  </a:cubicBezTo>
                  <a:lnTo>
                    <a:pt x="713" y="6854"/>
                  </a:lnTo>
                  <a:cubicBezTo>
                    <a:pt x="3018" y="6668"/>
                    <a:pt x="15953" y="5410"/>
                    <a:pt x="26994" y="762"/>
                  </a:cubicBezTo>
                  <a:close/>
                  <a:moveTo>
                    <a:pt x="27184" y="0"/>
                  </a:moveTo>
                  <a:cubicBezTo>
                    <a:pt x="27142" y="0"/>
                    <a:pt x="27100" y="8"/>
                    <a:pt x="27058" y="24"/>
                  </a:cubicBezTo>
                  <a:cubicBezTo>
                    <a:pt x="14990" y="5198"/>
                    <a:pt x="457" y="6225"/>
                    <a:pt x="315" y="6232"/>
                  </a:cubicBezTo>
                  <a:cubicBezTo>
                    <a:pt x="219" y="6238"/>
                    <a:pt x="136" y="6283"/>
                    <a:pt x="78" y="6360"/>
                  </a:cubicBezTo>
                  <a:cubicBezTo>
                    <a:pt x="20" y="6431"/>
                    <a:pt x="1" y="6521"/>
                    <a:pt x="14" y="6610"/>
                  </a:cubicBezTo>
                  <a:lnTo>
                    <a:pt x="521" y="9685"/>
                  </a:lnTo>
                  <a:cubicBezTo>
                    <a:pt x="547" y="9839"/>
                    <a:pt x="681" y="9955"/>
                    <a:pt x="842" y="9955"/>
                  </a:cubicBezTo>
                  <a:lnTo>
                    <a:pt x="874" y="9955"/>
                  </a:lnTo>
                  <a:cubicBezTo>
                    <a:pt x="17744" y="8363"/>
                    <a:pt x="28002" y="2932"/>
                    <a:pt x="28104" y="2881"/>
                  </a:cubicBezTo>
                  <a:cubicBezTo>
                    <a:pt x="28239" y="2804"/>
                    <a:pt x="28310" y="2643"/>
                    <a:pt x="28258" y="2489"/>
                  </a:cubicBezTo>
                  <a:lnTo>
                    <a:pt x="27495" y="223"/>
                  </a:lnTo>
                  <a:cubicBezTo>
                    <a:pt x="27450" y="85"/>
                    <a:pt x="27322" y="0"/>
                    <a:pt x="27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4"/>
            <p:cNvSpPr/>
            <p:nvPr/>
          </p:nvSpPr>
          <p:spPr>
            <a:xfrm>
              <a:off x="7603604" y="3332909"/>
              <a:ext cx="684946" cy="1565900"/>
            </a:xfrm>
            <a:custGeom>
              <a:avLst/>
              <a:gdLst/>
              <a:ahLst/>
              <a:cxnLst/>
              <a:rect l="l" t="t" r="r" b="b"/>
              <a:pathLst>
                <a:path w="25639" h="58615" extrusionOk="0">
                  <a:moveTo>
                    <a:pt x="1021" y="1"/>
                  </a:moveTo>
                  <a:cubicBezTo>
                    <a:pt x="1021" y="1"/>
                    <a:pt x="552" y="39"/>
                    <a:pt x="0" y="110"/>
                  </a:cubicBezTo>
                  <a:cubicBezTo>
                    <a:pt x="1149" y="1939"/>
                    <a:pt x="2202" y="3827"/>
                    <a:pt x="3261" y="5714"/>
                  </a:cubicBezTo>
                  <a:cubicBezTo>
                    <a:pt x="6940" y="12287"/>
                    <a:pt x="10631" y="18905"/>
                    <a:pt x="13038" y="26044"/>
                  </a:cubicBezTo>
                  <a:cubicBezTo>
                    <a:pt x="14367" y="29998"/>
                    <a:pt x="15291" y="34074"/>
                    <a:pt x="16209" y="38144"/>
                  </a:cubicBezTo>
                  <a:cubicBezTo>
                    <a:pt x="16658" y="40127"/>
                    <a:pt x="17108" y="42111"/>
                    <a:pt x="17557" y="44095"/>
                  </a:cubicBezTo>
                  <a:cubicBezTo>
                    <a:pt x="17705" y="44762"/>
                    <a:pt x="17852" y="45423"/>
                    <a:pt x="18006" y="46078"/>
                  </a:cubicBezTo>
                  <a:cubicBezTo>
                    <a:pt x="18058" y="46309"/>
                    <a:pt x="18109" y="46540"/>
                    <a:pt x="18167" y="46778"/>
                  </a:cubicBezTo>
                  <a:cubicBezTo>
                    <a:pt x="18751" y="49384"/>
                    <a:pt x="19322" y="52196"/>
                    <a:pt x="18282" y="54654"/>
                  </a:cubicBezTo>
                  <a:cubicBezTo>
                    <a:pt x="17602" y="56246"/>
                    <a:pt x="16325" y="57498"/>
                    <a:pt x="14996" y="58615"/>
                  </a:cubicBezTo>
                  <a:cubicBezTo>
                    <a:pt x="19258" y="57331"/>
                    <a:pt x="22956" y="55803"/>
                    <a:pt x="23893" y="54930"/>
                  </a:cubicBezTo>
                  <a:cubicBezTo>
                    <a:pt x="25639" y="53287"/>
                    <a:pt x="24278" y="47157"/>
                    <a:pt x="23476" y="44152"/>
                  </a:cubicBezTo>
                  <a:lnTo>
                    <a:pt x="23906" y="43985"/>
                  </a:lnTo>
                  <a:lnTo>
                    <a:pt x="20581" y="34074"/>
                  </a:lnTo>
                  <a:lnTo>
                    <a:pt x="14906" y="17102"/>
                  </a:lnTo>
                  <a:cubicBezTo>
                    <a:pt x="12749" y="13327"/>
                    <a:pt x="4674" y="4777"/>
                    <a:pt x="4674" y="4777"/>
                  </a:cubicBezTo>
                  <a:lnTo>
                    <a:pt x="4244" y="4218"/>
                  </a:lnTo>
                  <a:lnTo>
                    <a:pt x="1021"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4"/>
            <p:cNvSpPr/>
            <p:nvPr/>
          </p:nvSpPr>
          <p:spPr>
            <a:xfrm>
              <a:off x="7521299" y="3812211"/>
              <a:ext cx="134457" cy="577605"/>
            </a:xfrm>
            <a:custGeom>
              <a:avLst/>
              <a:gdLst/>
              <a:ahLst/>
              <a:cxnLst/>
              <a:rect l="l" t="t" r="r" b="b"/>
              <a:pathLst>
                <a:path w="5033" h="21621" extrusionOk="0">
                  <a:moveTo>
                    <a:pt x="642" y="1"/>
                  </a:moveTo>
                  <a:lnTo>
                    <a:pt x="0" y="110"/>
                  </a:lnTo>
                  <a:cubicBezTo>
                    <a:pt x="26" y="257"/>
                    <a:pt x="2497" y="14746"/>
                    <a:pt x="4404" y="21621"/>
                  </a:cubicBezTo>
                  <a:lnTo>
                    <a:pt x="5033" y="21447"/>
                  </a:lnTo>
                  <a:cubicBezTo>
                    <a:pt x="3133" y="14604"/>
                    <a:pt x="668" y="148"/>
                    <a:pt x="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4"/>
            <p:cNvSpPr/>
            <p:nvPr/>
          </p:nvSpPr>
          <p:spPr>
            <a:xfrm>
              <a:off x="7777136" y="3757340"/>
              <a:ext cx="165873" cy="566118"/>
            </a:xfrm>
            <a:custGeom>
              <a:avLst/>
              <a:gdLst/>
              <a:ahLst/>
              <a:cxnLst/>
              <a:rect l="l" t="t" r="r" b="b"/>
              <a:pathLst>
                <a:path w="6209" h="21191" extrusionOk="0">
                  <a:moveTo>
                    <a:pt x="630" y="0"/>
                  </a:moveTo>
                  <a:lnTo>
                    <a:pt x="1" y="187"/>
                  </a:lnTo>
                  <a:cubicBezTo>
                    <a:pt x="46" y="328"/>
                    <a:pt x="4173" y="14264"/>
                    <a:pt x="5566" y="21190"/>
                  </a:cubicBezTo>
                  <a:lnTo>
                    <a:pt x="6208" y="21062"/>
                  </a:lnTo>
                  <a:cubicBezTo>
                    <a:pt x="4809" y="14103"/>
                    <a:pt x="668" y="142"/>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4"/>
            <p:cNvSpPr/>
            <p:nvPr/>
          </p:nvSpPr>
          <p:spPr>
            <a:xfrm>
              <a:off x="7679898" y="3877206"/>
              <a:ext cx="114260" cy="484664"/>
            </a:xfrm>
            <a:custGeom>
              <a:avLst/>
              <a:gdLst/>
              <a:ahLst/>
              <a:cxnLst/>
              <a:rect l="l" t="t" r="r" b="b"/>
              <a:pathLst>
                <a:path w="4277" h="18142" extrusionOk="0">
                  <a:moveTo>
                    <a:pt x="643" y="0"/>
                  </a:moveTo>
                  <a:lnTo>
                    <a:pt x="1" y="129"/>
                  </a:lnTo>
                  <a:cubicBezTo>
                    <a:pt x="27" y="257"/>
                    <a:pt x="2594" y="12929"/>
                    <a:pt x="3634" y="18141"/>
                  </a:cubicBezTo>
                  <a:lnTo>
                    <a:pt x="4276" y="18013"/>
                  </a:lnTo>
                  <a:cubicBezTo>
                    <a:pt x="3236" y="12800"/>
                    <a:pt x="669" y="129"/>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4"/>
            <p:cNvSpPr/>
            <p:nvPr/>
          </p:nvSpPr>
          <p:spPr>
            <a:xfrm>
              <a:off x="7410518" y="3908248"/>
              <a:ext cx="104803" cy="501120"/>
            </a:xfrm>
            <a:custGeom>
              <a:avLst/>
              <a:gdLst/>
              <a:ahLst/>
              <a:cxnLst/>
              <a:rect l="l" t="t" r="r" b="b"/>
              <a:pathLst>
                <a:path w="3923" h="18758" extrusionOk="0">
                  <a:moveTo>
                    <a:pt x="642" y="0"/>
                  </a:moveTo>
                  <a:lnTo>
                    <a:pt x="0" y="97"/>
                  </a:lnTo>
                  <a:cubicBezTo>
                    <a:pt x="26" y="238"/>
                    <a:pt x="2157" y="14322"/>
                    <a:pt x="3293" y="18757"/>
                  </a:cubicBezTo>
                  <a:lnTo>
                    <a:pt x="3922" y="18597"/>
                  </a:lnTo>
                  <a:cubicBezTo>
                    <a:pt x="2793" y="14193"/>
                    <a:pt x="668" y="142"/>
                    <a:pt x="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4"/>
            <p:cNvSpPr/>
            <p:nvPr/>
          </p:nvSpPr>
          <p:spPr>
            <a:xfrm>
              <a:off x="7925984" y="3789397"/>
              <a:ext cx="144582" cy="491342"/>
            </a:xfrm>
            <a:custGeom>
              <a:avLst/>
              <a:gdLst/>
              <a:ahLst/>
              <a:cxnLst/>
              <a:rect l="l" t="t" r="r" b="b"/>
              <a:pathLst>
                <a:path w="5412" h="18392" extrusionOk="0">
                  <a:moveTo>
                    <a:pt x="630" y="1"/>
                  </a:moveTo>
                  <a:lnTo>
                    <a:pt x="1" y="181"/>
                  </a:lnTo>
                  <a:cubicBezTo>
                    <a:pt x="46" y="335"/>
                    <a:pt x="4237" y="15131"/>
                    <a:pt x="4770" y="18392"/>
                  </a:cubicBezTo>
                  <a:lnTo>
                    <a:pt x="5412" y="18289"/>
                  </a:lnTo>
                  <a:cubicBezTo>
                    <a:pt x="4879" y="14990"/>
                    <a:pt x="803" y="61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4"/>
            <p:cNvSpPr/>
            <p:nvPr/>
          </p:nvSpPr>
          <p:spPr>
            <a:xfrm rot="5012803">
              <a:off x="7408865" y="4024822"/>
              <a:ext cx="335451" cy="266849"/>
            </a:xfrm>
            <a:custGeom>
              <a:avLst/>
              <a:gdLst/>
              <a:ahLst/>
              <a:cxnLst/>
              <a:rect l="l" t="t" r="r" b="b"/>
              <a:pathLst>
                <a:path w="12557" h="9989" extrusionOk="0">
                  <a:moveTo>
                    <a:pt x="5817" y="1"/>
                  </a:moveTo>
                  <a:cubicBezTo>
                    <a:pt x="5448" y="1"/>
                    <a:pt x="5060" y="44"/>
                    <a:pt x="4654" y="137"/>
                  </a:cubicBezTo>
                  <a:cubicBezTo>
                    <a:pt x="4539" y="162"/>
                    <a:pt x="4417" y="188"/>
                    <a:pt x="4301" y="227"/>
                  </a:cubicBezTo>
                  <a:cubicBezTo>
                    <a:pt x="655" y="1254"/>
                    <a:pt x="0" y="4605"/>
                    <a:pt x="1239" y="7095"/>
                  </a:cubicBezTo>
                  <a:cubicBezTo>
                    <a:pt x="2076" y="8885"/>
                    <a:pt x="3870" y="9989"/>
                    <a:pt x="5790" y="9989"/>
                  </a:cubicBezTo>
                  <a:cubicBezTo>
                    <a:pt x="6121" y="9989"/>
                    <a:pt x="6457" y="9956"/>
                    <a:pt x="6792" y="9888"/>
                  </a:cubicBezTo>
                  <a:cubicBezTo>
                    <a:pt x="12557" y="8838"/>
                    <a:pt x="11090" y="1"/>
                    <a:pt x="5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4"/>
            <p:cNvSpPr/>
            <p:nvPr/>
          </p:nvSpPr>
          <p:spPr>
            <a:xfrm rot="5749646">
              <a:off x="7435127" y="4004162"/>
              <a:ext cx="285910" cy="275544"/>
            </a:xfrm>
            <a:custGeom>
              <a:avLst/>
              <a:gdLst/>
              <a:ahLst/>
              <a:cxnLst/>
              <a:rect l="l" t="t" r="r" b="b"/>
              <a:pathLst>
                <a:path w="10702" h="10314" extrusionOk="0">
                  <a:moveTo>
                    <a:pt x="5517" y="318"/>
                  </a:moveTo>
                  <a:cubicBezTo>
                    <a:pt x="6703" y="318"/>
                    <a:pt x="7837" y="837"/>
                    <a:pt x="8622" y="1731"/>
                  </a:cubicBezTo>
                  <a:cubicBezTo>
                    <a:pt x="9893" y="3137"/>
                    <a:pt x="10348" y="5358"/>
                    <a:pt x="9745" y="7129"/>
                  </a:cubicBezTo>
                  <a:cubicBezTo>
                    <a:pt x="9244" y="8612"/>
                    <a:pt x="8070" y="9588"/>
                    <a:pt x="6446" y="9883"/>
                  </a:cubicBezTo>
                  <a:cubicBezTo>
                    <a:pt x="6118" y="9951"/>
                    <a:pt x="5789" y="9984"/>
                    <a:pt x="5464" y="9984"/>
                  </a:cubicBezTo>
                  <a:cubicBezTo>
                    <a:pt x="3608" y="9984"/>
                    <a:pt x="1876" y="8912"/>
                    <a:pt x="1073" y="7181"/>
                  </a:cubicBezTo>
                  <a:cubicBezTo>
                    <a:pt x="405" y="5839"/>
                    <a:pt x="334" y="4305"/>
                    <a:pt x="887" y="3066"/>
                  </a:cubicBezTo>
                  <a:cubicBezTo>
                    <a:pt x="1426" y="1846"/>
                    <a:pt x="2511" y="973"/>
                    <a:pt x="4038" y="543"/>
                  </a:cubicBezTo>
                  <a:cubicBezTo>
                    <a:pt x="4147" y="505"/>
                    <a:pt x="4263" y="479"/>
                    <a:pt x="4379" y="453"/>
                  </a:cubicBezTo>
                  <a:cubicBezTo>
                    <a:pt x="4744" y="370"/>
                    <a:pt x="5117" y="325"/>
                    <a:pt x="5496" y="325"/>
                  </a:cubicBezTo>
                  <a:lnTo>
                    <a:pt x="5496" y="318"/>
                  </a:lnTo>
                  <a:cubicBezTo>
                    <a:pt x="5503" y="318"/>
                    <a:pt x="5510" y="318"/>
                    <a:pt x="5517" y="318"/>
                  </a:cubicBezTo>
                  <a:close/>
                  <a:moveTo>
                    <a:pt x="5503" y="0"/>
                  </a:moveTo>
                  <a:cubicBezTo>
                    <a:pt x="5115" y="0"/>
                    <a:pt x="4716" y="46"/>
                    <a:pt x="4308" y="139"/>
                  </a:cubicBezTo>
                  <a:cubicBezTo>
                    <a:pt x="4186" y="164"/>
                    <a:pt x="4058" y="197"/>
                    <a:pt x="3942" y="229"/>
                  </a:cubicBezTo>
                  <a:cubicBezTo>
                    <a:pt x="2331" y="684"/>
                    <a:pt x="1169" y="1622"/>
                    <a:pt x="585" y="2931"/>
                  </a:cubicBezTo>
                  <a:cubicBezTo>
                    <a:pt x="1" y="4260"/>
                    <a:pt x="71" y="5903"/>
                    <a:pt x="777" y="7322"/>
                  </a:cubicBezTo>
                  <a:cubicBezTo>
                    <a:pt x="1625" y="9145"/>
                    <a:pt x="3454" y="10313"/>
                    <a:pt x="5470" y="10313"/>
                  </a:cubicBezTo>
                  <a:cubicBezTo>
                    <a:pt x="5816" y="10307"/>
                    <a:pt x="6170" y="10275"/>
                    <a:pt x="6510" y="10204"/>
                  </a:cubicBezTo>
                  <a:cubicBezTo>
                    <a:pt x="8256" y="9890"/>
                    <a:pt x="9514" y="8830"/>
                    <a:pt x="10060" y="7232"/>
                  </a:cubicBezTo>
                  <a:cubicBezTo>
                    <a:pt x="10702" y="5358"/>
                    <a:pt x="10214" y="3002"/>
                    <a:pt x="8872" y="1512"/>
                  </a:cubicBezTo>
                  <a:cubicBezTo>
                    <a:pt x="7977" y="518"/>
                    <a:pt x="6806"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4"/>
            <p:cNvSpPr/>
            <p:nvPr/>
          </p:nvSpPr>
          <p:spPr>
            <a:xfrm rot="5012803">
              <a:off x="7530312" y="3970713"/>
              <a:ext cx="148692" cy="183527"/>
            </a:xfrm>
            <a:custGeom>
              <a:avLst/>
              <a:gdLst/>
              <a:ahLst/>
              <a:cxnLst/>
              <a:rect l="l" t="t" r="r" b="b"/>
              <a:pathLst>
                <a:path w="5566" h="6870" extrusionOk="0">
                  <a:moveTo>
                    <a:pt x="4301" y="1"/>
                  </a:moveTo>
                  <a:cubicBezTo>
                    <a:pt x="655" y="1028"/>
                    <a:pt x="0" y="4378"/>
                    <a:pt x="1239" y="6869"/>
                  </a:cubicBezTo>
                  <a:cubicBezTo>
                    <a:pt x="5566" y="4558"/>
                    <a:pt x="4301" y="1"/>
                    <a:pt x="4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4"/>
            <p:cNvSpPr/>
            <p:nvPr/>
          </p:nvSpPr>
          <p:spPr>
            <a:xfrm rot="4723234">
              <a:off x="7757752" y="3964617"/>
              <a:ext cx="318291" cy="253351"/>
            </a:xfrm>
            <a:custGeom>
              <a:avLst/>
              <a:gdLst/>
              <a:ahLst/>
              <a:cxnLst/>
              <a:rect l="l" t="t" r="r" b="b"/>
              <a:pathLst>
                <a:path w="11915" h="9484" extrusionOk="0">
                  <a:moveTo>
                    <a:pt x="5539" y="0"/>
                  </a:moveTo>
                  <a:cubicBezTo>
                    <a:pt x="5181" y="0"/>
                    <a:pt x="4804" y="43"/>
                    <a:pt x="4410" y="135"/>
                  </a:cubicBezTo>
                  <a:cubicBezTo>
                    <a:pt x="4301" y="161"/>
                    <a:pt x="4192" y="187"/>
                    <a:pt x="4083" y="219"/>
                  </a:cubicBezTo>
                  <a:cubicBezTo>
                    <a:pt x="617" y="1201"/>
                    <a:pt x="0" y="4372"/>
                    <a:pt x="1175" y="6741"/>
                  </a:cubicBezTo>
                  <a:cubicBezTo>
                    <a:pt x="1973" y="8440"/>
                    <a:pt x="3668" y="9483"/>
                    <a:pt x="5489" y="9483"/>
                  </a:cubicBezTo>
                  <a:cubicBezTo>
                    <a:pt x="5807" y="9483"/>
                    <a:pt x="6130" y="9451"/>
                    <a:pt x="6452" y="9385"/>
                  </a:cubicBezTo>
                  <a:cubicBezTo>
                    <a:pt x="11914" y="8379"/>
                    <a:pt x="10536" y="0"/>
                    <a:pt x="5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4"/>
            <p:cNvSpPr/>
            <p:nvPr/>
          </p:nvSpPr>
          <p:spPr>
            <a:xfrm rot="5547389">
              <a:off x="7779374" y="3944655"/>
              <a:ext cx="272195" cy="262016"/>
            </a:xfrm>
            <a:custGeom>
              <a:avLst/>
              <a:gdLst/>
              <a:ahLst/>
              <a:cxnLst/>
              <a:rect l="l" t="t" r="r" b="b"/>
              <a:pathLst>
                <a:path w="10189" h="9808" extrusionOk="0">
                  <a:moveTo>
                    <a:pt x="5267" y="320"/>
                  </a:moveTo>
                  <a:cubicBezTo>
                    <a:pt x="6383" y="320"/>
                    <a:pt x="7452" y="801"/>
                    <a:pt x="8192" y="1642"/>
                  </a:cubicBezTo>
                  <a:cubicBezTo>
                    <a:pt x="9392" y="2965"/>
                    <a:pt x="9835" y="5070"/>
                    <a:pt x="9264" y="6758"/>
                  </a:cubicBezTo>
                  <a:cubicBezTo>
                    <a:pt x="8789" y="8171"/>
                    <a:pt x="7678" y="9101"/>
                    <a:pt x="6138" y="9384"/>
                  </a:cubicBezTo>
                  <a:cubicBezTo>
                    <a:pt x="5824" y="9449"/>
                    <a:pt x="5509" y="9481"/>
                    <a:pt x="5199" y="9481"/>
                  </a:cubicBezTo>
                  <a:cubicBezTo>
                    <a:pt x="3440" y="9481"/>
                    <a:pt x="1804" y="8465"/>
                    <a:pt x="1041" y="6823"/>
                  </a:cubicBezTo>
                  <a:cubicBezTo>
                    <a:pt x="405" y="5552"/>
                    <a:pt x="341" y="4094"/>
                    <a:pt x="861" y="2926"/>
                  </a:cubicBezTo>
                  <a:cubicBezTo>
                    <a:pt x="1374" y="1771"/>
                    <a:pt x="2402" y="943"/>
                    <a:pt x="3846" y="538"/>
                  </a:cubicBezTo>
                  <a:cubicBezTo>
                    <a:pt x="3955" y="506"/>
                    <a:pt x="4064" y="474"/>
                    <a:pt x="4160" y="448"/>
                  </a:cubicBezTo>
                  <a:cubicBezTo>
                    <a:pt x="4513" y="365"/>
                    <a:pt x="4879" y="320"/>
                    <a:pt x="5245" y="320"/>
                  </a:cubicBezTo>
                  <a:cubicBezTo>
                    <a:pt x="5253" y="320"/>
                    <a:pt x="5260" y="320"/>
                    <a:pt x="5267" y="320"/>
                  </a:cubicBezTo>
                  <a:close/>
                  <a:moveTo>
                    <a:pt x="5256" y="0"/>
                  </a:moveTo>
                  <a:cubicBezTo>
                    <a:pt x="4877" y="0"/>
                    <a:pt x="4484" y="46"/>
                    <a:pt x="4083" y="140"/>
                  </a:cubicBezTo>
                  <a:cubicBezTo>
                    <a:pt x="3981" y="166"/>
                    <a:pt x="3865" y="192"/>
                    <a:pt x="3756" y="224"/>
                  </a:cubicBezTo>
                  <a:cubicBezTo>
                    <a:pt x="2222" y="654"/>
                    <a:pt x="1118" y="1533"/>
                    <a:pt x="559" y="2791"/>
                  </a:cubicBezTo>
                  <a:cubicBezTo>
                    <a:pt x="1" y="4050"/>
                    <a:pt x="71" y="5616"/>
                    <a:pt x="745" y="6964"/>
                  </a:cubicBezTo>
                  <a:cubicBezTo>
                    <a:pt x="1548" y="8697"/>
                    <a:pt x="3287" y="9808"/>
                    <a:pt x="5200" y="9808"/>
                  </a:cubicBezTo>
                  <a:cubicBezTo>
                    <a:pt x="5534" y="9808"/>
                    <a:pt x="5868" y="9776"/>
                    <a:pt x="6202" y="9711"/>
                  </a:cubicBezTo>
                  <a:cubicBezTo>
                    <a:pt x="7864" y="9403"/>
                    <a:pt x="9065" y="8389"/>
                    <a:pt x="9578" y="6868"/>
                  </a:cubicBezTo>
                  <a:cubicBezTo>
                    <a:pt x="10188" y="5070"/>
                    <a:pt x="9719" y="2836"/>
                    <a:pt x="8436" y="1424"/>
                  </a:cubicBezTo>
                  <a:cubicBezTo>
                    <a:pt x="7587" y="487"/>
                    <a:pt x="6487" y="0"/>
                    <a:pt x="5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4"/>
            <p:cNvSpPr/>
            <p:nvPr/>
          </p:nvSpPr>
          <p:spPr>
            <a:xfrm rot="4723234">
              <a:off x="7862039" y="3910751"/>
              <a:ext cx="141234" cy="174252"/>
            </a:xfrm>
            <a:custGeom>
              <a:avLst/>
              <a:gdLst/>
              <a:ahLst/>
              <a:cxnLst/>
              <a:rect l="l" t="t" r="r" b="b"/>
              <a:pathLst>
                <a:path w="5287" h="6523" extrusionOk="0">
                  <a:moveTo>
                    <a:pt x="4083" y="1"/>
                  </a:moveTo>
                  <a:cubicBezTo>
                    <a:pt x="4083" y="1"/>
                    <a:pt x="4083" y="1"/>
                    <a:pt x="4083" y="1"/>
                  </a:cubicBezTo>
                  <a:cubicBezTo>
                    <a:pt x="617" y="983"/>
                    <a:pt x="0" y="4154"/>
                    <a:pt x="1175" y="6523"/>
                  </a:cubicBezTo>
                  <a:cubicBezTo>
                    <a:pt x="5287" y="4329"/>
                    <a:pt x="4085"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4"/>
            <p:cNvSpPr/>
            <p:nvPr/>
          </p:nvSpPr>
          <p:spPr>
            <a:xfrm rot="9160486" flipH="1">
              <a:off x="7544928" y="4264139"/>
              <a:ext cx="146335" cy="80781"/>
            </a:xfrm>
            <a:custGeom>
              <a:avLst/>
              <a:gdLst/>
              <a:ahLst/>
              <a:cxnLst/>
              <a:rect l="l" t="t" r="r" b="b"/>
              <a:pathLst>
                <a:path w="5478" h="3024" extrusionOk="0">
                  <a:moveTo>
                    <a:pt x="2626" y="0"/>
                  </a:moveTo>
                  <a:cubicBezTo>
                    <a:pt x="2522" y="0"/>
                    <a:pt x="2423" y="17"/>
                    <a:pt x="2331" y="53"/>
                  </a:cubicBezTo>
                  <a:cubicBezTo>
                    <a:pt x="1214" y="490"/>
                    <a:pt x="1" y="2589"/>
                    <a:pt x="206" y="2980"/>
                  </a:cubicBezTo>
                  <a:cubicBezTo>
                    <a:pt x="222" y="3011"/>
                    <a:pt x="252" y="3024"/>
                    <a:pt x="294" y="3024"/>
                  </a:cubicBezTo>
                  <a:cubicBezTo>
                    <a:pt x="597" y="3024"/>
                    <a:pt x="1539"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72" y="0"/>
                    <a:pt x="2626"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4"/>
            <p:cNvSpPr/>
            <p:nvPr/>
          </p:nvSpPr>
          <p:spPr>
            <a:xfrm rot="9160486" flipH="1">
              <a:off x="7540012" y="4254986"/>
              <a:ext cx="157448" cy="98305"/>
            </a:xfrm>
            <a:custGeom>
              <a:avLst/>
              <a:gdLst/>
              <a:ahLst/>
              <a:cxnLst/>
              <a:rect l="l" t="t" r="r" b="b"/>
              <a:pathLst>
                <a:path w="5894" h="3680" extrusionOk="0">
                  <a:moveTo>
                    <a:pt x="2800" y="649"/>
                  </a:moveTo>
                  <a:cubicBezTo>
                    <a:pt x="2992" y="662"/>
                    <a:pt x="3172" y="720"/>
                    <a:pt x="3339" y="809"/>
                  </a:cubicBezTo>
                  <a:cubicBezTo>
                    <a:pt x="4007" y="1130"/>
                    <a:pt x="4668" y="1830"/>
                    <a:pt x="4982" y="2241"/>
                  </a:cubicBezTo>
                  <a:cubicBezTo>
                    <a:pt x="4880" y="2234"/>
                    <a:pt x="4770" y="2222"/>
                    <a:pt x="4674" y="2215"/>
                  </a:cubicBezTo>
                  <a:cubicBezTo>
                    <a:pt x="4353" y="2187"/>
                    <a:pt x="3962" y="2152"/>
                    <a:pt x="3544" y="2152"/>
                  </a:cubicBezTo>
                  <a:cubicBezTo>
                    <a:pt x="3286" y="2152"/>
                    <a:pt x="3018" y="2166"/>
                    <a:pt x="2748" y="2202"/>
                  </a:cubicBezTo>
                  <a:cubicBezTo>
                    <a:pt x="2036" y="2305"/>
                    <a:pt x="1400" y="2607"/>
                    <a:pt x="938" y="2825"/>
                  </a:cubicBezTo>
                  <a:cubicBezTo>
                    <a:pt x="880" y="2851"/>
                    <a:pt x="823" y="2883"/>
                    <a:pt x="758" y="2909"/>
                  </a:cubicBezTo>
                  <a:cubicBezTo>
                    <a:pt x="1002" y="2286"/>
                    <a:pt x="1837" y="996"/>
                    <a:pt x="2626" y="681"/>
                  </a:cubicBezTo>
                  <a:cubicBezTo>
                    <a:pt x="2684" y="662"/>
                    <a:pt x="2742" y="649"/>
                    <a:pt x="2800" y="649"/>
                  </a:cubicBezTo>
                  <a:close/>
                  <a:moveTo>
                    <a:pt x="2808" y="1"/>
                  </a:moveTo>
                  <a:cubicBezTo>
                    <a:pt x="2664" y="1"/>
                    <a:pt x="2524" y="25"/>
                    <a:pt x="2389" y="78"/>
                  </a:cubicBezTo>
                  <a:cubicBezTo>
                    <a:pt x="1426" y="456"/>
                    <a:pt x="476" y="1830"/>
                    <a:pt x="155" y="2677"/>
                  </a:cubicBezTo>
                  <a:cubicBezTo>
                    <a:pt x="20" y="3030"/>
                    <a:pt x="1" y="3281"/>
                    <a:pt x="97" y="3461"/>
                  </a:cubicBezTo>
                  <a:cubicBezTo>
                    <a:pt x="159" y="3591"/>
                    <a:pt x="287" y="3679"/>
                    <a:pt x="435" y="3679"/>
                  </a:cubicBezTo>
                  <a:cubicBezTo>
                    <a:pt x="440" y="3679"/>
                    <a:pt x="445" y="3679"/>
                    <a:pt x="450" y="3679"/>
                  </a:cubicBezTo>
                  <a:cubicBezTo>
                    <a:pt x="662" y="3679"/>
                    <a:pt x="925" y="3550"/>
                    <a:pt x="1221" y="3409"/>
                  </a:cubicBezTo>
                  <a:cubicBezTo>
                    <a:pt x="1651" y="3210"/>
                    <a:pt x="2228" y="2934"/>
                    <a:pt x="2838" y="2844"/>
                  </a:cubicBezTo>
                  <a:cubicBezTo>
                    <a:pt x="3075" y="2811"/>
                    <a:pt x="3315" y="2799"/>
                    <a:pt x="3549" y="2799"/>
                  </a:cubicBezTo>
                  <a:cubicBezTo>
                    <a:pt x="3942" y="2799"/>
                    <a:pt x="4314" y="2833"/>
                    <a:pt x="4616" y="2857"/>
                  </a:cubicBezTo>
                  <a:cubicBezTo>
                    <a:pt x="4859" y="2880"/>
                    <a:pt x="5053" y="2899"/>
                    <a:pt x="5212" y="2899"/>
                  </a:cubicBezTo>
                  <a:cubicBezTo>
                    <a:pt x="5410" y="2899"/>
                    <a:pt x="5552" y="2869"/>
                    <a:pt x="5663" y="2780"/>
                  </a:cubicBezTo>
                  <a:cubicBezTo>
                    <a:pt x="5785" y="2677"/>
                    <a:pt x="5894" y="2485"/>
                    <a:pt x="5682" y="2119"/>
                  </a:cubicBezTo>
                  <a:cubicBezTo>
                    <a:pt x="5345" y="1537"/>
                    <a:pt x="3963"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4"/>
            <p:cNvSpPr/>
            <p:nvPr/>
          </p:nvSpPr>
          <p:spPr>
            <a:xfrm rot="9160486" flipH="1">
              <a:off x="7877421" y="4201967"/>
              <a:ext cx="146335" cy="80781"/>
            </a:xfrm>
            <a:custGeom>
              <a:avLst/>
              <a:gdLst/>
              <a:ahLst/>
              <a:cxnLst/>
              <a:rect l="l" t="t" r="r" b="b"/>
              <a:pathLst>
                <a:path w="5478" h="3024" extrusionOk="0">
                  <a:moveTo>
                    <a:pt x="2634" y="0"/>
                  </a:moveTo>
                  <a:cubicBezTo>
                    <a:pt x="2532" y="0"/>
                    <a:pt x="2435" y="17"/>
                    <a:pt x="2344" y="53"/>
                  </a:cubicBezTo>
                  <a:cubicBezTo>
                    <a:pt x="1246" y="490"/>
                    <a:pt x="1" y="2602"/>
                    <a:pt x="206" y="2980"/>
                  </a:cubicBezTo>
                  <a:cubicBezTo>
                    <a:pt x="221" y="3010"/>
                    <a:pt x="250" y="3024"/>
                    <a:pt x="292" y="3024"/>
                  </a:cubicBezTo>
                  <a:cubicBezTo>
                    <a:pt x="591" y="3024"/>
                    <a:pt x="1533"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66" y="0"/>
                    <a:pt x="2634"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4"/>
            <p:cNvSpPr/>
            <p:nvPr/>
          </p:nvSpPr>
          <p:spPr>
            <a:xfrm rot="9160486" flipH="1">
              <a:off x="7872520" y="4192876"/>
              <a:ext cx="157288" cy="98278"/>
            </a:xfrm>
            <a:custGeom>
              <a:avLst/>
              <a:gdLst/>
              <a:ahLst/>
              <a:cxnLst/>
              <a:rect l="l" t="t" r="r" b="b"/>
              <a:pathLst>
                <a:path w="5888" h="3679" extrusionOk="0">
                  <a:moveTo>
                    <a:pt x="2812" y="649"/>
                  </a:moveTo>
                  <a:cubicBezTo>
                    <a:pt x="2992" y="662"/>
                    <a:pt x="3172" y="713"/>
                    <a:pt x="3332" y="796"/>
                  </a:cubicBezTo>
                  <a:cubicBezTo>
                    <a:pt x="3974" y="1111"/>
                    <a:pt x="4661" y="1817"/>
                    <a:pt x="4976" y="2234"/>
                  </a:cubicBezTo>
                  <a:cubicBezTo>
                    <a:pt x="4879" y="2228"/>
                    <a:pt x="4770" y="2222"/>
                    <a:pt x="4668" y="2209"/>
                  </a:cubicBezTo>
                  <a:cubicBezTo>
                    <a:pt x="4350" y="2181"/>
                    <a:pt x="3961" y="2146"/>
                    <a:pt x="3542" y="2146"/>
                  </a:cubicBezTo>
                  <a:cubicBezTo>
                    <a:pt x="3284" y="2146"/>
                    <a:pt x="3014" y="2159"/>
                    <a:pt x="2742" y="2196"/>
                  </a:cubicBezTo>
                  <a:cubicBezTo>
                    <a:pt x="2036" y="2299"/>
                    <a:pt x="1400" y="2600"/>
                    <a:pt x="938" y="2825"/>
                  </a:cubicBezTo>
                  <a:lnTo>
                    <a:pt x="765" y="2902"/>
                  </a:lnTo>
                  <a:cubicBezTo>
                    <a:pt x="1022" y="2273"/>
                    <a:pt x="1856" y="995"/>
                    <a:pt x="2639" y="681"/>
                  </a:cubicBezTo>
                  <a:cubicBezTo>
                    <a:pt x="2697" y="662"/>
                    <a:pt x="2755" y="649"/>
                    <a:pt x="2812" y="649"/>
                  </a:cubicBezTo>
                  <a:close/>
                  <a:moveTo>
                    <a:pt x="2815" y="1"/>
                  </a:moveTo>
                  <a:cubicBezTo>
                    <a:pt x="2672" y="1"/>
                    <a:pt x="2534" y="25"/>
                    <a:pt x="2402" y="77"/>
                  </a:cubicBezTo>
                  <a:cubicBezTo>
                    <a:pt x="1458" y="450"/>
                    <a:pt x="450" y="1875"/>
                    <a:pt x="136" y="2729"/>
                  </a:cubicBezTo>
                  <a:cubicBezTo>
                    <a:pt x="14" y="3062"/>
                    <a:pt x="1" y="3287"/>
                    <a:pt x="97" y="3460"/>
                  </a:cubicBezTo>
                  <a:cubicBezTo>
                    <a:pt x="153" y="3591"/>
                    <a:pt x="287" y="3679"/>
                    <a:pt x="429" y="3679"/>
                  </a:cubicBezTo>
                  <a:cubicBezTo>
                    <a:pt x="434" y="3679"/>
                    <a:pt x="439" y="3679"/>
                    <a:pt x="444" y="3679"/>
                  </a:cubicBezTo>
                  <a:cubicBezTo>
                    <a:pt x="656" y="3679"/>
                    <a:pt x="925" y="3550"/>
                    <a:pt x="1214" y="3409"/>
                  </a:cubicBezTo>
                  <a:cubicBezTo>
                    <a:pt x="1644" y="3210"/>
                    <a:pt x="2222" y="2928"/>
                    <a:pt x="2832" y="2844"/>
                  </a:cubicBezTo>
                  <a:cubicBezTo>
                    <a:pt x="3076" y="2810"/>
                    <a:pt x="3325" y="2797"/>
                    <a:pt x="3565" y="2797"/>
                  </a:cubicBezTo>
                  <a:cubicBezTo>
                    <a:pt x="3950" y="2797"/>
                    <a:pt x="4314" y="2829"/>
                    <a:pt x="4610" y="2857"/>
                  </a:cubicBezTo>
                  <a:cubicBezTo>
                    <a:pt x="4852" y="2880"/>
                    <a:pt x="5047" y="2899"/>
                    <a:pt x="5205" y="2899"/>
                  </a:cubicBezTo>
                  <a:cubicBezTo>
                    <a:pt x="5403" y="2899"/>
                    <a:pt x="5546" y="2869"/>
                    <a:pt x="5656" y="2780"/>
                  </a:cubicBezTo>
                  <a:cubicBezTo>
                    <a:pt x="5785" y="2677"/>
                    <a:pt x="5887" y="2485"/>
                    <a:pt x="5669" y="2112"/>
                  </a:cubicBezTo>
                  <a:cubicBezTo>
                    <a:pt x="5338" y="1531"/>
                    <a:pt x="3953" y="1"/>
                    <a:pt x="2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4"/>
            <p:cNvSpPr/>
            <p:nvPr/>
          </p:nvSpPr>
          <p:spPr>
            <a:xfrm rot="9160486" flipH="1">
              <a:off x="7360478" y="3962374"/>
              <a:ext cx="134635" cy="58422"/>
            </a:xfrm>
            <a:custGeom>
              <a:avLst/>
              <a:gdLst/>
              <a:ahLst/>
              <a:cxnLst/>
              <a:rect l="l" t="t" r="r" b="b"/>
              <a:pathLst>
                <a:path w="5040" h="2187" extrusionOk="0">
                  <a:moveTo>
                    <a:pt x="3218" y="0"/>
                  </a:moveTo>
                  <a:cubicBezTo>
                    <a:pt x="2949" y="0"/>
                    <a:pt x="2661" y="22"/>
                    <a:pt x="2363" y="67"/>
                  </a:cubicBezTo>
                  <a:cubicBezTo>
                    <a:pt x="1015" y="266"/>
                    <a:pt x="1" y="914"/>
                    <a:pt x="84" y="1473"/>
                  </a:cubicBezTo>
                  <a:cubicBezTo>
                    <a:pt x="155" y="1910"/>
                    <a:pt x="872" y="2186"/>
                    <a:pt x="1831" y="2186"/>
                  </a:cubicBezTo>
                  <a:cubicBezTo>
                    <a:pt x="2095" y="2186"/>
                    <a:pt x="2378" y="2165"/>
                    <a:pt x="2671" y="2121"/>
                  </a:cubicBezTo>
                  <a:cubicBezTo>
                    <a:pt x="4026" y="1922"/>
                    <a:pt x="5040" y="1293"/>
                    <a:pt x="4956" y="722"/>
                  </a:cubicBezTo>
                  <a:cubicBezTo>
                    <a:pt x="4886" y="271"/>
                    <a:pt x="4172" y="0"/>
                    <a:pt x="3218" y="0"/>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4"/>
            <p:cNvSpPr/>
            <p:nvPr/>
          </p:nvSpPr>
          <p:spPr>
            <a:xfrm rot="9160486" flipH="1">
              <a:off x="7872255" y="3817212"/>
              <a:ext cx="134635" cy="58369"/>
            </a:xfrm>
            <a:custGeom>
              <a:avLst/>
              <a:gdLst/>
              <a:ahLst/>
              <a:cxnLst/>
              <a:rect l="l" t="t" r="r" b="b"/>
              <a:pathLst>
                <a:path w="5040" h="2185" extrusionOk="0">
                  <a:moveTo>
                    <a:pt x="3209" y="1"/>
                  </a:moveTo>
                  <a:cubicBezTo>
                    <a:pt x="2943" y="1"/>
                    <a:pt x="2658" y="21"/>
                    <a:pt x="2363" y="65"/>
                  </a:cubicBezTo>
                  <a:cubicBezTo>
                    <a:pt x="1015" y="270"/>
                    <a:pt x="0" y="912"/>
                    <a:pt x="84" y="1471"/>
                  </a:cubicBezTo>
                  <a:cubicBezTo>
                    <a:pt x="149" y="1908"/>
                    <a:pt x="873" y="2184"/>
                    <a:pt x="1832" y="2184"/>
                  </a:cubicBezTo>
                  <a:cubicBezTo>
                    <a:pt x="2097" y="2184"/>
                    <a:pt x="2379" y="2163"/>
                    <a:pt x="2671" y="2119"/>
                  </a:cubicBezTo>
                  <a:cubicBezTo>
                    <a:pt x="4019" y="1920"/>
                    <a:pt x="5039" y="1291"/>
                    <a:pt x="4950" y="719"/>
                  </a:cubicBezTo>
                  <a:cubicBezTo>
                    <a:pt x="4874" y="268"/>
                    <a:pt x="4163" y="1"/>
                    <a:pt x="3209" y="1"/>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4"/>
            <p:cNvSpPr/>
            <p:nvPr/>
          </p:nvSpPr>
          <p:spPr>
            <a:xfrm rot="9160486" flipH="1">
              <a:off x="7614350" y="3845025"/>
              <a:ext cx="112116" cy="163459"/>
            </a:xfrm>
            <a:custGeom>
              <a:avLst/>
              <a:gdLst/>
              <a:ahLst/>
              <a:cxnLst/>
              <a:rect l="l" t="t" r="r" b="b"/>
              <a:pathLst>
                <a:path w="4197" h="6119" extrusionOk="0">
                  <a:moveTo>
                    <a:pt x="1831" y="0"/>
                  </a:moveTo>
                  <a:cubicBezTo>
                    <a:pt x="1813" y="0"/>
                    <a:pt x="1796" y="1"/>
                    <a:pt x="1778" y="2"/>
                  </a:cubicBezTo>
                  <a:cubicBezTo>
                    <a:pt x="0" y="92"/>
                    <a:pt x="77" y="3070"/>
                    <a:pt x="1021" y="4835"/>
                  </a:cubicBezTo>
                  <a:cubicBezTo>
                    <a:pt x="1423" y="5591"/>
                    <a:pt x="1991" y="6119"/>
                    <a:pt x="2631" y="6119"/>
                  </a:cubicBezTo>
                  <a:cubicBezTo>
                    <a:pt x="2737" y="6119"/>
                    <a:pt x="2844" y="6104"/>
                    <a:pt x="2953" y="6074"/>
                  </a:cubicBezTo>
                  <a:cubicBezTo>
                    <a:pt x="3730" y="5856"/>
                    <a:pt x="4063" y="5118"/>
                    <a:pt x="4108" y="4226"/>
                  </a:cubicBezTo>
                  <a:cubicBezTo>
                    <a:pt x="4197" y="2428"/>
                    <a:pt x="3069" y="0"/>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4"/>
            <p:cNvSpPr/>
            <p:nvPr/>
          </p:nvSpPr>
          <p:spPr>
            <a:xfrm rot="9160486" flipH="1">
              <a:off x="7608120" y="3836827"/>
              <a:ext cx="125740" cy="179433"/>
            </a:xfrm>
            <a:custGeom>
              <a:avLst/>
              <a:gdLst/>
              <a:ahLst/>
              <a:cxnLst/>
              <a:rect l="l" t="t" r="r" b="b"/>
              <a:pathLst>
                <a:path w="4707" h="6717" extrusionOk="0">
                  <a:moveTo>
                    <a:pt x="2062" y="593"/>
                  </a:moveTo>
                  <a:cubicBezTo>
                    <a:pt x="2357" y="599"/>
                    <a:pt x="2633" y="804"/>
                    <a:pt x="2813" y="991"/>
                  </a:cubicBezTo>
                  <a:cubicBezTo>
                    <a:pt x="3551" y="1722"/>
                    <a:pt x="4103" y="3308"/>
                    <a:pt x="4045" y="4515"/>
                  </a:cubicBezTo>
                  <a:cubicBezTo>
                    <a:pt x="4019" y="5125"/>
                    <a:pt x="3833" y="5882"/>
                    <a:pt x="3108" y="6087"/>
                  </a:cubicBezTo>
                  <a:cubicBezTo>
                    <a:pt x="3024" y="6110"/>
                    <a:pt x="2943" y="6121"/>
                    <a:pt x="2864" y="6121"/>
                  </a:cubicBezTo>
                  <a:cubicBezTo>
                    <a:pt x="2193" y="6121"/>
                    <a:pt x="1705" y="5358"/>
                    <a:pt x="1516" y="4996"/>
                  </a:cubicBezTo>
                  <a:cubicBezTo>
                    <a:pt x="835" y="3732"/>
                    <a:pt x="688" y="1998"/>
                    <a:pt x="1176" y="1138"/>
                  </a:cubicBezTo>
                  <a:cubicBezTo>
                    <a:pt x="1368" y="792"/>
                    <a:pt x="1651" y="612"/>
                    <a:pt x="2029" y="593"/>
                  </a:cubicBezTo>
                  <a:close/>
                  <a:moveTo>
                    <a:pt x="2055" y="1"/>
                  </a:moveTo>
                  <a:cubicBezTo>
                    <a:pt x="2036" y="1"/>
                    <a:pt x="2017" y="1"/>
                    <a:pt x="1997" y="2"/>
                  </a:cubicBezTo>
                  <a:cubicBezTo>
                    <a:pt x="1413" y="34"/>
                    <a:pt x="951" y="329"/>
                    <a:pt x="656" y="849"/>
                  </a:cubicBezTo>
                  <a:cubicBezTo>
                    <a:pt x="1" y="2005"/>
                    <a:pt x="315" y="4008"/>
                    <a:pt x="989" y="5279"/>
                  </a:cubicBezTo>
                  <a:cubicBezTo>
                    <a:pt x="1490" y="6209"/>
                    <a:pt x="2151" y="6717"/>
                    <a:pt x="2857" y="6717"/>
                  </a:cubicBezTo>
                  <a:cubicBezTo>
                    <a:pt x="2992" y="6717"/>
                    <a:pt x="3134" y="6691"/>
                    <a:pt x="3268" y="6659"/>
                  </a:cubicBezTo>
                  <a:cubicBezTo>
                    <a:pt x="4096" y="6428"/>
                    <a:pt x="4584" y="5677"/>
                    <a:pt x="4636" y="4540"/>
                  </a:cubicBezTo>
                  <a:cubicBezTo>
                    <a:pt x="4706" y="3141"/>
                    <a:pt x="4103" y="1433"/>
                    <a:pt x="3236" y="567"/>
                  </a:cubicBezTo>
                  <a:cubicBezTo>
                    <a:pt x="2862" y="193"/>
                    <a:pt x="2459"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4"/>
            <p:cNvSpPr/>
            <p:nvPr/>
          </p:nvSpPr>
          <p:spPr>
            <a:xfrm rot="9160486" flipH="1">
              <a:off x="7615374" y="3845345"/>
              <a:ext cx="82517" cy="55270"/>
            </a:xfrm>
            <a:custGeom>
              <a:avLst/>
              <a:gdLst/>
              <a:ahLst/>
              <a:cxnLst/>
              <a:rect l="l" t="t" r="r" b="b"/>
              <a:pathLst>
                <a:path w="3089" h="2069" extrusionOk="0">
                  <a:moveTo>
                    <a:pt x="2060" y="1"/>
                  </a:moveTo>
                  <a:cubicBezTo>
                    <a:pt x="1312" y="1"/>
                    <a:pt x="576" y="271"/>
                    <a:pt x="1" y="785"/>
                  </a:cubicBezTo>
                  <a:cubicBezTo>
                    <a:pt x="403" y="1541"/>
                    <a:pt x="971" y="2069"/>
                    <a:pt x="1611" y="2069"/>
                  </a:cubicBezTo>
                  <a:cubicBezTo>
                    <a:pt x="1717" y="2069"/>
                    <a:pt x="1824" y="2054"/>
                    <a:pt x="1933" y="2024"/>
                  </a:cubicBezTo>
                  <a:cubicBezTo>
                    <a:pt x="2710" y="1806"/>
                    <a:pt x="3043" y="1068"/>
                    <a:pt x="3088" y="176"/>
                  </a:cubicBezTo>
                  <a:cubicBezTo>
                    <a:pt x="2752" y="58"/>
                    <a:pt x="2405"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4"/>
            <p:cNvSpPr/>
            <p:nvPr/>
          </p:nvSpPr>
          <p:spPr>
            <a:xfrm rot="9160486" flipH="1">
              <a:off x="7609603" y="3840300"/>
              <a:ext cx="93657" cy="65688"/>
            </a:xfrm>
            <a:custGeom>
              <a:avLst/>
              <a:gdLst/>
              <a:ahLst/>
              <a:cxnLst/>
              <a:rect l="l" t="t" r="r" b="b"/>
              <a:pathLst>
                <a:path w="3506" h="2459" extrusionOk="0">
                  <a:moveTo>
                    <a:pt x="2276" y="394"/>
                  </a:moveTo>
                  <a:cubicBezTo>
                    <a:pt x="2552" y="394"/>
                    <a:pt x="2829" y="433"/>
                    <a:pt x="3101" y="514"/>
                  </a:cubicBezTo>
                  <a:cubicBezTo>
                    <a:pt x="3043" y="1124"/>
                    <a:pt x="2825" y="1830"/>
                    <a:pt x="2100" y="2029"/>
                  </a:cubicBezTo>
                  <a:cubicBezTo>
                    <a:pt x="2007" y="2054"/>
                    <a:pt x="1917" y="2066"/>
                    <a:pt x="1830" y="2066"/>
                  </a:cubicBezTo>
                  <a:cubicBezTo>
                    <a:pt x="1189" y="2066"/>
                    <a:pt x="712" y="1434"/>
                    <a:pt x="469" y="1027"/>
                  </a:cubicBezTo>
                  <a:cubicBezTo>
                    <a:pt x="987" y="613"/>
                    <a:pt x="1626" y="394"/>
                    <a:pt x="2276" y="394"/>
                  </a:cubicBezTo>
                  <a:close/>
                  <a:moveTo>
                    <a:pt x="2281" y="0"/>
                  </a:moveTo>
                  <a:cubicBezTo>
                    <a:pt x="1484" y="0"/>
                    <a:pt x="700" y="289"/>
                    <a:pt x="84" y="835"/>
                  </a:cubicBezTo>
                  <a:cubicBezTo>
                    <a:pt x="20" y="893"/>
                    <a:pt x="0" y="995"/>
                    <a:pt x="45" y="1072"/>
                  </a:cubicBezTo>
                  <a:cubicBezTo>
                    <a:pt x="527" y="1971"/>
                    <a:pt x="1156" y="2459"/>
                    <a:pt x="1823" y="2459"/>
                  </a:cubicBezTo>
                  <a:cubicBezTo>
                    <a:pt x="1952" y="2459"/>
                    <a:pt x="2080" y="2440"/>
                    <a:pt x="2209" y="2407"/>
                  </a:cubicBezTo>
                  <a:cubicBezTo>
                    <a:pt x="2992" y="2189"/>
                    <a:pt x="3454" y="1470"/>
                    <a:pt x="3505" y="379"/>
                  </a:cubicBezTo>
                  <a:cubicBezTo>
                    <a:pt x="3505" y="296"/>
                    <a:pt x="3454" y="212"/>
                    <a:pt x="3371" y="186"/>
                  </a:cubicBezTo>
                  <a:cubicBezTo>
                    <a:pt x="3015" y="61"/>
                    <a:pt x="2647" y="0"/>
                    <a:pt x="2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4"/>
            <p:cNvSpPr/>
            <p:nvPr/>
          </p:nvSpPr>
          <p:spPr>
            <a:xfrm>
              <a:off x="7598982" y="3367424"/>
              <a:ext cx="57117" cy="69272"/>
            </a:xfrm>
            <a:custGeom>
              <a:avLst/>
              <a:gdLst/>
              <a:ahLst/>
              <a:cxnLst/>
              <a:rect l="l" t="t" r="r" b="b"/>
              <a:pathLst>
                <a:path w="2138" h="2593" extrusionOk="0">
                  <a:moveTo>
                    <a:pt x="52" y="1"/>
                  </a:moveTo>
                  <a:cubicBezTo>
                    <a:pt x="41" y="1"/>
                    <a:pt x="29" y="4"/>
                    <a:pt x="19" y="12"/>
                  </a:cubicBezTo>
                  <a:cubicBezTo>
                    <a:pt x="0" y="31"/>
                    <a:pt x="0" y="63"/>
                    <a:pt x="19" y="82"/>
                  </a:cubicBezTo>
                  <a:cubicBezTo>
                    <a:pt x="167" y="307"/>
                    <a:pt x="308" y="525"/>
                    <a:pt x="462" y="750"/>
                  </a:cubicBezTo>
                  <a:cubicBezTo>
                    <a:pt x="610" y="975"/>
                    <a:pt x="764" y="1193"/>
                    <a:pt x="937" y="1398"/>
                  </a:cubicBezTo>
                  <a:cubicBezTo>
                    <a:pt x="1104" y="1604"/>
                    <a:pt x="1278" y="1809"/>
                    <a:pt x="1457" y="2008"/>
                  </a:cubicBezTo>
                  <a:cubicBezTo>
                    <a:pt x="1631" y="2201"/>
                    <a:pt x="1823" y="2393"/>
                    <a:pt x="2009" y="2573"/>
                  </a:cubicBezTo>
                  <a:cubicBezTo>
                    <a:pt x="2022" y="2586"/>
                    <a:pt x="2038" y="2592"/>
                    <a:pt x="2054" y="2592"/>
                  </a:cubicBezTo>
                  <a:cubicBezTo>
                    <a:pt x="2070" y="2592"/>
                    <a:pt x="2086" y="2586"/>
                    <a:pt x="2099" y="2573"/>
                  </a:cubicBezTo>
                  <a:cubicBezTo>
                    <a:pt x="2131" y="2554"/>
                    <a:pt x="2138" y="2515"/>
                    <a:pt x="2118" y="2483"/>
                  </a:cubicBezTo>
                  <a:cubicBezTo>
                    <a:pt x="1977" y="2271"/>
                    <a:pt x="1842" y="2040"/>
                    <a:pt x="1676" y="1828"/>
                  </a:cubicBezTo>
                  <a:cubicBezTo>
                    <a:pt x="1515" y="1617"/>
                    <a:pt x="1361" y="1405"/>
                    <a:pt x="1188" y="1199"/>
                  </a:cubicBezTo>
                  <a:cubicBezTo>
                    <a:pt x="1014" y="1000"/>
                    <a:pt x="841" y="801"/>
                    <a:pt x="661" y="602"/>
                  </a:cubicBezTo>
                  <a:cubicBezTo>
                    <a:pt x="482" y="410"/>
                    <a:pt x="289" y="217"/>
                    <a:pt x="96" y="38"/>
                  </a:cubicBezTo>
                  <a:cubicBezTo>
                    <a:pt x="96" y="31"/>
                    <a:pt x="96" y="31"/>
                    <a:pt x="96" y="25"/>
                  </a:cubicBezTo>
                  <a:cubicBezTo>
                    <a:pt x="85" y="9"/>
                    <a:pt x="68"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4"/>
            <p:cNvSpPr/>
            <p:nvPr/>
          </p:nvSpPr>
          <p:spPr>
            <a:xfrm>
              <a:off x="7692587" y="3518384"/>
              <a:ext cx="179926" cy="184146"/>
            </a:xfrm>
            <a:custGeom>
              <a:avLst/>
              <a:gdLst/>
              <a:ahLst/>
              <a:cxnLst/>
              <a:rect l="l" t="t" r="r" b="b"/>
              <a:pathLst>
                <a:path w="6735" h="6893" extrusionOk="0">
                  <a:moveTo>
                    <a:pt x="137" y="0"/>
                  </a:moveTo>
                  <a:cubicBezTo>
                    <a:pt x="126" y="0"/>
                    <a:pt x="115" y="1"/>
                    <a:pt x="104" y="3"/>
                  </a:cubicBezTo>
                  <a:lnTo>
                    <a:pt x="91" y="3"/>
                  </a:lnTo>
                  <a:cubicBezTo>
                    <a:pt x="33" y="16"/>
                    <a:pt x="1" y="74"/>
                    <a:pt x="14" y="138"/>
                  </a:cubicBezTo>
                  <a:cubicBezTo>
                    <a:pt x="27" y="157"/>
                    <a:pt x="52" y="170"/>
                    <a:pt x="78" y="170"/>
                  </a:cubicBezTo>
                  <a:cubicBezTo>
                    <a:pt x="72" y="145"/>
                    <a:pt x="84" y="119"/>
                    <a:pt x="117" y="106"/>
                  </a:cubicBezTo>
                  <a:cubicBezTo>
                    <a:pt x="118" y="106"/>
                    <a:pt x="119" y="106"/>
                    <a:pt x="121" y="106"/>
                  </a:cubicBezTo>
                  <a:cubicBezTo>
                    <a:pt x="160" y="106"/>
                    <a:pt x="228" y="192"/>
                    <a:pt x="283" y="260"/>
                  </a:cubicBezTo>
                  <a:lnTo>
                    <a:pt x="482" y="478"/>
                  </a:lnTo>
                  <a:lnTo>
                    <a:pt x="868" y="915"/>
                  </a:lnTo>
                  <a:lnTo>
                    <a:pt x="1651" y="1788"/>
                  </a:lnTo>
                  <a:lnTo>
                    <a:pt x="3243" y="3495"/>
                  </a:lnTo>
                  <a:lnTo>
                    <a:pt x="4867" y="5171"/>
                  </a:lnTo>
                  <a:cubicBezTo>
                    <a:pt x="5412" y="5716"/>
                    <a:pt x="5971" y="6262"/>
                    <a:pt x="6529" y="6801"/>
                  </a:cubicBezTo>
                  <a:cubicBezTo>
                    <a:pt x="6586" y="6853"/>
                    <a:pt x="6639" y="6892"/>
                    <a:pt x="6677" y="6892"/>
                  </a:cubicBezTo>
                  <a:cubicBezTo>
                    <a:pt x="6687" y="6892"/>
                    <a:pt x="6695" y="6890"/>
                    <a:pt x="6703" y="6885"/>
                  </a:cubicBezTo>
                  <a:cubicBezTo>
                    <a:pt x="6735" y="6866"/>
                    <a:pt x="6703" y="6782"/>
                    <a:pt x="6632" y="6705"/>
                  </a:cubicBezTo>
                  <a:cubicBezTo>
                    <a:pt x="6112" y="6121"/>
                    <a:pt x="5599" y="5543"/>
                    <a:pt x="5072" y="4965"/>
                  </a:cubicBezTo>
                  <a:lnTo>
                    <a:pt x="3474" y="3264"/>
                  </a:lnTo>
                  <a:lnTo>
                    <a:pt x="1843" y="1602"/>
                  </a:lnTo>
                  <a:lnTo>
                    <a:pt x="1015" y="780"/>
                  </a:lnTo>
                  <a:lnTo>
                    <a:pt x="598" y="376"/>
                  </a:lnTo>
                  <a:lnTo>
                    <a:pt x="386" y="170"/>
                  </a:lnTo>
                  <a:lnTo>
                    <a:pt x="283" y="68"/>
                  </a:lnTo>
                  <a:cubicBezTo>
                    <a:pt x="241" y="25"/>
                    <a:pt x="190" y="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4"/>
            <p:cNvSpPr/>
            <p:nvPr/>
          </p:nvSpPr>
          <p:spPr>
            <a:xfrm>
              <a:off x="7699292" y="3617466"/>
              <a:ext cx="67509" cy="86102"/>
            </a:xfrm>
            <a:custGeom>
              <a:avLst/>
              <a:gdLst/>
              <a:ahLst/>
              <a:cxnLst/>
              <a:rect l="l" t="t" r="r" b="b"/>
              <a:pathLst>
                <a:path w="2527" h="3223" extrusionOk="0">
                  <a:moveTo>
                    <a:pt x="43" y="1"/>
                  </a:moveTo>
                  <a:cubicBezTo>
                    <a:pt x="35" y="1"/>
                    <a:pt x="27" y="2"/>
                    <a:pt x="20" y="5"/>
                  </a:cubicBezTo>
                  <a:cubicBezTo>
                    <a:pt x="0" y="24"/>
                    <a:pt x="0" y="62"/>
                    <a:pt x="20" y="88"/>
                  </a:cubicBezTo>
                  <a:lnTo>
                    <a:pt x="591" y="878"/>
                  </a:lnTo>
                  <a:lnTo>
                    <a:pt x="1169" y="1661"/>
                  </a:lnTo>
                  <a:lnTo>
                    <a:pt x="1759" y="2431"/>
                  </a:lnTo>
                  <a:lnTo>
                    <a:pt x="2375" y="3195"/>
                  </a:lnTo>
                  <a:cubicBezTo>
                    <a:pt x="2390" y="3215"/>
                    <a:pt x="2409" y="3223"/>
                    <a:pt x="2428" y="3223"/>
                  </a:cubicBezTo>
                  <a:cubicBezTo>
                    <a:pt x="2478" y="3223"/>
                    <a:pt x="2526" y="3167"/>
                    <a:pt x="2485" y="3112"/>
                  </a:cubicBezTo>
                  <a:cubicBezTo>
                    <a:pt x="2331" y="2829"/>
                    <a:pt x="2170" y="2540"/>
                    <a:pt x="1990" y="2264"/>
                  </a:cubicBezTo>
                  <a:cubicBezTo>
                    <a:pt x="1817" y="1982"/>
                    <a:pt x="1631" y="1719"/>
                    <a:pt x="1425" y="1462"/>
                  </a:cubicBezTo>
                  <a:cubicBezTo>
                    <a:pt x="1207" y="1205"/>
                    <a:pt x="995" y="955"/>
                    <a:pt x="771" y="711"/>
                  </a:cubicBezTo>
                  <a:cubicBezTo>
                    <a:pt x="552" y="473"/>
                    <a:pt x="321" y="242"/>
                    <a:pt x="84" y="18"/>
                  </a:cubicBezTo>
                  <a:cubicBezTo>
                    <a:pt x="72" y="5"/>
                    <a:pt x="57"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4"/>
            <p:cNvSpPr/>
            <p:nvPr/>
          </p:nvSpPr>
          <p:spPr>
            <a:xfrm>
              <a:off x="7700841" y="3678748"/>
              <a:ext cx="44427" cy="57384"/>
            </a:xfrm>
            <a:custGeom>
              <a:avLst/>
              <a:gdLst/>
              <a:ahLst/>
              <a:cxnLst/>
              <a:rect l="l" t="t" r="r" b="b"/>
              <a:pathLst>
                <a:path w="1663" h="2148" extrusionOk="0">
                  <a:moveTo>
                    <a:pt x="58" y="1"/>
                  </a:moveTo>
                  <a:cubicBezTo>
                    <a:pt x="43" y="1"/>
                    <a:pt x="29" y="6"/>
                    <a:pt x="19" y="15"/>
                  </a:cubicBezTo>
                  <a:cubicBezTo>
                    <a:pt x="0" y="34"/>
                    <a:pt x="0" y="67"/>
                    <a:pt x="19" y="86"/>
                  </a:cubicBezTo>
                  <a:cubicBezTo>
                    <a:pt x="129" y="272"/>
                    <a:pt x="225" y="458"/>
                    <a:pt x="340" y="638"/>
                  </a:cubicBezTo>
                  <a:cubicBezTo>
                    <a:pt x="462" y="818"/>
                    <a:pt x="578" y="997"/>
                    <a:pt x="700" y="1171"/>
                  </a:cubicBezTo>
                  <a:cubicBezTo>
                    <a:pt x="828" y="1344"/>
                    <a:pt x="969" y="1511"/>
                    <a:pt x="1104" y="1671"/>
                  </a:cubicBezTo>
                  <a:cubicBezTo>
                    <a:pt x="1239" y="1832"/>
                    <a:pt x="1393" y="1986"/>
                    <a:pt x="1547" y="2134"/>
                  </a:cubicBezTo>
                  <a:cubicBezTo>
                    <a:pt x="1560" y="2143"/>
                    <a:pt x="1574" y="2148"/>
                    <a:pt x="1588" y="2148"/>
                  </a:cubicBezTo>
                  <a:cubicBezTo>
                    <a:pt x="1602" y="2148"/>
                    <a:pt x="1615" y="2143"/>
                    <a:pt x="1624" y="2134"/>
                  </a:cubicBezTo>
                  <a:cubicBezTo>
                    <a:pt x="1650" y="2121"/>
                    <a:pt x="1663" y="2082"/>
                    <a:pt x="1656" y="2057"/>
                  </a:cubicBezTo>
                  <a:cubicBezTo>
                    <a:pt x="1554" y="1864"/>
                    <a:pt x="1444" y="1678"/>
                    <a:pt x="1329" y="1498"/>
                  </a:cubicBezTo>
                  <a:cubicBezTo>
                    <a:pt x="1220" y="1318"/>
                    <a:pt x="1091" y="1145"/>
                    <a:pt x="963" y="978"/>
                  </a:cubicBezTo>
                  <a:cubicBezTo>
                    <a:pt x="822" y="818"/>
                    <a:pt x="687" y="651"/>
                    <a:pt x="546" y="490"/>
                  </a:cubicBezTo>
                  <a:cubicBezTo>
                    <a:pt x="405" y="330"/>
                    <a:pt x="250" y="176"/>
                    <a:pt x="103" y="28"/>
                  </a:cubicBezTo>
                  <a:lnTo>
                    <a:pt x="96" y="15"/>
                  </a:lnTo>
                  <a:cubicBezTo>
                    <a:pt x="87" y="6"/>
                    <a:pt x="72"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4"/>
            <p:cNvSpPr/>
            <p:nvPr/>
          </p:nvSpPr>
          <p:spPr>
            <a:xfrm>
              <a:off x="7447890" y="3548811"/>
              <a:ext cx="104643" cy="269447"/>
            </a:xfrm>
            <a:custGeom>
              <a:avLst/>
              <a:gdLst/>
              <a:ahLst/>
              <a:cxnLst/>
              <a:rect l="l" t="t" r="r" b="b"/>
              <a:pathLst>
                <a:path w="3917" h="10086" extrusionOk="0">
                  <a:moveTo>
                    <a:pt x="3875" y="1"/>
                  </a:moveTo>
                  <a:cubicBezTo>
                    <a:pt x="3841" y="1"/>
                    <a:pt x="3778" y="55"/>
                    <a:pt x="3724" y="142"/>
                  </a:cubicBezTo>
                  <a:cubicBezTo>
                    <a:pt x="3506" y="527"/>
                    <a:pt x="3326" y="925"/>
                    <a:pt x="3172" y="1342"/>
                  </a:cubicBezTo>
                  <a:cubicBezTo>
                    <a:pt x="3005" y="1740"/>
                    <a:pt x="2832" y="2138"/>
                    <a:pt x="2652" y="2530"/>
                  </a:cubicBezTo>
                  <a:lnTo>
                    <a:pt x="1541" y="4898"/>
                  </a:lnTo>
                  <a:cubicBezTo>
                    <a:pt x="1169" y="5694"/>
                    <a:pt x="848" y="6510"/>
                    <a:pt x="566" y="7338"/>
                  </a:cubicBezTo>
                  <a:cubicBezTo>
                    <a:pt x="290" y="8172"/>
                    <a:pt x="103" y="9032"/>
                    <a:pt x="7" y="9905"/>
                  </a:cubicBezTo>
                  <a:cubicBezTo>
                    <a:pt x="1" y="9995"/>
                    <a:pt x="7" y="10079"/>
                    <a:pt x="33" y="10085"/>
                  </a:cubicBezTo>
                  <a:cubicBezTo>
                    <a:pt x="34" y="10085"/>
                    <a:pt x="35" y="10086"/>
                    <a:pt x="37" y="10086"/>
                  </a:cubicBezTo>
                  <a:cubicBezTo>
                    <a:pt x="67" y="10086"/>
                    <a:pt x="98" y="10011"/>
                    <a:pt x="116" y="9925"/>
                  </a:cubicBezTo>
                  <a:cubicBezTo>
                    <a:pt x="270" y="9071"/>
                    <a:pt x="501" y="8230"/>
                    <a:pt x="810" y="7421"/>
                  </a:cubicBezTo>
                  <a:cubicBezTo>
                    <a:pt x="1111" y="6612"/>
                    <a:pt x="1477" y="5823"/>
                    <a:pt x="1837" y="5033"/>
                  </a:cubicBezTo>
                  <a:cubicBezTo>
                    <a:pt x="2196" y="4237"/>
                    <a:pt x="2581" y="3448"/>
                    <a:pt x="2909" y="2645"/>
                  </a:cubicBezTo>
                  <a:cubicBezTo>
                    <a:pt x="3082" y="2241"/>
                    <a:pt x="3236" y="1836"/>
                    <a:pt x="3384" y="1419"/>
                  </a:cubicBezTo>
                  <a:cubicBezTo>
                    <a:pt x="3506" y="1008"/>
                    <a:pt x="3666" y="604"/>
                    <a:pt x="3846" y="206"/>
                  </a:cubicBezTo>
                  <a:cubicBezTo>
                    <a:pt x="3891" y="116"/>
                    <a:pt x="3916" y="33"/>
                    <a:pt x="3891" y="7"/>
                  </a:cubicBezTo>
                  <a:cubicBezTo>
                    <a:pt x="3887" y="3"/>
                    <a:pt x="3881" y="1"/>
                    <a:pt x="38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4"/>
            <p:cNvSpPr/>
            <p:nvPr/>
          </p:nvSpPr>
          <p:spPr>
            <a:xfrm>
              <a:off x="8102775" y="4281896"/>
              <a:ext cx="76351" cy="208350"/>
            </a:xfrm>
            <a:custGeom>
              <a:avLst/>
              <a:gdLst/>
              <a:ahLst/>
              <a:cxnLst/>
              <a:rect l="l" t="t" r="r" b="b"/>
              <a:pathLst>
                <a:path w="2858" h="7799" extrusionOk="0">
                  <a:moveTo>
                    <a:pt x="86" y="1"/>
                  </a:moveTo>
                  <a:cubicBezTo>
                    <a:pt x="58" y="1"/>
                    <a:pt x="31" y="12"/>
                    <a:pt x="14" y="33"/>
                  </a:cubicBezTo>
                  <a:cubicBezTo>
                    <a:pt x="1" y="59"/>
                    <a:pt x="46" y="97"/>
                    <a:pt x="104" y="136"/>
                  </a:cubicBezTo>
                  <a:cubicBezTo>
                    <a:pt x="354" y="347"/>
                    <a:pt x="514" y="636"/>
                    <a:pt x="566" y="957"/>
                  </a:cubicBezTo>
                  <a:lnTo>
                    <a:pt x="797" y="1933"/>
                  </a:lnTo>
                  <a:lnTo>
                    <a:pt x="1291" y="3891"/>
                  </a:lnTo>
                  <a:cubicBezTo>
                    <a:pt x="1477" y="4539"/>
                    <a:pt x="1651" y="5194"/>
                    <a:pt x="1850" y="5842"/>
                  </a:cubicBezTo>
                  <a:cubicBezTo>
                    <a:pt x="2036" y="6497"/>
                    <a:pt x="2318" y="7126"/>
                    <a:pt x="2684" y="7704"/>
                  </a:cubicBezTo>
                  <a:cubicBezTo>
                    <a:pt x="2722" y="7758"/>
                    <a:pt x="2769" y="7798"/>
                    <a:pt x="2806" y="7798"/>
                  </a:cubicBezTo>
                  <a:cubicBezTo>
                    <a:pt x="2813" y="7798"/>
                    <a:pt x="2819" y="7797"/>
                    <a:pt x="2825" y="7794"/>
                  </a:cubicBezTo>
                  <a:cubicBezTo>
                    <a:pt x="2857" y="7781"/>
                    <a:pt x="2845" y="7704"/>
                    <a:pt x="2806" y="7627"/>
                  </a:cubicBezTo>
                  <a:cubicBezTo>
                    <a:pt x="2504" y="7030"/>
                    <a:pt x="2273" y="6407"/>
                    <a:pt x="2119" y="5759"/>
                  </a:cubicBezTo>
                  <a:lnTo>
                    <a:pt x="1606" y="3801"/>
                  </a:lnTo>
                  <a:lnTo>
                    <a:pt x="1047" y="1850"/>
                  </a:lnTo>
                  <a:cubicBezTo>
                    <a:pt x="951" y="1522"/>
                    <a:pt x="855" y="1195"/>
                    <a:pt x="745" y="874"/>
                  </a:cubicBezTo>
                  <a:cubicBezTo>
                    <a:pt x="662" y="527"/>
                    <a:pt x="450" y="226"/>
                    <a:pt x="155" y="27"/>
                  </a:cubicBezTo>
                  <a:cubicBezTo>
                    <a:pt x="134" y="9"/>
                    <a:pt x="110"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4"/>
            <p:cNvSpPr/>
            <p:nvPr/>
          </p:nvSpPr>
          <p:spPr>
            <a:xfrm>
              <a:off x="8092997" y="4388083"/>
              <a:ext cx="51667" cy="117653"/>
            </a:xfrm>
            <a:custGeom>
              <a:avLst/>
              <a:gdLst/>
              <a:ahLst/>
              <a:cxnLst/>
              <a:rect l="l" t="t" r="r" b="b"/>
              <a:pathLst>
                <a:path w="1934" h="4404" extrusionOk="0">
                  <a:moveTo>
                    <a:pt x="47" y="1"/>
                  </a:moveTo>
                  <a:cubicBezTo>
                    <a:pt x="38" y="1"/>
                    <a:pt x="29" y="2"/>
                    <a:pt x="20" y="6"/>
                  </a:cubicBezTo>
                  <a:cubicBezTo>
                    <a:pt x="1" y="12"/>
                    <a:pt x="1" y="57"/>
                    <a:pt x="20" y="96"/>
                  </a:cubicBezTo>
                  <a:cubicBezTo>
                    <a:pt x="213" y="436"/>
                    <a:pt x="373" y="783"/>
                    <a:pt x="534" y="1129"/>
                  </a:cubicBezTo>
                  <a:cubicBezTo>
                    <a:pt x="701" y="1476"/>
                    <a:pt x="848" y="1822"/>
                    <a:pt x="1002" y="2175"/>
                  </a:cubicBezTo>
                  <a:cubicBezTo>
                    <a:pt x="1150" y="2529"/>
                    <a:pt x="1291" y="2882"/>
                    <a:pt x="1420" y="3241"/>
                  </a:cubicBezTo>
                  <a:cubicBezTo>
                    <a:pt x="1548" y="3607"/>
                    <a:pt x="1683" y="3966"/>
                    <a:pt x="1798" y="4332"/>
                  </a:cubicBezTo>
                  <a:cubicBezTo>
                    <a:pt x="1804" y="4373"/>
                    <a:pt x="1821" y="4404"/>
                    <a:pt x="1863" y="4404"/>
                  </a:cubicBezTo>
                  <a:cubicBezTo>
                    <a:pt x="1867" y="4404"/>
                    <a:pt x="1871" y="4404"/>
                    <a:pt x="1875" y="4403"/>
                  </a:cubicBezTo>
                  <a:cubicBezTo>
                    <a:pt x="1933" y="4403"/>
                    <a:pt x="1933" y="4358"/>
                    <a:pt x="1933" y="4300"/>
                  </a:cubicBezTo>
                  <a:cubicBezTo>
                    <a:pt x="1875" y="3915"/>
                    <a:pt x="1792" y="3530"/>
                    <a:pt x="1689" y="3158"/>
                  </a:cubicBezTo>
                  <a:cubicBezTo>
                    <a:pt x="1580" y="2779"/>
                    <a:pt x="1445" y="2413"/>
                    <a:pt x="1298" y="2054"/>
                  </a:cubicBezTo>
                  <a:cubicBezTo>
                    <a:pt x="1137" y="1694"/>
                    <a:pt x="957" y="1347"/>
                    <a:pt x="765" y="1007"/>
                  </a:cubicBezTo>
                  <a:cubicBezTo>
                    <a:pt x="566" y="667"/>
                    <a:pt x="348" y="346"/>
                    <a:pt x="110" y="31"/>
                  </a:cubicBezTo>
                  <a:cubicBezTo>
                    <a:pt x="96" y="13"/>
                    <a:pt x="72"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4"/>
            <p:cNvSpPr/>
            <p:nvPr/>
          </p:nvSpPr>
          <p:spPr>
            <a:xfrm>
              <a:off x="8055785" y="4428689"/>
              <a:ext cx="43946" cy="102078"/>
            </a:xfrm>
            <a:custGeom>
              <a:avLst/>
              <a:gdLst/>
              <a:ahLst/>
              <a:cxnLst/>
              <a:rect l="l" t="t" r="r" b="b"/>
              <a:pathLst>
                <a:path w="1645" h="3821" extrusionOk="0">
                  <a:moveTo>
                    <a:pt x="1541" y="3632"/>
                  </a:moveTo>
                  <a:cubicBezTo>
                    <a:pt x="1543" y="3633"/>
                    <a:pt x="1545" y="3633"/>
                    <a:pt x="1546" y="3633"/>
                  </a:cubicBezTo>
                  <a:lnTo>
                    <a:pt x="1546" y="3633"/>
                  </a:lnTo>
                  <a:cubicBezTo>
                    <a:pt x="1545" y="3634"/>
                    <a:pt x="1543" y="3635"/>
                    <a:pt x="1542" y="3636"/>
                  </a:cubicBezTo>
                  <a:lnTo>
                    <a:pt x="1542" y="3636"/>
                  </a:lnTo>
                  <a:lnTo>
                    <a:pt x="1542" y="3634"/>
                  </a:lnTo>
                  <a:cubicBezTo>
                    <a:pt x="1541" y="3633"/>
                    <a:pt x="1541" y="3633"/>
                    <a:pt x="1541" y="3632"/>
                  </a:cubicBezTo>
                  <a:close/>
                  <a:moveTo>
                    <a:pt x="20" y="1"/>
                  </a:moveTo>
                  <a:cubicBezTo>
                    <a:pt x="1" y="26"/>
                    <a:pt x="1" y="65"/>
                    <a:pt x="20" y="91"/>
                  </a:cubicBezTo>
                  <a:cubicBezTo>
                    <a:pt x="174" y="392"/>
                    <a:pt x="309" y="726"/>
                    <a:pt x="437" y="1021"/>
                  </a:cubicBezTo>
                  <a:cubicBezTo>
                    <a:pt x="572" y="1323"/>
                    <a:pt x="688" y="1644"/>
                    <a:pt x="797" y="1971"/>
                  </a:cubicBezTo>
                  <a:cubicBezTo>
                    <a:pt x="912" y="2299"/>
                    <a:pt x="1015" y="2626"/>
                    <a:pt x="1105" y="2947"/>
                  </a:cubicBezTo>
                  <a:cubicBezTo>
                    <a:pt x="1150" y="3114"/>
                    <a:pt x="1195" y="3281"/>
                    <a:pt x="1233" y="3441"/>
                  </a:cubicBezTo>
                  <a:cubicBezTo>
                    <a:pt x="1253" y="3538"/>
                    <a:pt x="1285" y="3628"/>
                    <a:pt x="1330" y="3717"/>
                  </a:cubicBezTo>
                  <a:cubicBezTo>
                    <a:pt x="1368" y="3782"/>
                    <a:pt x="1439" y="3820"/>
                    <a:pt x="1509" y="3820"/>
                  </a:cubicBezTo>
                  <a:cubicBezTo>
                    <a:pt x="1567" y="3814"/>
                    <a:pt x="1619" y="3775"/>
                    <a:pt x="1631" y="3724"/>
                  </a:cubicBezTo>
                  <a:cubicBezTo>
                    <a:pt x="1644" y="3685"/>
                    <a:pt x="1644" y="3647"/>
                    <a:pt x="1631" y="3615"/>
                  </a:cubicBezTo>
                  <a:cubicBezTo>
                    <a:pt x="1626" y="3594"/>
                    <a:pt x="1564" y="3551"/>
                    <a:pt x="1532" y="3551"/>
                  </a:cubicBezTo>
                  <a:cubicBezTo>
                    <a:pt x="1528" y="3551"/>
                    <a:pt x="1525" y="3551"/>
                    <a:pt x="1523" y="3552"/>
                  </a:cubicBezTo>
                  <a:lnTo>
                    <a:pt x="1523" y="3552"/>
                  </a:lnTo>
                  <a:cubicBezTo>
                    <a:pt x="1514" y="3505"/>
                    <a:pt x="1509" y="3457"/>
                    <a:pt x="1509" y="3409"/>
                  </a:cubicBezTo>
                  <a:cubicBezTo>
                    <a:pt x="1490" y="3242"/>
                    <a:pt x="1465" y="3069"/>
                    <a:pt x="1426" y="2896"/>
                  </a:cubicBezTo>
                  <a:cubicBezTo>
                    <a:pt x="1362" y="2549"/>
                    <a:pt x="1266" y="2215"/>
                    <a:pt x="1156" y="1882"/>
                  </a:cubicBezTo>
                  <a:cubicBezTo>
                    <a:pt x="1028" y="1554"/>
                    <a:pt x="887" y="1240"/>
                    <a:pt x="720" y="932"/>
                  </a:cubicBezTo>
                  <a:cubicBezTo>
                    <a:pt x="553" y="630"/>
                    <a:pt x="367" y="335"/>
                    <a:pt x="161" y="59"/>
                  </a:cubicBezTo>
                  <a:cubicBezTo>
                    <a:pt x="136" y="20"/>
                    <a:pt x="104" y="20"/>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4"/>
            <p:cNvSpPr/>
            <p:nvPr/>
          </p:nvSpPr>
          <p:spPr>
            <a:xfrm>
              <a:off x="8109827" y="4591724"/>
              <a:ext cx="110787" cy="226971"/>
            </a:xfrm>
            <a:custGeom>
              <a:avLst/>
              <a:gdLst/>
              <a:ahLst/>
              <a:cxnLst/>
              <a:rect l="l" t="t" r="r" b="b"/>
              <a:pathLst>
                <a:path w="4147" h="8496" extrusionOk="0">
                  <a:moveTo>
                    <a:pt x="2931" y="1"/>
                  </a:moveTo>
                  <a:cubicBezTo>
                    <a:pt x="2928" y="1"/>
                    <a:pt x="2924" y="1"/>
                    <a:pt x="2921" y="2"/>
                  </a:cubicBezTo>
                  <a:cubicBezTo>
                    <a:pt x="2882" y="15"/>
                    <a:pt x="2895" y="105"/>
                    <a:pt x="2946" y="208"/>
                  </a:cubicBezTo>
                  <a:cubicBezTo>
                    <a:pt x="3325" y="965"/>
                    <a:pt x="3576" y="1768"/>
                    <a:pt x="3704" y="2602"/>
                  </a:cubicBezTo>
                  <a:cubicBezTo>
                    <a:pt x="3832" y="3424"/>
                    <a:pt x="3781" y="4265"/>
                    <a:pt x="3556" y="5067"/>
                  </a:cubicBezTo>
                  <a:cubicBezTo>
                    <a:pt x="3344" y="5876"/>
                    <a:pt x="2914" y="6601"/>
                    <a:pt x="2317" y="7186"/>
                  </a:cubicBezTo>
                  <a:cubicBezTo>
                    <a:pt x="1720" y="7776"/>
                    <a:pt x="969" y="8187"/>
                    <a:pt x="154" y="8386"/>
                  </a:cubicBezTo>
                  <a:cubicBezTo>
                    <a:pt x="71" y="8412"/>
                    <a:pt x="6" y="8444"/>
                    <a:pt x="0" y="8469"/>
                  </a:cubicBezTo>
                  <a:cubicBezTo>
                    <a:pt x="0" y="8495"/>
                    <a:pt x="77" y="8495"/>
                    <a:pt x="173" y="8495"/>
                  </a:cubicBezTo>
                  <a:cubicBezTo>
                    <a:pt x="1034" y="8347"/>
                    <a:pt x="1842" y="7956"/>
                    <a:pt x="2491" y="7372"/>
                  </a:cubicBezTo>
                  <a:cubicBezTo>
                    <a:pt x="3152" y="6781"/>
                    <a:pt x="3627" y="6017"/>
                    <a:pt x="3871" y="5164"/>
                  </a:cubicBezTo>
                  <a:cubicBezTo>
                    <a:pt x="4102" y="4316"/>
                    <a:pt x="4147" y="3424"/>
                    <a:pt x="3986" y="2557"/>
                  </a:cubicBezTo>
                  <a:cubicBezTo>
                    <a:pt x="3826" y="1704"/>
                    <a:pt x="3518" y="888"/>
                    <a:pt x="3075" y="144"/>
                  </a:cubicBezTo>
                  <a:cubicBezTo>
                    <a:pt x="3022" y="61"/>
                    <a:pt x="2969"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4"/>
            <p:cNvSpPr/>
            <p:nvPr/>
          </p:nvSpPr>
          <p:spPr>
            <a:xfrm>
              <a:off x="8114796" y="4626505"/>
              <a:ext cx="32592" cy="124679"/>
            </a:xfrm>
            <a:custGeom>
              <a:avLst/>
              <a:gdLst/>
              <a:ahLst/>
              <a:cxnLst/>
              <a:rect l="l" t="t" r="r" b="b"/>
              <a:pathLst>
                <a:path w="1220" h="4667" extrusionOk="0">
                  <a:moveTo>
                    <a:pt x="717" y="0"/>
                  </a:moveTo>
                  <a:cubicBezTo>
                    <a:pt x="709" y="0"/>
                    <a:pt x="701" y="1"/>
                    <a:pt x="693" y="4"/>
                  </a:cubicBezTo>
                  <a:cubicBezTo>
                    <a:pt x="661" y="23"/>
                    <a:pt x="649" y="74"/>
                    <a:pt x="661" y="113"/>
                  </a:cubicBezTo>
                  <a:cubicBezTo>
                    <a:pt x="892" y="857"/>
                    <a:pt x="950" y="1640"/>
                    <a:pt x="841" y="2404"/>
                  </a:cubicBezTo>
                  <a:cubicBezTo>
                    <a:pt x="796" y="2789"/>
                    <a:pt x="700" y="3168"/>
                    <a:pt x="565" y="3528"/>
                  </a:cubicBezTo>
                  <a:cubicBezTo>
                    <a:pt x="430" y="3894"/>
                    <a:pt x="251" y="4240"/>
                    <a:pt x="32" y="4568"/>
                  </a:cubicBezTo>
                  <a:cubicBezTo>
                    <a:pt x="7" y="4600"/>
                    <a:pt x="0" y="4632"/>
                    <a:pt x="19" y="4657"/>
                  </a:cubicBezTo>
                  <a:cubicBezTo>
                    <a:pt x="25" y="4663"/>
                    <a:pt x="33" y="4666"/>
                    <a:pt x="42" y="4666"/>
                  </a:cubicBezTo>
                  <a:cubicBezTo>
                    <a:pt x="62" y="4666"/>
                    <a:pt x="87" y="4652"/>
                    <a:pt x="109" y="4625"/>
                  </a:cubicBezTo>
                  <a:cubicBezTo>
                    <a:pt x="392" y="4330"/>
                    <a:pt x="623" y="3990"/>
                    <a:pt x="796" y="3624"/>
                  </a:cubicBezTo>
                  <a:cubicBezTo>
                    <a:pt x="969" y="3252"/>
                    <a:pt x="1098" y="2860"/>
                    <a:pt x="1162" y="2456"/>
                  </a:cubicBezTo>
                  <a:cubicBezTo>
                    <a:pt x="1220" y="2045"/>
                    <a:pt x="1220" y="1634"/>
                    <a:pt x="1162" y="1223"/>
                  </a:cubicBezTo>
                  <a:cubicBezTo>
                    <a:pt x="1098" y="819"/>
                    <a:pt x="976" y="427"/>
                    <a:pt x="790" y="61"/>
                  </a:cubicBezTo>
                  <a:cubicBezTo>
                    <a:pt x="784" y="24"/>
                    <a:pt x="753" y="0"/>
                    <a:pt x="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4"/>
            <p:cNvSpPr/>
            <p:nvPr/>
          </p:nvSpPr>
          <p:spPr>
            <a:xfrm>
              <a:off x="7576516" y="4730850"/>
              <a:ext cx="146131" cy="170228"/>
            </a:xfrm>
            <a:custGeom>
              <a:avLst/>
              <a:gdLst/>
              <a:ahLst/>
              <a:cxnLst/>
              <a:rect l="l" t="t" r="r" b="b"/>
              <a:pathLst>
                <a:path w="5470" h="6372" extrusionOk="0">
                  <a:moveTo>
                    <a:pt x="150" y="0"/>
                  </a:moveTo>
                  <a:cubicBezTo>
                    <a:pt x="119" y="0"/>
                    <a:pt x="90" y="62"/>
                    <a:pt x="90" y="142"/>
                  </a:cubicBezTo>
                  <a:cubicBezTo>
                    <a:pt x="0" y="912"/>
                    <a:pt x="71" y="1689"/>
                    <a:pt x="295" y="2427"/>
                  </a:cubicBezTo>
                  <a:cubicBezTo>
                    <a:pt x="520" y="3165"/>
                    <a:pt x="880" y="3852"/>
                    <a:pt x="1355" y="4462"/>
                  </a:cubicBezTo>
                  <a:cubicBezTo>
                    <a:pt x="1842" y="5065"/>
                    <a:pt x="2439" y="5566"/>
                    <a:pt x="3120" y="5945"/>
                  </a:cubicBezTo>
                  <a:cubicBezTo>
                    <a:pt x="3293" y="6022"/>
                    <a:pt x="3460" y="6112"/>
                    <a:pt x="3646" y="6182"/>
                  </a:cubicBezTo>
                  <a:cubicBezTo>
                    <a:pt x="3826" y="6259"/>
                    <a:pt x="4019" y="6311"/>
                    <a:pt x="4211" y="6336"/>
                  </a:cubicBezTo>
                  <a:cubicBezTo>
                    <a:pt x="4316" y="6360"/>
                    <a:pt x="4422" y="6372"/>
                    <a:pt x="4527" y="6372"/>
                  </a:cubicBezTo>
                  <a:cubicBezTo>
                    <a:pt x="4823" y="6372"/>
                    <a:pt x="5114" y="6280"/>
                    <a:pt x="5360" y="6105"/>
                  </a:cubicBezTo>
                  <a:cubicBezTo>
                    <a:pt x="5444" y="6041"/>
                    <a:pt x="5469" y="5964"/>
                    <a:pt x="5444" y="5932"/>
                  </a:cubicBezTo>
                  <a:cubicBezTo>
                    <a:pt x="5437" y="5926"/>
                    <a:pt x="5429" y="5923"/>
                    <a:pt x="5418" y="5923"/>
                  </a:cubicBezTo>
                  <a:cubicBezTo>
                    <a:pt x="5384" y="5923"/>
                    <a:pt x="5329" y="5951"/>
                    <a:pt x="5270" y="5990"/>
                  </a:cubicBezTo>
                  <a:cubicBezTo>
                    <a:pt x="5070" y="6111"/>
                    <a:pt x="4846" y="6172"/>
                    <a:pt x="4620" y="6172"/>
                  </a:cubicBezTo>
                  <a:cubicBezTo>
                    <a:pt x="4498" y="6172"/>
                    <a:pt x="4375" y="6154"/>
                    <a:pt x="4256" y="6118"/>
                  </a:cubicBezTo>
                  <a:cubicBezTo>
                    <a:pt x="4083" y="6079"/>
                    <a:pt x="3909" y="6022"/>
                    <a:pt x="3743" y="5945"/>
                  </a:cubicBezTo>
                  <a:cubicBezTo>
                    <a:pt x="3589" y="5874"/>
                    <a:pt x="3422" y="5771"/>
                    <a:pt x="3261" y="5694"/>
                  </a:cubicBezTo>
                  <a:cubicBezTo>
                    <a:pt x="2632" y="5316"/>
                    <a:pt x="2074" y="4828"/>
                    <a:pt x="1611" y="4256"/>
                  </a:cubicBezTo>
                  <a:cubicBezTo>
                    <a:pt x="1149" y="3685"/>
                    <a:pt x="790" y="3037"/>
                    <a:pt x="546" y="2343"/>
                  </a:cubicBezTo>
                  <a:cubicBezTo>
                    <a:pt x="289" y="1644"/>
                    <a:pt x="173" y="906"/>
                    <a:pt x="199" y="161"/>
                  </a:cubicBezTo>
                  <a:cubicBezTo>
                    <a:pt x="206" y="84"/>
                    <a:pt x="180" y="7"/>
                    <a:pt x="154" y="0"/>
                  </a:cubicBezTo>
                  <a:cubicBezTo>
                    <a:pt x="153" y="0"/>
                    <a:pt x="151"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4"/>
            <p:cNvSpPr/>
            <p:nvPr/>
          </p:nvSpPr>
          <p:spPr>
            <a:xfrm>
              <a:off x="7622464" y="4763067"/>
              <a:ext cx="91953" cy="95239"/>
            </a:xfrm>
            <a:custGeom>
              <a:avLst/>
              <a:gdLst/>
              <a:ahLst/>
              <a:cxnLst/>
              <a:rect l="l" t="t" r="r" b="b"/>
              <a:pathLst>
                <a:path w="3442" h="3565" extrusionOk="0">
                  <a:moveTo>
                    <a:pt x="28" y="0"/>
                  </a:moveTo>
                  <a:cubicBezTo>
                    <a:pt x="25" y="0"/>
                    <a:pt x="22" y="0"/>
                    <a:pt x="20" y="1"/>
                  </a:cubicBezTo>
                  <a:cubicBezTo>
                    <a:pt x="1" y="8"/>
                    <a:pt x="1" y="46"/>
                    <a:pt x="1" y="91"/>
                  </a:cubicBezTo>
                  <a:cubicBezTo>
                    <a:pt x="135" y="489"/>
                    <a:pt x="302" y="874"/>
                    <a:pt x="501" y="1247"/>
                  </a:cubicBezTo>
                  <a:cubicBezTo>
                    <a:pt x="707" y="1612"/>
                    <a:pt x="938" y="1966"/>
                    <a:pt x="1195" y="2293"/>
                  </a:cubicBezTo>
                  <a:cubicBezTo>
                    <a:pt x="1464" y="2627"/>
                    <a:pt x="1772" y="2928"/>
                    <a:pt x="2125" y="3172"/>
                  </a:cubicBezTo>
                  <a:cubicBezTo>
                    <a:pt x="2471" y="3424"/>
                    <a:pt x="2890" y="3564"/>
                    <a:pt x="3316" y="3564"/>
                  </a:cubicBezTo>
                  <a:cubicBezTo>
                    <a:pt x="3326" y="3564"/>
                    <a:pt x="3335" y="3564"/>
                    <a:pt x="3345" y="3564"/>
                  </a:cubicBezTo>
                  <a:cubicBezTo>
                    <a:pt x="3403" y="3558"/>
                    <a:pt x="3441" y="3538"/>
                    <a:pt x="3441" y="3500"/>
                  </a:cubicBezTo>
                  <a:cubicBezTo>
                    <a:pt x="3441" y="3458"/>
                    <a:pt x="3403" y="3422"/>
                    <a:pt x="3361" y="3422"/>
                  </a:cubicBezTo>
                  <a:cubicBezTo>
                    <a:pt x="3358" y="3422"/>
                    <a:pt x="3355" y="3422"/>
                    <a:pt x="3351" y="3423"/>
                  </a:cubicBezTo>
                  <a:cubicBezTo>
                    <a:pt x="2960" y="3365"/>
                    <a:pt x="2587" y="3198"/>
                    <a:pt x="2292" y="2941"/>
                  </a:cubicBezTo>
                  <a:cubicBezTo>
                    <a:pt x="1978" y="2691"/>
                    <a:pt x="1695" y="2402"/>
                    <a:pt x="1451" y="2088"/>
                  </a:cubicBezTo>
                  <a:cubicBezTo>
                    <a:pt x="1188" y="1773"/>
                    <a:pt x="944" y="1452"/>
                    <a:pt x="719" y="1105"/>
                  </a:cubicBezTo>
                  <a:cubicBezTo>
                    <a:pt x="488" y="765"/>
                    <a:pt x="283" y="412"/>
                    <a:pt x="90" y="53"/>
                  </a:cubicBezTo>
                  <a:cubicBezTo>
                    <a:pt x="74" y="19"/>
                    <a:pt x="47"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4"/>
            <p:cNvSpPr/>
            <p:nvPr/>
          </p:nvSpPr>
          <p:spPr>
            <a:xfrm>
              <a:off x="7790679" y="4828650"/>
              <a:ext cx="222616" cy="63074"/>
            </a:xfrm>
            <a:custGeom>
              <a:avLst/>
              <a:gdLst/>
              <a:ahLst/>
              <a:cxnLst/>
              <a:rect l="l" t="t" r="r" b="b"/>
              <a:pathLst>
                <a:path w="8333" h="2361" extrusionOk="0">
                  <a:moveTo>
                    <a:pt x="8269" y="0"/>
                  </a:moveTo>
                  <a:cubicBezTo>
                    <a:pt x="8237" y="0"/>
                    <a:pt x="8195" y="8"/>
                    <a:pt x="8153" y="24"/>
                  </a:cubicBezTo>
                  <a:cubicBezTo>
                    <a:pt x="7498" y="274"/>
                    <a:pt x="6857" y="499"/>
                    <a:pt x="6195" y="717"/>
                  </a:cubicBezTo>
                  <a:cubicBezTo>
                    <a:pt x="5534" y="942"/>
                    <a:pt x="4873" y="1141"/>
                    <a:pt x="4205" y="1327"/>
                  </a:cubicBezTo>
                  <a:cubicBezTo>
                    <a:pt x="3538" y="1520"/>
                    <a:pt x="2870" y="1687"/>
                    <a:pt x="2190" y="1841"/>
                  </a:cubicBezTo>
                  <a:cubicBezTo>
                    <a:pt x="1509" y="2001"/>
                    <a:pt x="829" y="2142"/>
                    <a:pt x="148" y="2258"/>
                  </a:cubicBezTo>
                  <a:cubicBezTo>
                    <a:pt x="65" y="2271"/>
                    <a:pt x="1" y="2284"/>
                    <a:pt x="1" y="2322"/>
                  </a:cubicBezTo>
                  <a:cubicBezTo>
                    <a:pt x="1" y="2361"/>
                    <a:pt x="59" y="2361"/>
                    <a:pt x="142" y="2361"/>
                  </a:cubicBezTo>
                  <a:cubicBezTo>
                    <a:pt x="842" y="2297"/>
                    <a:pt x="1535" y="2219"/>
                    <a:pt x="2228" y="2091"/>
                  </a:cubicBezTo>
                  <a:cubicBezTo>
                    <a:pt x="2915" y="1963"/>
                    <a:pt x="3608" y="1828"/>
                    <a:pt x="4276" y="1635"/>
                  </a:cubicBezTo>
                  <a:cubicBezTo>
                    <a:pt x="4950" y="1449"/>
                    <a:pt x="5624" y="1237"/>
                    <a:pt x="6279" y="987"/>
                  </a:cubicBezTo>
                  <a:cubicBezTo>
                    <a:pt x="6940" y="743"/>
                    <a:pt x="7582" y="461"/>
                    <a:pt x="8205" y="146"/>
                  </a:cubicBezTo>
                  <a:cubicBezTo>
                    <a:pt x="8282" y="108"/>
                    <a:pt x="8333" y="56"/>
                    <a:pt x="8327" y="24"/>
                  </a:cubicBezTo>
                  <a:cubicBezTo>
                    <a:pt x="8323" y="8"/>
                    <a:pt x="8301" y="0"/>
                    <a:pt x="8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4"/>
            <p:cNvSpPr/>
            <p:nvPr/>
          </p:nvSpPr>
          <p:spPr>
            <a:xfrm>
              <a:off x="7550951" y="4570112"/>
              <a:ext cx="332041" cy="59013"/>
            </a:xfrm>
            <a:custGeom>
              <a:avLst/>
              <a:gdLst/>
              <a:ahLst/>
              <a:cxnLst/>
              <a:rect l="l" t="t" r="r" b="b"/>
              <a:pathLst>
                <a:path w="12429" h="2209" extrusionOk="0">
                  <a:moveTo>
                    <a:pt x="12344" y="0"/>
                  </a:moveTo>
                  <a:cubicBezTo>
                    <a:pt x="12300" y="0"/>
                    <a:pt x="12242" y="7"/>
                    <a:pt x="12178" y="22"/>
                  </a:cubicBezTo>
                  <a:lnTo>
                    <a:pt x="9206" y="702"/>
                  </a:lnTo>
                  <a:cubicBezTo>
                    <a:pt x="8211" y="933"/>
                    <a:pt x="7216" y="1132"/>
                    <a:pt x="6227" y="1331"/>
                  </a:cubicBezTo>
                  <a:cubicBezTo>
                    <a:pt x="5232" y="1530"/>
                    <a:pt x="4237" y="1697"/>
                    <a:pt x="3230" y="1839"/>
                  </a:cubicBezTo>
                  <a:cubicBezTo>
                    <a:pt x="2222" y="1973"/>
                    <a:pt x="1208" y="2070"/>
                    <a:pt x="200" y="2108"/>
                  </a:cubicBezTo>
                  <a:cubicBezTo>
                    <a:pt x="91" y="2115"/>
                    <a:pt x="14" y="2127"/>
                    <a:pt x="7" y="2153"/>
                  </a:cubicBezTo>
                  <a:cubicBezTo>
                    <a:pt x="1" y="2179"/>
                    <a:pt x="91" y="2204"/>
                    <a:pt x="206" y="2204"/>
                  </a:cubicBezTo>
                  <a:cubicBezTo>
                    <a:pt x="362" y="2207"/>
                    <a:pt x="517" y="2209"/>
                    <a:pt x="673" y="2209"/>
                  </a:cubicBezTo>
                  <a:cubicBezTo>
                    <a:pt x="1538" y="2209"/>
                    <a:pt x="2403" y="2164"/>
                    <a:pt x="3268" y="2082"/>
                  </a:cubicBezTo>
                  <a:cubicBezTo>
                    <a:pt x="4282" y="1973"/>
                    <a:pt x="5297" y="1839"/>
                    <a:pt x="6298" y="1646"/>
                  </a:cubicBezTo>
                  <a:cubicBezTo>
                    <a:pt x="7299" y="1447"/>
                    <a:pt x="8307" y="1222"/>
                    <a:pt x="9283" y="965"/>
                  </a:cubicBezTo>
                  <a:cubicBezTo>
                    <a:pt x="10259" y="715"/>
                    <a:pt x="11241" y="433"/>
                    <a:pt x="12217" y="144"/>
                  </a:cubicBezTo>
                  <a:cubicBezTo>
                    <a:pt x="12338" y="112"/>
                    <a:pt x="12428" y="48"/>
                    <a:pt x="12428" y="22"/>
                  </a:cubicBezTo>
                  <a:cubicBezTo>
                    <a:pt x="12425" y="8"/>
                    <a:pt x="12393" y="0"/>
                    <a:pt x="1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4"/>
            <p:cNvSpPr/>
            <p:nvPr/>
          </p:nvSpPr>
          <p:spPr>
            <a:xfrm>
              <a:off x="7547879" y="4336873"/>
              <a:ext cx="513542" cy="104028"/>
            </a:xfrm>
            <a:custGeom>
              <a:avLst/>
              <a:gdLst/>
              <a:ahLst/>
              <a:cxnLst/>
              <a:rect l="l" t="t" r="r" b="b"/>
              <a:pathLst>
                <a:path w="19223" h="3894" extrusionOk="0">
                  <a:moveTo>
                    <a:pt x="19116" y="0"/>
                  </a:moveTo>
                  <a:cubicBezTo>
                    <a:pt x="19049" y="0"/>
                    <a:pt x="18956" y="10"/>
                    <a:pt x="18853" y="29"/>
                  </a:cubicBezTo>
                  <a:cubicBezTo>
                    <a:pt x="17287" y="305"/>
                    <a:pt x="15740" y="671"/>
                    <a:pt x="14219" y="1075"/>
                  </a:cubicBezTo>
                  <a:lnTo>
                    <a:pt x="9635" y="2321"/>
                  </a:lnTo>
                  <a:cubicBezTo>
                    <a:pt x="8114" y="2732"/>
                    <a:pt x="6580" y="3104"/>
                    <a:pt x="5020" y="3361"/>
                  </a:cubicBezTo>
                  <a:cubicBezTo>
                    <a:pt x="3564" y="3619"/>
                    <a:pt x="2091" y="3754"/>
                    <a:pt x="611" y="3754"/>
                  </a:cubicBezTo>
                  <a:cubicBezTo>
                    <a:pt x="513" y="3754"/>
                    <a:pt x="414" y="3753"/>
                    <a:pt x="315" y="3752"/>
                  </a:cubicBezTo>
                  <a:cubicBezTo>
                    <a:pt x="298" y="3751"/>
                    <a:pt x="282" y="3751"/>
                    <a:pt x="266" y="3751"/>
                  </a:cubicBezTo>
                  <a:cubicBezTo>
                    <a:pt x="182" y="3751"/>
                    <a:pt x="100" y="3766"/>
                    <a:pt x="19" y="3804"/>
                  </a:cubicBezTo>
                  <a:cubicBezTo>
                    <a:pt x="0" y="3829"/>
                    <a:pt x="141" y="3861"/>
                    <a:pt x="328" y="3861"/>
                  </a:cubicBezTo>
                  <a:cubicBezTo>
                    <a:pt x="738" y="3883"/>
                    <a:pt x="1148" y="3894"/>
                    <a:pt x="1559" y="3894"/>
                  </a:cubicBezTo>
                  <a:cubicBezTo>
                    <a:pt x="2735" y="3894"/>
                    <a:pt x="3910" y="3805"/>
                    <a:pt x="5071" y="3624"/>
                  </a:cubicBezTo>
                  <a:cubicBezTo>
                    <a:pt x="6644" y="3380"/>
                    <a:pt x="8198" y="3053"/>
                    <a:pt x="9725" y="2648"/>
                  </a:cubicBezTo>
                  <a:cubicBezTo>
                    <a:pt x="11253" y="2231"/>
                    <a:pt x="12774" y="1775"/>
                    <a:pt x="14289" y="1345"/>
                  </a:cubicBezTo>
                  <a:cubicBezTo>
                    <a:pt x="15811" y="915"/>
                    <a:pt x="17332" y="498"/>
                    <a:pt x="18879" y="170"/>
                  </a:cubicBezTo>
                  <a:cubicBezTo>
                    <a:pt x="19065" y="125"/>
                    <a:pt x="19213" y="68"/>
                    <a:pt x="19219" y="29"/>
                  </a:cubicBezTo>
                  <a:cubicBezTo>
                    <a:pt x="19223" y="10"/>
                    <a:pt x="19182" y="0"/>
                    <a:pt x="19116"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4"/>
            <p:cNvSpPr/>
            <p:nvPr/>
          </p:nvSpPr>
          <p:spPr>
            <a:xfrm>
              <a:off x="7756219" y="4431066"/>
              <a:ext cx="171163" cy="45335"/>
            </a:xfrm>
            <a:custGeom>
              <a:avLst/>
              <a:gdLst/>
              <a:ahLst/>
              <a:cxnLst/>
              <a:rect l="l" t="t" r="r" b="b"/>
              <a:pathLst>
                <a:path w="6407" h="1697" extrusionOk="0">
                  <a:moveTo>
                    <a:pt x="6310" y="1"/>
                  </a:moveTo>
                  <a:cubicBezTo>
                    <a:pt x="6293" y="1"/>
                    <a:pt x="6276" y="5"/>
                    <a:pt x="6259" y="14"/>
                  </a:cubicBezTo>
                  <a:cubicBezTo>
                    <a:pt x="5759" y="194"/>
                    <a:pt x="5251" y="355"/>
                    <a:pt x="4751" y="515"/>
                  </a:cubicBezTo>
                  <a:cubicBezTo>
                    <a:pt x="4244" y="682"/>
                    <a:pt x="3737" y="817"/>
                    <a:pt x="3223" y="952"/>
                  </a:cubicBezTo>
                  <a:cubicBezTo>
                    <a:pt x="2709" y="1086"/>
                    <a:pt x="2190" y="1202"/>
                    <a:pt x="1676" y="1311"/>
                  </a:cubicBezTo>
                  <a:cubicBezTo>
                    <a:pt x="1156" y="1414"/>
                    <a:pt x="636" y="1510"/>
                    <a:pt x="110" y="1587"/>
                  </a:cubicBezTo>
                  <a:cubicBezTo>
                    <a:pt x="52" y="1594"/>
                    <a:pt x="1" y="1626"/>
                    <a:pt x="1" y="1651"/>
                  </a:cubicBezTo>
                  <a:cubicBezTo>
                    <a:pt x="1" y="1677"/>
                    <a:pt x="52" y="1696"/>
                    <a:pt x="110" y="1696"/>
                  </a:cubicBezTo>
                  <a:cubicBezTo>
                    <a:pt x="642" y="1683"/>
                    <a:pt x="1182" y="1645"/>
                    <a:pt x="1714" y="1574"/>
                  </a:cubicBezTo>
                  <a:cubicBezTo>
                    <a:pt x="2247" y="1497"/>
                    <a:pt x="2774" y="1401"/>
                    <a:pt x="3300" y="1279"/>
                  </a:cubicBezTo>
                  <a:cubicBezTo>
                    <a:pt x="3820" y="1138"/>
                    <a:pt x="4334" y="977"/>
                    <a:pt x="4841" y="798"/>
                  </a:cubicBezTo>
                  <a:cubicBezTo>
                    <a:pt x="5341" y="605"/>
                    <a:pt x="5836" y="387"/>
                    <a:pt x="6311" y="143"/>
                  </a:cubicBezTo>
                  <a:cubicBezTo>
                    <a:pt x="6368" y="111"/>
                    <a:pt x="6407" y="53"/>
                    <a:pt x="6394" y="34"/>
                  </a:cubicBezTo>
                  <a:cubicBezTo>
                    <a:pt x="6370" y="13"/>
                    <a:pt x="6340" y="1"/>
                    <a:pt x="6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27" name="Google Shape;1927;p14"/>
          <p:cNvGrpSpPr/>
          <p:nvPr/>
        </p:nvGrpSpPr>
        <p:grpSpPr>
          <a:xfrm rot="-3257869" flipH="1">
            <a:off x="369481" y="1780893"/>
            <a:ext cx="682224" cy="566907"/>
            <a:chOff x="3478568" y="540468"/>
            <a:chExt cx="511644" cy="425160"/>
          </a:xfrm>
        </p:grpSpPr>
        <p:sp>
          <p:nvSpPr>
            <p:cNvPr id="1928" name="Google Shape;1928;p14"/>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14"/>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4"/>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4"/>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14"/>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14"/>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14"/>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14"/>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14"/>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14"/>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4"/>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14"/>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14"/>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4"/>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4"/>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3" name="Google Shape;1943;p14"/>
          <p:cNvGrpSpPr/>
          <p:nvPr/>
        </p:nvGrpSpPr>
        <p:grpSpPr>
          <a:xfrm rot="-5130198">
            <a:off x="913370" y="2636778"/>
            <a:ext cx="973775" cy="926383"/>
            <a:chOff x="435062" y="187598"/>
            <a:chExt cx="730347" cy="694803"/>
          </a:xfrm>
        </p:grpSpPr>
        <p:sp>
          <p:nvSpPr>
            <p:cNvPr id="1944" name="Google Shape;1944;p14"/>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4"/>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4"/>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4"/>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14"/>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14"/>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4"/>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4"/>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4"/>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4"/>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4"/>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4"/>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4"/>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4"/>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14"/>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14"/>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4"/>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4"/>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4"/>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4"/>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4"/>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4"/>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4"/>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4"/>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4"/>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4"/>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4"/>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1" name="Google Shape;1971;p14"/>
          <p:cNvGrpSpPr/>
          <p:nvPr/>
        </p:nvGrpSpPr>
        <p:grpSpPr>
          <a:xfrm>
            <a:off x="5310289" y="713344"/>
            <a:ext cx="256688" cy="303621"/>
            <a:chOff x="1824250" y="1008625"/>
            <a:chExt cx="144250" cy="170625"/>
          </a:xfrm>
        </p:grpSpPr>
        <p:sp>
          <p:nvSpPr>
            <p:cNvPr id="1972" name="Google Shape;1972;p1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4" name="Google Shape;1974;p14"/>
          <p:cNvGrpSpPr/>
          <p:nvPr/>
        </p:nvGrpSpPr>
        <p:grpSpPr>
          <a:xfrm rot="1156882">
            <a:off x="10589831" y="4935522"/>
            <a:ext cx="240444" cy="360156"/>
            <a:chOff x="1459800" y="1512500"/>
            <a:chExt cx="131625" cy="197100"/>
          </a:xfrm>
        </p:grpSpPr>
        <p:sp>
          <p:nvSpPr>
            <p:cNvPr id="1975" name="Google Shape;1975;p1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9" name="Google Shape;1979;p14"/>
          <p:cNvSpPr/>
          <p:nvPr/>
        </p:nvSpPr>
        <p:spPr>
          <a:xfrm rot="-10164585" flipH="1">
            <a:off x="4119544" y="483038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0" name="Google Shape;1980;p14"/>
          <p:cNvSpPr/>
          <p:nvPr/>
        </p:nvSpPr>
        <p:spPr>
          <a:xfrm rot="-630953">
            <a:off x="10225907" y="3980355"/>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1" name="Google Shape;1981;p14"/>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2" name="Google Shape;1982;p14"/>
          <p:cNvSpPr/>
          <p:nvPr/>
        </p:nvSpPr>
        <p:spPr>
          <a:xfrm rot="-631667">
            <a:off x="11453098" y="850993"/>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3" name="Google Shape;1983;p14"/>
          <p:cNvSpPr/>
          <p:nvPr/>
        </p:nvSpPr>
        <p:spPr>
          <a:xfrm rot="10169047">
            <a:off x="6104243" y="2001307"/>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605357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129"/>
        <p:cNvGrpSpPr/>
        <p:nvPr/>
      </p:nvGrpSpPr>
      <p:grpSpPr>
        <a:xfrm>
          <a:off x="0" y="0"/>
          <a:ext cx="0" cy="0"/>
          <a:chOff x="0" y="0"/>
          <a:chExt cx="0" cy="0"/>
        </a:xfrm>
      </p:grpSpPr>
      <p:grpSp>
        <p:nvGrpSpPr>
          <p:cNvPr id="4130" name="Google Shape;4130;p28"/>
          <p:cNvGrpSpPr/>
          <p:nvPr/>
        </p:nvGrpSpPr>
        <p:grpSpPr>
          <a:xfrm>
            <a:off x="-66100" y="6033"/>
            <a:ext cx="12338000" cy="6852000"/>
            <a:chOff x="-49575" y="4525"/>
            <a:chExt cx="9253500" cy="5139000"/>
          </a:xfrm>
        </p:grpSpPr>
        <p:grpSp>
          <p:nvGrpSpPr>
            <p:cNvPr id="4131" name="Google Shape;4131;p28"/>
            <p:cNvGrpSpPr/>
            <p:nvPr/>
          </p:nvGrpSpPr>
          <p:grpSpPr>
            <a:xfrm>
              <a:off x="-49575" y="4525"/>
              <a:ext cx="9253500" cy="5139000"/>
              <a:chOff x="-49575" y="4525"/>
              <a:chExt cx="9253500" cy="5139000"/>
            </a:xfrm>
          </p:grpSpPr>
          <p:cxnSp>
            <p:nvCxnSpPr>
              <p:cNvPr id="4132" name="Google Shape;4132;p28"/>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3" name="Google Shape;4133;p28"/>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4" name="Google Shape;4134;p28"/>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5" name="Google Shape;4135;p28"/>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6" name="Google Shape;4136;p28"/>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7" name="Google Shape;4137;p28"/>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8" name="Google Shape;4138;p28"/>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9" name="Google Shape;4139;p28"/>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0" name="Google Shape;4140;p28"/>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1" name="Google Shape;4141;p28"/>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2" name="Google Shape;4142;p28"/>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3" name="Google Shape;4143;p28"/>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4" name="Google Shape;4144;p28"/>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5" name="Google Shape;4145;p28"/>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6" name="Google Shape;4146;p28"/>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7" name="Google Shape;4147;p28"/>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8" name="Google Shape;4148;p28"/>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9" name="Google Shape;4149;p28"/>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0" name="Google Shape;4150;p28"/>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1" name="Google Shape;4151;p28"/>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2" name="Google Shape;4152;p28"/>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3" name="Google Shape;4153;p28"/>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4" name="Google Shape;4154;p28"/>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5" name="Google Shape;4155;p28"/>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6" name="Google Shape;4156;p28"/>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7" name="Google Shape;4157;p28"/>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8" name="Google Shape;4158;p28"/>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9" name="Google Shape;4159;p28"/>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0" name="Google Shape;4160;p28"/>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1" name="Google Shape;4161;p28"/>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2" name="Google Shape;4162;p28"/>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3" name="Google Shape;4163;p28"/>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4" name="Google Shape;4164;p28"/>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5" name="Google Shape;4165;p28"/>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6" name="Google Shape;4166;p28"/>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7" name="Google Shape;4167;p28"/>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8" name="Google Shape;4168;p28"/>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9" name="Google Shape;4169;p28"/>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0" name="Google Shape;4170;p28"/>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1" name="Google Shape;4171;p28"/>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2" name="Google Shape;4172;p28"/>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3" name="Google Shape;4173;p28"/>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4" name="Google Shape;4174;p28"/>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5" name="Google Shape;4175;p28"/>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6" name="Google Shape;4176;p28"/>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7" name="Google Shape;4177;p28"/>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8" name="Google Shape;4178;p28"/>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9" name="Google Shape;4179;p28"/>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0" name="Google Shape;4180;p28"/>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1" name="Google Shape;4181;p28"/>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2" name="Google Shape;4182;p28"/>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3" name="Google Shape;4183;p28"/>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4" name="Google Shape;4184;p28"/>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5" name="Google Shape;4185;p28"/>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6" name="Google Shape;4186;p28"/>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7" name="Google Shape;4187;p28"/>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8" name="Google Shape;4188;p28"/>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9" name="Google Shape;4189;p28"/>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0" name="Google Shape;4190;p28"/>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1" name="Google Shape;4191;p28"/>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2" name="Google Shape;4192;p28"/>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3" name="Google Shape;4193;p28"/>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4" name="Google Shape;4194;p28"/>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5" name="Google Shape;4195;p28"/>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6" name="Google Shape;4196;p28"/>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7" name="Google Shape;4197;p28"/>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8" name="Google Shape;4198;p28"/>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9" name="Google Shape;4199;p28"/>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0" name="Google Shape;4200;p28"/>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1" name="Google Shape;4201;p28"/>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2" name="Google Shape;4202;p28"/>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3" name="Google Shape;4203;p28"/>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4" name="Google Shape;4204;p28"/>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5" name="Google Shape;4205;p28"/>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6" name="Google Shape;4206;p28"/>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7" name="Google Shape;4207;p28"/>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8" name="Google Shape;4208;p28"/>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9" name="Google Shape;4209;p28"/>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0" name="Google Shape;4210;p28"/>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1" name="Google Shape;4211;p28"/>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2" name="Google Shape;4212;p28"/>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3" name="Google Shape;4213;p28"/>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4" name="Google Shape;4214;p28"/>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5" name="Google Shape;4215;p28"/>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4216" name="Google Shape;4216;p28"/>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7" name="Google Shape;4217;p28"/>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8" name="Google Shape;4218;p28"/>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9" name="Google Shape;4219;p28"/>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20" name="Google Shape;4220;p28"/>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spTree>
    <p:extLst>
      <p:ext uri="{BB962C8B-B14F-4D97-AF65-F5344CB8AC3E}">
        <p14:creationId xmlns:p14="http://schemas.microsoft.com/office/powerpoint/2010/main" val="400202315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221"/>
        <p:cNvGrpSpPr/>
        <p:nvPr/>
      </p:nvGrpSpPr>
      <p:grpSpPr>
        <a:xfrm>
          <a:off x="0" y="0"/>
          <a:ext cx="0" cy="0"/>
          <a:chOff x="0" y="0"/>
          <a:chExt cx="0" cy="0"/>
        </a:xfrm>
      </p:grpSpPr>
      <p:grpSp>
        <p:nvGrpSpPr>
          <p:cNvPr id="4222" name="Google Shape;4222;p29"/>
          <p:cNvGrpSpPr/>
          <p:nvPr/>
        </p:nvGrpSpPr>
        <p:grpSpPr>
          <a:xfrm>
            <a:off x="-66100" y="6033"/>
            <a:ext cx="12338000" cy="6852000"/>
            <a:chOff x="-49575" y="4525"/>
            <a:chExt cx="9253500" cy="5139000"/>
          </a:xfrm>
        </p:grpSpPr>
        <p:grpSp>
          <p:nvGrpSpPr>
            <p:cNvPr id="4223" name="Google Shape;4223;p29"/>
            <p:cNvGrpSpPr/>
            <p:nvPr/>
          </p:nvGrpSpPr>
          <p:grpSpPr>
            <a:xfrm>
              <a:off x="-49575" y="4525"/>
              <a:ext cx="9253500" cy="5139000"/>
              <a:chOff x="-49575" y="4525"/>
              <a:chExt cx="9253500" cy="5139000"/>
            </a:xfrm>
          </p:grpSpPr>
          <p:cxnSp>
            <p:nvCxnSpPr>
              <p:cNvPr id="4224" name="Google Shape;4224;p29"/>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5" name="Google Shape;4225;p29"/>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6" name="Google Shape;4226;p29"/>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7" name="Google Shape;4227;p29"/>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8" name="Google Shape;4228;p29"/>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9" name="Google Shape;4229;p29"/>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0" name="Google Shape;4230;p29"/>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1" name="Google Shape;4231;p29"/>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2" name="Google Shape;4232;p29"/>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3" name="Google Shape;4233;p29"/>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4" name="Google Shape;4234;p29"/>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5" name="Google Shape;4235;p29"/>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6" name="Google Shape;4236;p29"/>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7" name="Google Shape;4237;p29"/>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8" name="Google Shape;4238;p29"/>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9" name="Google Shape;4239;p29"/>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0" name="Google Shape;4240;p29"/>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1" name="Google Shape;4241;p29"/>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2" name="Google Shape;4242;p29"/>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3" name="Google Shape;4243;p29"/>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4" name="Google Shape;4244;p29"/>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5" name="Google Shape;4245;p29"/>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6" name="Google Shape;4246;p29"/>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7" name="Google Shape;4247;p29"/>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8" name="Google Shape;4248;p29"/>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9" name="Google Shape;4249;p29"/>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0" name="Google Shape;4250;p29"/>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1" name="Google Shape;4251;p29"/>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2" name="Google Shape;4252;p29"/>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3" name="Google Shape;4253;p29"/>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4" name="Google Shape;4254;p29"/>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5" name="Google Shape;4255;p29"/>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6" name="Google Shape;4256;p29"/>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7" name="Google Shape;4257;p29"/>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8" name="Google Shape;4258;p29"/>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9" name="Google Shape;4259;p29"/>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0" name="Google Shape;4260;p29"/>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1" name="Google Shape;4261;p29"/>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2" name="Google Shape;4262;p29"/>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3" name="Google Shape;4263;p29"/>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4" name="Google Shape;4264;p29"/>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5" name="Google Shape;4265;p29"/>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6" name="Google Shape;4266;p29"/>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7" name="Google Shape;4267;p29"/>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8" name="Google Shape;4268;p29"/>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9" name="Google Shape;4269;p29"/>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0" name="Google Shape;4270;p29"/>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1" name="Google Shape;4271;p29"/>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2" name="Google Shape;4272;p29"/>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3" name="Google Shape;4273;p29"/>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4" name="Google Shape;4274;p29"/>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5" name="Google Shape;4275;p29"/>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6" name="Google Shape;4276;p29"/>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7" name="Google Shape;4277;p29"/>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8" name="Google Shape;4278;p29"/>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9" name="Google Shape;4279;p29"/>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80" name="Google Shape;4280;p29"/>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81" name="Google Shape;4281;p29"/>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2" name="Google Shape;4282;p29"/>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3" name="Google Shape;4283;p29"/>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4" name="Google Shape;4284;p29"/>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5" name="Google Shape;4285;p29"/>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6" name="Google Shape;4286;p29"/>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7" name="Google Shape;4287;p29"/>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8" name="Google Shape;4288;p29"/>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9" name="Google Shape;4289;p29"/>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0" name="Google Shape;4290;p29"/>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1" name="Google Shape;4291;p29"/>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2" name="Google Shape;4292;p29"/>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3" name="Google Shape;4293;p29"/>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4" name="Google Shape;4294;p29"/>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5" name="Google Shape;4295;p29"/>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6" name="Google Shape;4296;p29"/>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7" name="Google Shape;4297;p29"/>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8" name="Google Shape;4298;p29"/>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9" name="Google Shape;4299;p29"/>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0" name="Google Shape;4300;p29"/>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1" name="Google Shape;4301;p29"/>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2" name="Google Shape;4302;p29"/>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3" name="Google Shape;4303;p29"/>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4" name="Google Shape;4304;p29"/>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5" name="Google Shape;4305;p29"/>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6" name="Google Shape;4306;p29"/>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7" name="Google Shape;4307;p29"/>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4308" name="Google Shape;4308;p29"/>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9" name="Google Shape;4309;p29"/>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0" name="Google Shape;4310;p29"/>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1" name="Google Shape;4311;p29"/>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2" name="Google Shape;4312;p29"/>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4313" name="Google Shape;4313;p29"/>
          <p:cNvGrpSpPr/>
          <p:nvPr/>
        </p:nvGrpSpPr>
        <p:grpSpPr>
          <a:xfrm>
            <a:off x="127529" y="122636"/>
            <a:ext cx="11913547" cy="6577533"/>
            <a:chOff x="95646" y="91975"/>
            <a:chExt cx="8935160" cy="4933150"/>
          </a:xfrm>
        </p:grpSpPr>
        <p:sp>
          <p:nvSpPr>
            <p:cNvPr id="4314" name="Google Shape;4314;p29"/>
            <p:cNvSpPr/>
            <p:nvPr/>
          </p:nvSpPr>
          <p:spPr>
            <a:xfrm>
              <a:off x="172000" y="205075"/>
              <a:ext cx="8788120" cy="46645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9"/>
            <p:cNvSpPr/>
            <p:nvPr/>
          </p:nvSpPr>
          <p:spPr>
            <a:xfrm>
              <a:off x="658538" y="9197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9"/>
            <p:cNvSpPr/>
            <p:nvPr/>
          </p:nvSpPr>
          <p:spPr>
            <a:xfrm>
              <a:off x="95646" y="619875"/>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9"/>
            <p:cNvSpPr/>
            <p:nvPr/>
          </p:nvSpPr>
          <p:spPr>
            <a:xfrm>
              <a:off x="8924746" y="4543400"/>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9"/>
            <p:cNvSpPr/>
            <p:nvPr/>
          </p:nvSpPr>
          <p:spPr>
            <a:xfrm>
              <a:off x="8315788" y="491202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9"/>
            <p:cNvSpPr/>
            <p:nvPr/>
          </p:nvSpPr>
          <p:spPr>
            <a:xfrm>
              <a:off x="8883806" y="657875"/>
              <a:ext cx="147000" cy="147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9"/>
            <p:cNvSpPr/>
            <p:nvPr/>
          </p:nvSpPr>
          <p:spPr>
            <a:xfrm>
              <a:off x="8488250" y="205075"/>
              <a:ext cx="436500" cy="436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1" name="Google Shape;4321;p29"/>
            <p:cNvSpPr/>
            <p:nvPr/>
          </p:nvSpPr>
          <p:spPr>
            <a:xfrm>
              <a:off x="172000" y="4543400"/>
              <a:ext cx="373500" cy="3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2" name="Google Shape;4322;p29"/>
            <p:cNvSpPr/>
            <p:nvPr/>
          </p:nvSpPr>
          <p:spPr>
            <a:xfrm>
              <a:off x="661103" y="4804034"/>
              <a:ext cx="108000" cy="10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23" name="Google Shape;4323;p29"/>
            <p:cNvGrpSpPr/>
            <p:nvPr/>
          </p:nvGrpSpPr>
          <p:grpSpPr>
            <a:xfrm>
              <a:off x="7797484" y="4640881"/>
              <a:ext cx="222100" cy="248393"/>
              <a:chOff x="4791500" y="4541438"/>
              <a:chExt cx="163225" cy="182575"/>
            </a:xfrm>
          </p:grpSpPr>
          <p:sp>
            <p:nvSpPr>
              <p:cNvPr id="4324" name="Google Shape;4324;p29"/>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9"/>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6" name="Google Shape;4326;p29"/>
            <p:cNvGrpSpPr/>
            <p:nvPr/>
          </p:nvGrpSpPr>
          <p:grpSpPr>
            <a:xfrm>
              <a:off x="172009" y="954081"/>
              <a:ext cx="222100" cy="248393"/>
              <a:chOff x="4791500" y="4541438"/>
              <a:chExt cx="163225" cy="182575"/>
            </a:xfrm>
          </p:grpSpPr>
          <p:sp>
            <p:nvSpPr>
              <p:cNvPr id="4327" name="Google Shape;4327;p29"/>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9"/>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9" name="Google Shape;4329;p29"/>
            <p:cNvGrpSpPr/>
            <p:nvPr/>
          </p:nvGrpSpPr>
          <p:grpSpPr>
            <a:xfrm>
              <a:off x="8797342" y="3964408"/>
              <a:ext cx="192516" cy="227716"/>
              <a:chOff x="1824250" y="1008625"/>
              <a:chExt cx="144250" cy="170625"/>
            </a:xfrm>
          </p:grpSpPr>
          <p:sp>
            <p:nvSpPr>
              <p:cNvPr id="4330" name="Google Shape;4330;p29"/>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1" name="Google Shape;4331;p29"/>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2" name="Google Shape;4332;p29"/>
            <p:cNvGrpSpPr/>
            <p:nvPr/>
          </p:nvGrpSpPr>
          <p:grpSpPr>
            <a:xfrm rot="-564885">
              <a:off x="1023204" y="216108"/>
              <a:ext cx="153769" cy="230340"/>
              <a:chOff x="1459800" y="1512500"/>
              <a:chExt cx="131625" cy="197100"/>
            </a:xfrm>
          </p:grpSpPr>
          <p:sp>
            <p:nvSpPr>
              <p:cNvPr id="4333" name="Google Shape;4333;p29"/>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9"/>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9"/>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9"/>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7" name="Google Shape;4337;p29"/>
            <p:cNvGrpSpPr/>
            <p:nvPr/>
          </p:nvGrpSpPr>
          <p:grpSpPr>
            <a:xfrm>
              <a:off x="155449" y="233126"/>
              <a:ext cx="530524" cy="504705"/>
              <a:chOff x="435062" y="187598"/>
              <a:chExt cx="730347" cy="694803"/>
            </a:xfrm>
          </p:grpSpPr>
          <p:sp>
            <p:nvSpPr>
              <p:cNvPr id="4338" name="Google Shape;4338;p29"/>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rgbClr val="FFB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9"/>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9"/>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9"/>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9"/>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9"/>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9"/>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9"/>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9"/>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9"/>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9"/>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9"/>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9"/>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9"/>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2" name="Google Shape;4352;p29"/>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3" name="Google Shape;4353;p29"/>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9"/>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9"/>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9"/>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9"/>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9"/>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9"/>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9"/>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9"/>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9"/>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9"/>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9"/>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65" name="Google Shape;4365;p29"/>
            <p:cNvGrpSpPr/>
            <p:nvPr/>
          </p:nvGrpSpPr>
          <p:grpSpPr>
            <a:xfrm rot="4301295">
              <a:off x="8342174" y="4443784"/>
              <a:ext cx="511665" cy="425178"/>
              <a:chOff x="3478568" y="540468"/>
              <a:chExt cx="511644" cy="425160"/>
            </a:xfrm>
          </p:grpSpPr>
          <p:sp>
            <p:nvSpPr>
              <p:cNvPr id="4366" name="Google Shape;4366;p29"/>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9"/>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9"/>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9"/>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9"/>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9"/>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9"/>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9"/>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9"/>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9"/>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6" name="Google Shape;4376;p29"/>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9"/>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9"/>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9"/>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0" name="Google Shape;4380;p29"/>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730762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9497821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F635B-3CBD-7DA3-1501-99BC8FCF0D4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0F92D48C-0F22-C72C-79D6-13D4BEE1FA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15608740-8DED-18B1-FA4A-C97AB9D9AB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F4F10278-80BB-BD57-42B9-964AE47F91A8}"/>
              </a:ext>
            </a:extLst>
          </p:cNvPr>
          <p:cNvSpPr>
            <a:spLocks noGrp="1"/>
          </p:cNvSpPr>
          <p:nvPr>
            <p:ph type="dt" sz="half" idx="10"/>
          </p:nvPr>
        </p:nvSpPr>
        <p:spPr/>
        <p:txBody>
          <a:bodyPr/>
          <a:lstStyle/>
          <a:p>
            <a:fld id="{63E58ED9-B425-4E20-8672-62C37DA670EB}" type="datetimeFigureOut">
              <a:rPr lang="en-SG" smtClean="0"/>
              <a:t>13/1/2025</a:t>
            </a:fld>
            <a:endParaRPr lang="en-SG"/>
          </a:p>
        </p:txBody>
      </p:sp>
      <p:sp>
        <p:nvSpPr>
          <p:cNvPr id="6" name="Footer Placeholder 5">
            <a:extLst>
              <a:ext uri="{FF2B5EF4-FFF2-40B4-BE49-F238E27FC236}">
                <a16:creationId xmlns:a16="http://schemas.microsoft.com/office/drawing/2014/main" id="{F84F6CD5-0BB4-5DF9-5A8E-F454BC3CFD36}"/>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BE9E2EE-E3C4-6043-20E5-D3059C0A7ADC}"/>
              </a:ext>
            </a:extLst>
          </p:cNvPr>
          <p:cNvSpPr>
            <a:spLocks noGrp="1"/>
          </p:cNvSpPr>
          <p:nvPr>
            <p:ph type="sldNum" sz="quarter" idx="12"/>
          </p:nvPr>
        </p:nvSpPr>
        <p:spPr/>
        <p:txBody>
          <a:bodyPr/>
          <a:lstStyle/>
          <a:p>
            <a:fld id="{04838E6B-1F70-40FD-A955-4E8908798046}" type="slidenum">
              <a:rPr lang="en-SG" smtClean="0"/>
              <a:t>‹#›</a:t>
            </a:fld>
            <a:endParaRPr lang="en-SG"/>
          </a:p>
        </p:txBody>
      </p:sp>
    </p:spTree>
    <p:extLst>
      <p:ext uri="{BB962C8B-B14F-4D97-AF65-F5344CB8AC3E}">
        <p14:creationId xmlns:p14="http://schemas.microsoft.com/office/powerpoint/2010/main" val="3172671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2338982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58274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595706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942327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4138754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04540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44617966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665765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4241451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427655113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258B-2034-F7EE-6EDC-38A6FEFE9CD9}"/>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8D54691-049C-DD5E-E6E6-27D1C0B3D7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4086E-5146-8D75-AD4C-A6F873433B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E27D85D8-44D7-F1AB-22D9-9BFF7189A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C7F9AF-2BA5-CE91-45DA-69259CB4E3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AB30492-70E5-08C2-6D52-ABA980A3F15B}"/>
              </a:ext>
            </a:extLst>
          </p:cNvPr>
          <p:cNvSpPr>
            <a:spLocks noGrp="1"/>
          </p:cNvSpPr>
          <p:nvPr>
            <p:ph type="dt" sz="half" idx="10"/>
          </p:nvPr>
        </p:nvSpPr>
        <p:spPr/>
        <p:txBody>
          <a:bodyPr/>
          <a:lstStyle/>
          <a:p>
            <a:fld id="{63E58ED9-B425-4E20-8672-62C37DA670EB}" type="datetimeFigureOut">
              <a:rPr lang="en-SG" smtClean="0"/>
              <a:t>13/1/2025</a:t>
            </a:fld>
            <a:endParaRPr lang="en-SG"/>
          </a:p>
        </p:txBody>
      </p:sp>
      <p:sp>
        <p:nvSpPr>
          <p:cNvPr id="8" name="Footer Placeholder 7">
            <a:extLst>
              <a:ext uri="{FF2B5EF4-FFF2-40B4-BE49-F238E27FC236}">
                <a16:creationId xmlns:a16="http://schemas.microsoft.com/office/drawing/2014/main" id="{BF4C4287-4F76-1FF6-A2B2-02E3DAFBB2DE}"/>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8D084866-FA62-0CC4-01CA-AD6349683E7E}"/>
              </a:ext>
            </a:extLst>
          </p:cNvPr>
          <p:cNvSpPr>
            <a:spLocks noGrp="1"/>
          </p:cNvSpPr>
          <p:nvPr>
            <p:ph type="sldNum" sz="quarter" idx="12"/>
          </p:nvPr>
        </p:nvSpPr>
        <p:spPr/>
        <p:txBody>
          <a:bodyPr/>
          <a:lstStyle/>
          <a:p>
            <a:fld id="{04838E6B-1F70-40FD-A955-4E8908798046}" type="slidenum">
              <a:rPr lang="en-SG" smtClean="0"/>
              <a:t>‹#›</a:t>
            </a:fld>
            <a:endParaRPr lang="en-SG"/>
          </a:p>
        </p:txBody>
      </p:sp>
    </p:spTree>
    <p:extLst>
      <p:ext uri="{BB962C8B-B14F-4D97-AF65-F5344CB8AC3E}">
        <p14:creationId xmlns:p14="http://schemas.microsoft.com/office/powerpoint/2010/main" val="151894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2025/1/13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196414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854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2025/1/13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577052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2025/1/13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471514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7578BB31-84E6-B94F-8562-E535ECEB75D4}" type="datetimeFigureOut">
              <a:rPr kumimoji="1" lang="zh-CN" altLang="en-US" smtClean="0"/>
              <a:t>2025/1/13</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4064135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7578BB31-84E6-B94F-8562-E535ECEB75D4}" type="datetimeFigureOut">
              <a:rPr kumimoji="1" lang="zh-CN" altLang="en-US" smtClean="0"/>
              <a:t>2025/1/13</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019383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78BB31-84E6-B94F-8562-E535ECEB75D4}" type="datetimeFigureOut">
              <a:rPr kumimoji="1" lang="zh-CN" altLang="en-US" smtClean="0"/>
              <a:t>2025/1/13</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547157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2025/1/13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33557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2025/1/13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0381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EE1D-8343-12E9-C7C6-72F9C1DC9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189437D0-5C3D-1792-71CF-73EDABA0AE75}"/>
              </a:ext>
            </a:extLst>
          </p:cNvPr>
          <p:cNvSpPr>
            <a:spLocks noGrp="1"/>
          </p:cNvSpPr>
          <p:nvPr>
            <p:ph type="dt" sz="half" idx="10"/>
          </p:nvPr>
        </p:nvSpPr>
        <p:spPr/>
        <p:txBody>
          <a:bodyPr/>
          <a:lstStyle/>
          <a:p>
            <a:fld id="{63E58ED9-B425-4E20-8672-62C37DA670EB}" type="datetimeFigureOut">
              <a:rPr lang="en-SG" smtClean="0"/>
              <a:t>13/1/2025</a:t>
            </a:fld>
            <a:endParaRPr lang="en-SG"/>
          </a:p>
        </p:txBody>
      </p:sp>
      <p:sp>
        <p:nvSpPr>
          <p:cNvPr id="4" name="Footer Placeholder 3">
            <a:extLst>
              <a:ext uri="{FF2B5EF4-FFF2-40B4-BE49-F238E27FC236}">
                <a16:creationId xmlns:a16="http://schemas.microsoft.com/office/drawing/2014/main" id="{68A4AAB7-1ED3-9677-6FBC-427319546283}"/>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C00972CA-4EDB-DF81-8EC8-64C077C22D2B}"/>
              </a:ext>
            </a:extLst>
          </p:cNvPr>
          <p:cNvSpPr>
            <a:spLocks noGrp="1"/>
          </p:cNvSpPr>
          <p:nvPr>
            <p:ph type="sldNum" sz="quarter" idx="12"/>
          </p:nvPr>
        </p:nvSpPr>
        <p:spPr/>
        <p:txBody>
          <a:bodyPr/>
          <a:lstStyle/>
          <a:p>
            <a:fld id="{04838E6B-1F70-40FD-A955-4E8908798046}" type="slidenum">
              <a:rPr lang="en-SG" smtClean="0"/>
              <a:t>‹#›</a:t>
            </a:fld>
            <a:endParaRPr lang="en-SG"/>
          </a:p>
        </p:txBody>
      </p:sp>
    </p:spTree>
    <p:extLst>
      <p:ext uri="{BB962C8B-B14F-4D97-AF65-F5344CB8AC3E}">
        <p14:creationId xmlns:p14="http://schemas.microsoft.com/office/powerpoint/2010/main" val="155890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2025/1/13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317295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1" y="365126"/>
            <a:ext cx="7734300" cy="5811839"/>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2025/1/13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884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13/1/2025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6881888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13/1/2025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90613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13/1/2025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5944503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13/1/2025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0630158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13/1/2025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498228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13/1/2025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4129277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13/1/2025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286763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13/1/2025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1236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978A0-4E08-A1B1-3951-83FAF4301B04}"/>
              </a:ext>
            </a:extLst>
          </p:cNvPr>
          <p:cNvSpPr>
            <a:spLocks noGrp="1"/>
          </p:cNvSpPr>
          <p:nvPr>
            <p:ph type="dt" sz="half" idx="10"/>
          </p:nvPr>
        </p:nvSpPr>
        <p:spPr/>
        <p:txBody>
          <a:bodyPr/>
          <a:lstStyle/>
          <a:p>
            <a:fld id="{63E58ED9-B425-4E20-8672-62C37DA670EB}" type="datetimeFigureOut">
              <a:rPr lang="en-SG" smtClean="0"/>
              <a:t>13/1/2025</a:t>
            </a:fld>
            <a:endParaRPr lang="en-SG"/>
          </a:p>
        </p:txBody>
      </p:sp>
      <p:sp>
        <p:nvSpPr>
          <p:cNvPr id="3" name="Footer Placeholder 2">
            <a:extLst>
              <a:ext uri="{FF2B5EF4-FFF2-40B4-BE49-F238E27FC236}">
                <a16:creationId xmlns:a16="http://schemas.microsoft.com/office/drawing/2014/main" id="{36939B9A-B199-352F-454F-FC2491379245}"/>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F86C50EB-ADFD-1F48-1835-31AD1FEF9A11}"/>
              </a:ext>
            </a:extLst>
          </p:cNvPr>
          <p:cNvSpPr>
            <a:spLocks noGrp="1"/>
          </p:cNvSpPr>
          <p:nvPr>
            <p:ph type="sldNum" sz="quarter" idx="12"/>
          </p:nvPr>
        </p:nvSpPr>
        <p:spPr/>
        <p:txBody>
          <a:bodyPr/>
          <a:lstStyle/>
          <a:p>
            <a:fld id="{04838E6B-1F70-40FD-A955-4E8908798046}" type="slidenum">
              <a:rPr lang="en-SG" smtClean="0"/>
              <a:t>‹#›</a:t>
            </a:fld>
            <a:endParaRPr lang="en-SG"/>
          </a:p>
        </p:txBody>
      </p:sp>
    </p:spTree>
    <p:extLst>
      <p:ext uri="{BB962C8B-B14F-4D97-AF65-F5344CB8AC3E}">
        <p14:creationId xmlns:p14="http://schemas.microsoft.com/office/powerpoint/2010/main" val="223519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13/1/2025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2028349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13/1/2025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720316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13/1/2025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74455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69EB-D9D0-3573-F0E5-E3B0DC33B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4833016-70B0-718F-D63D-B60273740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588CCFF5-BEA3-258C-FE70-7D8005386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55DF55-3C2B-B77C-1546-8F00D1BA2317}"/>
              </a:ext>
            </a:extLst>
          </p:cNvPr>
          <p:cNvSpPr>
            <a:spLocks noGrp="1"/>
          </p:cNvSpPr>
          <p:nvPr>
            <p:ph type="dt" sz="half" idx="10"/>
          </p:nvPr>
        </p:nvSpPr>
        <p:spPr/>
        <p:txBody>
          <a:bodyPr/>
          <a:lstStyle/>
          <a:p>
            <a:fld id="{63E58ED9-B425-4E20-8672-62C37DA670EB}" type="datetimeFigureOut">
              <a:rPr lang="en-SG" smtClean="0"/>
              <a:t>13/1/2025</a:t>
            </a:fld>
            <a:endParaRPr lang="en-SG"/>
          </a:p>
        </p:txBody>
      </p:sp>
      <p:sp>
        <p:nvSpPr>
          <p:cNvPr id="6" name="Footer Placeholder 5">
            <a:extLst>
              <a:ext uri="{FF2B5EF4-FFF2-40B4-BE49-F238E27FC236}">
                <a16:creationId xmlns:a16="http://schemas.microsoft.com/office/drawing/2014/main" id="{D78F969F-9B71-8571-903F-917B8072F246}"/>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B6611568-CED9-7F0F-C9E6-25E879A75F3C}"/>
              </a:ext>
            </a:extLst>
          </p:cNvPr>
          <p:cNvSpPr>
            <a:spLocks noGrp="1"/>
          </p:cNvSpPr>
          <p:nvPr>
            <p:ph type="sldNum" sz="quarter" idx="12"/>
          </p:nvPr>
        </p:nvSpPr>
        <p:spPr/>
        <p:txBody>
          <a:bodyPr/>
          <a:lstStyle/>
          <a:p>
            <a:fld id="{04838E6B-1F70-40FD-A955-4E8908798046}" type="slidenum">
              <a:rPr lang="en-SG" smtClean="0"/>
              <a:t>‹#›</a:t>
            </a:fld>
            <a:endParaRPr lang="en-SG"/>
          </a:p>
        </p:txBody>
      </p:sp>
    </p:spTree>
    <p:extLst>
      <p:ext uri="{BB962C8B-B14F-4D97-AF65-F5344CB8AC3E}">
        <p14:creationId xmlns:p14="http://schemas.microsoft.com/office/powerpoint/2010/main" val="626776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B69E-6236-1659-15AE-F499CDD37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C1B68EF2-36B3-F9FF-2832-9F65C2F41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8FBA2B02-ACCC-3DEC-3624-2330E976B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7847F-4DBC-4FB5-C16D-01128884F537}"/>
              </a:ext>
            </a:extLst>
          </p:cNvPr>
          <p:cNvSpPr>
            <a:spLocks noGrp="1"/>
          </p:cNvSpPr>
          <p:nvPr>
            <p:ph type="dt" sz="half" idx="10"/>
          </p:nvPr>
        </p:nvSpPr>
        <p:spPr/>
        <p:txBody>
          <a:bodyPr/>
          <a:lstStyle/>
          <a:p>
            <a:fld id="{63E58ED9-B425-4E20-8672-62C37DA670EB}" type="datetimeFigureOut">
              <a:rPr lang="en-SG" smtClean="0"/>
              <a:t>13/1/2025</a:t>
            </a:fld>
            <a:endParaRPr lang="en-SG"/>
          </a:p>
        </p:txBody>
      </p:sp>
      <p:sp>
        <p:nvSpPr>
          <p:cNvPr id="6" name="Footer Placeholder 5">
            <a:extLst>
              <a:ext uri="{FF2B5EF4-FFF2-40B4-BE49-F238E27FC236}">
                <a16:creationId xmlns:a16="http://schemas.microsoft.com/office/drawing/2014/main" id="{DEB5C200-9755-C9EA-5E6E-D0578966930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7DFE22F-7B5C-BF84-C84D-C1632CFE034A}"/>
              </a:ext>
            </a:extLst>
          </p:cNvPr>
          <p:cNvSpPr>
            <a:spLocks noGrp="1"/>
          </p:cNvSpPr>
          <p:nvPr>
            <p:ph type="sldNum" sz="quarter" idx="12"/>
          </p:nvPr>
        </p:nvSpPr>
        <p:spPr/>
        <p:txBody>
          <a:bodyPr/>
          <a:lstStyle/>
          <a:p>
            <a:fld id="{04838E6B-1F70-40FD-A955-4E8908798046}" type="slidenum">
              <a:rPr lang="en-SG" smtClean="0"/>
              <a:t>‹#›</a:t>
            </a:fld>
            <a:endParaRPr lang="en-SG"/>
          </a:p>
        </p:txBody>
      </p:sp>
    </p:spTree>
    <p:extLst>
      <p:ext uri="{BB962C8B-B14F-4D97-AF65-F5344CB8AC3E}">
        <p14:creationId xmlns:p14="http://schemas.microsoft.com/office/powerpoint/2010/main" val="1040655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17" Type="http://schemas.openxmlformats.org/officeDocument/2006/relationships/tags" Target="../tags/tag5.xml"/><Relationship Id="rId2" Type="http://schemas.openxmlformats.org/officeDocument/2006/relationships/slideLayout" Target="../slideLayouts/slideLayout40.xml"/><Relationship Id="rId16" Type="http://schemas.openxmlformats.org/officeDocument/2006/relationships/tags" Target="../tags/tag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ags" Target="../tags/tag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ags" Target="../tags/tag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EB7B9-3B0A-A964-66AA-ADC7012937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0D26A9A-16F0-A043-0C86-36457BF21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F3690B1-B597-8F6A-E22F-41E1C1CB31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E58ED9-B425-4E20-8672-62C37DA670EB}" type="datetimeFigureOut">
              <a:rPr lang="en-SG" smtClean="0"/>
              <a:t>13/1/2025</a:t>
            </a:fld>
            <a:endParaRPr lang="en-SG"/>
          </a:p>
        </p:txBody>
      </p:sp>
      <p:sp>
        <p:nvSpPr>
          <p:cNvPr id="5" name="Footer Placeholder 4">
            <a:extLst>
              <a:ext uri="{FF2B5EF4-FFF2-40B4-BE49-F238E27FC236}">
                <a16:creationId xmlns:a16="http://schemas.microsoft.com/office/drawing/2014/main" id="{A66DA555-5D94-13E4-3557-1BF3E2919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84E8B011-E2FE-21B6-3154-45D24B2EF2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838E6B-1F70-40FD-A955-4E8908798046}" type="slidenum">
              <a:rPr lang="en-SG" smtClean="0"/>
              <a:t>‹#›</a:t>
            </a:fld>
            <a:endParaRPr lang="en-SG"/>
          </a:p>
        </p:txBody>
      </p:sp>
    </p:spTree>
    <p:extLst>
      <p:ext uri="{BB962C8B-B14F-4D97-AF65-F5344CB8AC3E}">
        <p14:creationId xmlns:p14="http://schemas.microsoft.com/office/powerpoint/2010/main" val="1139708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EF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00" y="719333"/>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42593575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2025/1/13</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539587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1pPr>
            <a:lvl2pPr lvl="1"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2pPr>
            <a:lvl3pPr lvl="2"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3pPr>
            <a:lvl4pPr lvl="3"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4pPr>
            <a:lvl5pPr lvl="4"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5pPr>
            <a:lvl6pPr lvl="5"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6pPr>
            <a:lvl7pPr lvl="6"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7pPr>
            <a:lvl8pPr lvl="7"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8pPr>
            <a:lvl9pPr lvl="8"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Nunito"/>
              <a:buChar char="●"/>
              <a:defRPr>
                <a:solidFill>
                  <a:schemeClr val="accent3"/>
                </a:solidFill>
                <a:latin typeface="Nunito"/>
                <a:ea typeface="Nunito"/>
                <a:cs typeface="Nunito"/>
                <a:sym typeface="Nunito"/>
              </a:defRPr>
            </a:lvl1pPr>
            <a:lvl2pPr marL="914400" lvl="1"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2pPr>
            <a:lvl3pPr marL="1371600" lvl="2"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3pPr>
            <a:lvl4pPr marL="1828800" lvl="3"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4pPr>
            <a:lvl5pPr marL="2286000" lvl="4"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5pPr>
            <a:lvl6pPr marL="2743200" lvl="5"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6pPr>
            <a:lvl7pPr marL="3200400" lvl="6"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7pPr>
            <a:lvl8pPr marL="3657600" lvl="7"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marL="4114800" lvl="8" indent="-317500">
              <a:lnSpc>
                <a:spcPct val="115000"/>
              </a:lnSpc>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Tree>
    <p:extLst>
      <p:ext uri="{BB962C8B-B14F-4D97-AF65-F5344CB8AC3E}">
        <p14:creationId xmlns:p14="http://schemas.microsoft.com/office/powerpoint/2010/main" val="661600851"/>
      </p:ext>
    </p:extLst>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2025/1/13</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329256845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8BB31-84E6-B94F-8562-E535ECEB75D4}" type="datetimeFigureOut">
              <a:rPr kumimoji="1" lang="zh-CN" altLang="en-US" smtClean="0"/>
              <a:t>2025/1/13</a:t>
            </a:fld>
            <a:endParaRPr kumimoji="1"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81991828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13/1/2025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43449135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45.xml"/><Relationship Id="rId6" Type="http://schemas.openxmlformats.org/officeDocument/2006/relationships/image" Target="../media/image34.svg"/><Relationship Id="rId5" Type="http://schemas.openxmlformats.org/officeDocument/2006/relationships/image" Target="../media/image10.pn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8.xml"/><Relationship Id="rId4" Type="http://schemas.openxmlformats.org/officeDocument/2006/relationships/image" Target="../media/image42.sv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8.xml"/><Relationship Id="rId4" Type="http://schemas.openxmlformats.org/officeDocument/2006/relationships/image" Target="../media/image42.sv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8.xml"/><Relationship Id="rId4" Type="http://schemas.openxmlformats.org/officeDocument/2006/relationships/image" Target="../media/image42.sv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8.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9.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 Id="rId14"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45.svg"/><Relationship Id="rId5" Type="http://schemas.openxmlformats.org/officeDocument/2006/relationships/image" Target="../media/image33.png"/><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50.sv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967A15-2429-A41C-FDA6-826F4DE9E288}"/>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88C0779A-732B-A52A-5E28-4D6772E138C7}"/>
              </a:ext>
            </a:extLst>
          </p:cNvPr>
          <p:cNvPicPr>
            <a:picLocks noChangeAspect="1"/>
          </p:cNvPicPr>
          <p:nvPr/>
        </p:nvPicPr>
        <p:blipFill rotWithShape="1">
          <a:blip r:embed="rId4">
            <a:clrChange>
              <a:clrFrom>
                <a:srgbClr val="FFFFFF"/>
              </a:clrFrom>
              <a:clrTo>
                <a:srgbClr val="FFFFFF">
                  <a:alpha val="0"/>
                </a:srgbClr>
              </a:clrTo>
            </a:clrChange>
          </a:blip>
          <a:srcRect r="48982" b="62305"/>
          <a:stretch/>
        </p:blipFill>
        <p:spPr>
          <a:xfrm>
            <a:off x="3239449" y="-506053"/>
            <a:ext cx="5713102" cy="2374412"/>
          </a:xfrm>
          <a:prstGeom prst="rect">
            <a:avLst/>
          </a:prstGeom>
        </p:spPr>
      </p:pic>
      <p:sp>
        <p:nvSpPr>
          <p:cNvPr id="7" name="TextBox 6">
            <a:extLst>
              <a:ext uri="{FF2B5EF4-FFF2-40B4-BE49-F238E27FC236}">
                <a16:creationId xmlns:a16="http://schemas.microsoft.com/office/drawing/2014/main" id="{F6E798B2-074A-8A6B-B532-5A6EE7C20D9C}"/>
              </a:ext>
            </a:extLst>
          </p:cNvPr>
          <p:cNvSpPr txBox="1"/>
          <p:nvPr/>
        </p:nvSpPr>
        <p:spPr>
          <a:xfrm>
            <a:off x="4075624" y="456617"/>
            <a:ext cx="4225948" cy="6667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Tiết</a:t>
            </a:r>
            <a:r>
              <a:rPr kumimoji="0" lang="en-US" sz="3733"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a:t>
            </a:r>
            <a:r>
              <a:rPr kumimoji="0" lang="en-US" sz="3733" b="1" i="0" u="none" strike="noStrike" kern="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endParaRPr kumimoji="0" lang="en-SG" sz="3733" b="1"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1BD17154-AFA7-D0FE-8F1F-8870AB3E47E7}"/>
              </a:ext>
            </a:extLst>
          </p:cNvPr>
          <p:cNvPicPr>
            <a:picLocks noChangeAspect="1"/>
          </p:cNvPicPr>
          <p:nvPr/>
        </p:nvPicPr>
        <p:blipFill>
          <a:blip r:embed="rId5">
            <a:clrChange>
              <a:clrFrom>
                <a:srgbClr val="FFFFFF"/>
              </a:clrFrom>
              <a:clrTo>
                <a:srgbClr val="FFFFFF">
                  <a:alpha val="0"/>
                </a:srgbClr>
              </a:clrTo>
            </a:clrChange>
          </a:blip>
          <a:srcRect l="24167" t="22074" r="19750" b="29630"/>
          <a:stretch/>
        </p:blipFill>
        <p:spPr>
          <a:xfrm>
            <a:off x="2396708" y="1496138"/>
            <a:ext cx="7398583" cy="3583861"/>
          </a:xfrm>
          <a:prstGeom prst="rect">
            <a:avLst/>
          </a:prstGeom>
        </p:spPr>
      </p:pic>
    </p:spTree>
    <p:extLst>
      <p:ext uri="{BB962C8B-B14F-4D97-AF65-F5344CB8AC3E}">
        <p14:creationId xmlns:p14="http://schemas.microsoft.com/office/powerpoint/2010/main" val="1721479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12C369-FDBE-D36D-D1CC-8F0E7C369007}"/>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oogle Shape;786;p35">
            <a:extLst>
              <a:ext uri="{FF2B5EF4-FFF2-40B4-BE49-F238E27FC236}">
                <a16:creationId xmlns:a16="http://schemas.microsoft.com/office/drawing/2014/main" id="{328055F7-ACFD-2CDA-3566-432A11CBA8D4}"/>
              </a:ext>
            </a:extLst>
          </p:cNvPr>
          <p:cNvGrpSpPr/>
          <p:nvPr/>
        </p:nvGrpSpPr>
        <p:grpSpPr>
          <a:xfrm rot="-2186381">
            <a:off x="4849124" y="224978"/>
            <a:ext cx="2223076" cy="1890529"/>
            <a:chOff x="-448370" y="1562715"/>
            <a:chExt cx="1587068" cy="1431702"/>
          </a:xfrm>
          <a:solidFill>
            <a:srgbClr val="FFE9A3"/>
          </a:solidFill>
        </p:grpSpPr>
        <p:sp>
          <p:nvSpPr>
            <p:cNvPr id="5" name="Google Shape;787;p35">
              <a:extLst>
                <a:ext uri="{FF2B5EF4-FFF2-40B4-BE49-F238E27FC236}">
                  <a16:creationId xmlns:a16="http://schemas.microsoft.com/office/drawing/2014/main" id="{6E5FB5D0-65E9-F66A-1745-314BAA7D5A93}"/>
                </a:ext>
              </a:extLst>
            </p:cNvPr>
            <p:cNvSpPr/>
            <p:nvPr/>
          </p:nvSpPr>
          <p:spPr>
            <a:xfrm>
              <a:off x="-448370" y="1562715"/>
              <a:ext cx="1587068" cy="1431702"/>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grpFill/>
            <a:ln>
              <a:noFill/>
            </a:ln>
          </p:spPr>
          <p:txBody>
            <a:bodyPr spcFirstLastPara="1" wrap="square" lIns="121900" tIns="121900" rIns="121900" bIns="121900" anchor="ctr" anchorCtr="0">
              <a:noAutofit/>
            </a:bodyPr>
            <a:lstStyle/>
            <a:p>
              <a:endParaRPr sz="11500"/>
            </a:p>
          </p:txBody>
        </p:sp>
        <p:sp>
          <p:nvSpPr>
            <p:cNvPr id="6" name="Google Shape;788;p35">
              <a:extLst>
                <a:ext uri="{FF2B5EF4-FFF2-40B4-BE49-F238E27FC236}">
                  <a16:creationId xmlns:a16="http://schemas.microsoft.com/office/drawing/2014/main" id="{394635D6-F38D-0871-7168-5A80231A4D2B}"/>
                </a:ext>
              </a:extLst>
            </p:cNvPr>
            <p:cNvSpPr/>
            <p:nvPr/>
          </p:nvSpPr>
          <p:spPr>
            <a:xfrm rot="-996451">
              <a:off x="-210030" y="1729756"/>
              <a:ext cx="538462" cy="114481"/>
            </a:xfrm>
            <a:prstGeom prst="rect">
              <a:avLst/>
            </a:prstGeom>
            <a:grpFill/>
            <a:ln>
              <a:noFill/>
            </a:ln>
          </p:spPr>
          <p:txBody>
            <a:bodyPr spcFirstLastPara="1" wrap="square" lIns="121900" tIns="121900" rIns="121900" bIns="121900" anchor="ctr" anchorCtr="0">
              <a:noAutofit/>
            </a:bodyPr>
            <a:lstStyle/>
            <a:p>
              <a:endParaRPr sz="11500"/>
            </a:p>
          </p:txBody>
        </p:sp>
        <p:sp>
          <p:nvSpPr>
            <p:cNvPr id="7" name="Google Shape;789;p35">
              <a:extLst>
                <a:ext uri="{FF2B5EF4-FFF2-40B4-BE49-F238E27FC236}">
                  <a16:creationId xmlns:a16="http://schemas.microsoft.com/office/drawing/2014/main" id="{0DEC3B95-6106-F6C3-5D56-C07D5334C9F2}"/>
                </a:ext>
              </a:extLst>
            </p:cNvPr>
            <p:cNvSpPr/>
            <p:nvPr/>
          </p:nvSpPr>
          <p:spPr>
            <a:xfrm rot="-998165">
              <a:off x="-149353" y="1637235"/>
              <a:ext cx="417057" cy="114481"/>
            </a:xfrm>
            <a:prstGeom prst="rect">
              <a:avLst/>
            </a:prstGeom>
            <a:grpFill/>
            <a:ln>
              <a:noFill/>
            </a:ln>
          </p:spPr>
          <p:txBody>
            <a:bodyPr spcFirstLastPara="1" wrap="square" lIns="121900" tIns="121900" rIns="121900" bIns="121900" anchor="ctr" anchorCtr="0">
              <a:noAutofit/>
            </a:bodyPr>
            <a:lstStyle/>
            <a:p>
              <a:endParaRPr sz="11500"/>
            </a:p>
          </p:txBody>
        </p:sp>
      </p:grpSp>
      <p:sp>
        <p:nvSpPr>
          <p:cNvPr id="8" name="Google Shape;792;p35">
            <a:extLst>
              <a:ext uri="{FF2B5EF4-FFF2-40B4-BE49-F238E27FC236}">
                <a16:creationId xmlns:a16="http://schemas.microsoft.com/office/drawing/2014/main" id="{2893820A-FE72-43B3-D168-384E8994EE25}"/>
              </a:ext>
            </a:extLst>
          </p:cNvPr>
          <p:cNvSpPr txBox="1">
            <a:spLocks/>
          </p:cNvSpPr>
          <p:nvPr/>
        </p:nvSpPr>
        <p:spPr>
          <a:xfrm>
            <a:off x="4634241" y="598997"/>
            <a:ext cx="2566800" cy="1690000"/>
          </a:xfrm>
          <a:prstGeom prst="rect">
            <a:avLst/>
          </a:prstGeom>
        </p:spPr>
        <p:txBody>
          <a:bodyPr spcFirstLastPara="1" wrap="square" lIns="121900" tIns="0" rIns="121900" bIns="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11500" b="1" dirty="0"/>
              <a:t>I</a:t>
            </a:r>
          </a:p>
        </p:txBody>
      </p:sp>
      <p:sp>
        <p:nvSpPr>
          <p:cNvPr id="9" name="文本框 25">
            <a:extLst>
              <a:ext uri="{FF2B5EF4-FFF2-40B4-BE49-F238E27FC236}">
                <a16:creationId xmlns:a16="http://schemas.microsoft.com/office/drawing/2014/main" id="{1E0487FD-C00C-2F31-4ABC-8B2B5FBB4C6E}"/>
              </a:ext>
            </a:extLst>
          </p:cNvPr>
          <p:cNvSpPr txBox="1"/>
          <p:nvPr/>
        </p:nvSpPr>
        <p:spPr>
          <a:xfrm>
            <a:off x="3069771" y="2539550"/>
            <a:ext cx="5867857" cy="702456"/>
          </a:xfrm>
          <a:prstGeom prst="rect">
            <a:avLst/>
          </a:prstGeom>
          <a:noFill/>
        </p:spPr>
        <p:txBody>
          <a:bodyPr wrap="square" rtlCol="0">
            <a:noAutofit/>
            <a:scene3d>
              <a:camera prst="orthographicFront"/>
              <a:lightRig rig="threePt" dir="t"/>
            </a:scene3d>
            <a:sp3d contourW="12700"/>
          </a:bodyPr>
          <a:lstStyle/>
          <a:p>
            <a:pPr algn="ctr"/>
            <a:r>
              <a:rPr lang="vi-VN" sz="8000" b="1" dirty="0">
                <a:latin typeface="+mj-lt"/>
              </a:rPr>
              <a:t>Củng cố tri thức tiếng Việt</a:t>
            </a:r>
            <a:endParaRPr lang="en-SG" sz="59500" dirty="0">
              <a:latin typeface="+mj-lt"/>
            </a:endParaRPr>
          </a:p>
        </p:txBody>
      </p:sp>
    </p:spTree>
    <p:extLst>
      <p:ext uri="{BB962C8B-B14F-4D97-AF65-F5344CB8AC3E}">
        <p14:creationId xmlns:p14="http://schemas.microsoft.com/office/powerpoint/2010/main" val="1573209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53E07B4-5205-C1C1-4483-1C43256222B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684046A-8DE9-5AC2-20E3-5924430D29F8}"/>
              </a:ext>
            </a:extLst>
          </p:cNvPr>
          <p:cNvSpPr txBox="1"/>
          <p:nvPr/>
        </p:nvSpPr>
        <p:spPr>
          <a:xfrm>
            <a:off x="1529080" y="326137"/>
            <a:ext cx="9133840" cy="916982"/>
          </a:xfrm>
          <a:prstGeom prst="rect">
            <a:avLst/>
          </a:prstGeom>
          <a:noFill/>
        </p:spPr>
        <p:txBody>
          <a:bodyPr wrap="square">
            <a:spAutoFit/>
          </a:bodyPr>
          <a:lstStyle/>
          <a:p>
            <a:pPr algn="ctr">
              <a:lnSpc>
                <a:spcPct val="150000"/>
              </a:lnSpc>
              <a:spcAft>
                <a:spcPts val="800"/>
              </a:spcAft>
            </a:pPr>
            <a:r>
              <a:rPr lang="en-US" sz="4000" b="1" dirty="0">
                <a:solidFill>
                  <a:schemeClr val="accent3"/>
                </a:solidFill>
                <a:effectLst/>
                <a:latin typeface="Times New Roman" panose="02020603050405020304" pitchFamily="18" charset="0"/>
                <a:ea typeface="Times New Roman" panose="02020603050405020304" pitchFamily="18" charset="0"/>
                <a:cs typeface="Times New Roman" panose="02020603050405020304" pitchFamily="18" charset="0"/>
              </a:rPr>
              <a:t>I. CỦNG CỐ TRI THỨC TIẾNG VIỆT</a:t>
            </a:r>
            <a:endParaRPr lang="en-SG" sz="4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CC37AE75-5985-0ACA-D918-3B72351C4A86}"/>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68A6B7C7-04F3-3988-B7C9-F78D2187EC2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8AD3296E-DA64-535E-5116-F95A7BAB452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Freeform 11">
            <a:extLst>
              <a:ext uri="{FF2B5EF4-FFF2-40B4-BE49-F238E27FC236}">
                <a16:creationId xmlns:a16="http://schemas.microsoft.com/office/drawing/2014/main" id="{C0428F1F-1F0A-5C10-664A-A5AF7E94F2E6}"/>
              </a:ext>
            </a:extLst>
          </p:cNvPr>
          <p:cNvSpPr/>
          <p:nvPr/>
        </p:nvSpPr>
        <p:spPr>
          <a:xfrm>
            <a:off x="4368799" y="1363924"/>
            <a:ext cx="7050315" cy="4982644"/>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思源黑体 CN" panose="020F0502020204030204"/>
              <a:ea typeface="+mn-ea"/>
              <a:cs typeface="Arial"/>
              <a:sym typeface="Arial"/>
            </a:endParaRPr>
          </a:p>
        </p:txBody>
      </p:sp>
      <p:sp>
        <p:nvSpPr>
          <p:cNvPr id="3" name="TextBox 2">
            <a:extLst>
              <a:ext uri="{FF2B5EF4-FFF2-40B4-BE49-F238E27FC236}">
                <a16:creationId xmlns:a16="http://schemas.microsoft.com/office/drawing/2014/main" id="{8BE6E83C-28AD-5802-9028-B997F4943BA2}"/>
              </a:ext>
            </a:extLst>
          </p:cNvPr>
          <p:cNvSpPr txBox="1"/>
          <p:nvPr/>
        </p:nvSpPr>
        <p:spPr>
          <a:xfrm>
            <a:off x="4525812" y="2656220"/>
            <a:ext cx="6547605" cy="2862322"/>
          </a:xfrm>
          <a:prstGeom prst="rect">
            <a:avLst/>
          </a:prstGeom>
          <a:noFill/>
        </p:spPr>
        <p:txBody>
          <a:bodyPr wrap="square">
            <a:spAutoFit/>
          </a:bodyPr>
          <a:lstStyle/>
          <a:p>
            <a:pPr algn="ctr"/>
            <a:r>
              <a:rPr lang="vi-VN" sz="6000" dirty="0">
                <a:latin typeface="+mj-lt"/>
              </a:rPr>
              <a:t>Hs nối cột A với cột B để củng cố về các biện pháp tu từ</a:t>
            </a:r>
            <a:endParaRPr lang="en-SG" sz="6000" dirty="0">
              <a:latin typeface="+mj-lt"/>
            </a:endParaRPr>
          </a:p>
        </p:txBody>
      </p:sp>
      <p:pic>
        <p:nvPicPr>
          <p:cNvPr id="8" name="图片 8">
            <a:extLst>
              <a:ext uri="{FF2B5EF4-FFF2-40B4-BE49-F238E27FC236}">
                <a16:creationId xmlns:a16="http://schemas.microsoft.com/office/drawing/2014/main" id="{71A83CA1-7521-584D-438E-9F98A6CD526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5598" y="3397421"/>
            <a:ext cx="3771101" cy="3673603"/>
          </a:xfrm>
          <a:prstGeom prst="rect">
            <a:avLst/>
          </a:prstGeom>
        </p:spPr>
      </p:pic>
    </p:spTree>
    <p:extLst>
      <p:ext uri="{BB962C8B-B14F-4D97-AF65-F5344CB8AC3E}">
        <p14:creationId xmlns:p14="http://schemas.microsoft.com/office/powerpoint/2010/main" val="15638276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115311" y="94678"/>
            <a:ext cx="7961376" cy="584775"/>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1067"/>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CỦNG CỐ TRI THỨC</a:t>
            </a:r>
            <a:endParaRPr kumimoji="0" lang="en-SG"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2" name="Table 1">
            <a:extLst>
              <a:ext uri="{FF2B5EF4-FFF2-40B4-BE49-F238E27FC236}">
                <a16:creationId xmlns:a16="http://schemas.microsoft.com/office/drawing/2014/main" id="{78F11E66-70DA-5E37-642A-3EB5FA265927}"/>
              </a:ext>
            </a:extLst>
          </p:cNvPr>
          <p:cNvGraphicFramePr>
            <a:graphicFrameLocks noGrp="1"/>
          </p:cNvGraphicFramePr>
          <p:nvPr>
            <p:extLst>
              <p:ext uri="{D42A27DB-BD31-4B8C-83A1-F6EECF244321}">
                <p14:modId xmlns:p14="http://schemas.microsoft.com/office/powerpoint/2010/main" val="1488741615"/>
              </p:ext>
            </p:extLst>
          </p:nvPr>
        </p:nvGraphicFramePr>
        <p:xfrm>
          <a:off x="81280" y="868648"/>
          <a:ext cx="12019282" cy="5894672"/>
        </p:xfrm>
        <a:graphic>
          <a:graphicData uri="http://schemas.openxmlformats.org/drawingml/2006/table">
            <a:tbl>
              <a:tblPr firstRow="1" firstCol="1" bandRow="1">
                <a:tableStyleId>{1E171933-4619-4E11-9A3F-F7608DF75F80}</a:tableStyleId>
              </a:tblPr>
              <a:tblGrid>
                <a:gridCol w="1158240">
                  <a:extLst>
                    <a:ext uri="{9D8B030D-6E8A-4147-A177-3AD203B41FA5}">
                      <a16:colId xmlns:a16="http://schemas.microsoft.com/office/drawing/2014/main" val="2691047933"/>
                    </a:ext>
                  </a:extLst>
                </a:gridCol>
                <a:gridCol w="975360">
                  <a:extLst>
                    <a:ext uri="{9D8B030D-6E8A-4147-A177-3AD203B41FA5}">
                      <a16:colId xmlns:a16="http://schemas.microsoft.com/office/drawing/2014/main" val="1288145803"/>
                    </a:ext>
                  </a:extLst>
                </a:gridCol>
                <a:gridCol w="9885682">
                  <a:extLst>
                    <a:ext uri="{9D8B030D-6E8A-4147-A177-3AD203B41FA5}">
                      <a16:colId xmlns:a16="http://schemas.microsoft.com/office/drawing/2014/main" val="3694011904"/>
                    </a:ext>
                  </a:extLst>
                </a:gridCol>
              </a:tblGrid>
              <a:tr h="486561">
                <a:tc>
                  <a:txBody>
                    <a:bodyPr/>
                    <a:lstStyle/>
                    <a:p>
                      <a:pPr algn="ctr">
                        <a:lnSpc>
                          <a:spcPct val="100000"/>
                        </a:lnSpc>
                        <a:spcAft>
                          <a:spcPts val="800"/>
                        </a:spcAft>
                      </a:pPr>
                      <a:r>
                        <a:rPr lang="vi-VN" sz="2700" u="none" dirty="0">
                          <a:solidFill>
                            <a:schemeClr val="tx1">
                              <a:lumMod val="10000"/>
                            </a:schemeClr>
                          </a:solidFill>
                          <a:effectLst/>
                          <a:latin typeface="Times New Roman" panose="02020603050405020304" pitchFamily="18" charset="0"/>
                          <a:cs typeface="Times New Roman" panose="02020603050405020304" pitchFamily="18" charset="0"/>
                        </a:rPr>
                        <a:t>A</a:t>
                      </a:r>
                      <a:endParaRPr lang="en-SG" sz="2700" u="none"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60" marR="644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rowSpan="5">
                  <a:txBody>
                    <a:bodyPr/>
                    <a:lstStyle/>
                    <a:p>
                      <a:pPr algn="ctr">
                        <a:lnSpc>
                          <a:spcPct val="100000"/>
                        </a:lnSpc>
                        <a:spcAft>
                          <a:spcPts val="800"/>
                        </a:spcAft>
                      </a:pPr>
                      <a:r>
                        <a:rPr lang="vi-VN" sz="2700" u="none" dirty="0">
                          <a:solidFill>
                            <a:schemeClr val="tx1">
                              <a:lumMod val="10000"/>
                            </a:schemeClr>
                          </a:solidFill>
                          <a:effectLst/>
                          <a:latin typeface="Times New Roman" panose="02020603050405020304" pitchFamily="18" charset="0"/>
                          <a:cs typeface="Times New Roman" panose="02020603050405020304" pitchFamily="18" charset="0"/>
                        </a:rPr>
                        <a:t> </a:t>
                      </a:r>
                      <a:endParaRPr lang="en-SG" sz="2700" u="none"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60" marR="644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700" u="none" dirty="0">
                          <a:solidFill>
                            <a:schemeClr val="tx1">
                              <a:lumMod val="10000"/>
                            </a:schemeClr>
                          </a:solidFill>
                          <a:effectLst/>
                          <a:latin typeface="Times New Roman" panose="02020603050405020304" pitchFamily="18" charset="0"/>
                          <a:cs typeface="Times New Roman" panose="02020603050405020304" pitchFamily="18" charset="0"/>
                        </a:rPr>
                        <a:t>B</a:t>
                      </a:r>
                      <a:endParaRPr lang="en-SG" sz="2700" u="none"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60" marR="644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extLst>
                  <a:ext uri="{0D108BD9-81ED-4DB2-BD59-A6C34878D82A}">
                    <a16:rowId xmlns:a16="http://schemas.microsoft.com/office/drawing/2014/main" val="3986214366"/>
                  </a:ext>
                </a:extLst>
              </a:tr>
              <a:tr h="1459683">
                <a:tc>
                  <a:txBody>
                    <a:bodyPr/>
                    <a:lstStyle/>
                    <a:p>
                      <a:pPr algn="ctr">
                        <a:lnSpc>
                          <a:spcPct val="100000"/>
                        </a:lnSpc>
                        <a:spcAft>
                          <a:spcPts val="800"/>
                        </a:spcAft>
                      </a:pPr>
                      <a:r>
                        <a:rPr lang="vi-VN" sz="2700" u="none" dirty="0">
                          <a:solidFill>
                            <a:schemeClr val="tx1">
                              <a:lumMod val="10000"/>
                            </a:schemeClr>
                          </a:solidFill>
                          <a:effectLst/>
                          <a:latin typeface="Times New Roman" panose="02020603050405020304" pitchFamily="18" charset="0"/>
                          <a:cs typeface="Times New Roman" panose="02020603050405020304" pitchFamily="18" charset="0"/>
                        </a:rPr>
                        <a:t>Điệp ngữ (1)</a:t>
                      </a:r>
                      <a:endParaRPr lang="en-SG" sz="2700" u="none"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60" marR="644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SG"/>
                    </a:p>
                  </a:txBody>
                  <a:tcPr/>
                </a:tc>
                <a:tc>
                  <a:txBody>
                    <a:bodyPr/>
                    <a:lstStyle/>
                    <a:p>
                      <a:pPr algn="just">
                        <a:lnSpc>
                          <a:spcPct val="100000"/>
                        </a:lnSpc>
                        <a:spcAft>
                          <a:spcPts val="800"/>
                        </a:spcAft>
                      </a:pPr>
                      <a:r>
                        <a:rPr lang="vi-VN" sz="2700" u="none">
                          <a:solidFill>
                            <a:schemeClr val="tx1">
                              <a:lumMod val="10000"/>
                            </a:schemeClr>
                          </a:solidFill>
                          <a:effectLst/>
                          <a:latin typeface="Times New Roman" panose="02020603050405020304" pitchFamily="18" charset="0"/>
                          <a:cs typeface="Times New Roman" panose="02020603050405020304" pitchFamily="18" charset="0"/>
                        </a:rPr>
                        <a:t>(a) là biện pháp tu từ gọi tên sự vật, hiện tượng này bằng tên sự vật, hiện tượng khác có nét tương đồng với nó nhằm tăng sức gợi hình, gợi cảm cho sự diễn đạt.</a:t>
                      </a:r>
                      <a:endParaRPr lang="en-SG" sz="2700" u="none">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60" marR="644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172475"/>
                  </a:ext>
                </a:extLst>
              </a:tr>
              <a:tr h="1459683">
                <a:tc>
                  <a:txBody>
                    <a:bodyPr/>
                    <a:lstStyle/>
                    <a:p>
                      <a:pPr algn="ctr">
                        <a:lnSpc>
                          <a:spcPct val="100000"/>
                        </a:lnSpc>
                        <a:spcAft>
                          <a:spcPts val="800"/>
                        </a:spcAft>
                      </a:pPr>
                      <a:r>
                        <a:rPr lang="vi-VN" sz="2700" u="none" dirty="0">
                          <a:solidFill>
                            <a:schemeClr val="tx1">
                              <a:lumMod val="10000"/>
                            </a:schemeClr>
                          </a:solidFill>
                          <a:effectLst/>
                          <a:latin typeface="Times New Roman" panose="02020603050405020304" pitchFamily="18" charset="0"/>
                          <a:cs typeface="Times New Roman" panose="02020603050405020304" pitchFamily="18" charset="0"/>
                        </a:rPr>
                        <a:t>So sánh (2)</a:t>
                      </a:r>
                      <a:endParaRPr lang="en-SG" sz="2700" u="none"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60" marR="644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SG"/>
                    </a:p>
                  </a:txBody>
                  <a:tcPr/>
                </a:tc>
                <a:tc>
                  <a:txBody>
                    <a:bodyPr/>
                    <a:lstStyle/>
                    <a:p>
                      <a:pPr algn="just">
                        <a:lnSpc>
                          <a:spcPct val="100000"/>
                        </a:lnSpc>
                        <a:spcAft>
                          <a:spcPts val="800"/>
                        </a:spcAft>
                      </a:pPr>
                      <a:r>
                        <a:rPr lang="vi-VN" sz="2700" u="none" dirty="0">
                          <a:solidFill>
                            <a:schemeClr val="tx1">
                              <a:lumMod val="10000"/>
                            </a:schemeClr>
                          </a:solidFill>
                          <a:effectLst/>
                          <a:latin typeface="Times New Roman" panose="02020603050405020304" pitchFamily="18" charset="0"/>
                          <a:cs typeface="Times New Roman" panose="02020603050405020304" pitchFamily="18" charset="0"/>
                        </a:rPr>
                        <a:t>(b) là phép tu từ gọi hoặc tả đồ vật, cây cối, con vật… bằng các từ ngữ thường được sử dụng cho chính con người như suy nghĩ, tính cách giúp trở nên gần gũi, sinh động, hấp dẫn, gắn bó với con người hơn.</a:t>
                      </a:r>
                      <a:endParaRPr lang="en-SG" sz="2700" u="none"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60" marR="644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568815"/>
                  </a:ext>
                </a:extLst>
              </a:tr>
              <a:tr h="1029062">
                <a:tc>
                  <a:txBody>
                    <a:bodyPr/>
                    <a:lstStyle/>
                    <a:p>
                      <a:pPr algn="ctr">
                        <a:lnSpc>
                          <a:spcPct val="100000"/>
                        </a:lnSpc>
                        <a:spcAft>
                          <a:spcPts val="800"/>
                        </a:spcAft>
                      </a:pPr>
                      <a:r>
                        <a:rPr lang="vi-VN" sz="2700" u="none">
                          <a:solidFill>
                            <a:schemeClr val="tx1">
                              <a:lumMod val="10000"/>
                            </a:schemeClr>
                          </a:solidFill>
                          <a:effectLst/>
                          <a:latin typeface="Times New Roman" panose="02020603050405020304" pitchFamily="18" charset="0"/>
                          <a:cs typeface="Times New Roman" panose="02020603050405020304" pitchFamily="18" charset="0"/>
                        </a:rPr>
                        <a:t>Ẩn dụ (3)</a:t>
                      </a:r>
                      <a:endParaRPr lang="en-SG" sz="2700" u="none">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60" marR="644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SG"/>
                    </a:p>
                  </a:txBody>
                  <a:tcPr/>
                </a:tc>
                <a:tc>
                  <a:txBody>
                    <a:bodyPr/>
                    <a:lstStyle/>
                    <a:p>
                      <a:pPr algn="just">
                        <a:lnSpc>
                          <a:spcPct val="100000"/>
                        </a:lnSpc>
                        <a:spcAft>
                          <a:spcPts val="800"/>
                        </a:spcAft>
                      </a:pPr>
                      <a:r>
                        <a:rPr lang="vi-VN" sz="2700" u="none">
                          <a:solidFill>
                            <a:schemeClr val="tx1">
                              <a:lumMod val="10000"/>
                            </a:schemeClr>
                          </a:solidFill>
                          <a:effectLst/>
                          <a:latin typeface="Times New Roman" panose="02020603050405020304" pitchFamily="18" charset="0"/>
                          <a:cs typeface="Times New Roman" panose="02020603050405020304" pitchFamily="18" charset="0"/>
                        </a:rPr>
                        <a:t>(c) là đối chiếu sự vật, sự việc này với sự vật, sự việc khác có nét tương đồng đê làm tăng sức gợi hình, gợi cảm cho sự diễn đạt.</a:t>
                      </a:r>
                      <a:endParaRPr lang="en-SG" sz="2700" u="none">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60" marR="644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595743"/>
                  </a:ext>
                </a:extLst>
              </a:tr>
              <a:tr h="1459683">
                <a:tc>
                  <a:txBody>
                    <a:bodyPr/>
                    <a:lstStyle/>
                    <a:p>
                      <a:pPr algn="ctr">
                        <a:lnSpc>
                          <a:spcPct val="100000"/>
                        </a:lnSpc>
                        <a:spcAft>
                          <a:spcPts val="800"/>
                        </a:spcAft>
                      </a:pPr>
                      <a:r>
                        <a:rPr lang="vi-VN" sz="2700" u="none" dirty="0">
                          <a:solidFill>
                            <a:schemeClr val="tx1">
                              <a:lumMod val="10000"/>
                            </a:schemeClr>
                          </a:solidFill>
                          <a:effectLst/>
                          <a:latin typeface="Times New Roman" panose="02020603050405020304" pitchFamily="18" charset="0"/>
                          <a:cs typeface="Times New Roman" panose="02020603050405020304" pitchFamily="18" charset="0"/>
                        </a:rPr>
                        <a:t>Nhân hóa (4)</a:t>
                      </a:r>
                      <a:endParaRPr lang="en-SG" sz="2700" u="none"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60" marR="644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SG"/>
                    </a:p>
                  </a:txBody>
                  <a:tcPr/>
                </a:tc>
                <a:tc>
                  <a:txBody>
                    <a:bodyPr/>
                    <a:lstStyle/>
                    <a:p>
                      <a:pPr algn="just">
                        <a:lnSpc>
                          <a:spcPct val="100000"/>
                        </a:lnSpc>
                        <a:spcAft>
                          <a:spcPts val="800"/>
                        </a:spcAft>
                      </a:pPr>
                      <a:r>
                        <a:rPr lang="vi-VN" sz="2700" u="none" dirty="0">
                          <a:solidFill>
                            <a:schemeClr val="tx1">
                              <a:lumMod val="10000"/>
                            </a:schemeClr>
                          </a:solidFill>
                          <a:effectLst/>
                          <a:latin typeface="Times New Roman" panose="02020603050405020304" pitchFamily="18" charset="0"/>
                          <a:cs typeface="Times New Roman" panose="02020603050405020304" pitchFamily="18" charset="0"/>
                        </a:rPr>
                        <a:t>(d) là biện pháp tu từ chỉ việc lặp đi, lặp lại một từ hoặc cụm từ nhiều lần trong một câu nói, đoạn văn, đoạn thơ. Mục đích là để gây sự chú ý, liệt kê, nhấn mạnh, khẳng định… một vấn đề nào đó.</a:t>
                      </a:r>
                      <a:endParaRPr lang="en-SG" sz="2700" u="none"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60" marR="644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4033819"/>
                  </a:ext>
                </a:extLst>
              </a:tr>
            </a:tbl>
          </a:graphicData>
        </a:graphic>
      </p:graphicFrame>
      <p:cxnSp>
        <p:nvCxnSpPr>
          <p:cNvPr id="5" name="Straight Arrow Connector 4">
            <a:extLst>
              <a:ext uri="{FF2B5EF4-FFF2-40B4-BE49-F238E27FC236}">
                <a16:creationId xmlns:a16="http://schemas.microsoft.com/office/drawing/2014/main" id="{D4593EAB-062F-A9E0-5D64-7970FE94862F}"/>
              </a:ext>
            </a:extLst>
          </p:cNvPr>
          <p:cNvCxnSpPr>
            <a:cxnSpLocks/>
          </p:cNvCxnSpPr>
          <p:nvPr/>
        </p:nvCxnSpPr>
        <p:spPr>
          <a:xfrm>
            <a:off x="1249680" y="2062480"/>
            <a:ext cx="955040" cy="39319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B0B4128-AEC0-0EB9-AE98-F31A2051FC32}"/>
              </a:ext>
            </a:extLst>
          </p:cNvPr>
          <p:cNvCxnSpPr>
            <a:cxnSpLocks/>
          </p:cNvCxnSpPr>
          <p:nvPr/>
        </p:nvCxnSpPr>
        <p:spPr>
          <a:xfrm>
            <a:off x="1249680" y="3584860"/>
            <a:ext cx="955040" cy="11395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2BDF6AC-C2F1-FFF1-800A-6B9E8585FE3B}"/>
              </a:ext>
            </a:extLst>
          </p:cNvPr>
          <p:cNvCxnSpPr>
            <a:cxnSpLocks/>
          </p:cNvCxnSpPr>
          <p:nvPr/>
        </p:nvCxnSpPr>
        <p:spPr>
          <a:xfrm flipV="1">
            <a:off x="1249680" y="1873285"/>
            <a:ext cx="955040" cy="29765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3B0DE22-DA34-7745-3A22-CC5BCA87510B}"/>
              </a:ext>
            </a:extLst>
          </p:cNvPr>
          <p:cNvCxnSpPr>
            <a:cxnSpLocks/>
          </p:cNvCxnSpPr>
          <p:nvPr/>
        </p:nvCxnSpPr>
        <p:spPr>
          <a:xfrm flipV="1">
            <a:off x="1249680" y="3361548"/>
            <a:ext cx="865631" cy="28008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010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F4F2C-C3DE-0A85-65AB-EE317EC88FC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BC3B3E-D58F-5114-ABA8-D0B26E0F060C}"/>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10B40D6-6047-1545-68E3-F5753AD01C9B}"/>
              </a:ext>
            </a:extLst>
          </p:cNvPr>
          <p:cNvSpPr/>
          <p:nvPr/>
        </p:nvSpPr>
        <p:spPr>
          <a:xfrm>
            <a:off x="9722734" y="4676172"/>
            <a:ext cx="520861" cy="1088020"/>
          </a:xfrm>
          <a:prstGeom prst="rect">
            <a:avLst/>
          </a:prstGeom>
          <a:solidFill>
            <a:srgbClr val="415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a:extLst>
              <a:ext uri="{FF2B5EF4-FFF2-40B4-BE49-F238E27FC236}">
                <a16:creationId xmlns:a16="http://schemas.microsoft.com/office/drawing/2014/main" id="{DFCFACB3-0F70-9B03-4678-708949CD97BC}"/>
              </a:ext>
            </a:extLst>
          </p:cNvPr>
          <p:cNvSpPr/>
          <p:nvPr/>
        </p:nvSpPr>
        <p:spPr>
          <a:xfrm rot="675470">
            <a:off x="5673279" y="5938148"/>
            <a:ext cx="136179" cy="687466"/>
          </a:xfrm>
          <a:prstGeom prst="rect">
            <a:avLst/>
          </a:prstGeom>
          <a:solidFill>
            <a:srgbClr val="FCFE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 name="Picture 1">
            <a:extLst>
              <a:ext uri="{FF2B5EF4-FFF2-40B4-BE49-F238E27FC236}">
                <a16:creationId xmlns:a16="http://schemas.microsoft.com/office/drawing/2014/main" id="{900EE5D5-B7F9-9724-8DE2-436903286FB2}"/>
              </a:ext>
            </a:extLst>
          </p:cNvPr>
          <p:cNvPicPr>
            <a:picLocks noChangeAspect="1"/>
          </p:cNvPicPr>
          <p:nvPr/>
        </p:nvPicPr>
        <p:blipFill rotWithShape="1">
          <a:blip r:embed="rId4">
            <a:clrChange>
              <a:clrFrom>
                <a:srgbClr val="FFFFFF"/>
              </a:clrFrom>
              <a:clrTo>
                <a:srgbClr val="FFFFFF">
                  <a:alpha val="0"/>
                </a:srgbClr>
              </a:clrTo>
            </a:clrChange>
          </a:blip>
          <a:srcRect t="43829" r="15058"/>
          <a:stretch/>
        </p:blipFill>
        <p:spPr>
          <a:xfrm>
            <a:off x="362881" y="116344"/>
            <a:ext cx="10489206" cy="4569673"/>
          </a:xfrm>
          <a:prstGeom prst="rect">
            <a:avLst/>
          </a:prstGeom>
        </p:spPr>
      </p:pic>
    </p:spTree>
    <p:extLst>
      <p:ext uri="{BB962C8B-B14F-4D97-AF65-F5344CB8AC3E}">
        <p14:creationId xmlns:p14="http://schemas.microsoft.com/office/powerpoint/2010/main" val="3085782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C06DC-52E4-0653-F6F0-CA27B83053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Fill>
          <a:blip r:embed="rId2"/>
          <a:stretch>
            <a:fillRect/>
          </a:stretch>
        </p:blipFill>
        <p:spPr>
          <a:xfrm>
            <a:off x="0" y="0"/>
            <a:ext cx="12192000" cy="6858000"/>
          </a:xfrm>
          <a:prstGeom prst="rect">
            <a:avLst/>
          </a:prstGeom>
        </p:spPr>
      </p:pic>
      <p:sp>
        <p:nvSpPr>
          <p:cNvPr id="8" name="圆角矩形 7">
            <a:extLst>
              <a:ext uri="{FF2B5EF4-FFF2-40B4-BE49-F238E27FC236}">
                <a16:creationId xmlns:a16="http://schemas.microsoft.com/office/drawing/2014/main" id="{A1386FBC-5E32-DC55-D06E-F85B95B377BC}"/>
              </a:ext>
            </a:extLst>
          </p:cNvPr>
          <p:cNvSpPr/>
          <p:nvPr/>
        </p:nvSpPr>
        <p:spPr>
          <a:xfrm>
            <a:off x="5221476" y="362959"/>
            <a:ext cx="1508326" cy="1180337"/>
          </a:xfrm>
          <a:prstGeom prst="roundRect">
            <a:avLst>
              <a:gd name="adj" fmla="val 50000"/>
            </a:avLst>
          </a:prstGeom>
          <a:solidFill>
            <a:srgbClr val="FED86E"/>
          </a:solidFill>
          <a:ln w="50800" cap="flat" cmpd="sng" algn="ctr">
            <a:noFill/>
            <a:prstDash val="solid"/>
          </a:ln>
          <a:effectLst>
            <a:outerShdw blurRad="50800" dist="38100" dir="5400000" algn="t"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7200" b="1" dirty="0">
                <a:solidFill>
                  <a:srgbClr val="E7E6E6">
                    <a:lumMod val="10000"/>
                  </a:srgbClr>
                </a:solidFill>
                <a:latin typeface="Times New Roman" panose="02020603050405020304" pitchFamily="18" charset="0"/>
                <a:ea typeface="字魂189号-星岩乐黑体" panose="00000500000000000000" charset="-122"/>
                <a:cs typeface="Times New Roman" panose="02020603050405020304" pitchFamily="18" charset="0"/>
                <a:sym typeface="+mn-lt"/>
              </a:rPr>
              <a:t>II</a:t>
            </a:r>
            <a:endParaRPr lang="zh-CN" altLang="en-US" sz="7200" b="1" dirty="0">
              <a:solidFill>
                <a:srgbClr val="E7E6E6">
                  <a:lumMod val="10000"/>
                </a:srgbClr>
              </a:solidFill>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9" name="文本框 25">
            <a:extLst>
              <a:ext uri="{FF2B5EF4-FFF2-40B4-BE49-F238E27FC236}">
                <a16:creationId xmlns:a16="http://schemas.microsoft.com/office/drawing/2014/main" id="{8384B373-5DDE-6AFB-9530-496932A10D41}"/>
              </a:ext>
            </a:extLst>
          </p:cNvPr>
          <p:cNvSpPr txBox="1"/>
          <p:nvPr/>
        </p:nvSpPr>
        <p:spPr>
          <a:xfrm>
            <a:off x="2878398" y="2180574"/>
            <a:ext cx="6194482" cy="560936"/>
          </a:xfrm>
          <a:prstGeom prst="rect">
            <a:avLst/>
          </a:prstGeom>
          <a:noFill/>
        </p:spPr>
        <p:txBody>
          <a:bodyPr wrap="square" rtlCol="0">
            <a:noAutofit/>
            <a:scene3d>
              <a:camera prst="orthographicFront"/>
              <a:lightRig rig="threePt" dir="t"/>
            </a:scene3d>
            <a:sp3d contourW="12700"/>
          </a:bodyPr>
          <a:lstStyle/>
          <a:p>
            <a:pPr algn="ctr"/>
            <a:r>
              <a:rPr lang="vi-VN" sz="9600" b="1" dirty="0">
                <a:latin typeface="Times New Roman" panose="02020603050405020304" pitchFamily="18" charset="0"/>
                <a:cs typeface="Times New Roman" panose="02020603050405020304" pitchFamily="18" charset="0"/>
              </a:rPr>
              <a:t>Hoạt động </a:t>
            </a:r>
            <a:r>
              <a:rPr lang="en-US" sz="9600" b="1" dirty="0" err="1">
                <a:latin typeface="Times New Roman" panose="02020603050405020304" pitchFamily="18" charset="0"/>
                <a:cs typeface="Times New Roman" panose="02020603050405020304" pitchFamily="18" charset="0"/>
              </a:rPr>
              <a:t>luyện</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tập</a:t>
            </a:r>
            <a:endParaRPr lang="en-SG"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90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DB2F4A-8BB2-3E98-9C85-A384A9B84C46}"/>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oogle Shape;786;p35">
            <a:extLst>
              <a:ext uri="{FF2B5EF4-FFF2-40B4-BE49-F238E27FC236}">
                <a16:creationId xmlns:a16="http://schemas.microsoft.com/office/drawing/2014/main" id="{328055F7-ACFD-2CDA-3566-432A11CBA8D4}"/>
              </a:ext>
            </a:extLst>
          </p:cNvPr>
          <p:cNvGrpSpPr/>
          <p:nvPr/>
        </p:nvGrpSpPr>
        <p:grpSpPr>
          <a:xfrm rot="-2186381">
            <a:off x="7486598" y="205215"/>
            <a:ext cx="2421612" cy="2027716"/>
            <a:chOff x="-448370" y="1562715"/>
            <a:chExt cx="1587068" cy="1431702"/>
          </a:xfrm>
          <a:solidFill>
            <a:schemeClr val="bg1"/>
          </a:solidFill>
        </p:grpSpPr>
        <p:sp>
          <p:nvSpPr>
            <p:cNvPr id="5" name="Google Shape;787;p35">
              <a:extLst>
                <a:ext uri="{FF2B5EF4-FFF2-40B4-BE49-F238E27FC236}">
                  <a16:creationId xmlns:a16="http://schemas.microsoft.com/office/drawing/2014/main" id="{6E5FB5D0-65E9-F66A-1745-314BAA7D5A93}"/>
                </a:ext>
              </a:extLst>
            </p:cNvPr>
            <p:cNvSpPr/>
            <p:nvPr/>
          </p:nvSpPr>
          <p:spPr>
            <a:xfrm>
              <a:off x="-448370" y="1562715"/>
              <a:ext cx="1587068" cy="1431702"/>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Google Shape;788;p35">
              <a:extLst>
                <a:ext uri="{FF2B5EF4-FFF2-40B4-BE49-F238E27FC236}">
                  <a16:creationId xmlns:a16="http://schemas.microsoft.com/office/drawing/2014/main" id="{394635D6-F38D-0871-7168-5A80231A4D2B}"/>
                </a:ext>
              </a:extLst>
            </p:cNvPr>
            <p:cNvSpPr/>
            <p:nvPr/>
          </p:nvSpPr>
          <p:spPr>
            <a:xfrm rot="-996451">
              <a:off x="-210030" y="1729756"/>
              <a:ext cx="538462" cy="114481"/>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Google Shape;789;p35">
              <a:extLst>
                <a:ext uri="{FF2B5EF4-FFF2-40B4-BE49-F238E27FC236}">
                  <a16:creationId xmlns:a16="http://schemas.microsoft.com/office/drawing/2014/main" id="{0DEC3B95-6106-F6C3-5D56-C07D5334C9F2}"/>
                </a:ext>
              </a:extLst>
            </p:cNvPr>
            <p:cNvSpPr/>
            <p:nvPr/>
          </p:nvSpPr>
          <p:spPr>
            <a:xfrm rot="-998165">
              <a:off x="-149353" y="1637235"/>
              <a:ext cx="417057" cy="114481"/>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8" name="Google Shape;792;p35">
            <a:extLst>
              <a:ext uri="{FF2B5EF4-FFF2-40B4-BE49-F238E27FC236}">
                <a16:creationId xmlns:a16="http://schemas.microsoft.com/office/drawing/2014/main" id="{2893820A-FE72-43B3-D168-384E8994EE25}"/>
              </a:ext>
            </a:extLst>
          </p:cNvPr>
          <p:cNvSpPr txBox="1">
            <a:spLocks/>
          </p:cNvSpPr>
          <p:nvPr/>
        </p:nvSpPr>
        <p:spPr>
          <a:xfrm>
            <a:off x="7410099" y="533682"/>
            <a:ext cx="2566800" cy="1690000"/>
          </a:xfrm>
          <a:prstGeom prst="rect">
            <a:avLst/>
          </a:prstGeom>
        </p:spPr>
        <p:txBody>
          <a:bodyPr spcFirstLastPara="1" wrap="square" lIns="121900" tIns="0" rIns="121900" bIns="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11500" b="1" dirty="0">
                <a:solidFill>
                  <a:prstClr val="black"/>
                </a:solidFill>
                <a:latin typeface="Aptos Display" panose="02110004020202020204"/>
              </a:rPr>
              <a:t>1</a:t>
            </a:r>
            <a:endParaRPr kumimoji="0" lang="en-SG" sz="11500" b="1"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
        <p:nvSpPr>
          <p:cNvPr id="9" name="文本框 25">
            <a:extLst>
              <a:ext uri="{FF2B5EF4-FFF2-40B4-BE49-F238E27FC236}">
                <a16:creationId xmlns:a16="http://schemas.microsoft.com/office/drawing/2014/main" id="{1E0487FD-C00C-2F31-4ABC-8B2B5FBB4C6E}"/>
              </a:ext>
            </a:extLst>
          </p:cNvPr>
          <p:cNvSpPr txBox="1"/>
          <p:nvPr/>
        </p:nvSpPr>
        <p:spPr>
          <a:xfrm>
            <a:off x="6238240" y="3081128"/>
            <a:ext cx="5867857" cy="702456"/>
          </a:xfrm>
          <a:prstGeom prst="rect">
            <a:avLst/>
          </a:prstGeom>
          <a:noFill/>
        </p:spPr>
        <p:txBody>
          <a:bodyPr wrap="square" rtlCol="0">
            <a:no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Bài</a:t>
            </a:r>
            <a:r>
              <a:rPr kumimoji="0" lang="en-US" sz="115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115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tập</a:t>
            </a:r>
            <a:r>
              <a:rPr kumimoji="0" lang="en-US" sz="115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1</a:t>
            </a:r>
            <a:endParaRPr kumimoji="0" lang="en-SG" sz="115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Tree>
    <p:extLst>
      <p:ext uri="{BB962C8B-B14F-4D97-AF65-F5344CB8AC3E}">
        <p14:creationId xmlns:p14="http://schemas.microsoft.com/office/powerpoint/2010/main" val="2824244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81BB81-0C57-605D-32B2-7A3385C4CCF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FEE1DD9-7F73-2238-FF87-8D72593DDC6A}"/>
              </a:ext>
            </a:extLst>
          </p:cNvPr>
          <p:cNvSpPr txBox="1"/>
          <p:nvPr/>
        </p:nvSpPr>
        <p:spPr>
          <a:xfrm>
            <a:off x="0" y="653685"/>
            <a:ext cx="4940490" cy="6206827"/>
          </a:xfrm>
          <a:prstGeom prst="rect">
            <a:avLst/>
          </a:prstGeom>
          <a:noFill/>
        </p:spPr>
        <p:txBody>
          <a:bodyPr wrap="square">
            <a:spAutoFit/>
          </a:bodyPr>
          <a:lstStyle/>
          <a:p>
            <a:pPr marL="30480" marR="30480" algn="just">
              <a:spcAft>
                <a:spcPts val="800"/>
              </a:spcAft>
            </a:pP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Bài tập 1:</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nguôi</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Nguyễn Du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vằng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vặc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F1AEE62-0763-B867-FDA7-1DD0EC714F1F}"/>
              </a:ext>
            </a:extLst>
          </p:cNvPr>
          <p:cNvSpPr txBox="1"/>
          <p:nvPr/>
        </p:nvSpPr>
        <p:spPr>
          <a:xfrm>
            <a:off x="5909480" y="0"/>
            <a:ext cx="6141492" cy="2451953"/>
          </a:xfrm>
          <a:prstGeom prst="rect">
            <a:avLst/>
          </a:prstGeom>
          <a:noFill/>
        </p:spPr>
        <p:txBody>
          <a:bodyPr wrap="square">
            <a:spAutoFit/>
          </a:bodyPr>
          <a:lstStyle/>
          <a:p>
            <a:pPr algn="just">
              <a:spcAft>
                <a:spcPts val="800"/>
              </a:spcAft>
            </a:pPr>
            <a:r>
              <a:rPr lang="vi-VN" sz="2800" b="1" i="1" dirty="0">
                <a:effectLst/>
                <a:latin typeface="Times New Roman" panose="02020603050405020304" pitchFamily="18" charset="0"/>
                <a:ea typeface="Arial" panose="020B0604020202020204" pitchFamily="34" charset="0"/>
                <a:cs typeface="Times New Roman" panose="02020603050405020304" pitchFamily="18" charset="0"/>
              </a:rPr>
              <a:t>-</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1" dirty="0">
                <a:effectLst/>
                <a:latin typeface="Times New Roman" panose="02020603050405020304" pitchFamily="18" charset="0"/>
                <a:ea typeface="Arial" panose="020B0604020202020204" pitchFamily="34" charset="0"/>
                <a:cs typeface="Times New Roman" panose="02020603050405020304" pitchFamily="18" charset="0"/>
              </a:rPr>
              <a:t>thao thức:</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trạng thái không ngủ được vì có điều phải suy nghĩ (nghĩa từ điển)</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Trong câu thơ: chỉ sức sống của tiếng Việt ngay cả trong hoàn cảnh bị vùi dập.</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D893421-D3FC-15FC-5DFD-EEF096C29D63}"/>
              </a:ext>
            </a:extLst>
          </p:cNvPr>
          <p:cNvSpPr txBox="1"/>
          <p:nvPr/>
        </p:nvSpPr>
        <p:spPr>
          <a:xfrm>
            <a:off x="5909480" y="2953401"/>
            <a:ext cx="6141492" cy="954107"/>
          </a:xfrm>
          <a:prstGeom prst="rect">
            <a:avLst/>
          </a:prstGeom>
          <a:noFill/>
        </p:spPr>
        <p:txBody>
          <a:bodyPr wrap="square">
            <a:spAutoFit/>
          </a:bodyPr>
          <a:lstStyle/>
          <a:p>
            <a:pPr algn="just">
              <a:spcAft>
                <a:spcPts val="800"/>
              </a:spcAft>
            </a:pPr>
            <a:r>
              <a:rPr lang="en-US" sz="28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1" dirty="0">
                <a:effectLst/>
                <a:latin typeface="Times New Roman" panose="02020603050405020304" pitchFamily="18" charset="0"/>
                <a:ea typeface="Arial" panose="020B0604020202020204" pitchFamily="34" charset="0"/>
                <a:cs typeface="Times New Roman" panose="02020603050405020304" pitchFamily="18" charset="0"/>
              </a:rPr>
              <a:t>ăn cầu ngủ quán:</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chỉ cảnh đời lang thang, cơ nhỡ, không nhà cửa</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498E5AA-3A12-FC96-5A65-C0B2938AA173}"/>
              </a:ext>
            </a:extLst>
          </p:cNvPr>
          <p:cNvSpPr txBox="1"/>
          <p:nvPr/>
        </p:nvSpPr>
        <p:spPr>
          <a:xfrm>
            <a:off x="5773003" y="4365103"/>
            <a:ext cx="6141492" cy="2451953"/>
          </a:xfrm>
          <a:prstGeom prst="rect">
            <a:avLst/>
          </a:prstGeom>
          <a:noFill/>
        </p:spPr>
        <p:txBody>
          <a:bodyPr wrap="square">
            <a:spAutoFit/>
          </a:bodyPr>
          <a:lstStyle/>
          <a:p>
            <a:pPr algn="just">
              <a:spcAft>
                <a:spcPts val="800"/>
              </a:spcAft>
            </a:pP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1" dirty="0">
                <a:effectLst/>
                <a:latin typeface="Times New Roman" panose="02020603050405020304" pitchFamily="18" charset="0"/>
                <a:ea typeface="Arial" panose="020B0604020202020204" pitchFamily="34" charset="0"/>
                <a:cs typeface="Times New Roman" panose="02020603050405020304" pitchFamily="18" charset="0"/>
              </a:rPr>
              <a:t>vằng vặc:</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rất sáng, không một chút gợn, thường là chỉ ánh trăng (nghĩa từ điển)</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trong câu thơ, từ này có nghĩa là tấm lòng trong sáng, không chút vẩn đục.</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9847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arn(inVertical)">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 calcmode="lin" valueType="num">
                                      <p:cBhvr additive="base">
                                        <p:cTn id="3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barn(inVertical)">
                                      <p:cBhvr>
                                        <p:cTn id="3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E7D42-66AF-40B7-6776-0580E5ABF3B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4AADC2D-D41F-C9F3-DF0F-56207059AEF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1D53842-9713-46FD-2A1B-191865AD1F60}"/>
              </a:ext>
            </a:extLst>
          </p:cNvPr>
          <p:cNvSpPr txBox="1"/>
          <p:nvPr/>
        </p:nvSpPr>
        <p:spPr>
          <a:xfrm>
            <a:off x="0" y="651173"/>
            <a:ext cx="4940490" cy="6206827"/>
          </a:xfrm>
          <a:prstGeom prst="rect">
            <a:avLst/>
          </a:prstGeom>
          <a:noFill/>
        </p:spPr>
        <p:txBody>
          <a:bodyPr wrap="square">
            <a:spAutoFit/>
          </a:bodyPr>
          <a:lstStyle/>
          <a:p>
            <a:pPr marL="30480" marR="30480" algn="just">
              <a:spcAft>
                <a:spcPts val="800"/>
              </a:spcAft>
            </a:pP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Bài tập 1:</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xô</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nghẹn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cay</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AE77429-6DA8-517C-5801-AD4882E7B59C}"/>
              </a:ext>
            </a:extLst>
          </p:cNvPr>
          <p:cNvSpPr txBox="1"/>
          <p:nvPr/>
        </p:nvSpPr>
        <p:spPr>
          <a:xfrm>
            <a:off x="5909480" y="281556"/>
            <a:ext cx="5977719" cy="2041585"/>
          </a:xfrm>
          <a:prstGeom prst="rect">
            <a:avLst/>
          </a:prstGeom>
          <a:noFill/>
        </p:spPr>
        <p:txBody>
          <a:bodyPr wrap="square">
            <a:spAutoFit/>
          </a:bodyPr>
          <a:lstStyle/>
          <a:p>
            <a:pPr algn="just">
              <a:spcAft>
                <a:spcPts val="800"/>
              </a:spcAft>
            </a:pPr>
            <a:r>
              <a:rPr lang="vi-VN" sz="30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000" b="1" i="1" dirty="0">
                <a:effectLst/>
                <a:latin typeface="Times New Roman" panose="02020603050405020304" pitchFamily="18" charset="0"/>
                <a:ea typeface="Arial" panose="020B0604020202020204" pitchFamily="34" charset="0"/>
                <a:cs typeface="Times New Roman" panose="02020603050405020304" pitchFamily="18" charset="0"/>
              </a:rPr>
              <a:t>mai, trúc:</a:t>
            </a:r>
            <a:r>
              <a:rPr lang="vi-VN" sz="30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000" dirty="0">
                <a:effectLst/>
                <a:latin typeface="Times New Roman" panose="02020603050405020304" pitchFamily="18" charset="0"/>
                <a:ea typeface="Arial" panose="020B0604020202020204" pitchFamily="34" charset="0"/>
                <a:cs typeface="Times New Roman" panose="02020603050405020304" pitchFamily="18" charset="0"/>
              </a:rPr>
              <a:t>hai loại cây chỉ sự nhớ nhung của hai người có tình cảm gắn bó (nam nữ tương tư)</a:t>
            </a: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19BDE24-0472-BAA3-30FF-C1AB07A6A729}"/>
              </a:ext>
            </a:extLst>
          </p:cNvPr>
          <p:cNvSpPr txBox="1"/>
          <p:nvPr/>
        </p:nvSpPr>
        <p:spPr>
          <a:xfrm>
            <a:off x="5909480" y="2550105"/>
            <a:ext cx="6141492" cy="1938992"/>
          </a:xfrm>
          <a:prstGeom prst="rect">
            <a:avLst/>
          </a:prstGeom>
          <a:noFill/>
        </p:spPr>
        <p:txBody>
          <a:bodyPr wrap="square">
            <a:spAutoFit/>
          </a:bodyPr>
          <a:lstStyle/>
          <a:p>
            <a:pPr algn="just">
              <a:spcAft>
                <a:spcPts val="800"/>
              </a:spcAft>
            </a:pPr>
            <a:r>
              <a:rPr lang="vi-VN" sz="30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000" b="1" i="1" dirty="0">
                <a:effectLst/>
                <a:latin typeface="Times New Roman" panose="02020603050405020304" pitchFamily="18" charset="0"/>
                <a:ea typeface="Arial" panose="020B0604020202020204" pitchFamily="34" charset="0"/>
                <a:cs typeface="Times New Roman" panose="02020603050405020304" pitchFamily="18" charset="0"/>
              </a:rPr>
              <a:t>đắng cay:</a:t>
            </a:r>
            <a:r>
              <a:rPr lang="vi-VN" sz="30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000" dirty="0">
                <a:effectLst/>
                <a:latin typeface="Times New Roman" panose="02020603050405020304" pitchFamily="18" charset="0"/>
                <a:ea typeface="Arial" panose="020B0604020202020204" pitchFamily="34" charset="0"/>
                <a:cs typeface="Times New Roman" panose="02020603050405020304" pitchFamily="18" charset="0"/>
              </a:rPr>
              <a:t>đau khổ xót xa (nghĩa từ điển); trong câu thơ, từ này chỉ những đau khổ mà mẹ phải trải qua trong cuộc đời.</a:t>
            </a: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A34139F-FEE4-081D-9FEF-8F510B172FCE}"/>
              </a:ext>
            </a:extLst>
          </p:cNvPr>
          <p:cNvSpPr txBox="1"/>
          <p:nvPr/>
        </p:nvSpPr>
        <p:spPr>
          <a:xfrm>
            <a:off x="5745707" y="4760809"/>
            <a:ext cx="6141492" cy="2503249"/>
          </a:xfrm>
          <a:prstGeom prst="rect">
            <a:avLst/>
          </a:prstGeom>
          <a:noFill/>
        </p:spPr>
        <p:txBody>
          <a:bodyPr wrap="square">
            <a:spAutoFit/>
          </a:bodyPr>
          <a:lstStyle/>
          <a:p>
            <a:pPr algn="just">
              <a:spcAft>
                <a:spcPts val="800"/>
              </a:spcAft>
            </a:pPr>
            <a:r>
              <a:rPr lang="vi-VN" sz="30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000" b="1" i="1" dirty="0">
                <a:effectLst/>
                <a:latin typeface="Times New Roman" panose="02020603050405020304" pitchFamily="18" charset="0"/>
                <a:ea typeface="Arial" panose="020B0604020202020204" pitchFamily="34" charset="0"/>
                <a:cs typeface="Times New Roman" panose="02020603050405020304" pitchFamily="18" charset="0"/>
              </a:rPr>
              <a:t>trong trẻo:</a:t>
            </a:r>
            <a:r>
              <a:rPr lang="vi-VN" sz="30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000" dirty="0">
                <a:effectLst/>
                <a:latin typeface="Times New Roman" panose="02020603050405020304" pitchFamily="18" charset="0"/>
                <a:ea typeface="Arial" panose="020B0604020202020204" pitchFamily="34" charset="0"/>
                <a:cs typeface="Times New Roman" panose="02020603050405020304" pitchFamily="18" charset="0"/>
              </a:rPr>
              <a:t>rất trong, gây cảm giác dễ chịu (nghĩa từ điển); trong câu thơ, từ này chỉ vẻ trong sáng, thanh tao trong của tâm hổn người Việt.</a:t>
            </a: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735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AC054-170B-49FC-D8DD-BC8DCB4C467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3FD895-9C5F-19BF-F89A-DA99E570322E}"/>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oogle Shape;786;p35">
            <a:extLst>
              <a:ext uri="{FF2B5EF4-FFF2-40B4-BE49-F238E27FC236}">
                <a16:creationId xmlns:a16="http://schemas.microsoft.com/office/drawing/2014/main" id="{C1807456-6DA6-2D3A-B771-70B3298DF34B}"/>
              </a:ext>
            </a:extLst>
          </p:cNvPr>
          <p:cNvGrpSpPr/>
          <p:nvPr/>
        </p:nvGrpSpPr>
        <p:grpSpPr>
          <a:xfrm rot="-2186381">
            <a:off x="7486598" y="205215"/>
            <a:ext cx="2421612" cy="2027716"/>
            <a:chOff x="-448370" y="1562715"/>
            <a:chExt cx="1587068" cy="1431702"/>
          </a:xfrm>
          <a:solidFill>
            <a:schemeClr val="bg1"/>
          </a:solidFill>
        </p:grpSpPr>
        <p:sp>
          <p:nvSpPr>
            <p:cNvPr id="5" name="Google Shape;787;p35">
              <a:extLst>
                <a:ext uri="{FF2B5EF4-FFF2-40B4-BE49-F238E27FC236}">
                  <a16:creationId xmlns:a16="http://schemas.microsoft.com/office/drawing/2014/main" id="{C9AF5CD0-2330-626E-F3B1-7F19AE64FDC4}"/>
                </a:ext>
              </a:extLst>
            </p:cNvPr>
            <p:cNvSpPr/>
            <p:nvPr/>
          </p:nvSpPr>
          <p:spPr>
            <a:xfrm>
              <a:off x="-448370" y="1562715"/>
              <a:ext cx="1587068" cy="1431702"/>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Google Shape;788;p35">
              <a:extLst>
                <a:ext uri="{FF2B5EF4-FFF2-40B4-BE49-F238E27FC236}">
                  <a16:creationId xmlns:a16="http://schemas.microsoft.com/office/drawing/2014/main" id="{E47B35D0-34DA-5B48-A3B3-9D5CDB7D3E83}"/>
                </a:ext>
              </a:extLst>
            </p:cNvPr>
            <p:cNvSpPr/>
            <p:nvPr/>
          </p:nvSpPr>
          <p:spPr>
            <a:xfrm rot="-996451">
              <a:off x="-210030" y="1729756"/>
              <a:ext cx="538462" cy="114481"/>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Google Shape;789;p35">
              <a:extLst>
                <a:ext uri="{FF2B5EF4-FFF2-40B4-BE49-F238E27FC236}">
                  <a16:creationId xmlns:a16="http://schemas.microsoft.com/office/drawing/2014/main" id="{C9E4A6C5-7363-BA57-D2CD-1F1BAA103C7D}"/>
                </a:ext>
              </a:extLst>
            </p:cNvPr>
            <p:cNvSpPr/>
            <p:nvPr/>
          </p:nvSpPr>
          <p:spPr>
            <a:xfrm rot="-998165">
              <a:off x="-149353" y="1637235"/>
              <a:ext cx="417057" cy="114481"/>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8" name="Google Shape;792;p35">
            <a:extLst>
              <a:ext uri="{FF2B5EF4-FFF2-40B4-BE49-F238E27FC236}">
                <a16:creationId xmlns:a16="http://schemas.microsoft.com/office/drawing/2014/main" id="{D0DD3968-4D04-7FE7-6EAC-DCF91604D6FA}"/>
              </a:ext>
            </a:extLst>
          </p:cNvPr>
          <p:cNvSpPr txBox="1">
            <a:spLocks/>
          </p:cNvSpPr>
          <p:nvPr/>
        </p:nvSpPr>
        <p:spPr>
          <a:xfrm>
            <a:off x="7410099" y="533682"/>
            <a:ext cx="2566800" cy="1690000"/>
          </a:xfrm>
          <a:prstGeom prst="rect">
            <a:avLst/>
          </a:prstGeom>
        </p:spPr>
        <p:txBody>
          <a:bodyPr spcFirstLastPara="1" wrap="square" lIns="121900" tIns="0" rIns="121900" bIns="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SG" sz="11500" b="1" i="0" u="none" strike="noStrike" kern="1200" cap="none" spc="0" normalizeH="0" baseline="0" noProof="0" dirty="0">
                <a:ln>
                  <a:noFill/>
                </a:ln>
                <a:solidFill>
                  <a:prstClr val="black"/>
                </a:solidFill>
                <a:effectLst/>
                <a:uLnTx/>
                <a:uFillTx/>
                <a:latin typeface="Aptos Display" panose="02110004020202020204"/>
                <a:ea typeface="+mj-ea"/>
                <a:cs typeface="+mj-cs"/>
              </a:rPr>
              <a:t>2</a:t>
            </a:r>
          </a:p>
        </p:txBody>
      </p:sp>
      <p:sp>
        <p:nvSpPr>
          <p:cNvPr id="9" name="文本框 25">
            <a:extLst>
              <a:ext uri="{FF2B5EF4-FFF2-40B4-BE49-F238E27FC236}">
                <a16:creationId xmlns:a16="http://schemas.microsoft.com/office/drawing/2014/main" id="{0D4B12EB-7201-2273-C53D-D68F279D40D6}"/>
              </a:ext>
            </a:extLst>
          </p:cNvPr>
          <p:cNvSpPr txBox="1"/>
          <p:nvPr/>
        </p:nvSpPr>
        <p:spPr>
          <a:xfrm>
            <a:off x="6238240" y="3081128"/>
            <a:ext cx="5867857" cy="702456"/>
          </a:xfrm>
          <a:prstGeom prst="rect">
            <a:avLst/>
          </a:prstGeom>
          <a:noFill/>
        </p:spPr>
        <p:txBody>
          <a:bodyPr wrap="square" rtlCol="0">
            <a:no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Bài</a:t>
            </a:r>
            <a:r>
              <a:rPr kumimoji="0" lang="en-US" sz="115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115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tập</a:t>
            </a:r>
            <a:r>
              <a:rPr kumimoji="0" lang="en-US" sz="115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2</a:t>
            </a:r>
            <a:endParaRPr kumimoji="0" lang="en-SG" sz="115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Tree>
    <p:extLst>
      <p:ext uri="{BB962C8B-B14F-4D97-AF65-F5344CB8AC3E}">
        <p14:creationId xmlns:p14="http://schemas.microsoft.com/office/powerpoint/2010/main" val="2567284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1ED12-C8EC-362D-B5C6-D09C0A7B66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DD64DCB-9D99-457C-2831-FAB5EAB95D71}"/>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108EB800-F146-EC38-54F6-07281A72632F}"/>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EB1CAF67-3F0E-E3EB-0935-F31750E8F176}"/>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FC325897-4BE5-B7C3-AFF4-2AB88FF7F3AF}"/>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7444B3F7-3019-9C8E-C4A8-01F5F7CAC4CB}"/>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B2B37279-0F82-5108-8AED-A204F66B9599}"/>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9D453CB1-867E-23C0-4C5F-8B650034EC9A}"/>
              </a:ext>
            </a:extLst>
          </p:cNvPr>
          <p:cNvGrpSpPr/>
          <p:nvPr/>
        </p:nvGrpSpPr>
        <p:grpSpPr>
          <a:xfrm>
            <a:off x="318382" y="4047916"/>
            <a:ext cx="5668953" cy="2719018"/>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5F7DCEB1-6B82-2940-DB19-5219914E1B85}"/>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BE323C71-7DC6-9D63-29D7-9CA88AB99F0C}"/>
              </a:ext>
            </a:extLst>
          </p:cNvPr>
          <p:cNvGrpSpPr/>
          <p:nvPr/>
        </p:nvGrpSpPr>
        <p:grpSpPr>
          <a:xfrm>
            <a:off x="6319026" y="3992033"/>
            <a:ext cx="5675263" cy="2741797"/>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DDAA611F-9F74-62A5-A3A8-3FDC9424370B}"/>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133BBC7D-9CDC-2945-2012-0CF9AA3BE6FE}"/>
              </a:ext>
            </a:extLst>
          </p:cNvPr>
          <p:cNvGrpSpPr/>
          <p:nvPr/>
        </p:nvGrpSpPr>
        <p:grpSpPr>
          <a:xfrm>
            <a:off x="32152" y="4811114"/>
            <a:ext cx="774963" cy="930608"/>
            <a:chOff x="0" y="0"/>
            <a:chExt cx="2021352" cy="2177661"/>
          </a:xfrm>
        </p:grpSpPr>
        <p:sp>
          <p:nvSpPr>
            <p:cNvPr id="16" name="Freeform 14">
              <a:extLst>
                <a:ext uri="{FF2B5EF4-FFF2-40B4-BE49-F238E27FC236}">
                  <a16:creationId xmlns:a16="http://schemas.microsoft.com/office/drawing/2014/main" id="{10EA6AF0-C173-3D0D-C35B-C6A923F2EEA8}"/>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A4B080F5-4D12-5D4A-6087-82F62B4A5017}"/>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8B36E2A1-BA45-3D7F-E750-61A79B880FD0}"/>
              </a:ext>
            </a:extLst>
          </p:cNvPr>
          <p:cNvGrpSpPr/>
          <p:nvPr/>
        </p:nvGrpSpPr>
        <p:grpSpPr>
          <a:xfrm>
            <a:off x="6050422" y="4769137"/>
            <a:ext cx="934564" cy="972585"/>
            <a:chOff x="0" y="0"/>
            <a:chExt cx="2021352" cy="2177661"/>
          </a:xfrm>
        </p:grpSpPr>
        <p:sp>
          <p:nvSpPr>
            <p:cNvPr id="21" name="Freeform 17">
              <a:extLst>
                <a:ext uri="{FF2B5EF4-FFF2-40B4-BE49-F238E27FC236}">
                  <a16:creationId xmlns:a16="http://schemas.microsoft.com/office/drawing/2014/main" id="{2721819D-F24D-DD6B-EDA8-CA0E055CE6BF}"/>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D2F3BBDF-3173-A6B2-888D-3D6CCA4DE3F0}"/>
                </a:ext>
              </a:extLst>
            </p:cNvPr>
            <p:cNvSpPr txBox="1"/>
            <p:nvPr/>
          </p:nvSpPr>
          <p:spPr>
            <a:xfrm>
              <a:off x="366574" y="513113"/>
              <a:ext cx="1436829" cy="96348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b</a:t>
              </a:r>
            </a:p>
          </p:txBody>
        </p:sp>
      </p:grpSp>
      <p:sp>
        <p:nvSpPr>
          <p:cNvPr id="23" name="Freeform 11">
            <a:extLst>
              <a:ext uri="{FF2B5EF4-FFF2-40B4-BE49-F238E27FC236}">
                <a16:creationId xmlns:a16="http://schemas.microsoft.com/office/drawing/2014/main" id="{E808818E-E9FA-F2C2-6CD8-5A54062EEEF6}"/>
              </a:ext>
            </a:extLst>
          </p:cNvPr>
          <p:cNvSpPr/>
          <p:nvPr/>
        </p:nvSpPr>
        <p:spPr>
          <a:xfrm rot="10050019" flipH="1">
            <a:off x="108001" y="1357391"/>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2E706A13-A2FA-FE9A-0F4F-E5BF25DBDCD8}"/>
              </a:ext>
            </a:extLst>
          </p:cNvPr>
          <p:cNvGrpSpPr/>
          <p:nvPr/>
        </p:nvGrpSpPr>
        <p:grpSpPr>
          <a:xfrm>
            <a:off x="826278" y="1347770"/>
            <a:ext cx="11044876" cy="2488079"/>
            <a:chOff x="0" y="0"/>
            <a:chExt cx="5740378" cy="584912"/>
          </a:xfrm>
        </p:grpSpPr>
        <p:sp>
          <p:nvSpPr>
            <p:cNvPr id="25" name="Freeform 4">
              <a:extLst>
                <a:ext uri="{FF2B5EF4-FFF2-40B4-BE49-F238E27FC236}">
                  <a16:creationId xmlns:a16="http://schemas.microsoft.com/office/drawing/2014/main" id="{EEC85FE4-6DBA-6DBD-4470-D268837CD79B}"/>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BFF8F316-C292-58AD-9476-DA1621B7B7C8}"/>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76344E95-9326-E148-1208-074DF5EE7E8D}"/>
              </a:ext>
            </a:extLst>
          </p:cNvPr>
          <p:cNvSpPr txBox="1"/>
          <p:nvPr/>
        </p:nvSpPr>
        <p:spPr>
          <a:xfrm>
            <a:off x="893037" y="4411103"/>
            <a:ext cx="4677861" cy="1569660"/>
          </a:xfrm>
          <a:prstGeom prst="rect">
            <a:avLst/>
          </a:prstGeom>
          <a:noFill/>
        </p:spPr>
        <p:txBody>
          <a:bodyPr wrap="square">
            <a:spAutoFit/>
          </a:bodyPr>
          <a:lstStyle/>
          <a:p>
            <a:pPr algn="just">
              <a:spcAft>
                <a:spcPts val="800"/>
              </a:spcAft>
            </a:pPr>
            <a:r>
              <a:rPr lang="vi-VN" sz="3200" b="1" i="1" dirty="0">
                <a:effectLst/>
                <a:latin typeface="Times New Roman" panose="02020603050405020304" pitchFamily="18" charset="0"/>
                <a:ea typeface="Arial" panose="020B0604020202020204" pitchFamily="34" charset="0"/>
                <a:cs typeface="Times New Roman" panose="02020603050405020304" pitchFamily="18" charset="0"/>
              </a:rPr>
              <a:t>nhọc nhằn:</a:t>
            </a:r>
            <a:r>
              <a:rPr lang="vi-VN"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Làm nổi bật cảnh lao động cực nhọc, vất vả của những người thợ</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3B2EC37-8462-F56A-6E71-D4AF9AACE749}"/>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76B8347E-EEF9-4947-67E7-621D563A2C31}"/>
              </a:ext>
            </a:extLst>
          </p:cNvPr>
          <p:cNvSpPr txBox="1"/>
          <p:nvPr/>
        </p:nvSpPr>
        <p:spPr>
          <a:xfrm>
            <a:off x="807115" y="109584"/>
            <a:ext cx="9017605" cy="1077218"/>
          </a:xfrm>
          <a:prstGeom prst="rect">
            <a:avLst/>
          </a:prstGeom>
          <a:noFill/>
        </p:spPr>
        <p:txBody>
          <a:bodyPr wrap="square">
            <a:spAutoFit/>
          </a:bodyPr>
          <a:lstStyle/>
          <a:p>
            <a:pPr marL="30480" marR="30480"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tập 2</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767512F-D1F3-6A85-2C3E-84A82C62E72B}"/>
              </a:ext>
            </a:extLst>
          </p:cNvPr>
          <p:cNvSpPr txBox="1"/>
          <p:nvPr/>
        </p:nvSpPr>
        <p:spPr>
          <a:xfrm>
            <a:off x="7210866" y="4130403"/>
            <a:ext cx="4373275" cy="2554545"/>
          </a:xfrm>
          <a:prstGeom prst="rect">
            <a:avLst/>
          </a:prstGeom>
          <a:noFill/>
        </p:spPr>
        <p:txBody>
          <a:bodyPr wrap="square">
            <a:spAutoFit/>
          </a:bodyPr>
          <a:lstStyle/>
          <a:p>
            <a:pPr algn="just">
              <a:spcAft>
                <a:spcPts val="800"/>
              </a:spcAft>
            </a:pPr>
            <a:r>
              <a:rPr lang="vi-VN" sz="3200" b="1" i="1" dirty="0">
                <a:effectLst/>
                <a:latin typeface="Times New Roman" panose="02020603050405020304" pitchFamily="18" charset="0"/>
                <a:ea typeface="Arial" panose="020B0604020202020204" pitchFamily="34" charset="0"/>
                <a:cs typeface="Times New Roman" panose="02020603050405020304" pitchFamily="18" charset="0"/>
              </a:rPr>
              <a:t>dập dồn:</a:t>
            </a:r>
            <a:r>
              <a:rPr lang="vi-VN"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diễn tả hình ảnh nước lũ dâng cao và mạnh, tạo thành những đợt sóng lũ liên tiếp ập tới, làm xói lở chân đê.</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5">
            <a:extLst>
              <a:ext uri="{FF2B5EF4-FFF2-40B4-BE49-F238E27FC236}">
                <a16:creationId xmlns:a16="http://schemas.microsoft.com/office/drawing/2014/main" id="{A3FCDBC4-0CFA-5F71-A4B8-84F282153F3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0527" r="31208" b="-1"/>
          <a:stretch/>
        </p:blipFill>
        <p:spPr>
          <a:xfrm>
            <a:off x="9410218" y="-137451"/>
            <a:ext cx="2637302" cy="1382426"/>
          </a:xfrm>
          <a:prstGeom prst="rect">
            <a:avLst/>
          </a:prstGeom>
        </p:spPr>
      </p:pic>
      <p:sp>
        <p:nvSpPr>
          <p:cNvPr id="30" name="TextBox 29">
            <a:extLst>
              <a:ext uri="{FF2B5EF4-FFF2-40B4-BE49-F238E27FC236}">
                <a16:creationId xmlns:a16="http://schemas.microsoft.com/office/drawing/2014/main" id="{8870CA62-E42C-9ADA-D56E-575683B3B645}"/>
              </a:ext>
            </a:extLst>
          </p:cNvPr>
          <p:cNvSpPr txBox="1"/>
          <p:nvPr/>
        </p:nvSpPr>
        <p:spPr>
          <a:xfrm>
            <a:off x="905466" y="1442707"/>
            <a:ext cx="10886176" cy="2964914"/>
          </a:xfrm>
          <a:prstGeom prst="rect">
            <a:avLst/>
          </a:prstGeom>
          <a:noFill/>
        </p:spPr>
        <p:txBody>
          <a:bodyPr wrap="square">
            <a:spAutoFit/>
          </a:bodyPr>
          <a:lstStyle/>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SG" sz="3200" b="1" dirty="0">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nhọc</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nhằn</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lau</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khuya</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lụa</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thoi</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dập</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dồn</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B60E2975-CE93-467D-0911-B1E73C0D13A7}"/>
              </a:ext>
            </a:extLst>
          </p:cNvPr>
          <p:cNvCxnSpPr/>
          <p:nvPr/>
        </p:nvCxnSpPr>
        <p:spPr>
          <a:xfrm>
            <a:off x="3684896" y="1983708"/>
            <a:ext cx="17742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F36ACF-2067-D6C7-B370-15E3B60823B5}"/>
              </a:ext>
            </a:extLst>
          </p:cNvPr>
          <p:cNvCxnSpPr>
            <a:cxnSpLocks/>
          </p:cNvCxnSpPr>
          <p:nvPr/>
        </p:nvCxnSpPr>
        <p:spPr>
          <a:xfrm>
            <a:off x="2033896" y="3746544"/>
            <a:ext cx="143320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44108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70C2D2-87A9-7138-D586-EBB03DAC6BBD}"/>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EF31CBD-E4C2-8E4F-BA0D-B9A25D07B8AF}"/>
              </a:ext>
            </a:extLst>
          </p:cNvPr>
          <p:cNvPicPr>
            <a:picLocks noChangeAspect="1"/>
          </p:cNvPicPr>
          <p:nvPr/>
        </p:nvPicPr>
        <p:blipFill rotWithShape="1">
          <a:blip r:embed="rId3">
            <a:clrChange>
              <a:clrFrom>
                <a:srgbClr val="FFFFFF"/>
              </a:clrFrom>
              <a:clrTo>
                <a:srgbClr val="FFFFFF">
                  <a:alpha val="0"/>
                </a:srgbClr>
              </a:clrTo>
            </a:clrChange>
          </a:blip>
          <a:srcRect l="17967" t="44608" r="24677" b="3017"/>
          <a:stretch/>
        </p:blipFill>
        <p:spPr>
          <a:xfrm>
            <a:off x="2355448" y="503861"/>
            <a:ext cx="7481103" cy="4548592"/>
          </a:xfrm>
          <a:prstGeom prst="rect">
            <a:avLst/>
          </a:prstGeom>
        </p:spPr>
      </p:pic>
      <p:sp>
        <p:nvSpPr>
          <p:cNvPr id="5" name="Rectangle 4">
            <a:extLst>
              <a:ext uri="{FF2B5EF4-FFF2-40B4-BE49-F238E27FC236}">
                <a16:creationId xmlns:a16="http://schemas.microsoft.com/office/drawing/2014/main" id="{A8EACC7D-A0CE-573A-ED03-BD6A25F1E2C9}"/>
              </a:ext>
            </a:extLst>
          </p:cNvPr>
          <p:cNvSpPr/>
          <p:nvPr/>
        </p:nvSpPr>
        <p:spPr>
          <a:xfrm>
            <a:off x="9722734" y="4676172"/>
            <a:ext cx="520861" cy="1088020"/>
          </a:xfrm>
          <a:prstGeom prst="rect">
            <a:avLst/>
          </a:prstGeom>
          <a:solidFill>
            <a:srgbClr val="415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a:extLst>
              <a:ext uri="{FF2B5EF4-FFF2-40B4-BE49-F238E27FC236}">
                <a16:creationId xmlns:a16="http://schemas.microsoft.com/office/drawing/2014/main" id="{46C7CE19-A3B4-1908-4265-1C2A66662335}"/>
              </a:ext>
            </a:extLst>
          </p:cNvPr>
          <p:cNvSpPr/>
          <p:nvPr/>
        </p:nvSpPr>
        <p:spPr>
          <a:xfrm rot="675470">
            <a:off x="5673279" y="5938148"/>
            <a:ext cx="136179" cy="687466"/>
          </a:xfrm>
          <a:prstGeom prst="rect">
            <a:avLst/>
          </a:prstGeom>
          <a:solidFill>
            <a:srgbClr val="FCFE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731768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FEF20-C706-E8CC-B567-A67701733A9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37D987A-B66B-9378-F46F-26DEBAC1E81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1375B43-FD3C-047C-C75F-53AB1F4D45A3}"/>
              </a:ext>
            </a:extLst>
          </p:cNvPr>
          <p:cNvSpPr txBox="1"/>
          <p:nvPr/>
        </p:nvSpPr>
        <p:spPr>
          <a:xfrm>
            <a:off x="0" y="651173"/>
            <a:ext cx="5036024" cy="6924973"/>
          </a:xfrm>
          <a:prstGeom prst="rect">
            <a:avLst/>
          </a:prstGeom>
          <a:noFill/>
        </p:spPr>
        <p:txBody>
          <a:bodyPr wrap="square">
            <a:spAutoFit/>
          </a:bodyPr>
          <a:lstStyle/>
          <a:p>
            <a:pPr marL="30480" marR="30480" algn="just">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tập 2</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ríu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huyền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87B9834-8F99-4D94-7ABB-A87E72BDB6E2}"/>
              </a:ext>
            </a:extLst>
          </p:cNvPr>
          <p:cNvSpPr txBox="1"/>
          <p:nvPr/>
        </p:nvSpPr>
        <p:spPr>
          <a:xfrm>
            <a:off x="5909480" y="281556"/>
            <a:ext cx="5977719" cy="1877437"/>
          </a:xfrm>
          <a:prstGeom prst="rect">
            <a:avLst/>
          </a:prstGeom>
          <a:noFill/>
        </p:spPr>
        <p:txBody>
          <a:bodyPr wrap="square">
            <a:spAutoFit/>
          </a:bodyPr>
          <a:lstStyle/>
          <a:p>
            <a:pPr algn="just"/>
            <a:r>
              <a:rPr lang="vi-VN" sz="2900" b="1" i="1" dirty="0">
                <a:latin typeface="Times New Roman" panose="02020603050405020304" pitchFamily="18" charset="0"/>
                <a:cs typeface="Times New Roman" panose="02020603050405020304" pitchFamily="18" charset="0"/>
              </a:rPr>
              <a:t>tha thiết</a:t>
            </a:r>
            <a:r>
              <a:rPr lang="vi-VN" sz="2900" b="1" dirty="0">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thể hiện một đặc điểm của tiếng Việt là hàm chứa, biểu đạt những tình cảm thắm thiết.</a:t>
            </a:r>
            <a:endParaRPr lang="en-SG" sz="2900" dirty="0">
              <a:latin typeface="Times New Roman" panose="02020603050405020304" pitchFamily="18" charset="0"/>
              <a:cs typeface="Times New Roman" panose="02020603050405020304" pitchFamily="18" charset="0"/>
            </a:endParaRPr>
          </a:p>
          <a:p>
            <a:pPr algn="just">
              <a:spcAft>
                <a:spcPts val="800"/>
              </a:spcAft>
            </a:pPr>
            <a:endParaRPr lang="en-SG" sz="2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264BB7B-54D7-E82A-B33E-F293AE0807E7}"/>
              </a:ext>
            </a:extLst>
          </p:cNvPr>
          <p:cNvSpPr txBox="1"/>
          <p:nvPr/>
        </p:nvSpPr>
        <p:spPr>
          <a:xfrm>
            <a:off x="5909480" y="2465818"/>
            <a:ext cx="6141492" cy="1877437"/>
          </a:xfrm>
          <a:prstGeom prst="rect">
            <a:avLst/>
          </a:prstGeom>
          <a:noFill/>
        </p:spPr>
        <p:txBody>
          <a:bodyPr wrap="square">
            <a:spAutoFit/>
          </a:bodyPr>
          <a:lstStyle/>
          <a:p>
            <a:pPr algn="just"/>
            <a:r>
              <a:rPr lang="vi-VN" sz="2900" b="1" i="1" dirty="0">
                <a:latin typeface="Times New Roman" panose="02020603050405020304" pitchFamily="18" charset="0"/>
                <a:cs typeface="Times New Roman" panose="02020603050405020304" pitchFamily="18" charset="0"/>
              </a:rPr>
              <a:t>ríu rít</a:t>
            </a:r>
            <a:r>
              <a:rPr lang="vi-VN" sz="2900" b="1" dirty="0">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miêu tả nét cao, trong của tiếng Việt với nhiều âm thanh đan xen và có khả năng biểu đạt mọi tâm tư tình cảm của con người.</a:t>
            </a:r>
            <a:endParaRPr lang="en-SG" sz="29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5CA98E1-414A-84C9-E465-9EE368806672}"/>
              </a:ext>
            </a:extLst>
          </p:cNvPr>
          <p:cNvSpPr txBox="1"/>
          <p:nvPr/>
        </p:nvSpPr>
        <p:spPr>
          <a:xfrm>
            <a:off x="5745707" y="4760809"/>
            <a:ext cx="6141492" cy="1877437"/>
          </a:xfrm>
          <a:prstGeom prst="rect">
            <a:avLst/>
          </a:prstGeom>
          <a:noFill/>
        </p:spPr>
        <p:txBody>
          <a:bodyPr wrap="square">
            <a:spAutoFit/>
          </a:bodyPr>
          <a:lstStyle/>
          <a:p>
            <a:pPr algn="just"/>
            <a:r>
              <a:rPr lang="vi-VN" sz="2900" b="1" i="1" dirty="0">
                <a:latin typeface="Times New Roman" panose="02020603050405020304" pitchFamily="18" charset="0"/>
                <a:cs typeface="Times New Roman" panose="02020603050405020304" pitchFamily="18" charset="0"/>
              </a:rPr>
              <a:t>chênh vênh</a:t>
            </a:r>
            <a:r>
              <a:rPr lang="vi-VN" sz="2900" b="1" dirty="0">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thể hiện cảm nhận của nhà thơ về đặc điểm mà dấu ngã trong tiếng Việt biểu đạt, đó là cảm giác trơ trọi, thiếu vững chãi.</a:t>
            </a:r>
            <a:endParaRPr lang="en-SG" sz="2900" dirty="0">
              <a:latin typeface="Times New Roman" panose="02020603050405020304" pitchFamily="18" charset="0"/>
              <a:cs typeface="Times New Roman" panose="02020603050405020304" pitchFamily="18" charset="0"/>
            </a:endParaRPr>
          </a:p>
        </p:txBody>
      </p:sp>
      <p:cxnSp>
        <p:nvCxnSpPr>
          <p:cNvPr id="2" name="Straight Connector 1">
            <a:extLst>
              <a:ext uri="{FF2B5EF4-FFF2-40B4-BE49-F238E27FC236}">
                <a16:creationId xmlns:a16="http://schemas.microsoft.com/office/drawing/2014/main" id="{67611434-E606-0BFC-98C2-9DB8EBAB1A73}"/>
              </a:ext>
            </a:extLst>
          </p:cNvPr>
          <p:cNvCxnSpPr>
            <a:cxnSpLocks/>
          </p:cNvCxnSpPr>
          <p:nvPr/>
        </p:nvCxnSpPr>
        <p:spPr>
          <a:xfrm>
            <a:off x="1009935" y="3456296"/>
            <a:ext cx="12146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08AD620-D22A-4A98-722E-376364087895}"/>
              </a:ext>
            </a:extLst>
          </p:cNvPr>
          <p:cNvCxnSpPr>
            <a:cxnSpLocks/>
          </p:cNvCxnSpPr>
          <p:nvPr/>
        </p:nvCxnSpPr>
        <p:spPr>
          <a:xfrm>
            <a:off x="3223148" y="4389886"/>
            <a:ext cx="9257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4FEF86-4653-9843-30C5-EAD3B2E094FE}"/>
              </a:ext>
            </a:extLst>
          </p:cNvPr>
          <p:cNvCxnSpPr>
            <a:cxnSpLocks/>
          </p:cNvCxnSpPr>
          <p:nvPr/>
        </p:nvCxnSpPr>
        <p:spPr>
          <a:xfrm>
            <a:off x="4014717" y="6280753"/>
            <a:ext cx="9257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B84831-118C-13DA-92F7-5E61FF3E7402}"/>
              </a:ext>
            </a:extLst>
          </p:cNvPr>
          <p:cNvCxnSpPr>
            <a:cxnSpLocks/>
          </p:cNvCxnSpPr>
          <p:nvPr/>
        </p:nvCxnSpPr>
        <p:spPr>
          <a:xfrm>
            <a:off x="84162" y="6722286"/>
            <a:ext cx="73470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902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EA321B85-6707-FAEF-53CE-4A19CA17839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CA0B9D9-0788-AA47-7A0B-762CD23D5BC0}"/>
              </a:ext>
            </a:extLst>
          </p:cNvPr>
          <p:cNvSpPr txBox="1"/>
          <p:nvPr/>
        </p:nvSpPr>
        <p:spPr>
          <a:xfrm>
            <a:off x="1146964" y="296878"/>
            <a:ext cx="9898072" cy="1081899"/>
          </a:xfrm>
          <a:prstGeom prst="rect">
            <a:avLst/>
          </a:prstGeom>
          <a:noFill/>
        </p:spPr>
        <p:txBody>
          <a:bodyPr wrap="square">
            <a:spAutoFit/>
          </a:bodyPr>
          <a:lstStyle/>
          <a:p>
            <a:pPr algn="ctr">
              <a:lnSpc>
                <a:spcPct val="150000"/>
              </a:lnSpc>
              <a:spcAft>
                <a:spcPts val="800"/>
              </a:spcAft>
            </a:pPr>
            <a:r>
              <a:rPr lang="en-US" sz="4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BÀI TẬP 2</a:t>
            </a:r>
            <a:endParaRPr lang="en-SG" sz="48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FB28BB-12FC-0283-19EA-146D05878905}"/>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C1A8CE21-5E09-7778-0D19-2B4703CEC263}"/>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C8879316-841C-5CB8-7AFF-757E204ABFC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12;p24">
            <a:extLst>
              <a:ext uri="{FF2B5EF4-FFF2-40B4-BE49-F238E27FC236}">
                <a16:creationId xmlns:a16="http://schemas.microsoft.com/office/drawing/2014/main" id="{3B61C406-2175-E3DE-60C1-1469FBA0CFCE}"/>
              </a:ext>
            </a:extLst>
          </p:cNvPr>
          <p:cNvSpPr/>
          <p:nvPr/>
        </p:nvSpPr>
        <p:spPr>
          <a:xfrm>
            <a:off x="1580762" y="1563087"/>
            <a:ext cx="984000" cy="984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3" name="Google Shape;513;p24">
            <a:extLst>
              <a:ext uri="{FF2B5EF4-FFF2-40B4-BE49-F238E27FC236}">
                <a16:creationId xmlns:a16="http://schemas.microsoft.com/office/drawing/2014/main" id="{158945E6-6DBC-C53A-ED19-9166EAA73D90}"/>
              </a:ext>
            </a:extLst>
          </p:cNvPr>
          <p:cNvSpPr/>
          <p:nvPr/>
        </p:nvSpPr>
        <p:spPr>
          <a:xfrm>
            <a:off x="9326528" y="1578504"/>
            <a:ext cx="984000" cy="984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4" name="Google Shape;520;p24">
            <a:extLst>
              <a:ext uri="{FF2B5EF4-FFF2-40B4-BE49-F238E27FC236}">
                <a16:creationId xmlns:a16="http://schemas.microsoft.com/office/drawing/2014/main" id="{29D2B8B0-2480-A901-3ABF-1947497ED53E}"/>
              </a:ext>
            </a:extLst>
          </p:cNvPr>
          <p:cNvSpPr/>
          <p:nvPr/>
        </p:nvSpPr>
        <p:spPr>
          <a:xfrm>
            <a:off x="3324317" y="1724973"/>
            <a:ext cx="5408106" cy="683010"/>
          </a:xfrm>
          <a:prstGeom prst="roundRect">
            <a:avLst>
              <a:gd name="adj" fmla="val 50000"/>
            </a:avLst>
          </a:prstGeom>
          <a:solidFill>
            <a:schemeClr val="accent6">
              <a:lumMod val="40000"/>
              <a:lumOff val="6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en-US" sz="4400" b="1" dirty="0">
                <a:solidFill>
                  <a:schemeClr val="bg1">
                    <a:lumMod val="10000"/>
                  </a:schemeClr>
                </a:solidFill>
                <a:latin typeface="Times New Roman" panose="02020603050405020304" pitchFamily="18" charset="0"/>
                <a:cs typeface="Times New Roman" panose="02020603050405020304" pitchFamily="18" charset="0"/>
              </a:rPr>
              <a:t>LƯU Ý  </a:t>
            </a:r>
            <a:endParaRPr kumimoji="0" lang="en-SG" sz="44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Arial"/>
            </a:endParaRPr>
          </a:p>
        </p:txBody>
      </p:sp>
      <p:cxnSp>
        <p:nvCxnSpPr>
          <p:cNvPr id="6" name="Google Shape;521;p24">
            <a:extLst>
              <a:ext uri="{FF2B5EF4-FFF2-40B4-BE49-F238E27FC236}">
                <a16:creationId xmlns:a16="http://schemas.microsoft.com/office/drawing/2014/main" id="{F007E4A3-396A-4D54-1810-598375F95A3C}"/>
              </a:ext>
            </a:extLst>
          </p:cNvPr>
          <p:cNvCxnSpPr>
            <a:cxnSpLocks/>
            <a:stCxn id="4" idx="1"/>
            <a:endCxn id="2" idx="6"/>
          </p:cNvCxnSpPr>
          <p:nvPr/>
        </p:nvCxnSpPr>
        <p:spPr>
          <a:xfrm flipH="1" flipV="1">
            <a:off x="2564762" y="2055087"/>
            <a:ext cx="759555" cy="11391"/>
          </a:xfrm>
          <a:prstGeom prst="straightConnector1">
            <a:avLst/>
          </a:prstGeom>
          <a:noFill/>
          <a:ln w="19050" cap="flat" cmpd="sng">
            <a:solidFill>
              <a:srgbClr val="000000"/>
            </a:solidFill>
            <a:prstDash val="solid"/>
            <a:round/>
            <a:headEnd type="none" w="med" len="med"/>
            <a:tailEnd type="none" w="med" len="med"/>
          </a:ln>
        </p:spPr>
      </p:cxnSp>
      <p:cxnSp>
        <p:nvCxnSpPr>
          <p:cNvPr id="7" name="Google Shape;522;p24">
            <a:extLst>
              <a:ext uri="{FF2B5EF4-FFF2-40B4-BE49-F238E27FC236}">
                <a16:creationId xmlns:a16="http://schemas.microsoft.com/office/drawing/2014/main" id="{B9EB2B28-CDF3-181B-D9C7-8B4772BF814D}"/>
              </a:ext>
            </a:extLst>
          </p:cNvPr>
          <p:cNvCxnSpPr>
            <a:cxnSpLocks/>
            <a:stCxn id="4" idx="3"/>
            <a:endCxn id="3" idx="2"/>
          </p:cNvCxnSpPr>
          <p:nvPr/>
        </p:nvCxnSpPr>
        <p:spPr>
          <a:xfrm>
            <a:off x="8732423" y="2066478"/>
            <a:ext cx="594105" cy="4026"/>
          </a:xfrm>
          <a:prstGeom prst="straightConnector1">
            <a:avLst/>
          </a:prstGeom>
          <a:noFill/>
          <a:ln w="19050" cap="flat" cmpd="sng">
            <a:solidFill>
              <a:srgbClr val="000000"/>
            </a:solidFill>
            <a:prstDash val="solid"/>
            <a:round/>
            <a:headEnd type="none" w="med" len="med"/>
            <a:tailEnd type="none" w="med" len="med"/>
          </a:ln>
        </p:spPr>
      </p:cxnSp>
      <p:grpSp>
        <p:nvGrpSpPr>
          <p:cNvPr id="8" name="Google Shape;523;p24">
            <a:extLst>
              <a:ext uri="{FF2B5EF4-FFF2-40B4-BE49-F238E27FC236}">
                <a16:creationId xmlns:a16="http://schemas.microsoft.com/office/drawing/2014/main" id="{1B0E0CC2-B352-D525-910C-3AC99393EB07}"/>
              </a:ext>
            </a:extLst>
          </p:cNvPr>
          <p:cNvGrpSpPr/>
          <p:nvPr/>
        </p:nvGrpSpPr>
        <p:grpSpPr>
          <a:xfrm>
            <a:off x="9566311" y="1809579"/>
            <a:ext cx="511381" cy="451221"/>
            <a:chOff x="5528632" y="4234340"/>
            <a:chExt cx="383536" cy="338416"/>
          </a:xfrm>
        </p:grpSpPr>
        <p:sp>
          <p:nvSpPr>
            <p:cNvPr id="9" name="Google Shape;524;p24">
              <a:extLst>
                <a:ext uri="{FF2B5EF4-FFF2-40B4-BE49-F238E27FC236}">
                  <a16:creationId xmlns:a16="http://schemas.microsoft.com/office/drawing/2014/main" id="{E20C30E0-D9D0-4ECF-B1D8-9EBFC236F96F}"/>
                </a:ext>
              </a:extLst>
            </p:cNvPr>
            <p:cNvSpPr/>
            <p:nvPr/>
          </p:nvSpPr>
          <p:spPr>
            <a:xfrm>
              <a:off x="5528632" y="4234340"/>
              <a:ext cx="383536" cy="338416"/>
            </a:xfrm>
            <a:custGeom>
              <a:avLst/>
              <a:gdLst/>
              <a:ahLst/>
              <a:cxnLst/>
              <a:rect l="l" t="t" r="r" b="b"/>
              <a:pathLst>
                <a:path w="782" h="690" extrusionOk="0">
                  <a:moveTo>
                    <a:pt x="92" y="329"/>
                  </a:moveTo>
                  <a:lnTo>
                    <a:pt x="16" y="329"/>
                  </a:lnTo>
                  <a:cubicBezTo>
                    <a:pt x="7" y="329"/>
                    <a:pt x="0" y="335"/>
                    <a:pt x="0" y="344"/>
                  </a:cubicBezTo>
                  <a:cubicBezTo>
                    <a:pt x="0" y="352"/>
                    <a:pt x="7" y="359"/>
                    <a:pt x="16" y="359"/>
                  </a:cubicBezTo>
                  <a:lnTo>
                    <a:pt x="92" y="359"/>
                  </a:lnTo>
                  <a:cubicBezTo>
                    <a:pt x="98" y="381"/>
                    <a:pt x="118" y="396"/>
                    <a:pt x="140" y="397"/>
                  </a:cubicBezTo>
                  <a:cubicBezTo>
                    <a:pt x="164" y="398"/>
                    <a:pt x="187" y="382"/>
                    <a:pt x="194" y="359"/>
                  </a:cubicBezTo>
                  <a:lnTo>
                    <a:pt x="294" y="359"/>
                  </a:lnTo>
                  <a:cubicBezTo>
                    <a:pt x="299" y="376"/>
                    <a:pt x="313" y="390"/>
                    <a:pt x="330" y="395"/>
                  </a:cubicBezTo>
                  <a:lnTo>
                    <a:pt x="330" y="443"/>
                  </a:lnTo>
                  <a:lnTo>
                    <a:pt x="248" y="443"/>
                  </a:lnTo>
                  <a:cubicBezTo>
                    <a:pt x="229" y="443"/>
                    <a:pt x="213" y="459"/>
                    <a:pt x="213" y="478"/>
                  </a:cubicBezTo>
                  <a:lnTo>
                    <a:pt x="213" y="481"/>
                  </a:lnTo>
                  <a:lnTo>
                    <a:pt x="175" y="481"/>
                  </a:lnTo>
                  <a:cubicBezTo>
                    <a:pt x="155" y="481"/>
                    <a:pt x="138" y="497"/>
                    <a:pt x="138" y="518"/>
                  </a:cubicBezTo>
                  <a:lnTo>
                    <a:pt x="138" y="616"/>
                  </a:lnTo>
                  <a:cubicBezTo>
                    <a:pt x="138" y="636"/>
                    <a:pt x="155" y="653"/>
                    <a:pt x="175" y="653"/>
                  </a:cubicBezTo>
                  <a:lnTo>
                    <a:pt x="213" y="653"/>
                  </a:lnTo>
                  <a:lnTo>
                    <a:pt x="213" y="655"/>
                  </a:lnTo>
                  <a:cubicBezTo>
                    <a:pt x="213" y="675"/>
                    <a:pt x="229" y="690"/>
                    <a:pt x="248" y="690"/>
                  </a:cubicBezTo>
                  <a:lnTo>
                    <a:pt x="278" y="690"/>
                  </a:lnTo>
                  <a:cubicBezTo>
                    <a:pt x="287" y="690"/>
                    <a:pt x="294" y="683"/>
                    <a:pt x="294" y="675"/>
                  </a:cubicBezTo>
                  <a:cubicBezTo>
                    <a:pt x="294" y="667"/>
                    <a:pt x="287" y="660"/>
                    <a:pt x="278" y="660"/>
                  </a:cubicBezTo>
                  <a:lnTo>
                    <a:pt x="248" y="660"/>
                  </a:lnTo>
                  <a:cubicBezTo>
                    <a:pt x="246" y="660"/>
                    <a:pt x="244" y="658"/>
                    <a:pt x="244" y="655"/>
                  </a:cubicBezTo>
                  <a:lnTo>
                    <a:pt x="244" y="619"/>
                  </a:lnTo>
                  <a:cubicBezTo>
                    <a:pt x="244" y="617"/>
                    <a:pt x="246" y="615"/>
                    <a:pt x="248" y="615"/>
                  </a:cubicBezTo>
                  <a:lnTo>
                    <a:pt x="443" y="615"/>
                  </a:lnTo>
                  <a:cubicBezTo>
                    <a:pt x="445" y="615"/>
                    <a:pt x="447" y="617"/>
                    <a:pt x="447" y="619"/>
                  </a:cubicBezTo>
                  <a:lnTo>
                    <a:pt x="447" y="655"/>
                  </a:lnTo>
                  <a:cubicBezTo>
                    <a:pt x="447" y="658"/>
                    <a:pt x="445" y="660"/>
                    <a:pt x="443" y="660"/>
                  </a:cubicBezTo>
                  <a:lnTo>
                    <a:pt x="413" y="660"/>
                  </a:lnTo>
                  <a:cubicBezTo>
                    <a:pt x="404" y="660"/>
                    <a:pt x="397" y="667"/>
                    <a:pt x="397" y="675"/>
                  </a:cubicBezTo>
                  <a:cubicBezTo>
                    <a:pt x="397" y="683"/>
                    <a:pt x="404" y="690"/>
                    <a:pt x="413" y="690"/>
                  </a:cubicBezTo>
                  <a:lnTo>
                    <a:pt x="443" y="690"/>
                  </a:lnTo>
                  <a:cubicBezTo>
                    <a:pt x="462" y="690"/>
                    <a:pt x="477" y="675"/>
                    <a:pt x="477" y="655"/>
                  </a:cubicBezTo>
                  <a:lnTo>
                    <a:pt x="477" y="619"/>
                  </a:lnTo>
                  <a:cubicBezTo>
                    <a:pt x="477" y="600"/>
                    <a:pt x="462" y="584"/>
                    <a:pt x="443" y="584"/>
                  </a:cubicBezTo>
                  <a:lnTo>
                    <a:pt x="248" y="584"/>
                  </a:lnTo>
                  <a:cubicBezTo>
                    <a:pt x="229" y="584"/>
                    <a:pt x="213" y="600"/>
                    <a:pt x="213" y="619"/>
                  </a:cubicBezTo>
                  <a:lnTo>
                    <a:pt x="213" y="622"/>
                  </a:lnTo>
                  <a:lnTo>
                    <a:pt x="175" y="622"/>
                  </a:lnTo>
                  <a:cubicBezTo>
                    <a:pt x="172" y="622"/>
                    <a:pt x="169" y="619"/>
                    <a:pt x="169" y="616"/>
                  </a:cubicBezTo>
                  <a:lnTo>
                    <a:pt x="169" y="518"/>
                  </a:lnTo>
                  <a:cubicBezTo>
                    <a:pt x="169" y="514"/>
                    <a:pt x="172" y="511"/>
                    <a:pt x="175" y="511"/>
                  </a:cubicBezTo>
                  <a:lnTo>
                    <a:pt x="213" y="511"/>
                  </a:lnTo>
                  <a:lnTo>
                    <a:pt x="213" y="514"/>
                  </a:lnTo>
                  <a:cubicBezTo>
                    <a:pt x="213" y="533"/>
                    <a:pt x="229" y="549"/>
                    <a:pt x="248" y="549"/>
                  </a:cubicBezTo>
                  <a:lnTo>
                    <a:pt x="443" y="549"/>
                  </a:lnTo>
                  <a:cubicBezTo>
                    <a:pt x="462" y="549"/>
                    <a:pt x="477" y="533"/>
                    <a:pt x="477" y="514"/>
                  </a:cubicBezTo>
                  <a:lnTo>
                    <a:pt x="477" y="478"/>
                  </a:lnTo>
                  <a:cubicBezTo>
                    <a:pt x="477" y="459"/>
                    <a:pt x="462" y="443"/>
                    <a:pt x="443" y="443"/>
                  </a:cubicBezTo>
                  <a:lnTo>
                    <a:pt x="361" y="443"/>
                  </a:lnTo>
                  <a:lnTo>
                    <a:pt x="361" y="395"/>
                  </a:lnTo>
                  <a:cubicBezTo>
                    <a:pt x="378" y="390"/>
                    <a:pt x="391" y="376"/>
                    <a:pt x="396" y="359"/>
                  </a:cubicBezTo>
                  <a:lnTo>
                    <a:pt x="497" y="359"/>
                  </a:lnTo>
                  <a:cubicBezTo>
                    <a:pt x="504" y="381"/>
                    <a:pt x="524" y="397"/>
                    <a:pt x="547" y="397"/>
                  </a:cubicBezTo>
                  <a:cubicBezTo>
                    <a:pt x="571" y="397"/>
                    <a:pt x="592" y="382"/>
                    <a:pt x="599" y="359"/>
                  </a:cubicBezTo>
                  <a:lnTo>
                    <a:pt x="730" y="359"/>
                  </a:lnTo>
                  <a:lnTo>
                    <a:pt x="715" y="374"/>
                  </a:lnTo>
                  <a:cubicBezTo>
                    <a:pt x="709" y="380"/>
                    <a:pt x="709" y="389"/>
                    <a:pt x="715" y="395"/>
                  </a:cubicBezTo>
                  <a:cubicBezTo>
                    <a:pt x="721" y="401"/>
                    <a:pt x="731" y="401"/>
                    <a:pt x="737" y="395"/>
                  </a:cubicBezTo>
                  <a:lnTo>
                    <a:pt x="777" y="355"/>
                  </a:lnTo>
                  <a:cubicBezTo>
                    <a:pt x="783" y="349"/>
                    <a:pt x="783" y="339"/>
                    <a:pt x="777" y="333"/>
                  </a:cubicBezTo>
                  <a:lnTo>
                    <a:pt x="737" y="293"/>
                  </a:lnTo>
                  <a:cubicBezTo>
                    <a:pt x="731" y="287"/>
                    <a:pt x="721" y="287"/>
                    <a:pt x="715" y="293"/>
                  </a:cubicBezTo>
                  <a:cubicBezTo>
                    <a:pt x="709" y="299"/>
                    <a:pt x="709" y="308"/>
                    <a:pt x="715" y="314"/>
                  </a:cubicBezTo>
                  <a:lnTo>
                    <a:pt x="730" y="329"/>
                  </a:lnTo>
                  <a:lnTo>
                    <a:pt x="599" y="329"/>
                  </a:lnTo>
                  <a:cubicBezTo>
                    <a:pt x="594" y="311"/>
                    <a:pt x="580" y="298"/>
                    <a:pt x="563" y="293"/>
                  </a:cubicBezTo>
                  <a:lnTo>
                    <a:pt x="563" y="248"/>
                  </a:lnTo>
                  <a:lnTo>
                    <a:pt x="655" y="248"/>
                  </a:lnTo>
                  <a:cubicBezTo>
                    <a:pt x="675" y="248"/>
                    <a:pt x="690" y="233"/>
                    <a:pt x="690" y="213"/>
                  </a:cubicBezTo>
                  <a:lnTo>
                    <a:pt x="690" y="211"/>
                  </a:lnTo>
                  <a:lnTo>
                    <a:pt x="751" y="211"/>
                  </a:lnTo>
                  <a:cubicBezTo>
                    <a:pt x="759" y="211"/>
                    <a:pt x="766" y="204"/>
                    <a:pt x="766" y="195"/>
                  </a:cubicBezTo>
                  <a:lnTo>
                    <a:pt x="766" y="53"/>
                  </a:lnTo>
                  <a:cubicBezTo>
                    <a:pt x="766" y="45"/>
                    <a:pt x="759" y="38"/>
                    <a:pt x="751" y="38"/>
                  </a:cubicBezTo>
                  <a:lnTo>
                    <a:pt x="690" y="38"/>
                  </a:lnTo>
                  <a:lnTo>
                    <a:pt x="690" y="35"/>
                  </a:lnTo>
                  <a:cubicBezTo>
                    <a:pt x="690" y="16"/>
                    <a:pt x="675" y="0"/>
                    <a:pt x="655" y="0"/>
                  </a:cubicBezTo>
                  <a:lnTo>
                    <a:pt x="441" y="0"/>
                  </a:lnTo>
                  <a:cubicBezTo>
                    <a:pt x="421" y="0"/>
                    <a:pt x="406" y="16"/>
                    <a:pt x="406" y="35"/>
                  </a:cubicBezTo>
                  <a:lnTo>
                    <a:pt x="406" y="71"/>
                  </a:lnTo>
                  <a:cubicBezTo>
                    <a:pt x="406" y="90"/>
                    <a:pt x="421" y="106"/>
                    <a:pt x="441" y="106"/>
                  </a:cubicBezTo>
                  <a:lnTo>
                    <a:pt x="655" y="106"/>
                  </a:lnTo>
                  <a:cubicBezTo>
                    <a:pt x="675" y="106"/>
                    <a:pt x="690" y="90"/>
                    <a:pt x="690" y="71"/>
                  </a:cubicBezTo>
                  <a:lnTo>
                    <a:pt x="690" y="68"/>
                  </a:lnTo>
                  <a:lnTo>
                    <a:pt x="736" y="68"/>
                  </a:lnTo>
                  <a:lnTo>
                    <a:pt x="736" y="180"/>
                  </a:lnTo>
                  <a:lnTo>
                    <a:pt x="690" y="180"/>
                  </a:lnTo>
                  <a:lnTo>
                    <a:pt x="690" y="177"/>
                  </a:lnTo>
                  <a:cubicBezTo>
                    <a:pt x="690" y="158"/>
                    <a:pt x="675" y="142"/>
                    <a:pt x="655" y="142"/>
                  </a:cubicBezTo>
                  <a:lnTo>
                    <a:pt x="441" y="142"/>
                  </a:lnTo>
                  <a:cubicBezTo>
                    <a:pt x="421" y="142"/>
                    <a:pt x="406" y="158"/>
                    <a:pt x="406" y="177"/>
                  </a:cubicBezTo>
                  <a:lnTo>
                    <a:pt x="406" y="213"/>
                  </a:lnTo>
                  <a:cubicBezTo>
                    <a:pt x="406" y="233"/>
                    <a:pt x="421" y="248"/>
                    <a:pt x="441" y="248"/>
                  </a:cubicBezTo>
                  <a:lnTo>
                    <a:pt x="533" y="248"/>
                  </a:lnTo>
                  <a:lnTo>
                    <a:pt x="533" y="293"/>
                  </a:lnTo>
                  <a:cubicBezTo>
                    <a:pt x="516" y="298"/>
                    <a:pt x="502" y="311"/>
                    <a:pt x="497" y="329"/>
                  </a:cubicBezTo>
                  <a:lnTo>
                    <a:pt x="396" y="329"/>
                  </a:lnTo>
                  <a:cubicBezTo>
                    <a:pt x="390" y="307"/>
                    <a:pt x="369" y="291"/>
                    <a:pt x="345" y="291"/>
                  </a:cubicBezTo>
                  <a:cubicBezTo>
                    <a:pt x="321" y="291"/>
                    <a:pt x="301" y="307"/>
                    <a:pt x="294" y="329"/>
                  </a:cubicBezTo>
                  <a:lnTo>
                    <a:pt x="194" y="329"/>
                  </a:lnTo>
                  <a:cubicBezTo>
                    <a:pt x="189" y="311"/>
                    <a:pt x="175" y="298"/>
                    <a:pt x="158" y="293"/>
                  </a:cubicBezTo>
                  <a:lnTo>
                    <a:pt x="158" y="248"/>
                  </a:lnTo>
                  <a:lnTo>
                    <a:pt x="250" y="248"/>
                  </a:lnTo>
                  <a:cubicBezTo>
                    <a:pt x="269" y="248"/>
                    <a:pt x="285" y="233"/>
                    <a:pt x="285" y="213"/>
                  </a:cubicBezTo>
                  <a:lnTo>
                    <a:pt x="285" y="177"/>
                  </a:lnTo>
                  <a:cubicBezTo>
                    <a:pt x="285" y="158"/>
                    <a:pt x="269" y="142"/>
                    <a:pt x="250" y="142"/>
                  </a:cubicBezTo>
                  <a:lnTo>
                    <a:pt x="35" y="142"/>
                  </a:lnTo>
                  <a:cubicBezTo>
                    <a:pt x="16" y="142"/>
                    <a:pt x="0" y="158"/>
                    <a:pt x="0" y="177"/>
                  </a:cubicBezTo>
                  <a:lnTo>
                    <a:pt x="0" y="213"/>
                  </a:lnTo>
                  <a:cubicBezTo>
                    <a:pt x="0" y="233"/>
                    <a:pt x="16" y="248"/>
                    <a:pt x="35" y="248"/>
                  </a:cubicBezTo>
                  <a:lnTo>
                    <a:pt x="127" y="248"/>
                  </a:lnTo>
                  <a:lnTo>
                    <a:pt x="127" y="293"/>
                  </a:lnTo>
                  <a:cubicBezTo>
                    <a:pt x="110" y="298"/>
                    <a:pt x="97" y="311"/>
                    <a:pt x="92" y="329"/>
                  </a:cubicBezTo>
                  <a:moveTo>
                    <a:pt x="447" y="478"/>
                  </a:moveTo>
                  <a:lnTo>
                    <a:pt x="447" y="514"/>
                  </a:lnTo>
                  <a:cubicBezTo>
                    <a:pt x="447" y="516"/>
                    <a:pt x="445" y="518"/>
                    <a:pt x="443" y="518"/>
                  </a:cubicBezTo>
                  <a:lnTo>
                    <a:pt x="248" y="518"/>
                  </a:lnTo>
                  <a:cubicBezTo>
                    <a:pt x="246" y="518"/>
                    <a:pt x="244" y="516"/>
                    <a:pt x="244" y="514"/>
                  </a:cubicBezTo>
                  <a:lnTo>
                    <a:pt x="244" y="478"/>
                  </a:lnTo>
                  <a:cubicBezTo>
                    <a:pt x="244" y="475"/>
                    <a:pt x="246" y="474"/>
                    <a:pt x="248" y="474"/>
                  </a:cubicBezTo>
                  <a:lnTo>
                    <a:pt x="443" y="474"/>
                  </a:lnTo>
                  <a:cubicBezTo>
                    <a:pt x="445" y="474"/>
                    <a:pt x="447" y="475"/>
                    <a:pt x="447" y="478"/>
                  </a:cubicBezTo>
                  <a:moveTo>
                    <a:pt x="660" y="71"/>
                  </a:moveTo>
                  <a:cubicBezTo>
                    <a:pt x="660" y="74"/>
                    <a:pt x="658" y="76"/>
                    <a:pt x="655" y="76"/>
                  </a:cubicBezTo>
                  <a:lnTo>
                    <a:pt x="441" y="76"/>
                  </a:lnTo>
                  <a:cubicBezTo>
                    <a:pt x="438" y="76"/>
                    <a:pt x="436" y="74"/>
                    <a:pt x="436" y="71"/>
                  </a:cubicBezTo>
                  <a:lnTo>
                    <a:pt x="436" y="35"/>
                  </a:lnTo>
                  <a:cubicBezTo>
                    <a:pt x="436" y="33"/>
                    <a:pt x="438" y="31"/>
                    <a:pt x="441" y="31"/>
                  </a:cubicBezTo>
                  <a:lnTo>
                    <a:pt x="655" y="31"/>
                  </a:lnTo>
                  <a:cubicBezTo>
                    <a:pt x="658" y="31"/>
                    <a:pt x="660" y="33"/>
                    <a:pt x="660" y="35"/>
                  </a:cubicBezTo>
                  <a:lnTo>
                    <a:pt x="660" y="71"/>
                  </a:lnTo>
                  <a:moveTo>
                    <a:pt x="436" y="213"/>
                  </a:moveTo>
                  <a:lnTo>
                    <a:pt x="436" y="177"/>
                  </a:lnTo>
                  <a:cubicBezTo>
                    <a:pt x="436" y="175"/>
                    <a:pt x="438" y="173"/>
                    <a:pt x="441" y="173"/>
                  </a:cubicBezTo>
                  <a:lnTo>
                    <a:pt x="655" y="173"/>
                  </a:lnTo>
                  <a:cubicBezTo>
                    <a:pt x="658" y="173"/>
                    <a:pt x="660" y="175"/>
                    <a:pt x="660" y="177"/>
                  </a:cubicBezTo>
                  <a:lnTo>
                    <a:pt x="660" y="213"/>
                  </a:lnTo>
                  <a:cubicBezTo>
                    <a:pt x="660" y="216"/>
                    <a:pt x="658" y="218"/>
                    <a:pt x="655" y="218"/>
                  </a:cubicBezTo>
                  <a:lnTo>
                    <a:pt x="441" y="218"/>
                  </a:lnTo>
                  <a:cubicBezTo>
                    <a:pt x="438" y="218"/>
                    <a:pt x="436" y="216"/>
                    <a:pt x="436" y="213"/>
                  </a:cubicBezTo>
                  <a:moveTo>
                    <a:pt x="31" y="213"/>
                  </a:moveTo>
                  <a:lnTo>
                    <a:pt x="31" y="177"/>
                  </a:lnTo>
                  <a:cubicBezTo>
                    <a:pt x="31" y="175"/>
                    <a:pt x="33" y="173"/>
                    <a:pt x="35" y="173"/>
                  </a:cubicBezTo>
                  <a:lnTo>
                    <a:pt x="250" y="173"/>
                  </a:lnTo>
                  <a:cubicBezTo>
                    <a:pt x="252" y="173"/>
                    <a:pt x="254" y="175"/>
                    <a:pt x="254" y="177"/>
                  </a:cubicBezTo>
                  <a:lnTo>
                    <a:pt x="254" y="213"/>
                  </a:lnTo>
                  <a:cubicBezTo>
                    <a:pt x="254" y="216"/>
                    <a:pt x="252" y="218"/>
                    <a:pt x="250" y="218"/>
                  </a:cubicBezTo>
                  <a:lnTo>
                    <a:pt x="35" y="218"/>
                  </a:lnTo>
                  <a:cubicBezTo>
                    <a:pt x="33" y="218"/>
                    <a:pt x="31" y="216"/>
                    <a:pt x="31" y="213"/>
                  </a:cubicBezTo>
                  <a:moveTo>
                    <a:pt x="548" y="321"/>
                  </a:moveTo>
                  <a:cubicBezTo>
                    <a:pt x="561" y="321"/>
                    <a:pt x="571" y="332"/>
                    <a:pt x="571" y="344"/>
                  </a:cubicBezTo>
                  <a:cubicBezTo>
                    <a:pt x="571" y="357"/>
                    <a:pt x="561" y="367"/>
                    <a:pt x="548" y="367"/>
                  </a:cubicBezTo>
                  <a:cubicBezTo>
                    <a:pt x="535" y="367"/>
                    <a:pt x="525" y="357"/>
                    <a:pt x="525" y="344"/>
                  </a:cubicBezTo>
                  <a:cubicBezTo>
                    <a:pt x="525" y="332"/>
                    <a:pt x="535" y="321"/>
                    <a:pt x="548" y="321"/>
                  </a:cubicBezTo>
                  <a:moveTo>
                    <a:pt x="345" y="321"/>
                  </a:moveTo>
                  <a:cubicBezTo>
                    <a:pt x="358" y="321"/>
                    <a:pt x="368" y="332"/>
                    <a:pt x="368" y="344"/>
                  </a:cubicBezTo>
                  <a:cubicBezTo>
                    <a:pt x="368" y="357"/>
                    <a:pt x="358" y="367"/>
                    <a:pt x="345" y="367"/>
                  </a:cubicBezTo>
                  <a:cubicBezTo>
                    <a:pt x="333" y="367"/>
                    <a:pt x="323" y="356"/>
                    <a:pt x="323" y="344"/>
                  </a:cubicBezTo>
                  <a:lnTo>
                    <a:pt x="323" y="344"/>
                  </a:lnTo>
                  <a:cubicBezTo>
                    <a:pt x="323" y="331"/>
                    <a:pt x="333" y="321"/>
                    <a:pt x="345" y="321"/>
                  </a:cubicBezTo>
                  <a:moveTo>
                    <a:pt x="165" y="344"/>
                  </a:moveTo>
                  <a:cubicBezTo>
                    <a:pt x="165" y="356"/>
                    <a:pt x="155" y="367"/>
                    <a:pt x="143" y="367"/>
                  </a:cubicBezTo>
                  <a:cubicBezTo>
                    <a:pt x="130" y="367"/>
                    <a:pt x="120" y="356"/>
                    <a:pt x="120" y="344"/>
                  </a:cubicBezTo>
                  <a:lnTo>
                    <a:pt x="120" y="344"/>
                  </a:lnTo>
                  <a:cubicBezTo>
                    <a:pt x="120" y="331"/>
                    <a:pt x="130" y="321"/>
                    <a:pt x="143" y="321"/>
                  </a:cubicBezTo>
                  <a:cubicBezTo>
                    <a:pt x="155" y="321"/>
                    <a:pt x="165" y="331"/>
                    <a:pt x="165" y="344"/>
                  </a:cubicBezTo>
                  <a:close/>
                </a:path>
              </a:pathLst>
            </a:custGeom>
            <a:solidFill>
              <a:srgbClr val="000000"/>
            </a:solidFill>
            <a:ln>
              <a:noFill/>
            </a:ln>
          </p:spPr>
          <p:txBody>
            <a:bodyPr spcFirstLastPara="1" wrap="square" lIns="120000" tIns="60000" rIns="120000" bIns="60000" anchor="ctr" anchorCtr="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10" name="Google Shape;525;p24">
              <a:extLst>
                <a:ext uri="{FF2B5EF4-FFF2-40B4-BE49-F238E27FC236}">
                  <a16:creationId xmlns:a16="http://schemas.microsoft.com/office/drawing/2014/main" id="{9492655C-CA2B-EB9D-B224-1087DE11023F}"/>
                </a:ext>
              </a:extLst>
            </p:cNvPr>
            <p:cNvSpPr/>
            <p:nvPr/>
          </p:nvSpPr>
          <p:spPr>
            <a:xfrm>
              <a:off x="5690482" y="4558042"/>
              <a:ext cx="15204" cy="14714"/>
            </a:xfrm>
            <a:custGeom>
              <a:avLst/>
              <a:gdLst/>
              <a:ahLst/>
              <a:cxnLst/>
              <a:rect l="l" t="t" r="r" b="b"/>
              <a:pathLst>
                <a:path w="31" h="30" extrusionOk="0">
                  <a:moveTo>
                    <a:pt x="28" y="7"/>
                  </a:moveTo>
                  <a:cubicBezTo>
                    <a:pt x="24" y="1"/>
                    <a:pt x="18" y="-1"/>
                    <a:pt x="11" y="0"/>
                  </a:cubicBezTo>
                  <a:cubicBezTo>
                    <a:pt x="5" y="2"/>
                    <a:pt x="0" y="8"/>
                    <a:pt x="0" y="15"/>
                  </a:cubicBezTo>
                  <a:cubicBezTo>
                    <a:pt x="0" y="28"/>
                    <a:pt x="17" y="35"/>
                    <a:pt x="26" y="26"/>
                  </a:cubicBezTo>
                  <a:cubicBezTo>
                    <a:pt x="31" y="20"/>
                    <a:pt x="32" y="12"/>
                    <a:pt x="28" y="7"/>
                  </a:cubicBezTo>
                  <a:close/>
                </a:path>
              </a:pathLst>
            </a:custGeom>
            <a:solidFill>
              <a:srgbClr val="000000"/>
            </a:solidFill>
            <a:ln>
              <a:noFill/>
            </a:ln>
          </p:spPr>
          <p:txBody>
            <a:bodyPr spcFirstLastPara="1" wrap="square" lIns="120000" tIns="0" rIns="120000" bIns="0" anchor="ctr" anchorCtr="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cs typeface="Arial"/>
                <a:sym typeface="Arial"/>
              </a:endParaRPr>
            </a:p>
          </p:txBody>
        </p:sp>
      </p:grpSp>
      <p:grpSp>
        <p:nvGrpSpPr>
          <p:cNvPr id="11" name="Google Shape;537;p24">
            <a:extLst>
              <a:ext uri="{FF2B5EF4-FFF2-40B4-BE49-F238E27FC236}">
                <a16:creationId xmlns:a16="http://schemas.microsoft.com/office/drawing/2014/main" id="{97A93525-CE99-F4FF-4B59-5BAC09E8B863}"/>
              </a:ext>
            </a:extLst>
          </p:cNvPr>
          <p:cNvGrpSpPr/>
          <p:nvPr/>
        </p:nvGrpSpPr>
        <p:grpSpPr>
          <a:xfrm>
            <a:off x="1801162" y="1809223"/>
            <a:ext cx="523805" cy="491765"/>
            <a:chOff x="3974870" y="1887010"/>
            <a:chExt cx="392854" cy="368824"/>
          </a:xfrm>
        </p:grpSpPr>
        <p:sp>
          <p:nvSpPr>
            <p:cNvPr id="12" name="Google Shape;538;p24">
              <a:extLst>
                <a:ext uri="{FF2B5EF4-FFF2-40B4-BE49-F238E27FC236}">
                  <a16:creationId xmlns:a16="http://schemas.microsoft.com/office/drawing/2014/main" id="{BCB38155-5AC1-4E7E-AC10-8F0A8B4D893F}"/>
                </a:ext>
              </a:extLst>
            </p:cNvPr>
            <p:cNvSpPr/>
            <p:nvPr/>
          </p:nvSpPr>
          <p:spPr>
            <a:xfrm>
              <a:off x="4081789" y="1946846"/>
              <a:ext cx="205501" cy="259452"/>
            </a:xfrm>
            <a:custGeom>
              <a:avLst/>
              <a:gdLst/>
              <a:ahLst/>
              <a:cxnLst/>
              <a:rect l="l" t="t" r="r" b="b"/>
              <a:pathLst>
                <a:path w="419" h="529" extrusionOk="0">
                  <a:moveTo>
                    <a:pt x="43" y="297"/>
                  </a:moveTo>
                  <a:cubicBezTo>
                    <a:pt x="36" y="297"/>
                    <a:pt x="29" y="295"/>
                    <a:pt x="24" y="292"/>
                  </a:cubicBezTo>
                  <a:cubicBezTo>
                    <a:pt x="19" y="289"/>
                    <a:pt x="13" y="288"/>
                    <a:pt x="8" y="291"/>
                  </a:cubicBezTo>
                  <a:cubicBezTo>
                    <a:pt x="3" y="294"/>
                    <a:pt x="0" y="299"/>
                    <a:pt x="0" y="305"/>
                  </a:cubicBezTo>
                  <a:lnTo>
                    <a:pt x="0" y="390"/>
                  </a:lnTo>
                  <a:cubicBezTo>
                    <a:pt x="0" y="426"/>
                    <a:pt x="29" y="455"/>
                    <a:pt x="64" y="455"/>
                  </a:cubicBezTo>
                  <a:lnTo>
                    <a:pt x="106" y="455"/>
                  </a:lnTo>
                  <a:cubicBezTo>
                    <a:pt x="105" y="458"/>
                    <a:pt x="105" y="461"/>
                    <a:pt x="105" y="464"/>
                  </a:cubicBezTo>
                  <a:cubicBezTo>
                    <a:pt x="105" y="500"/>
                    <a:pt x="135" y="529"/>
                    <a:pt x="171" y="529"/>
                  </a:cubicBezTo>
                  <a:cubicBezTo>
                    <a:pt x="207" y="529"/>
                    <a:pt x="236" y="500"/>
                    <a:pt x="236" y="464"/>
                  </a:cubicBezTo>
                  <a:cubicBezTo>
                    <a:pt x="236" y="461"/>
                    <a:pt x="236" y="458"/>
                    <a:pt x="235" y="455"/>
                  </a:cubicBezTo>
                  <a:lnTo>
                    <a:pt x="255" y="455"/>
                  </a:lnTo>
                  <a:cubicBezTo>
                    <a:pt x="263" y="455"/>
                    <a:pt x="270" y="448"/>
                    <a:pt x="270" y="439"/>
                  </a:cubicBezTo>
                  <a:cubicBezTo>
                    <a:pt x="270" y="430"/>
                    <a:pt x="263" y="423"/>
                    <a:pt x="255" y="423"/>
                  </a:cubicBezTo>
                  <a:lnTo>
                    <a:pt x="214" y="423"/>
                  </a:lnTo>
                  <a:cubicBezTo>
                    <a:pt x="202" y="423"/>
                    <a:pt x="194" y="436"/>
                    <a:pt x="200" y="447"/>
                  </a:cubicBezTo>
                  <a:cubicBezTo>
                    <a:pt x="203" y="452"/>
                    <a:pt x="205" y="458"/>
                    <a:pt x="205" y="464"/>
                  </a:cubicBezTo>
                  <a:cubicBezTo>
                    <a:pt x="205" y="482"/>
                    <a:pt x="189" y="498"/>
                    <a:pt x="171" y="498"/>
                  </a:cubicBezTo>
                  <a:cubicBezTo>
                    <a:pt x="152" y="498"/>
                    <a:pt x="137" y="482"/>
                    <a:pt x="137" y="464"/>
                  </a:cubicBezTo>
                  <a:cubicBezTo>
                    <a:pt x="137" y="458"/>
                    <a:pt x="138" y="452"/>
                    <a:pt x="141" y="447"/>
                  </a:cubicBezTo>
                  <a:cubicBezTo>
                    <a:pt x="147" y="436"/>
                    <a:pt x="139" y="423"/>
                    <a:pt x="127" y="423"/>
                  </a:cubicBezTo>
                  <a:lnTo>
                    <a:pt x="64" y="423"/>
                  </a:lnTo>
                  <a:cubicBezTo>
                    <a:pt x="46" y="423"/>
                    <a:pt x="31" y="408"/>
                    <a:pt x="31" y="390"/>
                  </a:cubicBezTo>
                  <a:lnTo>
                    <a:pt x="31" y="328"/>
                  </a:lnTo>
                  <a:cubicBezTo>
                    <a:pt x="35" y="328"/>
                    <a:pt x="39" y="329"/>
                    <a:pt x="43" y="329"/>
                  </a:cubicBezTo>
                  <a:cubicBezTo>
                    <a:pt x="79" y="329"/>
                    <a:pt x="108" y="299"/>
                    <a:pt x="108" y="263"/>
                  </a:cubicBezTo>
                  <a:cubicBezTo>
                    <a:pt x="108" y="227"/>
                    <a:pt x="79" y="198"/>
                    <a:pt x="43" y="198"/>
                  </a:cubicBezTo>
                  <a:cubicBezTo>
                    <a:pt x="39" y="198"/>
                    <a:pt x="35" y="198"/>
                    <a:pt x="31" y="199"/>
                  </a:cubicBezTo>
                  <a:lnTo>
                    <a:pt x="31" y="136"/>
                  </a:lnTo>
                  <a:cubicBezTo>
                    <a:pt x="31" y="118"/>
                    <a:pt x="46" y="103"/>
                    <a:pt x="64" y="103"/>
                  </a:cubicBezTo>
                  <a:lnTo>
                    <a:pt x="126" y="103"/>
                  </a:lnTo>
                  <a:cubicBezTo>
                    <a:pt x="137" y="103"/>
                    <a:pt x="145" y="91"/>
                    <a:pt x="140" y="81"/>
                  </a:cubicBezTo>
                  <a:cubicBezTo>
                    <a:pt x="138" y="76"/>
                    <a:pt x="137" y="71"/>
                    <a:pt x="137" y="66"/>
                  </a:cubicBezTo>
                  <a:cubicBezTo>
                    <a:pt x="137" y="47"/>
                    <a:pt x="152" y="31"/>
                    <a:pt x="171" y="31"/>
                  </a:cubicBezTo>
                  <a:cubicBezTo>
                    <a:pt x="189" y="31"/>
                    <a:pt x="205" y="47"/>
                    <a:pt x="205" y="66"/>
                  </a:cubicBezTo>
                  <a:cubicBezTo>
                    <a:pt x="205" y="71"/>
                    <a:pt x="204" y="76"/>
                    <a:pt x="201" y="81"/>
                  </a:cubicBezTo>
                  <a:cubicBezTo>
                    <a:pt x="196" y="91"/>
                    <a:pt x="204" y="103"/>
                    <a:pt x="215" y="103"/>
                  </a:cubicBezTo>
                  <a:lnTo>
                    <a:pt x="277" y="103"/>
                  </a:lnTo>
                  <a:cubicBezTo>
                    <a:pt x="295" y="103"/>
                    <a:pt x="310" y="118"/>
                    <a:pt x="310" y="136"/>
                  </a:cubicBezTo>
                  <a:lnTo>
                    <a:pt x="310" y="222"/>
                  </a:lnTo>
                  <a:cubicBezTo>
                    <a:pt x="310" y="228"/>
                    <a:pt x="313" y="233"/>
                    <a:pt x="319" y="236"/>
                  </a:cubicBezTo>
                  <a:cubicBezTo>
                    <a:pt x="324" y="238"/>
                    <a:pt x="330" y="238"/>
                    <a:pt x="335" y="235"/>
                  </a:cubicBezTo>
                  <a:cubicBezTo>
                    <a:pt x="340" y="231"/>
                    <a:pt x="347" y="229"/>
                    <a:pt x="354" y="229"/>
                  </a:cubicBezTo>
                  <a:cubicBezTo>
                    <a:pt x="372" y="229"/>
                    <a:pt x="388" y="244"/>
                    <a:pt x="388" y="263"/>
                  </a:cubicBezTo>
                  <a:cubicBezTo>
                    <a:pt x="388" y="282"/>
                    <a:pt x="372" y="297"/>
                    <a:pt x="354" y="297"/>
                  </a:cubicBezTo>
                  <a:cubicBezTo>
                    <a:pt x="347" y="297"/>
                    <a:pt x="340" y="295"/>
                    <a:pt x="335" y="292"/>
                  </a:cubicBezTo>
                  <a:cubicBezTo>
                    <a:pt x="330" y="288"/>
                    <a:pt x="324" y="288"/>
                    <a:pt x="319" y="291"/>
                  </a:cubicBezTo>
                  <a:cubicBezTo>
                    <a:pt x="313" y="293"/>
                    <a:pt x="310" y="299"/>
                    <a:pt x="310" y="305"/>
                  </a:cubicBezTo>
                  <a:lnTo>
                    <a:pt x="310" y="347"/>
                  </a:lnTo>
                  <a:cubicBezTo>
                    <a:pt x="310" y="356"/>
                    <a:pt x="317" y="363"/>
                    <a:pt x="326" y="363"/>
                  </a:cubicBezTo>
                  <a:cubicBezTo>
                    <a:pt x="335" y="363"/>
                    <a:pt x="342" y="356"/>
                    <a:pt x="342" y="347"/>
                  </a:cubicBezTo>
                  <a:lnTo>
                    <a:pt x="342" y="327"/>
                  </a:lnTo>
                  <a:cubicBezTo>
                    <a:pt x="346" y="328"/>
                    <a:pt x="350" y="329"/>
                    <a:pt x="354" y="329"/>
                  </a:cubicBezTo>
                  <a:cubicBezTo>
                    <a:pt x="390" y="329"/>
                    <a:pt x="419" y="299"/>
                    <a:pt x="419" y="263"/>
                  </a:cubicBezTo>
                  <a:cubicBezTo>
                    <a:pt x="419" y="227"/>
                    <a:pt x="390" y="198"/>
                    <a:pt x="354" y="198"/>
                  </a:cubicBezTo>
                  <a:cubicBezTo>
                    <a:pt x="350" y="198"/>
                    <a:pt x="346" y="198"/>
                    <a:pt x="342" y="199"/>
                  </a:cubicBezTo>
                  <a:lnTo>
                    <a:pt x="342" y="136"/>
                  </a:lnTo>
                  <a:cubicBezTo>
                    <a:pt x="342" y="101"/>
                    <a:pt x="313" y="72"/>
                    <a:pt x="277" y="72"/>
                  </a:cubicBezTo>
                  <a:lnTo>
                    <a:pt x="236" y="72"/>
                  </a:lnTo>
                  <a:cubicBezTo>
                    <a:pt x="236" y="70"/>
                    <a:pt x="236" y="68"/>
                    <a:pt x="236" y="66"/>
                  </a:cubicBezTo>
                  <a:cubicBezTo>
                    <a:pt x="236" y="29"/>
                    <a:pt x="207" y="0"/>
                    <a:pt x="171" y="0"/>
                  </a:cubicBezTo>
                  <a:cubicBezTo>
                    <a:pt x="135" y="0"/>
                    <a:pt x="105" y="29"/>
                    <a:pt x="105" y="66"/>
                  </a:cubicBezTo>
                  <a:cubicBezTo>
                    <a:pt x="105" y="68"/>
                    <a:pt x="105" y="70"/>
                    <a:pt x="106" y="72"/>
                  </a:cubicBezTo>
                  <a:lnTo>
                    <a:pt x="64" y="72"/>
                  </a:lnTo>
                  <a:cubicBezTo>
                    <a:pt x="29" y="72"/>
                    <a:pt x="0" y="101"/>
                    <a:pt x="0" y="136"/>
                  </a:cubicBezTo>
                  <a:lnTo>
                    <a:pt x="0" y="222"/>
                  </a:lnTo>
                  <a:cubicBezTo>
                    <a:pt x="0" y="227"/>
                    <a:pt x="3" y="233"/>
                    <a:pt x="8" y="235"/>
                  </a:cubicBezTo>
                  <a:cubicBezTo>
                    <a:pt x="13" y="238"/>
                    <a:pt x="19" y="238"/>
                    <a:pt x="24" y="235"/>
                  </a:cubicBezTo>
                  <a:cubicBezTo>
                    <a:pt x="29" y="231"/>
                    <a:pt x="36" y="229"/>
                    <a:pt x="43" y="229"/>
                  </a:cubicBezTo>
                  <a:cubicBezTo>
                    <a:pt x="61" y="229"/>
                    <a:pt x="77" y="244"/>
                    <a:pt x="77" y="263"/>
                  </a:cubicBezTo>
                  <a:cubicBezTo>
                    <a:pt x="77" y="282"/>
                    <a:pt x="61" y="297"/>
                    <a:pt x="43" y="297"/>
                  </a:cubicBezTo>
                  <a:close/>
                </a:path>
              </a:pathLst>
            </a:custGeom>
            <a:solidFill>
              <a:srgbClr val="000000"/>
            </a:solidFill>
            <a:ln>
              <a:noFill/>
            </a:ln>
          </p:spPr>
          <p:txBody>
            <a:bodyPr spcFirstLastPara="1" wrap="square" lIns="120000" tIns="60000" rIns="120000" bIns="60000" anchor="ctr" anchorCtr="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16" name="Google Shape;539;p24">
              <a:extLst>
                <a:ext uri="{FF2B5EF4-FFF2-40B4-BE49-F238E27FC236}">
                  <a16:creationId xmlns:a16="http://schemas.microsoft.com/office/drawing/2014/main" id="{9CC9E9EF-5709-ACEE-5037-C8EBE37116CC}"/>
                </a:ext>
              </a:extLst>
            </p:cNvPr>
            <p:cNvSpPr/>
            <p:nvPr/>
          </p:nvSpPr>
          <p:spPr>
            <a:xfrm>
              <a:off x="3993998" y="2076327"/>
              <a:ext cx="373236" cy="179507"/>
            </a:xfrm>
            <a:custGeom>
              <a:avLst/>
              <a:gdLst/>
              <a:ahLst/>
              <a:cxnLst/>
              <a:rect l="l" t="t" r="r" b="b"/>
              <a:pathLst>
                <a:path w="761" h="366" extrusionOk="0">
                  <a:moveTo>
                    <a:pt x="32" y="57"/>
                  </a:moveTo>
                  <a:cubicBezTo>
                    <a:pt x="31" y="49"/>
                    <a:pt x="23" y="43"/>
                    <a:pt x="14" y="44"/>
                  </a:cubicBezTo>
                  <a:cubicBezTo>
                    <a:pt x="6" y="46"/>
                    <a:pt x="0" y="54"/>
                    <a:pt x="1" y="62"/>
                  </a:cubicBezTo>
                  <a:cubicBezTo>
                    <a:pt x="16" y="146"/>
                    <a:pt x="59" y="223"/>
                    <a:pt x="125" y="279"/>
                  </a:cubicBezTo>
                  <a:cubicBezTo>
                    <a:pt x="191" y="335"/>
                    <a:pt x="275" y="366"/>
                    <a:pt x="361" y="366"/>
                  </a:cubicBezTo>
                  <a:cubicBezTo>
                    <a:pt x="456" y="366"/>
                    <a:pt x="546" y="330"/>
                    <a:pt x="614" y="264"/>
                  </a:cubicBezTo>
                  <a:cubicBezTo>
                    <a:pt x="673" y="208"/>
                    <a:pt x="711" y="135"/>
                    <a:pt x="722" y="56"/>
                  </a:cubicBezTo>
                  <a:lnTo>
                    <a:pt x="734" y="70"/>
                  </a:lnTo>
                  <a:cubicBezTo>
                    <a:pt x="739" y="76"/>
                    <a:pt x="749" y="77"/>
                    <a:pt x="756" y="72"/>
                  </a:cubicBezTo>
                  <a:cubicBezTo>
                    <a:pt x="763" y="67"/>
                    <a:pt x="764" y="57"/>
                    <a:pt x="758" y="50"/>
                  </a:cubicBezTo>
                  <a:lnTo>
                    <a:pt x="723" y="6"/>
                  </a:lnTo>
                  <a:cubicBezTo>
                    <a:pt x="718" y="0"/>
                    <a:pt x="708" y="-1"/>
                    <a:pt x="701" y="4"/>
                  </a:cubicBezTo>
                  <a:lnTo>
                    <a:pt x="654" y="39"/>
                  </a:lnTo>
                  <a:cubicBezTo>
                    <a:pt x="647" y="45"/>
                    <a:pt x="645" y="54"/>
                    <a:pt x="651" y="61"/>
                  </a:cubicBezTo>
                  <a:cubicBezTo>
                    <a:pt x="656" y="68"/>
                    <a:pt x="665" y="70"/>
                    <a:pt x="672" y="64"/>
                  </a:cubicBezTo>
                  <a:lnTo>
                    <a:pt x="692" y="50"/>
                  </a:lnTo>
                  <a:cubicBezTo>
                    <a:pt x="681" y="123"/>
                    <a:pt x="646" y="190"/>
                    <a:pt x="592" y="242"/>
                  </a:cubicBezTo>
                  <a:cubicBezTo>
                    <a:pt x="530" y="302"/>
                    <a:pt x="448" y="335"/>
                    <a:pt x="361" y="335"/>
                  </a:cubicBezTo>
                  <a:cubicBezTo>
                    <a:pt x="282" y="335"/>
                    <a:pt x="205" y="306"/>
                    <a:pt x="145" y="255"/>
                  </a:cubicBezTo>
                  <a:cubicBezTo>
                    <a:pt x="85" y="204"/>
                    <a:pt x="45" y="134"/>
                    <a:pt x="32" y="57"/>
                  </a:cubicBezTo>
                  <a:close/>
                </a:path>
              </a:pathLst>
            </a:custGeom>
            <a:solidFill>
              <a:srgbClr val="000000"/>
            </a:solidFill>
            <a:ln>
              <a:noFill/>
            </a:ln>
          </p:spPr>
          <p:txBody>
            <a:bodyPr spcFirstLastPara="1" wrap="square" lIns="120000" tIns="60000" rIns="120000" bIns="60000" anchor="ctr" anchorCtr="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17" name="Google Shape;540;p24">
              <a:extLst>
                <a:ext uri="{FF2B5EF4-FFF2-40B4-BE49-F238E27FC236}">
                  <a16:creationId xmlns:a16="http://schemas.microsoft.com/office/drawing/2014/main" id="{BEBEE006-8ECE-AB40-2F07-C64E9C83347F}"/>
                </a:ext>
              </a:extLst>
            </p:cNvPr>
            <p:cNvSpPr/>
            <p:nvPr/>
          </p:nvSpPr>
          <p:spPr>
            <a:xfrm>
              <a:off x="3974870" y="1887010"/>
              <a:ext cx="392854" cy="189807"/>
            </a:xfrm>
            <a:custGeom>
              <a:avLst/>
              <a:gdLst/>
              <a:ahLst/>
              <a:cxnLst/>
              <a:rect l="l" t="t" r="r" b="b"/>
              <a:pathLst>
                <a:path w="801" h="387" extrusionOk="0">
                  <a:moveTo>
                    <a:pt x="679" y="0"/>
                  </a:moveTo>
                  <a:cubicBezTo>
                    <a:pt x="632" y="0"/>
                    <a:pt x="592" y="26"/>
                    <a:pt x="571" y="64"/>
                  </a:cubicBezTo>
                  <a:cubicBezTo>
                    <a:pt x="519" y="36"/>
                    <a:pt x="460" y="21"/>
                    <a:pt x="400" y="21"/>
                  </a:cubicBezTo>
                  <a:cubicBezTo>
                    <a:pt x="305" y="21"/>
                    <a:pt x="216" y="58"/>
                    <a:pt x="147" y="123"/>
                  </a:cubicBezTo>
                  <a:cubicBezTo>
                    <a:pt x="89" y="180"/>
                    <a:pt x="51" y="253"/>
                    <a:pt x="39" y="332"/>
                  </a:cubicBezTo>
                  <a:lnTo>
                    <a:pt x="28" y="318"/>
                  </a:lnTo>
                  <a:cubicBezTo>
                    <a:pt x="22" y="312"/>
                    <a:pt x="12" y="311"/>
                    <a:pt x="6" y="316"/>
                  </a:cubicBezTo>
                  <a:cubicBezTo>
                    <a:pt x="-1" y="322"/>
                    <a:pt x="-2" y="331"/>
                    <a:pt x="4" y="338"/>
                  </a:cubicBezTo>
                  <a:lnTo>
                    <a:pt x="39" y="382"/>
                  </a:lnTo>
                  <a:cubicBezTo>
                    <a:pt x="44" y="388"/>
                    <a:pt x="54" y="389"/>
                    <a:pt x="60" y="384"/>
                  </a:cubicBezTo>
                  <a:lnTo>
                    <a:pt x="108" y="349"/>
                  </a:lnTo>
                  <a:cubicBezTo>
                    <a:pt x="115" y="344"/>
                    <a:pt x="116" y="334"/>
                    <a:pt x="111" y="327"/>
                  </a:cubicBezTo>
                  <a:cubicBezTo>
                    <a:pt x="106" y="320"/>
                    <a:pt x="96" y="319"/>
                    <a:pt x="89" y="324"/>
                  </a:cubicBezTo>
                  <a:lnTo>
                    <a:pt x="70" y="338"/>
                  </a:lnTo>
                  <a:cubicBezTo>
                    <a:pt x="80" y="265"/>
                    <a:pt x="115" y="198"/>
                    <a:pt x="169" y="146"/>
                  </a:cubicBezTo>
                  <a:cubicBezTo>
                    <a:pt x="231" y="86"/>
                    <a:pt x="314" y="53"/>
                    <a:pt x="400" y="53"/>
                  </a:cubicBezTo>
                  <a:cubicBezTo>
                    <a:pt x="456" y="53"/>
                    <a:pt x="511" y="67"/>
                    <a:pt x="560" y="93"/>
                  </a:cubicBezTo>
                  <a:cubicBezTo>
                    <a:pt x="558" y="102"/>
                    <a:pt x="556" y="112"/>
                    <a:pt x="556" y="122"/>
                  </a:cubicBezTo>
                  <a:cubicBezTo>
                    <a:pt x="556" y="189"/>
                    <a:pt x="611" y="244"/>
                    <a:pt x="679" y="244"/>
                  </a:cubicBezTo>
                  <a:cubicBezTo>
                    <a:pt x="686" y="244"/>
                    <a:pt x="694" y="243"/>
                    <a:pt x="701" y="242"/>
                  </a:cubicBezTo>
                  <a:cubicBezTo>
                    <a:pt x="715" y="269"/>
                    <a:pt x="724" y="299"/>
                    <a:pt x="729" y="329"/>
                  </a:cubicBezTo>
                  <a:cubicBezTo>
                    <a:pt x="731" y="337"/>
                    <a:pt x="737" y="342"/>
                    <a:pt x="745" y="342"/>
                  </a:cubicBezTo>
                  <a:cubicBezTo>
                    <a:pt x="746" y="342"/>
                    <a:pt x="747" y="342"/>
                    <a:pt x="748" y="342"/>
                  </a:cubicBezTo>
                  <a:cubicBezTo>
                    <a:pt x="756" y="340"/>
                    <a:pt x="762" y="332"/>
                    <a:pt x="760" y="324"/>
                  </a:cubicBezTo>
                  <a:cubicBezTo>
                    <a:pt x="755" y="292"/>
                    <a:pt x="745" y="261"/>
                    <a:pt x="731" y="232"/>
                  </a:cubicBezTo>
                  <a:cubicBezTo>
                    <a:pt x="772" y="212"/>
                    <a:pt x="801" y="170"/>
                    <a:pt x="801" y="122"/>
                  </a:cubicBezTo>
                  <a:cubicBezTo>
                    <a:pt x="801" y="54"/>
                    <a:pt x="746" y="0"/>
                    <a:pt x="679" y="0"/>
                  </a:cubicBezTo>
                  <a:moveTo>
                    <a:pt x="679" y="213"/>
                  </a:moveTo>
                  <a:cubicBezTo>
                    <a:pt x="628" y="213"/>
                    <a:pt x="588" y="172"/>
                    <a:pt x="588" y="122"/>
                  </a:cubicBezTo>
                  <a:cubicBezTo>
                    <a:pt x="588" y="72"/>
                    <a:pt x="628" y="31"/>
                    <a:pt x="679" y="31"/>
                  </a:cubicBezTo>
                  <a:cubicBezTo>
                    <a:pt x="729" y="31"/>
                    <a:pt x="769" y="72"/>
                    <a:pt x="769" y="122"/>
                  </a:cubicBezTo>
                  <a:cubicBezTo>
                    <a:pt x="769" y="172"/>
                    <a:pt x="729" y="213"/>
                    <a:pt x="679" y="213"/>
                  </a:cubicBezTo>
                  <a:close/>
                </a:path>
              </a:pathLst>
            </a:custGeom>
            <a:solidFill>
              <a:srgbClr val="000000"/>
            </a:solidFill>
            <a:ln>
              <a:noFill/>
            </a:ln>
          </p:spPr>
          <p:txBody>
            <a:bodyPr spcFirstLastPara="1" wrap="square" lIns="120000" tIns="60000" rIns="120000" bIns="60000" anchor="ctr" anchorCtr="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18" name="Google Shape;541;p24">
              <a:extLst>
                <a:ext uri="{FF2B5EF4-FFF2-40B4-BE49-F238E27FC236}">
                  <a16:creationId xmlns:a16="http://schemas.microsoft.com/office/drawing/2014/main" id="{09FBB0E9-BC57-4FCE-7C88-6A1F3D8E5444}"/>
                </a:ext>
              </a:extLst>
            </p:cNvPr>
            <p:cNvSpPr/>
            <p:nvPr/>
          </p:nvSpPr>
          <p:spPr>
            <a:xfrm>
              <a:off x="4279443" y="1926247"/>
              <a:ext cx="56402" cy="42179"/>
            </a:xfrm>
            <a:custGeom>
              <a:avLst/>
              <a:gdLst/>
              <a:ahLst/>
              <a:cxnLst/>
              <a:rect l="l" t="t" r="r" b="b"/>
              <a:pathLst>
                <a:path w="115" h="86" extrusionOk="0">
                  <a:moveTo>
                    <a:pt x="88" y="5"/>
                  </a:moveTo>
                  <a:lnTo>
                    <a:pt x="44" y="49"/>
                  </a:lnTo>
                  <a:lnTo>
                    <a:pt x="27" y="32"/>
                  </a:lnTo>
                  <a:cubicBezTo>
                    <a:pt x="21" y="26"/>
                    <a:pt x="11" y="26"/>
                    <a:pt x="5" y="32"/>
                  </a:cubicBezTo>
                  <a:cubicBezTo>
                    <a:pt x="-1" y="38"/>
                    <a:pt x="-1" y="48"/>
                    <a:pt x="5" y="54"/>
                  </a:cubicBezTo>
                  <a:lnTo>
                    <a:pt x="33" y="82"/>
                  </a:lnTo>
                  <a:cubicBezTo>
                    <a:pt x="39" y="88"/>
                    <a:pt x="49" y="88"/>
                    <a:pt x="55" y="82"/>
                  </a:cubicBezTo>
                  <a:lnTo>
                    <a:pt x="111" y="27"/>
                  </a:lnTo>
                  <a:cubicBezTo>
                    <a:pt x="117" y="21"/>
                    <a:pt x="117" y="11"/>
                    <a:pt x="111" y="5"/>
                  </a:cubicBezTo>
                  <a:cubicBezTo>
                    <a:pt x="104" y="-2"/>
                    <a:pt x="95" y="-2"/>
                    <a:pt x="88" y="5"/>
                  </a:cubicBezTo>
                  <a:close/>
                </a:path>
              </a:pathLst>
            </a:custGeom>
            <a:solidFill>
              <a:srgbClr val="000000"/>
            </a:solidFill>
            <a:ln>
              <a:noFill/>
            </a:ln>
          </p:spPr>
          <p:txBody>
            <a:bodyPr spcFirstLastPara="1" wrap="square" lIns="120000" tIns="0" rIns="120000" bIns="0" anchor="ctr" anchorCtr="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19" name="Google Shape;542;p24">
              <a:extLst>
                <a:ext uri="{FF2B5EF4-FFF2-40B4-BE49-F238E27FC236}">
                  <a16:creationId xmlns:a16="http://schemas.microsoft.com/office/drawing/2014/main" id="{F5D3E98C-2D84-257A-620B-9A4833ED1CE0}"/>
                </a:ext>
              </a:extLst>
            </p:cNvPr>
            <p:cNvSpPr/>
            <p:nvPr/>
          </p:nvSpPr>
          <p:spPr>
            <a:xfrm>
              <a:off x="4230397" y="2143029"/>
              <a:ext cx="15204" cy="14714"/>
            </a:xfrm>
            <a:custGeom>
              <a:avLst/>
              <a:gdLst/>
              <a:ahLst/>
              <a:cxnLst/>
              <a:rect l="l" t="t" r="r" b="b"/>
              <a:pathLst>
                <a:path w="31" h="30" extrusionOk="0">
                  <a:moveTo>
                    <a:pt x="29" y="7"/>
                  </a:moveTo>
                  <a:cubicBezTo>
                    <a:pt x="24" y="0"/>
                    <a:pt x="14" y="-2"/>
                    <a:pt x="7" y="2"/>
                  </a:cubicBezTo>
                  <a:cubicBezTo>
                    <a:pt x="0" y="7"/>
                    <a:pt x="-2" y="17"/>
                    <a:pt x="3" y="24"/>
                  </a:cubicBezTo>
                  <a:cubicBezTo>
                    <a:pt x="8" y="31"/>
                    <a:pt x="17" y="33"/>
                    <a:pt x="24" y="28"/>
                  </a:cubicBezTo>
                  <a:cubicBezTo>
                    <a:pt x="32" y="24"/>
                    <a:pt x="34" y="14"/>
                    <a:pt x="29" y="7"/>
                  </a:cubicBezTo>
                  <a:close/>
                </a:path>
              </a:pathLst>
            </a:custGeom>
            <a:solidFill>
              <a:srgbClr val="000000"/>
            </a:solidFill>
            <a:ln>
              <a:noFill/>
            </a:ln>
          </p:spPr>
          <p:txBody>
            <a:bodyPr spcFirstLastPara="1" wrap="square" lIns="120000" tIns="0" rIns="120000" bIns="0" anchor="ctr" anchorCtr="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cs typeface="Arial"/>
                <a:sym typeface="Arial"/>
              </a:endParaRPr>
            </a:p>
          </p:txBody>
        </p:sp>
      </p:grpSp>
      <p:cxnSp>
        <p:nvCxnSpPr>
          <p:cNvPr id="20" name="Google Shape;544;p24">
            <a:extLst>
              <a:ext uri="{FF2B5EF4-FFF2-40B4-BE49-F238E27FC236}">
                <a16:creationId xmlns:a16="http://schemas.microsoft.com/office/drawing/2014/main" id="{94548DB4-CE28-8616-F8E4-562D98078662}"/>
              </a:ext>
            </a:extLst>
          </p:cNvPr>
          <p:cNvCxnSpPr>
            <a:endCxn id="2" idx="4"/>
          </p:cNvCxnSpPr>
          <p:nvPr/>
        </p:nvCxnSpPr>
        <p:spPr>
          <a:xfrm rot="10800000">
            <a:off x="2072868" y="2547192"/>
            <a:ext cx="0" cy="220000"/>
          </a:xfrm>
          <a:prstGeom prst="straightConnector1">
            <a:avLst/>
          </a:prstGeom>
          <a:noFill/>
          <a:ln w="19050" cap="flat" cmpd="sng">
            <a:solidFill>
              <a:srgbClr val="000000"/>
            </a:solidFill>
            <a:prstDash val="solid"/>
            <a:round/>
            <a:headEnd type="none" w="med" len="med"/>
            <a:tailEnd type="none" w="med" len="med"/>
          </a:ln>
        </p:spPr>
      </p:cxnSp>
      <p:cxnSp>
        <p:nvCxnSpPr>
          <p:cNvPr id="21" name="Google Shape;545;p24">
            <a:extLst>
              <a:ext uri="{FF2B5EF4-FFF2-40B4-BE49-F238E27FC236}">
                <a16:creationId xmlns:a16="http://schemas.microsoft.com/office/drawing/2014/main" id="{9CD7EF62-B8CF-A58C-1711-06FF3B2AE30B}"/>
              </a:ext>
            </a:extLst>
          </p:cNvPr>
          <p:cNvCxnSpPr>
            <a:endCxn id="3" idx="4"/>
          </p:cNvCxnSpPr>
          <p:nvPr/>
        </p:nvCxnSpPr>
        <p:spPr>
          <a:xfrm rot="10800000">
            <a:off x="9818400" y="2562509"/>
            <a:ext cx="0" cy="240000"/>
          </a:xfrm>
          <a:prstGeom prst="straightConnector1">
            <a:avLst/>
          </a:prstGeom>
          <a:noFill/>
          <a:ln w="19050" cap="flat" cmpd="sng">
            <a:solidFill>
              <a:srgbClr val="000000"/>
            </a:solidFill>
            <a:prstDash val="solid"/>
            <a:round/>
            <a:headEnd type="none" w="med" len="med"/>
            <a:tailEnd type="none" w="med" len="med"/>
          </a:ln>
        </p:spPr>
      </p:cxnSp>
      <p:sp>
        <p:nvSpPr>
          <p:cNvPr id="22" name="TextBox 21">
            <a:extLst>
              <a:ext uri="{FF2B5EF4-FFF2-40B4-BE49-F238E27FC236}">
                <a16:creationId xmlns:a16="http://schemas.microsoft.com/office/drawing/2014/main" id="{2C44964D-87D1-17DE-8C5B-7633C539EF8B}"/>
              </a:ext>
            </a:extLst>
          </p:cNvPr>
          <p:cNvSpPr txBox="1"/>
          <p:nvPr/>
        </p:nvSpPr>
        <p:spPr>
          <a:xfrm>
            <a:off x="261847" y="2888180"/>
            <a:ext cx="3700743" cy="3416320"/>
          </a:xfrm>
          <a:prstGeom prst="rect">
            <a:avLst/>
          </a:prstGeom>
          <a:noFill/>
        </p:spPr>
        <p:txBody>
          <a:bodyPr wrap="square">
            <a:spAutoFit/>
          </a:bodyPr>
          <a:lstStyle/>
          <a:p>
            <a:pPr lvl="0" algn="ctr"/>
            <a:r>
              <a:rPr lang="vi-VN" sz="3600" dirty="0">
                <a:latin typeface="+mj-lt"/>
              </a:rPr>
              <a:t>Mỗi tiếng </a:t>
            </a:r>
            <a:r>
              <a:rPr lang="vi-VN" sz="3600" b="1" dirty="0">
                <a:latin typeface="+mj-lt"/>
              </a:rPr>
              <a:t>chênh</a:t>
            </a:r>
            <a:r>
              <a:rPr lang="vi-VN" sz="3600" dirty="0">
                <a:latin typeface="+mj-lt"/>
              </a:rPr>
              <a:t> và vênh trong từ chênh vênh vẫn có nghĩa, nên cũng có cơ sở để coi từ này là từ ghép.</a:t>
            </a:r>
            <a:endParaRPr kumimoji="0" lang="en-SG" sz="8800" b="0" i="0" u="none" strike="noStrike" kern="1200" cap="none" spc="0" normalizeH="0" baseline="0" noProof="0" dirty="0">
              <a:ln>
                <a:noFill/>
              </a:ln>
              <a:solidFill>
                <a:schemeClr val="bg1">
                  <a:lumMod val="10000"/>
                </a:schemeClr>
              </a:solidFill>
              <a:effectLst/>
              <a:uLnTx/>
              <a:uFillTx/>
              <a:latin typeface="+mj-lt"/>
              <a:cs typeface="Times New Roman" panose="02020603050405020304" pitchFamily="18" charset="0"/>
            </a:endParaRPr>
          </a:p>
        </p:txBody>
      </p:sp>
      <p:sp>
        <p:nvSpPr>
          <p:cNvPr id="23" name="TextBox 22">
            <a:extLst>
              <a:ext uri="{FF2B5EF4-FFF2-40B4-BE49-F238E27FC236}">
                <a16:creationId xmlns:a16="http://schemas.microsoft.com/office/drawing/2014/main" id="{13406E68-838F-1C03-9E69-7CAFEB9C2941}"/>
              </a:ext>
            </a:extLst>
          </p:cNvPr>
          <p:cNvSpPr txBox="1"/>
          <p:nvPr/>
        </p:nvSpPr>
        <p:spPr>
          <a:xfrm>
            <a:off x="7895155" y="2657192"/>
            <a:ext cx="3998713" cy="3416320"/>
          </a:xfrm>
          <a:prstGeom prst="rect">
            <a:avLst/>
          </a:prstGeom>
          <a:noFill/>
        </p:spPr>
        <p:txBody>
          <a:bodyPr wrap="square">
            <a:spAutoFit/>
          </a:bodyPr>
          <a:lstStyle/>
          <a:p>
            <a:pPr algn="ctr"/>
            <a:r>
              <a:rPr lang="vi-VN" sz="3600" dirty="0">
                <a:latin typeface="+mj-lt"/>
              </a:rPr>
              <a:t>Đây là một trong những ví dụ cho thấy ranh giới giữa từ ghép và từ láy trong tiếng Việt đôi khi không rạch ròi.</a:t>
            </a:r>
            <a:endParaRPr lang="en-SG" sz="3600" dirty="0">
              <a:latin typeface="+mj-lt"/>
            </a:endParaRPr>
          </a:p>
        </p:txBody>
      </p:sp>
      <p:sp>
        <p:nvSpPr>
          <p:cNvPr id="24" name="Freeform 21">
            <a:extLst>
              <a:ext uri="{FF2B5EF4-FFF2-40B4-BE49-F238E27FC236}">
                <a16:creationId xmlns:a16="http://schemas.microsoft.com/office/drawing/2014/main" id="{50E34046-7447-614F-9E9B-5B42948B3993}"/>
              </a:ext>
            </a:extLst>
          </p:cNvPr>
          <p:cNvSpPr/>
          <p:nvPr/>
        </p:nvSpPr>
        <p:spPr>
          <a:xfrm>
            <a:off x="4296846" y="3686399"/>
            <a:ext cx="3700742" cy="2941112"/>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3">
              <a:extLst>
                <a:ext uri="{96DAC541-7B7A-43D3-8B79-37D633B846F1}">
                  <asvg:svgBlip xmlns:asvg="http://schemas.microsoft.com/office/drawing/2016/SVG/main" xmlns="" r:embed="rId4"/>
                </a:ext>
              </a:extLst>
            </a:blip>
            <a:stretch>
              <a:fillRect r="-69273" b="-52568"/>
            </a:stretch>
          </a:blipFill>
          <a:ln cap="sq">
            <a:noFill/>
            <a:prstDash val="solid"/>
            <a:miter/>
          </a:ln>
        </p:spPr>
        <p:txBody>
          <a:bodyPr/>
          <a:lstStyle/>
          <a:p>
            <a:pPr defTabSz="1219140">
              <a:defRPr/>
            </a:pPr>
            <a:endParaRPr lang="en-SG" sz="2400" kern="0" dirty="0">
              <a:solidFill>
                <a:sysClr val="windowText" lastClr="000000"/>
              </a:solidFill>
              <a:cs typeface="Arial"/>
              <a:sym typeface="Arial"/>
            </a:endParaRPr>
          </a:p>
        </p:txBody>
      </p:sp>
    </p:spTree>
    <p:extLst>
      <p:ext uri="{BB962C8B-B14F-4D97-AF65-F5344CB8AC3E}">
        <p14:creationId xmlns:p14="http://schemas.microsoft.com/office/powerpoint/2010/main" val="2499107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2" grpId="0"/>
      <p:bldP spid="23"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B77A8-82A2-D838-3FB1-7EC055B5E6C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528CF72-E540-11C9-CDFF-18FFCA403549}"/>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oogle Shape;786;p35">
            <a:extLst>
              <a:ext uri="{FF2B5EF4-FFF2-40B4-BE49-F238E27FC236}">
                <a16:creationId xmlns:a16="http://schemas.microsoft.com/office/drawing/2014/main" id="{0DDF62C8-660F-A2D2-7254-74B6996EA88C}"/>
              </a:ext>
            </a:extLst>
          </p:cNvPr>
          <p:cNvGrpSpPr/>
          <p:nvPr/>
        </p:nvGrpSpPr>
        <p:grpSpPr>
          <a:xfrm rot="-2186381">
            <a:off x="7486598" y="205215"/>
            <a:ext cx="2421612" cy="2027716"/>
            <a:chOff x="-448370" y="1562715"/>
            <a:chExt cx="1587068" cy="1431702"/>
          </a:xfrm>
          <a:solidFill>
            <a:schemeClr val="bg1"/>
          </a:solidFill>
        </p:grpSpPr>
        <p:sp>
          <p:nvSpPr>
            <p:cNvPr id="5" name="Google Shape;787;p35">
              <a:extLst>
                <a:ext uri="{FF2B5EF4-FFF2-40B4-BE49-F238E27FC236}">
                  <a16:creationId xmlns:a16="http://schemas.microsoft.com/office/drawing/2014/main" id="{64DACB45-2840-B9BF-7A5C-B9D128C1A9CB}"/>
                </a:ext>
              </a:extLst>
            </p:cNvPr>
            <p:cNvSpPr/>
            <p:nvPr/>
          </p:nvSpPr>
          <p:spPr>
            <a:xfrm>
              <a:off x="-448370" y="1562715"/>
              <a:ext cx="1587068" cy="1431702"/>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Google Shape;788;p35">
              <a:extLst>
                <a:ext uri="{FF2B5EF4-FFF2-40B4-BE49-F238E27FC236}">
                  <a16:creationId xmlns:a16="http://schemas.microsoft.com/office/drawing/2014/main" id="{C3DEA2DF-3040-9C6B-6DF4-A85BA6BCD04B}"/>
                </a:ext>
              </a:extLst>
            </p:cNvPr>
            <p:cNvSpPr/>
            <p:nvPr/>
          </p:nvSpPr>
          <p:spPr>
            <a:xfrm rot="-996451">
              <a:off x="-210030" y="1729756"/>
              <a:ext cx="538462" cy="114481"/>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Google Shape;789;p35">
              <a:extLst>
                <a:ext uri="{FF2B5EF4-FFF2-40B4-BE49-F238E27FC236}">
                  <a16:creationId xmlns:a16="http://schemas.microsoft.com/office/drawing/2014/main" id="{3D1BE8B4-D277-D505-96EE-49A9056FF530}"/>
                </a:ext>
              </a:extLst>
            </p:cNvPr>
            <p:cNvSpPr/>
            <p:nvPr/>
          </p:nvSpPr>
          <p:spPr>
            <a:xfrm rot="-998165">
              <a:off x="-149353" y="1637235"/>
              <a:ext cx="417057" cy="114481"/>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8" name="Google Shape;792;p35">
            <a:extLst>
              <a:ext uri="{FF2B5EF4-FFF2-40B4-BE49-F238E27FC236}">
                <a16:creationId xmlns:a16="http://schemas.microsoft.com/office/drawing/2014/main" id="{D99DAD27-5514-E329-27EF-F640C212214A}"/>
              </a:ext>
            </a:extLst>
          </p:cNvPr>
          <p:cNvSpPr txBox="1">
            <a:spLocks/>
          </p:cNvSpPr>
          <p:nvPr/>
        </p:nvSpPr>
        <p:spPr>
          <a:xfrm>
            <a:off x="7410099" y="533682"/>
            <a:ext cx="2566800" cy="1690000"/>
          </a:xfrm>
          <a:prstGeom prst="rect">
            <a:avLst/>
          </a:prstGeom>
        </p:spPr>
        <p:txBody>
          <a:bodyPr spcFirstLastPara="1" wrap="square" lIns="121900" tIns="0" rIns="121900" bIns="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SG" sz="11500" b="1" i="0" u="none" strike="noStrike" kern="1200" cap="none" spc="0" normalizeH="0" baseline="0" noProof="0" dirty="0">
                <a:ln>
                  <a:noFill/>
                </a:ln>
                <a:solidFill>
                  <a:prstClr val="black"/>
                </a:solidFill>
                <a:effectLst/>
                <a:uLnTx/>
                <a:uFillTx/>
                <a:latin typeface="Aptos Display" panose="02110004020202020204"/>
                <a:ea typeface="+mj-ea"/>
                <a:cs typeface="+mj-cs"/>
              </a:rPr>
              <a:t>3</a:t>
            </a:r>
          </a:p>
        </p:txBody>
      </p:sp>
      <p:sp>
        <p:nvSpPr>
          <p:cNvPr id="9" name="文本框 25">
            <a:extLst>
              <a:ext uri="{FF2B5EF4-FFF2-40B4-BE49-F238E27FC236}">
                <a16:creationId xmlns:a16="http://schemas.microsoft.com/office/drawing/2014/main" id="{27CA8064-731C-B0CB-A8AA-171382FEB092}"/>
              </a:ext>
            </a:extLst>
          </p:cNvPr>
          <p:cNvSpPr txBox="1"/>
          <p:nvPr/>
        </p:nvSpPr>
        <p:spPr>
          <a:xfrm>
            <a:off x="6238240" y="3081128"/>
            <a:ext cx="5867857" cy="702456"/>
          </a:xfrm>
          <a:prstGeom prst="rect">
            <a:avLst/>
          </a:prstGeom>
          <a:noFill/>
        </p:spPr>
        <p:txBody>
          <a:bodyPr wrap="square" rtlCol="0">
            <a:no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Bài</a:t>
            </a:r>
            <a:r>
              <a:rPr kumimoji="0" lang="en-US" sz="115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115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tập</a:t>
            </a:r>
            <a:r>
              <a:rPr kumimoji="0" lang="en-US" sz="115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3</a:t>
            </a:r>
            <a:endParaRPr kumimoji="0" lang="en-SG" sz="115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Tree>
    <p:extLst>
      <p:ext uri="{BB962C8B-B14F-4D97-AF65-F5344CB8AC3E}">
        <p14:creationId xmlns:p14="http://schemas.microsoft.com/office/powerpoint/2010/main" val="1388454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94EEA-D521-D73F-354D-2601238C31FF}"/>
              </a:ext>
            </a:extLst>
          </p:cNvPr>
          <p:cNvPicPr>
            <a:picLocks noChangeAspect="1"/>
          </p:cNvPicPr>
          <p:nvPr/>
        </p:nvPicPr>
        <p:blipFill>
          <a:blip r:embed="rId2"/>
          <a:stretch>
            <a:fillRect/>
          </a:stretch>
        </p:blipFill>
        <p:spPr>
          <a:xfrm>
            <a:off x="0" y="1674"/>
            <a:ext cx="12192000" cy="6854653"/>
          </a:xfrm>
          <a:prstGeom prst="rect">
            <a:avLst/>
          </a:prstGeom>
        </p:spPr>
      </p:pic>
      <p:cxnSp>
        <p:nvCxnSpPr>
          <p:cNvPr id="11" name="Straight Connector 10">
            <a:extLst>
              <a:ext uri="{FF2B5EF4-FFF2-40B4-BE49-F238E27FC236}">
                <a16:creationId xmlns:a16="http://schemas.microsoft.com/office/drawing/2014/main" id="{DE75F195-B710-AC29-CA3C-E41C41D54F84}"/>
              </a:ext>
            </a:extLst>
          </p:cNvPr>
          <p:cNvCxnSpPr>
            <a:cxnSpLocks/>
          </p:cNvCxnSpPr>
          <p:nvPr/>
        </p:nvCxnSpPr>
        <p:spPr>
          <a:xfrm>
            <a:off x="6082937" y="2010795"/>
            <a:ext cx="1" cy="4858595"/>
          </a:xfrm>
          <a:prstGeom prst="line">
            <a:avLst/>
          </a:prstGeom>
          <a:ln w="28575"/>
        </p:spPr>
        <p:style>
          <a:lnRef idx="1">
            <a:schemeClr val="dk1"/>
          </a:lnRef>
          <a:fillRef idx="0">
            <a:schemeClr val="dk1"/>
          </a:fillRef>
          <a:effectRef idx="0">
            <a:schemeClr val="dk1"/>
          </a:effectRef>
          <a:fontRef idx="minor">
            <a:schemeClr val="tx1"/>
          </a:fontRef>
        </p:style>
      </p:cxnSp>
      <p:sp>
        <p:nvSpPr>
          <p:cNvPr id="4" name="Google Shape;1858;p14">
            <a:extLst>
              <a:ext uri="{FF2B5EF4-FFF2-40B4-BE49-F238E27FC236}">
                <a16:creationId xmlns:a16="http://schemas.microsoft.com/office/drawing/2014/main" id="{1106EBC1-DA83-0EC8-8E77-6383D23F7294}"/>
              </a:ext>
            </a:extLst>
          </p:cNvPr>
          <p:cNvSpPr/>
          <p:nvPr/>
        </p:nvSpPr>
        <p:spPr>
          <a:xfrm rot="10800000" flipH="1">
            <a:off x="420726" y="2039754"/>
            <a:ext cx="5057372" cy="87296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DADAFC"/>
              </a:solidFill>
              <a:effectLst/>
              <a:uLnTx/>
              <a:uFillTx/>
              <a:latin typeface="Arial"/>
              <a:cs typeface="Arial"/>
              <a:sym typeface="Arial"/>
            </a:endParaRPr>
          </a:p>
        </p:txBody>
      </p:sp>
      <p:sp>
        <p:nvSpPr>
          <p:cNvPr id="8" name="TextBox 7">
            <a:extLst>
              <a:ext uri="{FF2B5EF4-FFF2-40B4-BE49-F238E27FC236}">
                <a16:creationId xmlns:a16="http://schemas.microsoft.com/office/drawing/2014/main" id="{39760A8F-69D3-6E81-8FEC-FE211244B163}"/>
              </a:ext>
            </a:extLst>
          </p:cNvPr>
          <p:cNvSpPr txBox="1"/>
          <p:nvPr/>
        </p:nvSpPr>
        <p:spPr>
          <a:xfrm>
            <a:off x="2427743" y="275667"/>
            <a:ext cx="7674774" cy="861774"/>
          </a:xfrm>
          <a:prstGeom prst="rect">
            <a:avLst/>
          </a:prstGeom>
          <a:noFill/>
        </p:spPr>
        <p:txBody>
          <a:bodyPr wrap="square">
            <a:spAutoFit/>
          </a:bodyPr>
          <a:lstStyle/>
          <a:p>
            <a:pPr marL="30480" marR="30480" algn="ctr">
              <a:spcAft>
                <a:spcPts val="800"/>
              </a:spcAft>
            </a:pPr>
            <a:r>
              <a:rPr lang="vi-VN"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3</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5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5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Google Shape;1858;p14">
            <a:extLst>
              <a:ext uri="{FF2B5EF4-FFF2-40B4-BE49-F238E27FC236}">
                <a16:creationId xmlns:a16="http://schemas.microsoft.com/office/drawing/2014/main" id="{DB0876A1-F113-DB6C-2501-51498F8F3F33}"/>
              </a:ext>
            </a:extLst>
          </p:cNvPr>
          <p:cNvSpPr/>
          <p:nvPr/>
        </p:nvSpPr>
        <p:spPr>
          <a:xfrm rot="10800000" flipH="1">
            <a:off x="6553607" y="1997729"/>
            <a:ext cx="5344880" cy="90153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DADAFC"/>
              </a:solidFill>
              <a:effectLst/>
              <a:uLnTx/>
              <a:uFillTx/>
              <a:latin typeface="Arial"/>
              <a:cs typeface="Arial"/>
              <a:sym typeface="Arial"/>
            </a:endParaRPr>
          </a:p>
        </p:txBody>
      </p:sp>
      <p:sp>
        <p:nvSpPr>
          <p:cNvPr id="7" name="TextBox 6">
            <a:extLst>
              <a:ext uri="{FF2B5EF4-FFF2-40B4-BE49-F238E27FC236}">
                <a16:creationId xmlns:a16="http://schemas.microsoft.com/office/drawing/2014/main" id="{26639EAC-CC8E-CF2F-870E-279F8729B703}"/>
              </a:ext>
            </a:extLst>
          </p:cNvPr>
          <p:cNvSpPr txBox="1"/>
          <p:nvPr/>
        </p:nvSpPr>
        <p:spPr>
          <a:xfrm>
            <a:off x="586465" y="2183851"/>
            <a:ext cx="46829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1" dirty="0">
                <a:effectLst/>
                <a:latin typeface="Times New Roman" panose="02020603050405020304" pitchFamily="18" charset="0"/>
                <a:ea typeface="Calibri" panose="020F0502020204030204" pitchFamily="34" charset="0"/>
              </a:rPr>
              <a:t>Gừng cay muối mặn</a:t>
            </a:r>
            <a:endParaRPr kumimoji="0" lang="en-SG" sz="4000" b="1" i="0" u="none" strike="noStrike" kern="1200" cap="none" spc="0" normalizeH="0" baseline="0" noProof="0" dirty="0">
              <a:ln>
                <a:noFill/>
              </a:ln>
              <a:solidFill>
                <a:prstClr val="black"/>
              </a:solidFill>
              <a:effectLst/>
              <a:uLnTx/>
              <a:uFillTx/>
              <a:latin typeface="字魂27号-布丁体"/>
              <a:cs typeface="+mn-cs"/>
            </a:endParaRPr>
          </a:p>
        </p:txBody>
      </p:sp>
      <p:sp>
        <p:nvSpPr>
          <p:cNvPr id="12" name="TextBox 11">
            <a:extLst>
              <a:ext uri="{FF2B5EF4-FFF2-40B4-BE49-F238E27FC236}">
                <a16:creationId xmlns:a16="http://schemas.microsoft.com/office/drawing/2014/main" id="{A1FCEE6B-B67F-5FEB-41F6-9986537C2440}"/>
              </a:ext>
            </a:extLst>
          </p:cNvPr>
          <p:cNvSpPr txBox="1"/>
          <p:nvPr/>
        </p:nvSpPr>
        <p:spPr>
          <a:xfrm>
            <a:off x="6750636" y="2156110"/>
            <a:ext cx="495082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vi-VN" sz="3200" b="1" i="1" dirty="0">
                <a:effectLst/>
                <a:latin typeface="Times New Roman" panose="02020603050405020304" pitchFamily="18" charset="0"/>
                <a:ea typeface="Calibri" panose="020F0502020204030204" pitchFamily="34" charset="0"/>
              </a:rPr>
              <a:t>Chân trời góc biển</a:t>
            </a:r>
            <a:endParaRPr kumimoji="0" lang="en-SG"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A395680-46E6-8169-9194-70BB7CBF57F9}"/>
              </a:ext>
            </a:extLst>
          </p:cNvPr>
          <p:cNvSpPr txBox="1"/>
          <p:nvPr/>
        </p:nvSpPr>
        <p:spPr>
          <a:xfrm>
            <a:off x="-26125" y="3004582"/>
            <a:ext cx="5908085" cy="3642023"/>
          </a:xfrm>
          <a:prstGeom prst="rect">
            <a:avLst/>
          </a:prstGeom>
          <a:noFill/>
        </p:spPr>
        <p:txBody>
          <a:bodyPr wrap="square">
            <a:spAutoFit/>
          </a:bodyPr>
          <a:lstStyle/>
          <a:p>
            <a:pPr marL="457200" indent="-457200" algn="just">
              <a:spcAft>
                <a:spcPts val="800"/>
              </a:spcAft>
              <a:buFont typeface="Wingdings" panose="05000000000000000000" pitchFamily="2" charset="2"/>
              <a:buChar char="Ø"/>
            </a:pPr>
            <a:r>
              <a:rPr lang="en-US" sz="3200" dirty="0">
                <a:latin typeface="Times New Roman" panose="02020603050405020304" pitchFamily="18" charset="0"/>
                <a:ea typeface="Calibri" panose="020F0502020204030204" pitchFamily="34" charset="0"/>
                <a:cs typeface="Times New Roman" panose="02020603050405020304" pitchFamily="18" charset="0"/>
              </a:rPr>
              <a:t>Ẩ</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n dụ về những gian nan, vất vả trong cuộc sống vợ chồng.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800"/>
              </a:spcAft>
              <a:buFont typeface="Wingdings" panose="05000000000000000000" pitchFamily="2" charset="2"/>
              <a:buChar char="Ø"/>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Đặt trong ngữ cảnh câu thơ “Đây muối mặn gừng cay lòng khế xót”, thành ngữ này diễn tả tình cảm son sắt, thuỷ chung trong mối quan hệ vợ chồng.</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A04B4C0-B235-4940-BD65-71CDC2339007}"/>
              </a:ext>
            </a:extLst>
          </p:cNvPr>
          <p:cNvSpPr txBox="1"/>
          <p:nvPr/>
        </p:nvSpPr>
        <p:spPr>
          <a:xfrm>
            <a:off x="6265130" y="3056786"/>
            <a:ext cx="5699765" cy="3642023"/>
          </a:xfrm>
          <a:prstGeom prst="rect">
            <a:avLst/>
          </a:prstGeom>
          <a:noFill/>
        </p:spPr>
        <p:txBody>
          <a:bodyPr wrap="square">
            <a:spAutoFit/>
          </a:bodyPr>
          <a:lstStyle/>
          <a:p>
            <a:pPr marL="457200" indent="-457200" algn="just">
              <a:spcAft>
                <a:spcPts val="800"/>
              </a:spcAft>
              <a:buFont typeface="Wingdings" panose="05000000000000000000" pitchFamily="2" charset="2"/>
              <a:buChar char="Ø"/>
            </a:pPr>
            <a:r>
              <a:rPr lang="en-US" sz="3200" dirty="0">
                <a:latin typeface="Times New Roman" panose="02020603050405020304" pitchFamily="18" charset="0"/>
                <a:ea typeface="Calibri" panose="020F0502020204030204" pitchFamily="34" charset="0"/>
                <a:cs typeface="Times New Roman" panose="02020603050405020304" pitchFamily="18" charset="0"/>
              </a:rPr>
              <a:t>Ẩ</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n dụ chỉ những nơi xa xôi, cách trở</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800"/>
              </a:spcAft>
              <a:buFont typeface="Wingdings" panose="05000000000000000000" pitchFamily="2" charset="2"/>
              <a:buChar char="Ø"/>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Trong câu thơ “Ai phiêu bạt nơi chân trời góc bể”, thành ngữ nhấn mạnh nỗi nhớ tiếng mẹ đẻ tha thiết của người Việt dù họ có sinh sống ở nơi nào.</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78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arn(inVertical)">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 calcmode="lin" valueType="num">
                                      <p:cBhvr additive="base">
                                        <p:cTn id="3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F92B-C39F-A03F-259D-67B4E57101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5A94BA-95FC-61DB-4F6A-C31E3D45E20B}"/>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oogle Shape;786;p35">
            <a:extLst>
              <a:ext uri="{FF2B5EF4-FFF2-40B4-BE49-F238E27FC236}">
                <a16:creationId xmlns:a16="http://schemas.microsoft.com/office/drawing/2014/main" id="{8600B6B1-1C10-E2AD-E8FF-97DA095F3C81}"/>
              </a:ext>
            </a:extLst>
          </p:cNvPr>
          <p:cNvGrpSpPr/>
          <p:nvPr/>
        </p:nvGrpSpPr>
        <p:grpSpPr>
          <a:xfrm rot="-2186381">
            <a:off x="7486598" y="205215"/>
            <a:ext cx="2421612" cy="2027716"/>
            <a:chOff x="-448370" y="1562715"/>
            <a:chExt cx="1587068" cy="1431702"/>
          </a:xfrm>
          <a:solidFill>
            <a:schemeClr val="bg1"/>
          </a:solidFill>
        </p:grpSpPr>
        <p:sp>
          <p:nvSpPr>
            <p:cNvPr id="5" name="Google Shape;787;p35">
              <a:extLst>
                <a:ext uri="{FF2B5EF4-FFF2-40B4-BE49-F238E27FC236}">
                  <a16:creationId xmlns:a16="http://schemas.microsoft.com/office/drawing/2014/main" id="{CC38394C-336A-F07D-6B90-F507FBC33859}"/>
                </a:ext>
              </a:extLst>
            </p:cNvPr>
            <p:cNvSpPr/>
            <p:nvPr/>
          </p:nvSpPr>
          <p:spPr>
            <a:xfrm>
              <a:off x="-448370" y="1562715"/>
              <a:ext cx="1587068" cy="1431702"/>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Google Shape;788;p35">
              <a:extLst>
                <a:ext uri="{FF2B5EF4-FFF2-40B4-BE49-F238E27FC236}">
                  <a16:creationId xmlns:a16="http://schemas.microsoft.com/office/drawing/2014/main" id="{4332D242-CB23-ED39-7D7A-7F1243AAECA4}"/>
                </a:ext>
              </a:extLst>
            </p:cNvPr>
            <p:cNvSpPr/>
            <p:nvPr/>
          </p:nvSpPr>
          <p:spPr>
            <a:xfrm rot="-996451">
              <a:off x="-210030" y="1729756"/>
              <a:ext cx="538462" cy="114481"/>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Google Shape;789;p35">
              <a:extLst>
                <a:ext uri="{FF2B5EF4-FFF2-40B4-BE49-F238E27FC236}">
                  <a16:creationId xmlns:a16="http://schemas.microsoft.com/office/drawing/2014/main" id="{FC87DAAE-2C36-90B9-F02E-651883E30FD0}"/>
                </a:ext>
              </a:extLst>
            </p:cNvPr>
            <p:cNvSpPr/>
            <p:nvPr/>
          </p:nvSpPr>
          <p:spPr>
            <a:xfrm rot="-998165">
              <a:off x="-149353" y="1637235"/>
              <a:ext cx="417057" cy="114481"/>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8" name="Google Shape;792;p35">
            <a:extLst>
              <a:ext uri="{FF2B5EF4-FFF2-40B4-BE49-F238E27FC236}">
                <a16:creationId xmlns:a16="http://schemas.microsoft.com/office/drawing/2014/main" id="{563E60BF-5C3A-9A70-CBB4-3908BB172CC8}"/>
              </a:ext>
            </a:extLst>
          </p:cNvPr>
          <p:cNvSpPr txBox="1">
            <a:spLocks/>
          </p:cNvSpPr>
          <p:nvPr/>
        </p:nvSpPr>
        <p:spPr>
          <a:xfrm>
            <a:off x="7410099" y="533682"/>
            <a:ext cx="2566800" cy="1690000"/>
          </a:xfrm>
          <a:prstGeom prst="rect">
            <a:avLst/>
          </a:prstGeom>
        </p:spPr>
        <p:txBody>
          <a:bodyPr spcFirstLastPara="1" wrap="square" lIns="121900" tIns="0" rIns="121900" bIns="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SG" sz="11500" b="1" i="0" u="none" strike="noStrike" kern="1200" cap="none" spc="0" normalizeH="0" baseline="0" noProof="0" dirty="0">
                <a:ln>
                  <a:noFill/>
                </a:ln>
                <a:solidFill>
                  <a:prstClr val="black"/>
                </a:solidFill>
                <a:effectLst/>
                <a:uLnTx/>
                <a:uFillTx/>
                <a:latin typeface="Aptos Display" panose="02110004020202020204"/>
                <a:ea typeface="+mj-ea"/>
                <a:cs typeface="+mj-cs"/>
              </a:rPr>
              <a:t>4</a:t>
            </a:r>
          </a:p>
        </p:txBody>
      </p:sp>
      <p:sp>
        <p:nvSpPr>
          <p:cNvPr id="9" name="文本框 25">
            <a:extLst>
              <a:ext uri="{FF2B5EF4-FFF2-40B4-BE49-F238E27FC236}">
                <a16:creationId xmlns:a16="http://schemas.microsoft.com/office/drawing/2014/main" id="{86878379-35B5-15A0-BFB3-DC47E0D43965}"/>
              </a:ext>
            </a:extLst>
          </p:cNvPr>
          <p:cNvSpPr txBox="1"/>
          <p:nvPr/>
        </p:nvSpPr>
        <p:spPr>
          <a:xfrm>
            <a:off x="6238240" y="3081128"/>
            <a:ext cx="5867857" cy="702456"/>
          </a:xfrm>
          <a:prstGeom prst="rect">
            <a:avLst/>
          </a:prstGeom>
          <a:noFill/>
        </p:spPr>
        <p:txBody>
          <a:bodyPr wrap="square" rtlCol="0">
            <a:no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Bài</a:t>
            </a:r>
            <a:r>
              <a:rPr kumimoji="0" lang="en-US" sz="115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115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tập</a:t>
            </a:r>
            <a:r>
              <a:rPr kumimoji="0" lang="en-US" sz="115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4</a:t>
            </a:r>
            <a:endParaRPr kumimoji="0" lang="en-SG" sz="115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Tree>
    <p:extLst>
      <p:ext uri="{BB962C8B-B14F-4D97-AF65-F5344CB8AC3E}">
        <p14:creationId xmlns:p14="http://schemas.microsoft.com/office/powerpoint/2010/main" val="2416341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14B8E-8795-4E31-2273-A2AE0A249D9B}"/>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7B19A08-DAF5-26C5-9DC6-99B9E1C39842}"/>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5F0DB3A8-018F-0CEF-ABC9-498853F26AD2}"/>
              </a:ext>
            </a:extLst>
          </p:cNvPr>
          <p:cNvSpPr>
            <a:spLocks noChangeArrowheads="1"/>
          </p:cNvSpPr>
          <p:nvPr/>
        </p:nvSpPr>
        <p:spPr bwMode="auto">
          <a:xfrm>
            <a:off x="215676" y="236916"/>
            <a:ext cx="4936649"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30480" algn="just">
              <a:spcAft>
                <a:spcPts val="8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4</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mặn</a:t>
            </a: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vi-VN" alt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D0B822D-9231-23A3-41B6-2B516EC21B17}"/>
              </a:ext>
            </a:extLst>
          </p:cNvPr>
          <p:cNvSpPr txBox="1"/>
          <p:nvPr/>
        </p:nvSpPr>
        <p:spPr>
          <a:xfrm>
            <a:off x="5368001" y="657755"/>
            <a:ext cx="6608323" cy="1477328"/>
          </a:xfrm>
          <a:prstGeom prst="rect">
            <a:avLst/>
          </a:prstGeom>
          <a:noFill/>
        </p:spPr>
        <p:txBody>
          <a:bodyPr wrap="square">
            <a:spAutoFit/>
          </a:bodyPr>
          <a:lstStyle/>
          <a:p>
            <a:pPr lvl="0" algn="just"/>
            <a:r>
              <a:rPr lang="vi-VN" sz="3000" dirty="0">
                <a:latin typeface="+mj-lt"/>
              </a:rPr>
              <a:t>Biện pháp tu từ so sánh </a:t>
            </a:r>
            <a:r>
              <a:rPr lang="vi-VN" sz="3000" b="1" i="1" dirty="0">
                <a:latin typeface="+mj-lt"/>
              </a:rPr>
              <a:t>Như vị muối chung lòng biển mặn/ Như dòng sông thương mến chảy muôn đời</a:t>
            </a:r>
            <a:endParaRPr kumimoji="0" lang="en-SG" sz="3000" b="1"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6" name="TextBox 5">
            <a:extLst>
              <a:ext uri="{FF2B5EF4-FFF2-40B4-BE49-F238E27FC236}">
                <a16:creationId xmlns:a16="http://schemas.microsoft.com/office/drawing/2014/main" id="{ADFFA20A-68D7-9885-3649-2AA637735B1E}"/>
              </a:ext>
            </a:extLst>
          </p:cNvPr>
          <p:cNvSpPr txBox="1"/>
          <p:nvPr/>
        </p:nvSpPr>
        <p:spPr>
          <a:xfrm>
            <a:off x="5368487" y="2913548"/>
            <a:ext cx="6552972" cy="3785652"/>
          </a:xfrm>
          <a:prstGeom prst="rect">
            <a:avLst/>
          </a:prstGeom>
          <a:noFill/>
        </p:spPr>
        <p:txBody>
          <a:bodyPr wrap="square">
            <a:spAutoFit/>
          </a:bodyPr>
          <a:lstStyle/>
          <a:p>
            <a:pPr marL="285750" lvl="0" indent="-285750"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G</a:t>
            </a:r>
            <a:r>
              <a:rPr lang="vi-VN" sz="3000" dirty="0">
                <a:latin typeface="Times New Roman" panose="02020603050405020304" pitchFamily="18" charset="0"/>
                <a:cs typeface="Times New Roman" panose="02020603050405020304" pitchFamily="18" charset="0"/>
              </a:rPr>
              <a:t>iúp người đọc hình dung cụ thể sự gắn bó mật thiết của những người cùng chung tiếng nói và sự trường tồn của tiếng Việt; </a:t>
            </a:r>
            <a:endParaRPr lang="en-US" sz="30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endParaRPr lang="en-US" sz="30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T</a:t>
            </a:r>
            <a:r>
              <a:rPr lang="vi-VN" sz="3000" dirty="0">
                <a:latin typeface="Times New Roman" panose="02020603050405020304" pitchFamily="18" charset="0"/>
                <a:cs typeface="Times New Roman" panose="02020603050405020304" pitchFamily="18" charset="0"/>
              </a:rPr>
              <a:t>hể hiện sự đồng cảm với những người cùng chung tiếng nói và niềm tin vào sức sống của tiếng Việ</a:t>
            </a:r>
            <a:r>
              <a:rPr lang="en-US" sz="3000" dirty="0">
                <a:latin typeface="Times New Roman" panose="02020603050405020304" pitchFamily="18" charset="0"/>
                <a:cs typeface="Times New Roman" panose="02020603050405020304" pitchFamily="18" charset="0"/>
              </a:rPr>
              <a:t>t</a:t>
            </a:r>
            <a:endParaRPr kumimoji="0" lang="en-SG"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E79FA58-BC04-655E-1E15-AE2EAC4CFA4D}"/>
              </a:ext>
            </a:extLst>
          </p:cNvPr>
          <p:cNvSpPr txBox="1"/>
          <p:nvPr/>
        </p:nvSpPr>
        <p:spPr>
          <a:xfrm>
            <a:off x="7671259" y="2271182"/>
            <a:ext cx="493807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dirty="0" err="1">
                <a:solidFill>
                  <a:prstClr val="black"/>
                </a:solidFill>
                <a:latin typeface="Times New Roman" panose="02020603050405020304" pitchFamily="18" charset="0"/>
                <a:ea typeface="SimSun-ExtB" panose="02010609060101010101" pitchFamily="49" charset="-122"/>
              </a:rPr>
              <a:t>Tác</a:t>
            </a:r>
            <a:r>
              <a:rPr lang="en-US" sz="3200" b="1" i="1" dirty="0">
                <a:solidFill>
                  <a:prstClr val="black"/>
                </a:solidFill>
                <a:latin typeface="Times New Roman" panose="02020603050405020304" pitchFamily="18" charset="0"/>
                <a:ea typeface="SimSun-ExtB" panose="02010609060101010101" pitchFamily="49" charset="-122"/>
              </a:rPr>
              <a:t> </a:t>
            </a:r>
            <a:r>
              <a:rPr lang="en-US" sz="3200" b="1" i="1" dirty="0" err="1">
                <a:solidFill>
                  <a:prstClr val="black"/>
                </a:solidFill>
                <a:latin typeface="Times New Roman" panose="02020603050405020304" pitchFamily="18" charset="0"/>
                <a:ea typeface="SimSun-ExtB" panose="02010609060101010101" pitchFamily="49" charset="-122"/>
              </a:rPr>
              <a:t>dụng</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52E07CE-48F2-7734-AB27-E3CC6CC276C8}"/>
              </a:ext>
            </a:extLst>
          </p:cNvPr>
          <p:cNvSpPr txBox="1"/>
          <p:nvPr/>
        </p:nvSpPr>
        <p:spPr>
          <a:xfrm>
            <a:off x="7970293" y="93149"/>
            <a:ext cx="5062295"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BPTT</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reeform 19">
            <a:extLst>
              <a:ext uri="{FF2B5EF4-FFF2-40B4-BE49-F238E27FC236}">
                <a16:creationId xmlns:a16="http://schemas.microsoft.com/office/drawing/2014/main" id="{12F5F87D-6A2C-7F39-BA8F-2664470BE72C}"/>
              </a:ext>
            </a:extLst>
          </p:cNvPr>
          <p:cNvSpPr/>
          <p:nvPr/>
        </p:nvSpPr>
        <p:spPr>
          <a:xfrm>
            <a:off x="4287977" y="6142803"/>
            <a:ext cx="1358606" cy="750776"/>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30659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36395-2EF2-0CED-326D-899CE33651FC}"/>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8D3E4B0-7C62-E6FC-2AC5-1D9E89749543}"/>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6C84E651-0FAD-D4D0-5AB2-127D8B4BC169}"/>
              </a:ext>
            </a:extLst>
          </p:cNvPr>
          <p:cNvSpPr>
            <a:spLocks noChangeArrowheads="1"/>
          </p:cNvSpPr>
          <p:nvPr/>
        </p:nvSpPr>
        <p:spPr bwMode="auto">
          <a:xfrm>
            <a:off x="250018" y="385536"/>
            <a:ext cx="4728326" cy="591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30480" algn="just">
              <a:spcAft>
                <a:spcPts val="800"/>
              </a:spcAft>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4</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SG"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bùn</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lụa</a:t>
            </a:r>
            <a:endParaRPr lang="en-SG"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Óng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mại</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tơ</a:t>
            </a:r>
            <a:endParaRPr lang="en-SG"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E06D52E-975C-C9BF-5F63-698910529DBC}"/>
              </a:ext>
            </a:extLst>
          </p:cNvPr>
          <p:cNvSpPr txBox="1"/>
          <p:nvPr/>
        </p:nvSpPr>
        <p:spPr>
          <a:xfrm>
            <a:off x="5354323" y="805183"/>
            <a:ext cx="6594326" cy="1077218"/>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BPTT </a:t>
            </a:r>
            <a:r>
              <a:rPr lang="vi-VN" sz="3200" dirty="0">
                <a:latin typeface="Times New Roman" panose="02020603050405020304" pitchFamily="18" charset="0"/>
                <a:cs typeface="Times New Roman" panose="02020603050405020304" pitchFamily="18" charset="0"/>
              </a:rPr>
              <a:t>so sánh </a:t>
            </a:r>
            <a:r>
              <a:rPr lang="vi-VN" sz="3200" b="1" dirty="0">
                <a:latin typeface="Times New Roman" panose="02020603050405020304" pitchFamily="18" charset="0"/>
                <a:cs typeface="Times New Roman" panose="02020603050405020304" pitchFamily="18" charset="0"/>
              </a:rPr>
              <a:t>(</a:t>
            </a:r>
            <a:r>
              <a:rPr lang="vi-VN" sz="3200" b="1" i="1" dirty="0">
                <a:latin typeface="Times New Roman" panose="02020603050405020304" pitchFamily="18" charset="0"/>
                <a:cs typeface="Times New Roman" panose="02020603050405020304" pitchFamily="18" charset="0"/>
              </a:rPr>
              <a:t>như bùn và như lụa, óng tre ngà và mềm mại như tơ</a:t>
            </a:r>
            <a:r>
              <a:rPr lang="vi-VN" sz="3200" b="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977D810-39A4-1FC4-B5A7-07D9723A15E0}"/>
              </a:ext>
            </a:extLst>
          </p:cNvPr>
          <p:cNvSpPr txBox="1"/>
          <p:nvPr/>
        </p:nvSpPr>
        <p:spPr>
          <a:xfrm>
            <a:off x="5395676" y="2983216"/>
            <a:ext cx="6552972" cy="3539430"/>
          </a:xfrm>
          <a:prstGeom prst="rect">
            <a:avLst/>
          </a:prstGeom>
          <a:noFill/>
        </p:spPr>
        <p:txBody>
          <a:bodyPr wrap="square">
            <a:spAutoFit/>
          </a:bodyPr>
          <a:lstStyle/>
          <a:p>
            <a:pPr marL="457200" indent="-457200" algn="just">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Giúp người đọc cảm nhận được một cách rõ nét, ấn tượng về vẻ đẹp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mượt mà, mềm</a:t>
            </a:r>
            <a:r>
              <a:rPr lang="en-SG"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mại của tiếng Việt.</a:t>
            </a:r>
            <a:endParaRPr lang="en-SG" sz="32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Gợi sự linh hoạt, tinh tế của ngôn ngữ tiếng Việt.</a:t>
            </a:r>
            <a:endParaRPr lang="en-SG" sz="32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 Gợi lên tình cảm yêu mến thiết tha của nhà thơ đối với tiếng Việt.</a:t>
            </a:r>
            <a:endParaRPr lang="en-SG"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150E12-E375-0020-5418-54222F5379D8}"/>
              </a:ext>
            </a:extLst>
          </p:cNvPr>
          <p:cNvSpPr txBox="1"/>
          <p:nvPr/>
        </p:nvSpPr>
        <p:spPr>
          <a:xfrm>
            <a:off x="7671259" y="2271182"/>
            <a:ext cx="493807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dirty="0" err="1">
                <a:solidFill>
                  <a:prstClr val="black"/>
                </a:solidFill>
                <a:latin typeface="Times New Roman" panose="02020603050405020304" pitchFamily="18" charset="0"/>
                <a:ea typeface="SimSun-ExtB" panose="02010609060101010101" pitchFamily="49" charset="-122"/>
              </a:rPr>
              <a:t>Tác</a:t>
            </a:r>
            <a:r>
              <a:rPr lang="en-US" sz="3200" b="1" i="1" dirty="0">
                <a:solidFill>
                  <a:prstClr val="black"/>
                </a:solidFill>
                <a:latin typeface="Times New Roman" panose="02020603050405020304" pitchFamily="18" charset="0"/>
                <a:ea typeface="SimSun-ExtB" panose="02010609060101010101" pitchFamily="49" charset="-122"/>
              </a:rPr>
              <a:t> </a:t>
            </a:r>
            <a:r>
              <a:rPr lang="en-US" sz="3200" b="1" i="1" dirty="0" err="1">
                <a:solidFill>
                  <a:prstClr val="black"/>
                </a:solidFill>
                <a:latin typeface="Times New Roman" panose="02020603050405020304" pitchFamily="18" charset="0"/>
                <a:ea typeface="SimSun-ExtB" panose="02010609060101010101" pitchFamily="49" charset="-122"/>
              </a:rPr>
              <a:t>dụng</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AA871D0-8E08-2A61-05CD-067C7ABEA991}"/>
              </a:ext>
            </a:extLst>
          </p:cNvPr>
          <p:cNvSpPr txBox="1"/>
          <p:nvPr/>
        </p:nvSpPr>
        <p:spPr>
          <a:xfrm>
            <a:off x="7970293" y="93149"/>
            <a:ext cx="5062295"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BPTT</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reeform 19">
            <a:extLst>
              <a:ext uri="{FF2B5EF4-FFF2-40B4-BE49-F238E27FC236}">
                <a16:creationId xmlns:a16="http://schemas.microsoft.com/office/drawing/2014/main" id="{D2EE86B0-EAA5-3484-8CD7-149C92DD9631}"/>
              </a:ext>
            </a:extLst>
          </p:cNvPr>
          <p:cNvSpPr/>
          <p:nvPr/>
        </p:nvSpPr>
        <p:spPr>
          <a:xfrm>
            <a:off x="4002385" y="6147258"/>
            <a:ext cx="1358606" cy="750776"/>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1163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AA494-FDEB-7C3A-C589-6D51396B251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EC861D08-4235-AA60-8141-13796DBFFFBD}"/>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1CA39C54-AEC8-4F5B-841C-C45E61BC77A9}"/>
              </a:ext>
            </a:extLst>
          </p:cNvPr>
          <p:cNvSpPr>
            <a:spLocks noChangeArrowheads="1"/>
          </p:cNvSpPr>
          <p:nvPr/>
        </p:nvSpPr>
        <p:spPr bwMode="auto">
          <a:xfrm>
            <a:off x="215676" y="68684"/>
            <a:ext cx="4936647" cy="717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30480" algn="just">
              <a:spcAft>
                <a:spcPts val="800"/>
              </a:spcAft>
            </a:pPr>
            <a:r>
              <a:rPr lang="vi-VN"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4</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phiêu</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bạt</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quặn</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a:t>
            </a: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 ở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kia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súng</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vi-VN" alt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B63E815-DF89-15C5-28C8-0DCBBF255BE5}"/>
              </a:ext>
            </a:extLst>
          </p:cNvPr>
          <p:cNvSpPr txBox="1"/>
          <p:nvPr/>
        </p:nvSpPr>
        <p:spPr>
          <a:xfrm>
            <a:off x="5395675" y="847079"/>
            <a:ext cx="6580649" cy="1077218"/>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Biện pháp tu từ điệp ngữ, điệp cấu trúc </a:t>
            </a:r>
            <a:r>
              <a:rPr lang="vi-VN" sz="3200" b="1" dirty="0">
                <a:latin typeface="Times New Roman" panose="02020603050405020304" pitchFamily="18" charset="0"/>
                <a:cs typeface="Times New Roman" panose="02020603050405020304" pitchFamily="18" charset="0"/>
              </a:rPr>
              <a:t>(</a:t>
            </a:r>
            <a:r>
              <a:rPr lang="vi-VN" sz="3200" b="1" i="1" dirty="0">
                <a:latin typeface="Times New Roman" panose="02020603050405020304" pitchFamily="18" charset="0"/>
                <a:cs typeface="Times New Roman" panose="02020603050405020304" pitchFamily="18" charset="0"/>
              </a:rPr>
              <a:t>Ai...</a:t>
            </a:r>
            <a:r>
              <a:rPr lang="vi-VN" sz="3200" b="1" dirty="0">
                <a:latin typeface="Times New Roman" panose="02020603050405020304" pitchFamily="18" charset="0"/>
                <a:cs typeface="Times New Roman" panose="02020603050405020304" pitchFamily="18" charset="0"/>
              </a:rPr>
              <a:t>)</a:t>
            </a:r>
            <a:r>
              <a:rPr lang="vi-VN" sz="3200" b="1" i="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2716080-E21F-3CF3-C374-B50B793FEA95}"/>
              </a:ext>
            </a:extLst>
          </p:cNvPr>
          <p:cNvSpPr txBox="1"/>
          <p:nvPr/>
        </p:nvSpPr>
        <p:spPr>
          <a:xfrm>
            <a:off x="5409513" y="3251464"/>
            <a:ext cx="6552972" cy="2554545"/>
          </a:xfrm>
          <a:prstGeom prst="rect">
            <a:avLst/>
          </a:prstGeom>
          <a:noFill/>
        </p:spPr>
        <p:txBody>
          <a:bodyPr wrap="square">
            <a:spAutoFit/>
          </a:bodyPr>
          <a:lstStyle/>
          <a:p>
            <a:pPr marL="285750" indent="-285750">
              <a:buFont typeface="Wingdings" panose="05000000000000000000" pitchFamily="2" charset="2"/>
              <a:buChar char="ü"/>
            </a:pPr>
            <a:r>
              <a:rPr lang="vi-VN" sz="3200" dirty="0">
                <a:latin typeface="Times New Roman" panose="02020603050405020304" pitchFamily="18" charset="0"/>
                <a:cs typeface="Times New Roman" panose="02020603050405020304" pitchFamily="18" charset="0"/>
              </a:rPr>
              <a:t>Tạo nhịp điệu, nhạc tính cho bài thơ.</a:t>
            </a:r>
            <a:endParaRPr lang="en-US" sz="3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SG" sz="3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vi-VN" sz="3200" dirty="0">
                <a:latin typeface="Times New Roman" panose="02020603050405020304" pitchFamily="18" charset="0"/>
                <a:cs typeface="Times New Roman" panose="02020603050405020304" pitchFamily="18" charset="0"/>
              </a:rPr>
              <a:t>Diễn tả sự đồng điệu và bao dung của nhà thơ với những người cùng chung ngôn ngữ </a:t>
            </a:r>
            <a:endParaRPr lang="en-SG"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0E71447-0AF8-AA3D-805C-39D509AAD32A}"/>
              </a:ext>
            </a:extLst>
          </p:cNvPr>
          <p:cNvSpPr txBox="1"/>
          <p:nvPr/>
        </p:nvSpPr>
        <p:spPr>
          <a:xfrm>
            <a:off x="7671259" y="2271182"/>
            <a:ext cx="493807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dirty="0" err="1">
                <a:solidFill>
                  <a:prstClr val="black"/>
                </a:solidFill>
                <a:latin typeface="Times New Roman" panose="02020603050405020304" pitchFamily="18" charset="0"/>
                <a:ea typeface="SimSun-ExtB" panose="02010609060101010101" pitchFamily="49" charset="-122"/>
              </a:rPr>
              <a:t>Tác</a:t>
            </a:r>
            <a:r>
              <a:rPr lang="en-US" sz="3200" b="1" i="1" dirty="0">
                <a:solidFill>
                  <a:prstClr val="black"/>
                </a:solidFill>
                <a:latin typeface="Times New Roman" panose="02020603050405020304" pitchFamily="18" charset="0"/>
                <a:ea typeface="SimSun-ExtB" panose="02010609060101010101" pitchFamily="49" charset="-122"/>
              </a:rPr>
              <a:t> </a:t>
            </a:r>
            <a:r>
              <a:rPr lang="en-US" sz="3200" b="1" i="1" dirty="0" err="1">
                <a:solidFill>
                  <a:prstClr val="black"/>
                </a:solidFill>
                <a:latin typeface="Times New Roman" panose="02020603050405020304" pitchFamily="18" charset="0"/>
                <a:ea typeface="SimSun-ExtB" panose="02010609060101010101" pitchFamily="49" charset="-122"/>
              </a:rPr>
              <a:t>dụng</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78EF645-5431-4FE4-1016-2DDF389A4E44}"/>
              </a:ext>
            </a:extLst>
          </p:cNvPr>
          <p:cNvSpPr txBox="1"/>
          <p:nvPr/>
        </p:nvSpPr>
        <p:spPr>
          <a:xfrm>
            <a:off x="7902054" y="93149"/>
            <a:ext cx="5130534"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BPTT</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reeform 19">
            <a:extLst>
              <a:ext uri="{FF2B5EF4-FFF2-40B4-BE49-F238E27FC236}">
                <a16:creationId xmlns:a16="http://schemas.microsoft.com/office/drawing/2014/main" id="{FFAFDB64-51F5-3B7E-037C-B15C8E2F5C04}"/>
              </a:ext>
            </a:extLst>
          </p:cNvPr>
          <p:cNvSpPr/>
          <p:nvPr/>
        </p:nvSpPr>
        <p:spPr>
          <a:xfrm>
            <a:off x="4610182" y="6175908"/>
            <a:ext cx="1358606" cy="750776"/>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2479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E850F-7ED6-A610-CFA7-C6F93594944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018E2E01-3D8A-93C2-E887-0D8E2261077A}"/>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F78FEFDB-7437-BD9C-43C0-EFDDA946D293}"/>
              </a:ext>
            </a:extLst>
          </p:cNvPr>
          <p:cNvSpPr>
            <a:spLocks noChangeArrowheads="1"/>
          </p:cNvSpPr>
          <p:nvPr/>
        </p:nvSpPr>
        <p:spPr bwMode="auto">
          <a:xfrm>
            <a:off x="215676" y="291679"/>
            <a:ext cx="4642927" cy="591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30480" algn="just">
              <a:spcAft>
                <a:spcPts val="800"/>
              </a:spcAft>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4</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SG"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lịm</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endParaRPr lang="en-SG"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800"/>
              </a:spcAft>
            </a:pP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vi-V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641C4A9-2630-0F41-37EA-692752AC8A71}"/>
              </a:ext>
            </a:extLst>
          </p:cNvPr>
          <p:cNvSpPr txBox="1"/>
          <p:nvPr/>
        </p:nvSpPr>
        <p:spPr>
          <a:xfrm>
            <a:off x="5395675" y="847079"/>
            <a:ext cx="6580649" cy="553998"/>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Biện pháp tu từ ẩn dụ </a:t>
            </a:r>
            <a:r>
              <a:rPr lang="vi-VN" sz="3000" b="1" dirty="0">
                <a:latin typeface="Times New Roman" panose="02020603050405020304" pitchFamily="18" charset="0"/>
                <a:cs typeface="Times New Roman" panose="02020603050405020304" pitchFamily="18" charset="0"/>
              </a:rPr>
              <a:t>(</a:t>
            </a:r>
            <a:r>
              <a:rPr lang="vi-VN" sz="3000" b="1" i="1" dirty="0">
                <a:latin typeface="Times New Roman" panose="02020603050405020304" pitchFamily="18" charset="0"/>
                <a:cs typeface="Times New Roman" panose="02020603050405020304" pitchFamily="18" charset="0"/>
              </a:rPr>
              <a:t>nghe mát lịm</a:t>
            </a:r>
            <a:r>
              <a:rPr lang="vi-VN" sz="3000" b="1" dirty="0">
                <a:latin typeface="Times New Roman" panose="02020603050405020304" pitchFamily="18" charset="0"/>
                <a:cs typeface="Times New Roman" panose="02020603050405020304" pitchFamily="18" charset="0"/>
              </a:rPr>
              <a:t>). </a:t>
            </a:r>
            <a:endParaRPr lang="en-SG" sz="3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7D05AB0-7BFE-850F-8759-89A6F550BA4E}"/>
              </a:ext>
            </a:extLst>
          </p:cNvPr>
          <p:cNvSpPr txBox="1"/>
          <p:nvPr/>
        </p:nvSpPr>
        <p:spPr>
          <a:xfrm>
            <a:off x="5282946" y="2829702"/>
            <a:ext cx="6693378" cy="3785652"/>
          </a:xfrm>
          <a:prstGeom prst="rect">
            <a:avLst/>
          </a:prstGeom>
          <a:noFill/>
        </p:spPr>
        <p:txBody>
          <a:bodyPr wrap="square">
            <a:spAutoFit/>
          </a:bodyPr>
          <a:lstStyle/>
          <a:p>
            <a:pPr marL="285750" indent="-285750" algn="just">
              <a:buFont typeface="Wingdings" panose="05000000000000000000" pitchFamily="2" charset="2"/>
              <a:buChar char="ü"/>
            </a:pPr>
            <a:r>
              <a:rPr lang="vi-VN" sz="3000" dirty="0">
                <a:latin typeface="Times New Roman" panose="02020603050405020304" pitchFamily="18" charset="0"/>
                <a:cs typeface="Times New Roman" panose="02020603050405020304" pitchFamily="18" charset="0"/>
              </a:rPr>
              <a:t>Giúp người đọc cảm nhận được sự mát mẻ, dễ chịu như được đắm mình vào làn nước suối thanh khiết khi nghe từ </a:t>
            </a:r>
            <a:r>
              <a:rPr lang="vi-VN" sz="3000" i="1" dirty="0">
                <a:latin typeface="Times New Roman" panose="02020603050405020304" pitchFamily="18" charset="0"/>
                <a:cs typeface="Times New Roman" panose="02020603050405020304" pitchFamily="18" charset="0"/>
              </a:rPr>
              <a:t>suối</a:t>
            </a:r>
            <a:r>
              <a:rPr lang="vi-VN" sz="3000" dirty="0">
                <a:latin typeface="Times New Roman" panose="02020603050405020304" pitchFamily="18" charset="0"/>
                <a:cs typeface="Times New Roman" panose="02020603050405020304" pitchFamily="18" charset="0"/>
              </a:rPr>
              <a:t>. Qua đó, nhấn mạnh khả năng gợi cảm của tiếng Việt.</a:t>
            </a:r>
            <a:endParaRPr lang="en-SG" sz="3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3000" dirty="0">
                <a:latin typeface="Times New Roman" panose="02020603050405020304" pitchFamily="18" charset="0"/>
                <a:cs typeface="Times New Roman" panose="02020603050405020304" pitchFamily="18" charset="0"/>
              </a:rPr>
              <a:t>BPTT </a:t>
            </a:r>
            <a:r>
              <a:rPr lang="vi-VN" sz="3000" dirty="0">
                <a:latin typeface="Times New Roman" panose="02020603050405020304" pitchFamily="18" charset="0"/>
                <a:cs typeface="Times New Roman" panose="02020603050405020304" pitchFamily="18" charset="0"/>
              </a:rPr>
              <a:t>ẩn dụ gợi lên cảm giác thú vị của nhà thơ khi nhận ra khả năng đánh thức giác quan người nghe của tiếng Việt.</a:t>
            </a:r>
            <a:endParaRPr lang="en-SG" sz="3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8A498E5-1DCF-0A83-1428-704A2AE98E88}"/>
              </a:ext>
            </a:extLst>
          </p:cNvPr>
          <p:cNvSpPr txBox="1"/>
          <p:nvPr/>
        </p:nvSpPr>
        <p:spPr>
          <a:xfrm>
            <a:off x="7671259" y="2271182"/>
            <a:ext cx="493807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dirty="0" err="1">
                <a:solidFill>
                  <a:prstClr val="black"/>
                </a:solidFill>
                <a:latin typeface="Times New Roman" panose="02020603050405020304" pitchFamily="18" charset="0"/>
                <a:ea typeface="SimSun-ExtB" panose="02010609060101010101" pitchFamily="49" charset="-122"/>
              </a:rPr>
              <a:t>Tác</a:t>
            </a:r>
            <a:r>
              <a:rPr lang="en-US" sz="3200" b="1" i="1" dirty="0">
                <a:solidFill>
                  <a:prstClr val="black"/>
                </a:solidFill>
                <a:latin typeface="Times New Roman" panose="02020603050405020304" pitchFamily="18" charset="0"/>
                <a:ea typeface="SimSun-ExtB" panose="02010609060101010101" pitchFamily="49" charset="-122"/>
              </a:rPr>
              <a:t> </a:t>
            </a:r>
            <a:r>
              <a:rPr lang="en-US" sz="3200" b="1" i="1" dirty="0" err="1">
                <a:solidFill>
                  <a:prstClr val="black"/>
                </a:solidFill>
                <a:latin typeface="Times New Roman" panose="02020603050405020304" pitchFamily="18" charset="0"/>
                <a:ea typeface="SimSun-ExtB" panose="02010609060101010101" pitchFamily="49" charset="-122"/>
              </a:rPr>
              <a:t>dụng</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15D3A1E-1480-8504-D9DA-70A56E2EDC1E}"/>
              </a:ext>
            </a:extLst>
          </p:cNvPr>
          <p:cNvSpPr txBox="1"/>
          <p:nvPr/>
        </p:nvSpPr>
        <p:spPr>
          <a:xfrm>
            <a:off x="7902054" y="93149"/>
            <a:ext cx="5130534"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BPTT</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reeform 19">
            <a:extLst>
              <a:ext uri="{FF2B5EF4-FFF2-40B4-BE49-F238E27FC236}">
                <a16:creationId xmlns:a16="http://schemas.microsoft.com/office/drawing/2014/main" id="{22A1B718-3D4F-EB5D-5123-D09E1D30C40D}"/>
              </a:ext>
            </a:extLst>
          </p:cNvPr>
          <p:cNvSpPr/>
          <p:nvPr/>
        </p:nvSpPr>
        <p:spPr>
          <a:xfrm>
            <a:off x="3930877" y="6079192"/>
            <a:ext cx="1358606" cy="750776"/>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9" name="Rectangle 8"/>
          <p:cNvSpPr/>
          <p:nvPr/>
        </p:nvSpPr>
        <p:spPr>
          <a:xfrm>
            <a:off x="444258" y="5841916"/>
            <a:ext cx="4185761" cy="369332"/>
          </a:xfrm>
          <a:prstGeom prst="rect">
            <a:avLst/>
          </a:prstGeom>
        </p:spPr>
        <p:txBody>
          <a:bodyPr wrap="none">
            <a:spAutoFit/>
          </a:bodyPr>
          <a:lstStyle/>
          <a:p>
            <a:pPr>
              <a:defRPr/>
            </a:pPr>
            <a:r>
              <a:rPr lang="en-US" b="1" dirty="0" err="1">
                <a:solidFill>
                  <a:schemeClr val="bg1"/>
                </a:solidFill>
                <a:latin typeface="Times New Roman" panose="02020603050405020304" pitchFamily="18" charset="0"/>
                <a:cs typeface="Times New Roman" panose="02020603050405020304" pitchFamily="18" charset="0"/>
              </a:rPr>
              <a:t>Giáo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án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cs typeface="Times New Roman" panose="02020603050405020304" pitchFamily="18" charset="0"/>
              </a:rPr>
              <a:t> </a:t>
            </a:r>
            <a:r>
              <a:rPr lang="en-US" b="1" dirty="0" smtClean="0">
                <a:solidFill>
                  <a:schemeClr val="bg1"/>
                </a:solidFill>
                <a:latin typeface="Times New Roman" panose="02020603050405020304" pitchFamily="18" charset="0"/>
                <a:cs typeface="Times New Roman" panose="02020603050405020304" pitchFamily="18" charset="0"/>
              </a:rPr>
              <a:t>Nhâm-0981.713.891 579</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15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70777-21A3-DF7F-FB41-DB9356A741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91FB9E-1C08-BB29-1C6C-0F42DB7B60E9}"/>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A63647B-3B67-A5B7-24D0-7D92FF09B4DF}"/>
              </a:ext>
            </a:extLst>
          </p:cNvPr>
          <p:cNvSpPr/>
          <p:nvPr/>
        </p:nvSpPr>
        <p:spPr>
          <a:xfrm>
            <a:off x="9722734" y="4676172"/>
            <a:ext cx="520861" cy="1088020"/>
          </a:xfrm>
          <a:prstGeom prst="rect">
            <a:avLst/>
          </a:prstGeom>
          <a:solidFill>
            <a:srgbClr val="415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a:extLst>
              <a:ext uri="{FF2B5EF4-FFF2-40B4-BE49-F238E27FC236}">
                <a16:creationId xmlns:a16="http://schemas.microsoft.com/office/drawing/2014/main" id="{B1D656C2-97FE-75AB-F8C1-F8A1341F34E9}"/>
              </a:ext>
            </a:extLst>
          </p:cNvPr>
          <p:cNvSpPr/>
          <p:nvPr/>
        </p:nvSpPr>
        <p:spPr>
          <a:xfrm rot="675470">
            <a:off x="5673279" y="5938148"/>
            <a:ext cx="136179" cy="687466"/>
          </a:xfrm>
          <a:prstGeom prst="rect">
            <a:avLst/>
          </a:prstGeom>
          <a:solidFill>
            <a:srgbClr val="FCFE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 name="Picture 1">
            <a:extLst>
              <a:ext uri="{FF2B5EF4-FFF2-40B4-BE49-F238E27FC236}">
                <a16:creationId xmlns:a16="http://schemas.microsoft.com/office/drawing/2014/main" id="{E2E09AEC-BFFE-BA80-C67A-9283B1953298}"/>
              </a:ext>
            </a:extLst>
          </p:cNvPr>
          <p:cNvPicPr>
            <a:picLocks noChangeAspect="1"/>
          </p:cNvPicPr>
          <p:nvPr/>
        </p:nvPicPr>
        <p:blipFill rotWithShape="1">
          <a:blip r:embed="rId4">
            <a:clrChange>
              <a:clrFrom>
                <a:srgbClr val="FFFFFF"/>
              </a:clrFrom>
              <a:clrTo>
                <a:srgbClr val="FFFFFF">
                  <a:alpha val="0"/>
                </a:srgbClr>
              </a:clrTo>
            </a:clrChange>
          </a:blip>
          <a:srcRect t="38989" r="4286"/>
          <a:stretch/>
        </p:blipFill>
        <p:spPr>
          <a:xfrm>
            <a:off x="514178" y="-189066"/>
            <a:ext cx="11631960" cy="5054305"/>
          </a:xfrm>
          <a:prstGeom prst="rect">
            <a:avLst/>
          </a:prstGeom>
        </p:spPr>
      </p:pic>
    </p:spTree>
    <p:extLst>
      <p:ext uri="{BB962C8B-B14F-4D97-AF65-F5344CB8AC3E}">
        <p14:creationId xmlns:p14="http://schemas.microsoft.com/office/powerpoint/2010/main" val="1154164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E5F50E00-B412-ADB4-1098-5775D176EA6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42D0B3F-4E69-5AEE-A333-700C9EFF4F64}"/>
              </a:ext>
            </a:extLst>
          </p:cNvPr>
          <p:cNvSpPr txBox="1"/>
          <p:nvPr/>
        </p:nvSpPr>
        <p:spPr>
          <a:xfrm>
            <a:off x="1146964" y="296878"/>
            <a:ext cx="9898072" cy="82317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 ĐỘNG MỞ ĐẦU</a:t>
            </a:r>
            <a:endParaRPr kumimoji="0" lang="en-SG" sz="3600" b="0" i="0" u="none" strike="noStrike" kern="1200" cap="none" spc="0" normalizeH="0" baseline="0" noProof="0" dirty="0">
              <a:ln>
                <a:noFill/>
              </a:ln>
              <a:solidFill>
                <a:srgbClr val="3393A5"/>
              </a:solidFill>
              <a:effectLst/>
              <a:uLnTx/>
              <a:uFillTx/>
              <a:latin typeface="Arial"/>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33B8BCD1-6FB7-8154-B308-43302DA1FDC2}"/>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2FE6D457-40BD-9785-C27A-83330CE14D1E}"/>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2BE2265F-FC62-25B0-E2D1-028DAE24053D}"/>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30FBC366-CDD6-4C78-96C5-054D32F95596}"/>
              </a:ext>
            </a:extLst>
          </p:cNvPr>
          <p:cNvGrpSpPr/>
          <p:nvPr/>
        </p:nvGrpSpPr>
        <p:grpSpPr>
          <a:xfrm>
            <a:off x="2004687" y="691131"/>
            <a:ext cx="9207135" cy="5751781"/>
            <a:chOff x="2305772" y="1070101"/>
            <a:chExt cx="15017671" cy="8839884"/>
          </a:xfrm>
        </p:grpSpPr>
        <p:sp>
          <p:nvSpPr>
            <p:cNvPr id="3" name="Freeform 4">
              <a:extLst>
                <a:ext uri="{FF2B5EF4-FFF2-40B4-BE49-F238E27FC236}">
                  <a16:creationId xmlns:a16="http://schemas.microsoft.com/office/drawing/2014/main" id="{417F6D97-A0F9-BC99-56DC-62D40D50606A}"/>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914354">
                <a:defRPr/>
              </a:pPr>
              <a:endParaRPr lang="en-SG">
                <a:solidFill>
                  <a:prstClr val="black"/>
                </a:solidFill>
                <a:latin typeface="Calibri"/>
                <a:ea typeface="微软雅黑"/>
                <a:cs typeface="Arial"/>
                <a:sym typeface="Arial"/>
              </a:endParaRPr>
            </a:p>
          </p:txBody>
        </p:sp>
        <p:grpSp>
          <p:nvGrpSpPr>
            <p:cNvPr id="4" name="Group 3">
              <a:extLst>
                <a:ext uri="{FF2B5EF4-FFF2-40B4-BE49-F238E27FC236}">
                  <a16:creationId xmlns:a16="http://schemas.microsoft.com/office/drawing/2014/main" id="{858DE9D3-FCC3-5307-DE0D-32D06BF85B4B}"/>
                </a:ext>
              </a:extLst>
            </p:cNvPr>
            <p:cNvGrpSpPr/>
            <p:nvPr/>
          </p:nvGrpSpPr>
          <p:grpSpPr>
            <a:xfrm>
              <a:off x="2305772" y="2396800"/>
              <a:ext cx="13676457" cy="5725820"/>
              <a:chOff x="0" y="0"/>
              <a:chExt cx="5065354" cy="2120674"/>
            </a:xfrm>
          </p:grpSpPr>
          <p:sp>
            <p:nvSpPr>
              <p:cNvPr id="21" name="Freeform 6">
                <a:extLst>
                  <a:ext uri="{FF2B5EF4-FFF2-40B4-BE49-F238E27FC236}">
                    <a16:creationId xmlns:a16="http://schemas.microsoft.com/office/drawing/2014/main" id="{9A930384-8F6D-CED6-D465-D773CB7E75B8}"/>
                  </a:ext>
                </a:extLst>
              </p:cNvPr>
              <p:cNvSpPr/>
              <p:nvPr/>
            </p:nvSpPr>
            <p:spPr>
              <a:xfrm>
                <a:off x="0" y="0"/>
                <a:ext cx="5065354" cy="2120674"/>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defTabSz="914354">
                  <a:defRPr/>
                </a:pPr>
                <a:endParaRPr lang="en-SG" dirty="0">
                  <a:solidFill>
                    <a:prstClr val="black"/>
                  </a:solidFill>
                  <a:latin typeface="Calibri"/>
                  <a:ea typeface="微软雅黑"/>
                  <a:cs typeface="Arial"/>
                  <a:sym typeface="Arial"/>
                </a:endParaRPr>
              </a:p>
            </p:txBody>
          </p:sp>
          <p:sp>
            <p:nvSpPr>
              <p:cNvPr id="22" name="TextBox 7">
                <a:extLst>
                  <a:ext uri="{FF2B5EF4-FFF2-40B4-BE49-F238E27FC236}">
                    <a16:creationId xmlns:a16="http://schemas.microsoft.com/office/drawing/2014/main" id="{7F6493A4-5301-6BC7-64A1-5A018E5F0423}"/>
                  </a:ext>
                </a:extLst>
              </p:cNvPr>
              <p:cNvSpPr txBox="1"/>
              <p:nvPr/>
            </p:nvSpPr>
            <p:spPr>
              <a:xfrm>
                <a:off x="0" y="9525"/>
                <a:ext cx="5065354" cy="1936045"/>
              </a:xfrm>
              <a:prstGeom prst="rect">
                <a:avLst/>
              </a:prstGeom>
            </p:spPr>
            <p:txBody>
              <a:bodyPr lIns="50800" tIns="50800" rIns="50800" bIns="50800" rtlCol="0" anchor="ctr"/>
              <a:lstStyle/>
              <a:p>
                <a:pPr algn="ctr" defTabSz="914354">
                  <a:lnSpc>
                    <a:spcPts val="1540"/>
                  </a:lnSpc>
                  <a:defRPr/>
                </a:pPr>
                <a:endParaRPr>
                  <a:solidFill>
                    <a:prstClr val="black"/>
                  </a:solidFill>
                  <a:latin typeface="Calibri"/>
                  <a:ea typeface="微软雅黑"/>
                  <a:cs typeface="Arial"/>
                  <a:sym typeface="Arial"/>
                </a:endParaRPr>
              </a:p>
            </p:txBody>
          </p:sp>
        </p:grpSp>
        <p:sp>
          <p:nvSpPr>
            <p:cNvPr id="6" name="Freeform 8">
              <a:extLst>
                <a:ext uri="{FF2B5EF4-FFF2-40B4-BE49-F238E27FC236}">
                  <a16:creationId xmlns:a16="http://schemas.microsoft.com/office/drawing/2014/main" id="{1FDD0240-C0C9-C055-8CEE-ABE2719D9EE1}"/>
                </a:ext>
              </a:extLst>
            </p:cNvPr>
            <p:cNvSpPr/>
            <p:nvPr/>
          </p:nvSpPr>
          <p:spPr>
            <a:xfrm rot="1537641">
              <a:off x="14824264" y="6817871"/>
              <a:ext cx="2476026" cy="309211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914354">
                <a:defRPr/>
              </a:pPr>
              <a:endParaRPr lang="en-SG">
                <a:solidFill>
                  <a:prstClr val="black"/>
                </a:solidFill>
                <a:latin typeface="Calibri"/>
                <a:ea typeface="微软雅黑"/>
                <a:cs typeface="Arial"/>
                <a:sym typeface="Arial"/>
              </a:endParaRPr>
            </a:p>
          </p:txBody>
        </p:sp>
        <p:sp>
          <p:nvSpPr>
            <p:cNvPr id="12" name="Freeform 10">
              <a:extLst>
                <a:ext uri="{FF2B5EF4-FFF2-40B4-BE49-F238E27FC236}">
                  <a16:creationId xmlns:a16="http://schemas.microsoft.com/office/drawing/2014/main" id="{7DCAC61A-A0EC-8CF9-E164-42FC6966F22F}"/>
                </a:ext>
              </a:extLst>
            </p:cNvPr>
            <p:cNvSpPr/>
            <p:nvPr/>
          </p:nvSpPr>
          <p:spPr>
            <a:xfrm>
              <a:off x="8036994" y="1935225"/>
              <a:ext cx="2308527"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914354">
                <a:defRPr/>
              </a:pPr>
              <a:endParaRPr lang="en-SG" dirty="0">
                <a:solidFill>
                  <a:prstClr val="black"/>
                </a:solidFill>
                <a:latin typeface="Calibri"/>
                <a:ea typeface="微软雅黑"/>
                <a:cs typeface="Arial"/>
                <a:sym typeface="Arial"/>
              </a:endParaRPr>
            </a:p>
          </p:txBody>
        </p:sp>
        <p:sp>
          <p:nvSpPr>
            <p:cNvPr id="17" name="Freeform 12">
              <a:extLst>
                <a:ext uri="{FF2B5EF4-FFF2-40B4-BE49-F238E27FC236}">
                  <a16:creationId xmlns:a16="http://schemas.microsoft.com/office/drawing/2014/main" id="{F18CCD4F-9BBE-1E4C-A714-240CA59C7C97}"/>
                </a:ext>
              </a:extLst>
            </p:cNvPr>
            <p:cNvSpPr/>
            <p:nvPr/>
          </p:nvSpPr>
          <p:spPr>
            <a:xfrm rot="4483766">
              <a:off x="3479054" y="7755039"/>
              <a:ext cx="1488229" cy="2470091"/>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914354">
                <a:defRPr/>
              </a:pPr>
              <a:endParaRPr lang="en-SG">
                <a:solidFill>
                  <a:prstClr val="black"/>
                </a:solidFill>
                <a:latin typeface="Calibri"/>
                <a:ea typeface="微软雅黑"/>
                <a:cs typeface="Arial"/>
                <a:sym typeface="Arial"/>
              </a:endParaRPr>
            </a:p>
          </p:txBody>
        </p:sp>
        <p:sp>
          <p:nvSpPr>
            <p:cNvPr id="19" name="Freeform 13">
              <a:extLst>
                <a:ext uri="{FF2B5EF4-FFF2-40B4-BE49-F238E27FC236}">
                  <a16:creationId xmlns:a16="http://schemas.microsoft.com/office/drawing/2014/main" id="{970C0934-C5F4-96E6-C040-A447E517FD2F}"/>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1">
                <a:extLst>
                  <a:ext uri="{96DAC541-7B7A-43D3-8B79-37D633B846F1}">
                    <asvg:svgBlip xmlns:asvg="http://schemas.microsoft.com/office/drawing/2016/SVG/main" xmlns="" r:embed="rId12"/>
                  </a:ext>
                </a:extLst>
              </a:blip>
              <a:stretch>
                <a:fillRect t="-19117" r="-25904"/>
              </a:stretch>
            </a:blipFill>
          </p:spPr>
          <p:txBody>
            <a:bodyPr/>
            <a:lstStyle/>
            <a:p>
              <a:pPr defTabSz="914354">
                <a:defRPr/>
              </a:pPr>
              <a:endParaRPr lang="en-SG">
                <a:solidFill>
                  <a:prstClr val="black"/>
                </a:solidFill>
                <a:latin typeface="Calibri"/>
                <a:ea typeface="微软雅黑"/>
                <a:cs typeface="Arial"/>
                <a:sym typeface="Arial"/>
              </a:endParaRPr>
            </a:p>
          </p:txBody>
        </p:sp>
        <p:sp>
          <p:nvSpPr>
            <p:cNvPr id="20" name="Freeform 14">
              <a:extLst>
                <a:ext uri="{FF2B5EF4-FFF2-40B4-BE49-F238E27FC236}">
                  <a16:creationId xmlns:a16="http://schemas.microsoft.com/office/drawing/2014/main" id="{F8F5501E-B8E3-C70A-F261-5FC511BF011C}"/>
                </a:ext>
              </a:extLst>
            </p:cNvPr>
            <p:cNvSpPr/>
            <p:nvPr/>
          </p:nvSpPr>
          <p:spPr>
            <a:xfrm>
              <a:off x="15508919" y="1070101"/>
              <a:ext cx="1814524" cy="1814523"/>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defTabSz="914354">
                <a:defRPr/>
              </a:pPr>
              <a:endParaRPr lang="en-SG" dirty="0">
                <a:solidFill>
                  <a:prstClr val="black"/>
                </a:solidFill>
                <a:latin typeface="Calibri"/>
                <a:ea typeface="微软雅黑"/>
                <a:cs typeface="Arial"/>
                <a:sym typeface="Arial"/>
              </a:endParaRPr>
            </a:p>
          </p:txBody>
        </p:sp>
      </p:grpSp>
      <p:grpSp>
        <p:nvGrpSpPr>
          <p:cNvPr id="23" name="Google Shape;49;p15">
            <a:extLst>
              <a:ext uri="{FF2B5EF4-FFF2-40B4-BE49-F238E27FC236}">
                <a16:creationId xmlns:a16="http://schemas.microsoft.com/office/drawing/2014/main" id="{E4CEDBF6-9912-7B87-3B81-49995220EE3A}"/>
              </a:ext>
            </a:extLst>
          </p:cNvPr>
          <p:cNvGrpSpPr/>
          <p:nvPr/>
        </p:nvGrpSpPr>
        <p:grpSpPr>
          <a:xfrm>
            <a:off x="54319" y="3408167"/>
            <a:ext cx="3363796" cy="3585835"/>
            <a:chOff x="457200" y="1608525"/>
            <a:chExt cx="3653750" cy="3648425"/>
          </a:xfrm>
        </p:grpSpPr>
        <p:sp>
          <p:nvSpPr>
            <p:cNvPr id="24" name="Google Shape;50;p15">
              <a:extLst>
                <a:ext uri="{FF2B5EF4-FFF2-40B4-BE49-F238E27FC236}">
                  <a16:creationId xmlns:a16="http://schemas.microsoft.com/office/drawing/2014/main" id="{C344576B-1014-D728-6075-FB079EB25900}"/>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25" name="Google Shape;51;p15">
              <a:extLst>
                <a:ext uri="{FF2B5EF4-FFF2-40B4-BE49-F238E27FC236}">
                  <a16:creationId xmlns:a16="http://schemas.microsoft.com/office/drawing/2014/main" id="{C1E66053-D2E9-1BC3-31FF-948A0EAB75F3}"/>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26" name="Google Shape;52;p15">
              <a:extLst>
                <a:ext uri="{FF2B5EF4-FFF2-40B4-BE49-F238E27FC236}">
                  <a16:creationId xmlns:a16="http://schemas.microsoft.com/office/drawing/2014/main" id="{10A04F87-6F8B-30C0-CA34-B6FF7EC36E89}"/>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27" name="Google Shape;53;p15">
              <a:extLst>
                <a:ext uri="{FF2B5EF4-FFF2-40B4-BE49-F238E27FC236}">
                  <a16:creationId xmlns:a16="http://schemas.microsoft.com/office/drawing/2014/main" id="{C28B6B42-A1D6-3B53-9AC8-6286A7DC95FC}"/>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28" name="Google Shape;54;p15">
              <a:extLst>
                <a:ext uri="{FF2B5EF4-FFF2-40B4-BE49-F238E27FC236}">
                  <a16:creationId xmlns:a16="http://schemas.microsoft.com/office/drawing/2014/main" id="{804A9319-5833-6C35-080C-DA4CB9298F9C}"/>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29" name="Google Shape;55;p15">
              <a:extLst>
                <a:ext uri="{FF2B5EF4-FFF2-40B4-BE49-F238E27FC236}">
                  <a16:creationId xmlns:a16="http://schemas.microsoft.com/office/drawing/2014/main" id="{34871A80-CF59-1D9A-05FE-221A7598EA4A}"/>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30" name="Google Shape;56;p15">
              <a:extLst>
                <a:ext uri="{FF2B5EF4-FFF2-40B4-BE49-F238E27FC236}">
                  <a16:creationId xmlns:a16="http://schemas.microsoft.com/office/drawing/2014/main" id="{CE678619-8381-5FE8-DAEC-DC1F866F4AFA}"/>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31" name="Google Shape;57;p15">
              <a:extLst>
                <a:ext uri="{FF2B5EF4-FFF2-40B4-BE49-F238E27FC236}">
                  <a16:creationId xmlns:a16="http://schemas.microsoft.com/office/drawing/2014/main" id="{B2171932-92DC-99CA-1A7B-9458C1B5F628}"/>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32" name="Google Shape;58;p15">
              <a:extLst>
                <a:ext uri="{FF2B5EF4-FFF2-40B4-BE49-F238E27FC236}">
                  <a16:creationId xmlns:a16="http://schemas.microsoft.com/office/drawing/2014/main" id="{0AA89039-20B7-7B83-FBBA-3740AEA0DFD2}"/>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33" name="Google Shape;59;p15">
              <a:extLst>
                <a:ext uri="{FF2B5EF4-FFF2-40B4-BE49-F238E27FC236}">
                  <a16:creationId xmlns:a16="http://schemas.microsoft.com/office/drawing/2014/main" id="{8C664307-AA92-FCAE-32E8-F560309FDC7D}"/>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34" name="Google Shape;60;p15">
              <a:extLst>
                <a:ext uri="{FF2B5EF4-FFF2-40B4-BE49-F238E27FC236}">
                  <a16:creationId xmlns:a16="http://schemas.microsoft.com/office/drawing/2014/main" id="{3F660732-7983-C774-4910-622FC26080CE}"/>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35" name="Google Shape;61;p15">
              <a:extLst>
                <a:ext uri="{FF2B5EF4-FFF2-40B4-BE49-F238E27FC236}">
                  <a16:creationId xmlns:a16="http://schemas.microsoft.com/office/drawing/2014/main" id="{20BB7EC7-2D97-EF7A-B95E-0E651D318880}"/>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36" name="Google Shape;62;p15">
              <a:extLst>
                <a:ext uri="{FF2B5EF4-FFF2-40B4-BE49-F238E27FC236}">
                  <a16:creationId xmlns:a16="http://schemas.microsoft.com/office/drawing/2014/main" id="{DD1ED417-80CB-23C9-90CC-4D4A18831E3A}"/>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37" name="Google Shape;63;p15">
              <a:extLst>
                <a:ext uri="{FF2B5EF4-FFF2-40B4-BE49-F238E27FC236}">
                  <a16:creationId xmlns:a16="http://schemas.microsoft.com/office/drawing/2014/main" id="{4974872C-0ED4-2C76-0047-938C974560C4}"/>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38" name="Google Shape;64;p15">
              <a:extLst>
                <a:ext uri="{FF2B5EF4-FFF2-40B4-BE49-F238E27FC236}">
                  <a16:creationId xmlns:a16="http://schemas.microsoft.com/office/drawing/2014/main" id="{EDF754C6-8AD4-E83C-4FF0-CC7808E5764C}"/>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39" name="Google Shape;65;p15">
              <a:extLst>
                <a:ext uri="{FF2B5EF4-FFF2-40B4-BE49-F238E27FC236}">
                  <a16:creationId xmlns:a16="http://schemas.microsoft.com/office/drawing/2014/main" id="{EECCD8BD-DFC2-D47F-FA3E-6E0A803EE176}"/>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40" name="Google Shape;66;p15">
              <a:extLst>
                <a:ext uri="{FF2B5EF4-FFF2-40B4-BE49-F238E27FC236}">
                  <a16:creationId xmlns:a16="http://schemas.microsoft.com/office/drawing/2014/main" id="{0370FA78-346D-C331-2E6A-F6AB31C7BF03}"/>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41" name="Google Shape;67;p15">
              <a:extLst>
                <a:ext uri="{FF2B5EF4-FFF2-40B4-BE49-F238E27FC236}">
                  <a16:creationId xmlns:a16="http://schemas.microsoft.com/office/drawing/2014/main" id="{51C3A8E7-8A64-10A9-0E6F-F74B48B340F1}"/>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42" name="Google Shape;68;p15">
              <a:extLst>
                <a:ext uri="{FF2B5EF4-FFF2-40B4-BE49-F238E27FC236}">
                  <a16:creationId xmlns:a16="http://schemas.microsoft.com/office/drawing/2014/main" id="{DEC2425F-4735-C294-CAF9-A1D7264DDA16}"/>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43" name="Google Shape;69;p15">
              <a:extLst>
                <a:ext uri="{FF2B5EF4-FFF2-40B4-BE49-F238E27FC236}">
                  <a16:creationId xmlns:a16="http://schemas.microsoft.com/office/drawing/2014/main" id="{26BBAE72-0416-E8A5-16D2-5FCE44232768}"/>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44" name="Google Shape;70;p15">
              <a:extLst>
                <a:ext uri="{FF2B5EF4-FFF2-40B4-BE49-F238E27FC236}">
                  <a16:creationId xmlns:a16="http://schemas.microsoft.com/office/drawing/2014/main" id="{6825A582-DF0F-F3AA-B708-257509DB421D}"/>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45" name="Google Shape;71;p15">
              <a:extLst>
                <a:ext uri="{FF2B5EF4-FFF2-40B4-BE49-F238E27FC236}">
                  <a16:creationId xmlns:a16="http://schemas.microsoft.com/office/drawing/2014/main" id="{1A076C40-2502-43DC-E6E2-56CE11C2515F}"/>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46" name="Google Shape;72;p15">
              <a:extLst>
                <a:ext uri="{FF2B5EF4-FFF2-40B4-BE49-F238E27FC236}">
                  <a16:creationId xmlns:a16="http://schemas.microsoft.com/office/drawing/2014/main" id="{59A4698C-8AEC-6D88-56EC-F89491FB8488}"/>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47" name="Google Shape;73;p15">
              <a:extLst>
                <a:ext uri="{FF2B5EF4-FFF2-40B4-BE49-F238E27FC236}">
                  <a16:creationId xmlns:a16="http://schemas.microsoft.com/office/drawing/2014/main" id="{B9108265-AC9D-DA0C-531E-A0AC0D9159B1}"/>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48" name="Google Shape;74;p15">
              <a:extLst>
                <a:ext uri="{FF2B5EF4-FFF2-40B4-BE49-F238E27FC236}">
                  <a16:creationId xmlns:a16="http://schemas.microsoft.com/office/drawing/2014/main" id="{CC24E6E5-912E-3AC9-5165-6454B10BA9D3}"/>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49" name="Google Shape;75;p15">
              <a:extLst>
                <a:ext uri="{FF2B5EF4-FFF2-40B4-BE49-F238E27FC236}">
                  <a16:creationId xmlns:a16="http://schemas.microsoft.com/office/drawing/2014/main" id="{01717D74-3FC3-31B2-20BD-5ACBBCEFCB70}"/>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50" name="Google Shape;76;p15">
              <a:extLst>
                <a:ext uri="{FF2B5EF4-FFF2-40B4-BE49-F238E27FC236}">
                  <a16:creationId xmlns:a16="http://schemas.microsoft.com/office/drawing/2014/main" id="{ECBF56B8-27A0-7502-B1A2-CF1341BE3201}"/>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51" name="Google Shape;77;p15">
              <a:extLst>
                <a:ext uri="{FF2B5EF4-FFF2-40B4-BE49-F238E27FC236}">
                  <a16:creationId xmlns:a16="http://schemas.microsoft.com/office/drawing/2014/main" id="{7015AD33-F47E-2DD8-3199-302413F9D3FB}"/>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52" name="Google Shape;83;p15">
              <a:extLst>
                <a:ext uri="{FF2B5EF4-FFF2-40B4-BE49-F238E27FC236}">
                  <a16:creationId xmlns:a16="http://schemas.microsoft.com/office/drawing/2014/main" id="{470360E5-6238-539B-7828-7771CBF3EDE1}"/>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53" name="Google Shape;84;p15">
              <a:extLst>
                <a:ext uri="{FF2B5EF4-FFF2-40B4-BE49-F238E27FC236}">
                  <a16:creationId xmlns:a16="http://schemas.microsoft.com/office/drawing/2014/main" id="{43D0530A-710E-94E0-F77E-A514495CF86D}"/>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54" name="Google Shape;85;p15">
              <a:extLst>
                <a:ext uri="{FF2B5EF4-FFF2-40B4-BE49-F238E27FC236}">
                  <a16:creationId xmlns:a16="http://schemas.microsoft.com/office/drawing/2014/main" id="{C8469215-2867-4F52-61C1-5D6DA48C122E}"/>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55" name="Google Shape;86;p15">
              <a:extLst>
                <a:ext uri="{FF2B5EF4-FFF2-40B4-BE49-F238E27FC236}">
                  <a16:creationId xmlns:a16="http://schemas.microsoft.com/office/drawing/2014/main" id="{7F24E99B-E0A4-931C-4172-D06D03BA0280}"/>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56" name="Google Shape;87;p15">
              <a:extLst>
                <a:ext uri="{FF2B5EF4-FFF2-40B4-BE49-F238E27FC236}">
                  <a16:creationId xmlns:a16="http://schemas.microsoft.com/office/drawing/2014/main" id="{E0A920D7-4D93-8575-0980-2F7CE4E908D0}"/>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57" name="Google Shape;88;p15">
              <a:extLst>
                <a:ext uri="{FF2B5EF4-FFF2-40B4-BE49-F238E27FC236}">
                  <a16:creationId xmlns:a16="http://schemas.microsoft.com/office/drawing/2014/main" id="{C1BD08B4-8521-27C6-F1B5-C61683D4773C}"/>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grpSp>
      <p:sp>
        <p:nvSpPr>
          <p:cNvPr id="58" name="TextBox 57">
            <a:extLst>
              <a:ext uri="{FF2B5EF4-FFF2-40B4-BE49-F238E27FC236}">
                <a16:creationId xmlns:a16="http://schemas.microsoft.com/office/drawing/2014/main" id="{6E671F2F-5B45-5719-D0F6-2C0BF1E9DACD}"/>
              </a:ext>
            </a:extLst>
          </p:cNvPr>
          <p:cNvSpPr txBox="1"/>
          <p:nvPr/>
        </p:nvSpPr>
        <p:spPr>
          <a:xfrm>
            <a:off x="3087934" y="1936758"/>
            <a:ext cx="6299200" cy="3139321"/>
          </a:xfrm>
          <a:prstGeom prst="rect">
            <a:avLst/>
          </a:prstGeom>
          <a:noFill/>
        </p:spPr>
        <p:txBody>
          <a:bodyPr wrap="square">
            <a:spAutoFit/>
          </a:bodyPr>
          <a:lstStyle/>
          <a:p>
            <a:pPr algn="ctr">
              <a:spcAft>
                <a:spcPts val="800"/>
              </a:spcAft>
            </a:pPr>
            <a:r>
              <a:rPr lang="vi-VN" sz="6600" b="1" dirty="0">
                <a:effectLst/>
                <a:latin typeface="Times New Roman" panose="02020603050405020304" pitchFamily="18" charset="0"/>
                <a:ea typeface="Times New Roman" panose="02020603050405020304" pitchFamily="18" charset="0"/>
                <a:cs typeface="Times New Roman" panose="02020603050405020304" pitchFamily="18" charset="0"/>
              </a:rPr>
              <a:t>Chỉ ra biện pháp tu từ trong các ví dụ sau</a:t>
            </a:r>
            <a:r>
              <a:rPr lang="en-US" sz="6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5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3622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arn(inVertical)">
                                      <p:cBhvr>
                                        <p:cTn id="1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314D6A59-C307-26E6-AC4F-EBE626361C1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A027767-8E4B-DEFC-830E-E991A0DABCD4}"/>
              </a:ext>
            </a:extLst>
          </p:cNvPr>
          <p:cNvSpPr txBox="1"/>
          <p:nvPr/>
        </p:nvSpPr>
        <p:spPr>
          <a:xfrm>
            <a:off x="3200400" y="173323"/>
            <a:ext cx="6502400" cy="9169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n-US" sz="4000" b="1" dirty="0">
                <a:solidFill>
                  <a:srgbClr val="3393A5"/>
                </a:solidFill>
                <a:latin typeface="Times New Roman" panose="02020603050405020304" pitchFamily="18" charset="0"/>
                <a:ea typeface="Calibri" panose="020F0502020204030204" pitchFamily="34" charset="0"/>
                <a:cs typeface="Times New Roman" panose="02020603050405020304" pitchFamily="18" charset="0"/>
              </a:rPr>
              <a:t>HOẠT ĐỘNG VẬN DỤNG</a:t>
            </a:r>
            <a:endParaRPr kumimoji="0" lang="en-SG" sz="40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E1AFA1A7-F906-F63C-5251-3406F0904926}"/>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C1E961C6-13A5-7435-ED22-B6AA3200CF0B}"/>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CC031ABB-7502-6411-71DF-6805D7A1B470}"/>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B298E99F-02CA-5CA5-1FD9-C7F45D399645}"/>
              </a:ext>
            </a:extLst>
          </p:cNvPr>
          <p:cNvSpPr/>
          <p:nvPr/>
        </p:nvSpPr>
        <p:spPr>
          <a:xfrm rot="10800000" flipH="1">
            <a:off x="418079" y="3389376"/>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6" name="图形 13">
            <a:extLst>
              <a:ext uri="{FF2B5EF4-FFF2-40B4-BE49-F238E27FC236}">
                <a16:creationId xmlns:a16="http://schemas.microsoft.com/office/drawing/2014/main" id="{C8643003-51BD-E567-6159-DEE6D6777A8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41092" y="1731080"/>
            <a:ext cx="588376" cy="588376"/>
          </a:xfrm>
          <a:prstGeom prst="rect">
            <a:avLst/>
          </a:prstGeom>
        </p:spPr>
      </p:pic>
      <p:cxnSp>
        <p:nvCxnSpPr>
          <p:cNvPr id="27" name="直接连接符 18">
            <a:extLst>
              <a:ext uri="{FF2B5EF4-FFF2-40B4-BE49-F238E27FC236}">
                <a16:creationId xmlns:a16="http://schemas.microsoft.com/office/drawing/2014/main" id="{0A09F8F1-BFD7-6510-23E8-674676ED6A44}"/>
              </a:ext>
            </a:extLst>
          </p:cNvPr>
          <p:cNvCxnSpPr>
            <a:cxnSpLocks/>
          </p:cNvCxnSpPr>
          <p:nvPr/>
        </p:nvCxnSpPr>
        <p:spPr>
          <a:xfrm flipV="1">
            <a:off x="1038233" y="2805394"/>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417DA9BB-B941-ABD6-8CCB-0193B82BBDEC}"/>
              </a:ext>
            </a:extLst>
          </p:cNvPr>
          <p:cNvSpPr/>
          <p:nvPr/>
        </p:nvSpPr>
        <p:spPr>
          <a:xfrm>
            <a:off x="1038233" y="1209912"/>
            <a:ext cx="7628247" cy="1404080"/>
          </a:xfrm>
          <a:prstGeom prst="rect">
            <a:avLst/>
          </a:prstGeom>
          <a:solidFill>
            <a:srgbClr val="FDEFE9"/>
          </a:solidFill>
        </p:spPr>
        <p:txBody>
          <a:bodyPr wrap="square" lIns="0" tIns="0" rIns="0" bIns="0" rtlCol="0" anchor="ctr">
            <a:noAutofit/>
          </a:bodyPr>
          <a:lstStyle/>
          <a:p>
            <a:pPr algn="just">
              <a:spcAft>
                <a:spcPts val="800"/>
              </a:spcAft>
            </a:pPr>
            <a:r>
              <a:rPr lang="vi-VN" sz="3600" b="1" dirty="0">
                <a:effectLst/>
                <a:latin typeface="+mj-lt"/>
                <a:ea typeface="Arial" panose="020B0604020202020204" pitchFamily="34" charset="0"/>
                <a:cs typeface="Times New Roman" panose="02020603050405020304" pitchFamily="18" charset="0"/>
              </a:rPr>
              <a:t>HS đặt một câu có sử dụng biện pháp tu từ so sánh.</a:t>
            </a:r>
            <a:endParaRPr lang="en-SG" sz="3600" b="1" dirty="0">
              <a:effectLst/>
              <a:latin typeface="+mj-lt"/>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DF0FD3FD-40F9-BD65-0296-C48BF895B670}"/>
              </a:ext>
            </a:extLst>
          </p:cNvPr>
          <p:cNvGrpSpPr/>
          <p:nvPr/>
        </p:nvGrpSpPr>
        <p:grpSpPr>
          <a:xfrm>
            <a:off x="1038233" y="3097167"/>
            <a:ext cx="10844829" cy="3384725"/>
            <a:chOff x="0" y="0"/>
            <a:chExt cx="5740378" cy="584912"/>
          </a:xfrm>
        </p:grpSpPr>
        <p:sp>
          <p:nvSpPr>
            <p:cNvPr id="3" name="Freeform 4">
              <a:extLst>
                <a:ext uri="{FF2B5EF4-FFF2-40B4-BE49-F238E27FC236}">
                  <a16:creationId xmlns:a16="http://schemas.microsoft.com/office/drawing/2014/main" id="{E6CA7C09-B7F7-CAD8-85CC-71C297910372}"/>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2685C2DC-BE5D-1570-63BD-3B4FC9F4B0A8}"/>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pic>
        <p:nvPicPr>
          <p:cNvPr id="25" name="그림 3">
            <a:extLst>
              <a:ext uri="{FF2B5EF4-FFF2-40B4-BE49-F238E27FC236}">
                <a16:creationId xmlns:a16="http://schemas.microsoft.com/office/drawing/2014/main" id="{6BFD5F87-17FC-09CC-A4C5-013F0CE261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8476" y="851077"/>
            <a:ext cx="3650298" cy="2273649"/>
          </a:xfrm>
          <a:prstGeom prst="rect">
            <a:avLst/>
          </a:prstGeom>
        </p:spPr>
      </p:pic>
      <p:sp>
        <p:nvSpPr>
          <p:cNvPr id="7" name="TextBox 6">
            <a:extLst>
              <a:ext uri="{FF2B5EF4-FFF2-40B4-BE49-F238E27FC236}">
                <a16:creationId xmlns:a16="http://schemas.microsoft.com/office/drawing/2014/main" id="{115C20C5-F6FA-A77D-3A07-9DD742DC8ACE}"/>
              </a:ext>
            </a:extLst>
          </p:cNvPr>
          <p:cNvSpPr txBox="1"/>
          <p:nvPr/>
        </p:nvSpPr>
        <p:spPr>
          <a:xfrm>
            <a:off x="1092802" y="3336395"/>
            <a:ext cx="10735689" cy="2862322"/>
          </a:xfrm>
          <a:prstGeom prst="rect">
            <a:avLst/>
          </a:prstGeom>
          <a:noFill/>
        </p:spPr>
        <p:txBody>
          <a:bodyPr wrap="square">
            <a:spAutoFit/>
          </a:bodyPr>
          <a:lstStyle/>
          <a:p>
            <a:pPr marL="571500" indent="-571500" algn="just">
              <a:buFont typeface="Wingdings" panose="05000000000000000000" pitchFamily="2" charset="2"/>
              <a:buChar char="ü"/>
            </a:pPr>
            <a:r>
              <a:rPr lang="vi-VN" sz="3600" dirty="0">
                <a:latin typeface="+mj-lt"/>
              </a:rPr>
              <a:t>Dòng sông uốn lượn mềm mại như dải lụa bao quanh thôn xóm.</a:t>
            </a:r>
            <a:endParaRPr lang="en-SG" sz="3600" dirty="0">
              <a:latin typeface="+mj-lt"/>
            </a:endParaRPr>
          </a:p>
          <a:p>
            <a:pPr marL="571500" indent="-571500" algn="just">
              <a:buFont typeface="Wingdings" panose="05000000000000000000" pitchFamily="2" charset="2"/>
              <a:buChar char="ü"/>
            </a:pPr>
            <a:r>
              <a:rPr lang="vi-VN" sz="3600" dirty="0">
                <a:latin typeface="+mj-lt"/>
              </a:rPr>
              <a:t>Cây đa đầu làng to lớn như người khổng lồ</a:t>
            </a:r>
            <a:endParaRPr lang="en-SG" sz="3600" dirty="0">
              <a:latin typeface="+mj-lt"/>
            </a:endParaRPr>
          </a:p>
          <a:p>
            <a:pPr marL="571500" indent="-571500" algn="just">
              <a:buFont typeface="Wingdings" panose="05000000000000000000" pitchFamily="2" charset="2"/>
              <a:buChar char="ü"/>
            </a:pPr>
            <a:r>
              <a:rPr lang="vi-VN" sz="3600" dirty="0">
                <a:latin typeface="+mj-lt"/>
              </a:rPr>
              <a:t>Mặt trăng đêm rằm tròn như chiếc mâm con dát bạc.</a:t>
            </a:r>
            <a:endParaRPr lang="en-SG" sz="3600" dirty="0">
              <a:latin typeface="+mj-lt"/>
            </a:endParaRPr>
          </a:p>
          <a:p>
            <a:pPr marL="571500" indent="-571500" algn="just">
              <a:buFont typeface="Wingdings" panose="05000000000000000000" pitchFamily="2" charset="2"/>
              <a:buChar char="ü"/>
            </a:pPr>
            <a:r>
              <a:rPr lang="vi-VN" sz="3600" dirty="0">
                <a:latin typeface="+mj-lt"/>
              </a:rPr>
              <a:t>Đôi mắt chú mèo sáng long lanh như viên kim cương.</a:t>
            </a:r>
            <a:endParaRPr lang="en-SG" sz="3600" dirty="0">
              <a:latin typeface="+mj-lt"/>
            </a:endParaRPr>
          </a:p>
        </p:txBody>
      </p:sp>
    </p:spTree>
    <p:extLst>
      <p:ext uri="{BB962C8B-B14F-4D97-AF65-F5344CB8AC3E}">
        <p14:creationId xmlns:p14="http://schemas.microsoft.com/office/powerpoint/2010/main" val="2042749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D2C771A-BB08-97B7-24D3-3CE6F03D755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687DF1C-D8C8-7ECE-B34C-D9B1AF826C27}"/>
              </a:ext>
            </a:extLst>
          </p:cNvPr>
          <p:cNvSpPr txBox="1"/>
          <p:nvPr/>
        </p:nvSpPr>
        <p:spPr>
          <a:xfrm>
            <a:off x="3362060" y="277627"/>
            <a:ext cx="6286771"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VẬN DỤNG</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83D30DE6-8B8F-AABB-1C8A-8BBD813EF855}"/>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ACEA9ACA-51BB-0426-F3D0-F48D3E8569DB}"/>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E89F3B87-FC33-237D-F552-977292DFDA2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 name="Freeform 3">
            <a:extLst>
              <a:ext uri="{FF2B5EF4-FFF2-40B4-BE49-F238E27FC236}">
                <a16:creationId xmlns:a16="http://schemas.microsoft.com/office/drawing/2014/main" id="{D0C3FD0F-063C-996A-ACC3-4EB7AE4AD2FB}"/>
              </a:ext>
            </a:extLst>
          </p:cNvPr>
          <p:cNvSpPr/>
          <p:nvPr/>
        </p:nvSpPr>
        <p:spPr>
          <a:xfrm rot="-5859846">
            <a:off x="355808" y="1371424"/>
            <a:ext cx="4667589" cy="4647354"/>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3"/>
            <a:stretch>
              <a:fillRect l="-4554" r="-27031"/>
            </a:stretch>
          </a:blipFill>
        </p:spPr>
        <p:txBody>
          <a:bodyPr/>
          <a:lstStyle/>
          <a:p>
            <a:pPr marL="0" marR="0" lvl="0" indent="0" algn="l" defTabSz="812800"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Freeform 5">
            <a:extLst>
              <a:ext uri="{FF2B5EF4-FFF2-40B4-BE49-F238E27FC236}">
                <a16:creationId xmlns:a16="http://schemas.microsoft.com/office/drawing/2014/main" id="{27C84A7B-B6FC-748D-C6B1-C75E5DC1EFAB}"/>
              </a:ext>
            </a:extLst>
          </p:cNvPr>
          <p:cNvSpPr/>
          <p:nvPr/>
        </p:nvSpPr>
        <p:spPr>
          <a:xfrm flipH="1">
            <a:off x="1099000" y="1144767"/>
            <a:ext cx="1727063" cy="439656"/>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4"/>
            <a:stretch>
              <a:fillRect l="-88701" t="-111098" r="-4196" b="-123704"/>
            </a:stretch>
          </a:blipFill>
        </p:spPr>
        <p:txBody>
          <a:bodyPr/>
          <a:lstStyle/>
          <a:p>
            <a:pPr marL="0" marR="0" lvl="0" indent="0" algn="l" defTabSz="812800"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TextBox 7">
            <a:extLst>
              <a:ext uri="{FF2B5EF4-FFF2-40B4-BE49-F238E27FC236}">
                <a16:creationId xmlns:a16="http://schemas.microsoft.com/office/drawing/2014/main" id="{DF5D6369-4F95-B531-44EF-0C168858CCA7}"/>
              </a:ext>
            </a:extLst>
          </p:cNvPr>
          <p:cNvSpPr txBox="1"/>
          <p:nvPr/>
        </p:nvSpPr>
        <p:spPr>
          <a:xfrm>
            <a:off x="515108" y="1671194"/>
            <a:ext cx="4518913" cy="3970318"/>
          </a:xfrm>
          <a:prstGeom prst="rect">
            <a:avLst/>
          </a:prstGeom>
          <a:noFill/>
        </p:spPr>
        <p:txBody>
          <a:bodyPr wrap="square">
            <a:spAutoFit/>
          </a:bodyPr>
          <a:lstStyle/>
          <a:p>
            <a:pPr algn="ctr"/>
            <a:r>
              <a:rPr lang="vi-VN" sz="3600" dirty="0">
                <a:latin typeface="+mj-lt"/>
              </a:rPr>
              <a:t>Sưu tầm một số câu thơ, cao dao có chứa các từ ngữ có những nét nghĩa mới so với nghĩa trong từ điển và một số câu thơ có chứa các biện pháp tu từ.</a:t>
            </a:r>
            <a:endParaRPr lang="en-SG" sz="3600" dirty="0">
              <a:latin typeface="+mj-lt"/>
            </a:endParaRPr>
          </a:p>
        </p:txBody>
      </p:sp>
      <p:sp>
        <p:nvSpPr>
          <p:cNvPr id="9" name="Freeform 25">
            <a:extLst>
              <a:ext uri="{FF2B5EF4-FFF2-40B4-BE49-F238E27FC236}">
                <a16:creationId xmlns:a16="http://schemas.microsoft.com/office/drawing/2014/main" id="{7FACDD76-766E-28FC-13CB-4146B889F78E}"/>
              </a:ext>
            </a:extLst>
          </p:cNvPr>
          <p:cNvSpPr/>
          <p:nvPr/>
        </p:nvSpPr>
        <p:spPr>
          <a:xfrm>
            <a:off x="5038148" y="1668717"/>
            <a:ext cx="531243" cy="53348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Freeform 25">
            <a:extLst>
              <a:ext uri="{FF2B5EF4-FFF2-40B4-BE49-F238E27FC236}">
                <a16:creationId xmlns:a16="http://schemas.microsoft.com/office/drawing/2014/main" id="{B3563730-5296-776D-CD3C-6CECEE661A39}"/>
              </a:ext>
            </a:extLst>
          </p:cNvPr>
          <p:cNvSpPr/>
          <p:nvPr/>
        </p:nvSpPr>
        <p:spPr>
          <a:xfrm>
            <a:off x="5564757" y="4047058"/>
            <a:ext cx="531243" cy="53348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TextBox 10">
            <a:extLst>
              <a:ext uri="{FF2B5EF4-FFF2-40B4-BE49-F238E27FC236}">
                <a16:creationId xmlns:a16="http://schemas.microsoft.com/office/drawing/2014/main" id="{0C9D54A6-C73B-C318-4BDD-7316BB7B593E}"/>
              </a:ext>
            </a:extLst>
          </p:cNvPr>
          <p:cNvSpPr txBox="1"/>
          <p:nvPr/>
        </p:nvSpPr>
        <p:spPr>
          <a:xfrm>
            <a:off x="5802943" y="1485499"/>
            <a:ext cx="6762188" cy="1200329"/>
          </a:xfrm>
          <a:prstGeom prst="rect">
            <a:avLst/>
          </a:prstGeom>
          <a:noFill/>
        </p:spPr>
        <p:txBody>
          <a:bodyPr wrap="square">
            <a:spAutoFit/>
          </a:bodyPr>
          <a:lstStyle/>
          <a:p>
            <a:r>
              <a:rPr lang="vi-VN" sz="3600" b="1" i="1" dirty="0">
                <a:latin typeface="+mj-lt"/>
              </a:rPr>
              <a:t>Giấy đỏ buồn không thắm </a:t>
            </a:r>
            <a:endParaRPr lang="en-SG" sz="3600" b="1" dirty="0">
              <a:latin typeface="+mj-lt"/>
            </a:endParaRPr>
          </a:p>
          <a:p>
            <a:r>
              <a:rPr lang="vi-VN" sz="3600" b="1" i="1" dirty="0">
                <a:latin typeface="+mj-lt"/>
              </a:rPr>
              <a:t>Mực đọng trong nghiên sầu</a:t>
            </a:r>
            <a:r>
              <a:rPr lang="vi-VN" sz="3600" b="1" dirty="0">
                <a:latin typeface="+mj-lt"/>
              </a:rPr>
              <a:t>.</a:t>
            </a:r>
            <a:endParaRPr lang="en-SG" sz="3600" b="1" dirty="0">
              <a:latin typeface="+mj-lt"/>
            </a:endParaRPr>
          </a:p>
        </p:txBody>
      </p:sp>
      <p:sp>
        <p:nvSpPr>
          <p:cNvPr id="12" name="TextBox 11">
            <a:extLst>
              <a:ext uri="{FF2B5EF4-FFF2-40B4-BE49-F238E27FC236}">
                <a16:creationId xmlns:a16="http://schemas.microsoft.com/office/drawing/2014/main" id="{B4E9614D-30D8-761D-ED53-6016B631A8E0}"/>
              </a:ext>
            </a:extLst>
          </p:cNvPr>
          <p:cNvSpPr txBox="1"/>
          <p:nvPr/>
        </p:nvSpPr>
        <p:spPr>
          <a:xfrm>
            <a:off x="6176221" y="3793258"/>
            <a:ext cx="5801360" cy="1754326"/>
          </a:xfrm>
          <a:prstGeom prst="rect">
            <a:avLst/>
          </a:prstGeom>
          <a:noFill/>
        </p:spPr>
        <p:txBody>
          <a:bodyPr wrap="square">
            <a:spAutoFit/>
          </a:bodyPr>
          <a:lstStyle/>
          <a:p>
            <a:pPr algn="just"/>
            <a:r>
              <a:rPr lang="vi-VN" sz="3600" b="1" i="1" dirty="0">
                <a:latin typeface="+mj-lt"/>
              </a:rPr>
              <a:t>Cày đồng đang buổi ban trưa</a:t>
            </a:r>
            <a:endParaRPr lang="en-SG" sz="3600" b="1" dirty="0">
              <a:latin typeface="+mj-lt"/>
            </a:endParaRPr>
          </a:p>
          <a:p>
            <a:pPr algn="just"/>
            <a:r>
              <a:rPr lang="vi-VN" sz="3600" b="1" i="1" dirty="0">
                <a:latin typeface="+mj-lt"/>
              </a:rPr>
              <a:t>Mồ hôi thánh thót như mưa ruộng cày</a:t>
            </a:r>
            <a:r>
              <a:rPr lang="vi-VN" sz="3600" b="1" dirty="0">
                <a:latin typeface="+mj-lt"/>
              </a:rPr>
              <a:t>.</a:t>
            </a:r>
            <a:endParaRPr kumimoji="0" lang="en-SG" sz="5400" b="1" i="0" u="none" strike="noStrike" kern="1200" cap="none" spc="0" normalizeH="0" baseline="0" noProof="0" dirty="0">
              <a:ln>
                <a:noFill/>
              </a:ln>
              <a:solidFill>
                <a:srgbClr val="27373A"/>
              </a:solidFill>
              <a:effectLst/>
              <a:uLnTx/>
              <a:uFillTx/>
              <a:latin typeface="+mj-lt"/>
            </a:endParaRPr>
          </a:p>
        </p:txBody>
      </p:sp>
      <p:pic>
        <p:nvPicPr>
          <p:cNvPr id="2" name="Picture 1">
            <a:extLst>
              <a:ext uri="{FF2B5EF4-FFF2-40B4-BE49-F238E27FC236}">
                <a16:creationId xmlns:a16="http://schemas.microsoft.com/office/drawing/2014/main" id="{7CE14785-3FFF-F683-1689-9F4DD715BDD5}"/>
              </a:ext>
            </a:extLst>
          </p:cNvPr>
          <p:cNvPicPr>
            <a:picLocks noChangeAspect="1"/>
          </p:cNvPicPr>
          <p:nvPr/>
        </p:nvPicPr>
        <p:blipFill>
          <a:blip r:embed="rId7"/>
          <a:stretch>
            <a:fillRect/>
          </a:stretch>
        </p:blipFill>
        <p:spPr>
          <a:xfrm>
            <a:off x="3987846" y="5126576"/>
            <a:ext cx="2001520" cy="1695943"/>
          </a:xfrm>
          <a:prstGeom prst="rect">
            <a:avLst/>
          </a:prstGeom>
        </p:spPr>
      </p:pic>
    </p:spTree>
    <p:extLst>
      <p:ext uri="{BB962C8B-B14F-4D97-AF65-F5344CB8AC3E}">
        <p14:creationId xmlns:p14="http://schemas.microsoft.com/office/powerpoint/2010/main" val="2732580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79F06-A75B-69C6-B417-E5CE9A694F32}"/>
            </a:ext>
          </a:extLst>
        </p:cNvPr>
        <p:cNvGrpSpPr/>
        <p:nvPr/>
      </p:nvGrpSpPr>
      <p:grpSpPr>
        <a:xfrm>
          <a:off x="0" y="0"/>
          <a:ext cx="0" cy="0"/>
          <a:chOff x="0" y="0"/>
          <a:chExt cx="0" cy="0"/>
        </a:xfrm>
      </p:grpSpPr>
      <p:sp>
        <p:nvSpPr>
          <p:cNvPr id="2" name="Google Shape;1857;p14">
            <a:extLst>
              <a:ext uri="{FF2B5EF4-FFF2-40B4-BE49-F238E27FC236}">
                <a16:creationId xmlns:a16="http://schemas.microsoft.com/office/drawing/2014/main" id="{C947A370-1617-C164-F9D0-FA634E13FD8D}"/>
              </a:ext>
            </a:extLst>
          </p:cNvPr>
          <p:cNvSpPr/>
          <p:nvPr/>
        </p:nvSpPr>
        <p:spPr>
          <a:xfrm rot="10800000">
            <a:off x="5182734" y="121968"/>
            <a:ext cx="6824071" cy="662578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3" name="Google Shape;1858;p14">
            <a:extLst>
              <a:ext uri="{FF2B5EF4-FFF2-40B4-BE49-F238E27FC236}">
                <a16:creationId xmlns:a16="http://schemas.microsoft.com/office/drawing/2014/main" id="{4D9FB471-62FA-918D-8281-FC6F7D1D2AC5}"/>
              </a:ext>
            </a:extLst>
          </p:cNvPr>
          <p:cNvSpPr/>
          <p:nvPr/>
        </p:nvSpPr>
        <p:spPr>
          <a:xfrm rot="10800000" flipH="1">
            <a:off x="452432" y="103731"/>
            <a:ext cx="4293672" cy="446307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4" name="Google Shape;1859;p14">
            <a:extLst>
              <a:ext uri="{FF2B5EF4-FFF2-40B4-BE49-F238E27FC236}">
                <a16:creationId xmlns:a16="http://schemas.microsoft.com/office/drawing/2014/main" id="{05E03FE4-DD60-83BC-F8DF-E9421F0DD1B4}"/>
              </a:ext>
            </a:extLst>
          </p:cNvPr>
          <p:cNvSpPr/>
          <p:nvPr/>
        </p:nvSpPr>
        <p:spPr>
          <a:xfrm rot="630953" flipH="1">
            <a:off x="640227" y="214619"/>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5" name="Google Shape;1860;p14">
            <a:extLst>
              <a:ext uri="{FF2B5EF4-FFF2-40B4-BE49-F238E27FC236}">
                <a16:creationId xmlns:a16="http://schemas.microsoft.com/office/drawing/2014/main" id="{F30714AE-D954-E7B0-9952-18900E69DF23}"/>
              </a:ext>
            </a:extLst>
          </p:cNvPr>
          <p:cNvSpPr/>
          <p:nvPr/>
        </p:nvSpPr>
        <p:spPr>
          <a:xfrm rot="635415" flipH="1">
            <a:off x="71924" y="3182044"/>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6" name="Google Shape;1861;p14">
            <a:extLst>
              <a:ext uri="{FF2B5EF4-FFF2-40B4-BE49-F238E27FC236}">
                <a16:creationId xmlns:a16="http://schemas.microsoft.com/office/drawing/2014/main" id="{46C09876-8AC9-23D8-A53D-0939FBB0D4E3}"/>
              </a:ext>
            </a:extLst>
          </p:cNvPr>
          <p:cNvSpPr/>
          <p:nvPr/>
        </p:nvSpPr>
        <p:spPr>
          <a:xfrm rot="631667" flipH="1">
            <a:off x="202078" y="273693"/>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7" name="Google Shape;1862;p14">
            <a:extLst>
              <a:ext uri="{FF2B5EF4-FFF2-40B4-BE49-F238E27FC236}">
                <a16:creationId xmlns:a16="http://schemas.microsoft.com/office/drawing/2014/main" id="{E0463E2D-0E6A-79FD-A992-02BA0ACEF641}"/>
              </a:ext>
            </a:extLst>
          </p:cNvPr>
          <p:cNvSpPr/>
          <p:nvPr/>
        </p:nvSpPr>
        <p:spPr>
          <a:xfrm rot="-10164585" flipH="1">
            <a:off x="12299733" y="556092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8" name="Google Shape;1863;p14">
            <a:extLst>
              <a:ext uri="{FF2B5EF4-FFF2-40B4-BE49-F238E27FC236}">
                <a16:creationId xmlns:a16="http://schemas.microsoft.com/office/drawing/2014/main" id="{F7EABC50-E979-C6A7-10C5-C316B5A77F76}"/>
              </a:ext>
            </a:extLst>
          </p:cNvPr>
          <p:cNvSpPr/>
          <p:nvPr/>
        </p:nvSpPr>
        <p:spPr>
          <a:xfrm rot="-10168333" flipH="1">
            <a:off x="12622421" y="6287850"/>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grpSp>
        <p:nvGrpSpPr>
          <p:cNvPr id="10" name="Google Shape;1867;p14">
            <a:extLst>
              <a:ext uri="{FF2B5EF4-FFF2-40B4-BE49-F238E27FC236}">
                <a16:creationId xmlns:a16="http://schemas.microsoft.com/office/drawing/2014/main" id="{C5C15FD3-0401-C133-B32B-767F02F0D201}"/>
              </a:ext>
            </a:extLst>
          </p:cNvPr>
          <p:cNvGrpSpPr/>
          <p:nvPr/>
        </p:nvGrpSpPr>
        <p:grpSpPr>
          <a:xfrm rot="-564852">
            <a:off x="131383" y="451460"/>
            <a:ext cx="240444" cy="360157"/>
            <a:chOff x="1459800" y="1512500"/>
            <a:chExt cx="131625" cy="197100"/>
          </a:xfrm>
        </p:grpSpPr>
        <p:sp>
          <p:nvSpPr>
            <p:cNvPr id="11" name="Google Shape;1868;p14">
              <a:extLst>
                <a:ext uri="{FF2B5EF4-FFF2-40B4-BE49-F238E27FC236}">
                  <a16:creationId xmlns:a16="http://schemas.microsoft.com/office/drawing/2014/main" id="{E8F1AEAD-18B1-9240-CEE1-9E4B15C7476B}"/>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 name="Google Shape;1869;p14">
              <a:extLst>
                <a:ext uri="{FF2B5EF4-FFF2-40B4-BE49-F238E27FC236}">
                  <a16:creationId xmlns:a16="http://schemas.microsoft.com/office/drawing/2014/main" id="{02F64AF5-2591-8ACA-6EF1-210579346240}"/>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3" name="Google Shape;1870;p14">
              <a:extLst>
                <a:ext uri="{FF2B5EF4-FFF2-40B4-BE49-F238E27FC236}">
                  <a16:creationId xmlns:a16="http://schemas.microsoft.com/office/drawing/2014/main" id="{0FDD3011-C620-E0AE-4F7A-9670351DD5D6}"/>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4" name="Google Shape;1871;p14">
              <a:extLst>
                <a:ext uri="{FF2B5EF4-FFF2-40B4-BE49-F238E27FC236}">
                  <a16:creationId xmlns:a16="http://schemas.microsoft.com/office/drawing/2014/main" id="{C6E4E6BB-F66A-8CF7-FE5D-C6EAF4C49C1A}"/>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5" name="Google Shape;1872;p14">
            <a:extLst>
              <a:ext uri="{FF2B5EF4-FFF2-40B4-BE49-F238E27FC236}">
                <a16:creationId xmlns:a16="http://schemas.microsoft.com/office/drawing/2014/main" id="{46A5C1FE-A49D-36D3-7A30-F4E79315C385}"/>
              </a:ext>
            </a:extLst>
          </p:cNvPr>
          <p:cNvGrpSpPr/>
          <p:nvPr/>
        </p:nvGrpSpPr>
        <p:grpSpPr>
          <a:xfrm>
            <a:off x="12086604" y="4766802"/>
            <a:ext cx="296133" cy="331191"/>
            <a:chOff x="4791500" y="4541438"/>
            <a:chExt cx="163225" cy="182575"/>
          </a:xfrm>
        </p:grpSpPr>
        <p:sp>
          <p:nvSpPr>
            <p:cNvPr id="16" name="Google Shape;1873;p14">
              <a:extLst>
                <a:ext uri="{FF2B5EF4-FFF2-40B4-BE49-F238E27FC236}">
                  <a16:creationId xmlns:a16="http://schemas.microsoft.com/office/drawing/2014/main" id="{1DEF1E57-294D-7C98-0C5C-D833B133ED47}"/>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7" name="Google Shape;1874;p14">
              <a:extLst>
                <a:ext uri="{FF2B5EF4-FFF2-40B4-BE49-F238E27FC236}">
                  <a16:creationId xmlns:a16="http://schemas.microsoft.com/office/drawing/2014/main" id="{607BEBC9-90A5-F13B-9A7E-0822689600A7}"/>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8" name="Google Shape;1875;p14">
            <a:extLst>
              <a:ext uri="{FF2B5EF4-FFF2-40B4-BE49-F238E27FC236}">
                <a16:creationId xmlns:a16="http://schemas.microsoft.com/office/drawing/2014/main" id="{43CEBE09-1224-7E9D-02B2-7F9A24F36B79}"/>
              </a:ext>
            </a:extLst>
          </p:cNvPr>
          <p:cNvGrpSpPr/>
          <p:nvPr/>
        </p:nvGrpSpPr>
        <p:grpSpPr>
          <a:xfrm>
            <a:off x="4233496" y="4477344"/>
            <a:ext cx="256688" cy="303621"/>
            <a:chOff x="1824250" y="1008625"/>
            <a:chExt cx="144250" cy="170625"/>
          </a:xfrm>
        </p:grpSpPr>
        <p:sp>
          <p:nvSpPr>
            <p:cNvPr id="19" name="Google Shape;1876;p14">
              <a:extLst>
                <a:ext uri="{FF2B5EF4-FFF2-40B4-BE49-F238E27FC236}">
                  <a16:creationId xmlns:a16="http://schemas.microsoft.com/office/drawing/2014/main" id="{D92362CC-715C-1D66-05DF-FD3DA8768186}"/>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20" name="Google Shape;1877;p14">
              <a:extLst>
                <a:ext uri="{FF2B5EF4-FFF2-40B4-BE49-F238E27FC236}">
                  <a16:creationId xmlns:a16="http://schemas.microsoft.com/office/drawing/2014/main" id="{4F0D3708-9E81-A414-8E71-195ADA5A75A9}"/>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70" name="Google Shape;1927;p14">
            <a:extLst>
              <a:ext uri="{FF2B5EF4-FFF2-40B4-BE49-F238E27FC236}">
                <a16:creationId xmlns:a16="http://schemas.microsoft.com/office/drawing/2014/main" id="{02D74C36-B021-CFD4-D74D-4988297D8592}"/>
              </a:ext>
            </a:extLst>
          </p:cNvPr>
          <p:cNvGrpSpPr/>
          <p:nvPr/>
        </p:nvGrpSpPr>
        <p:grpSpPr>
          <a:xfrm rot="-3257869" flipH="1">
            <a:off x="-101052" y="859689"/>
            <a:ext cx="682224" cy="566907"/>
            <a:chOff x="3478568" y="540468"/>
            <a:chExt cx="511644" cy="425160"/>
          </a:xfrm>
        </p:grpSpPr>
        <p:sp>
          <p:nvSpPr>
            <p:cNvPr id="71" name="Google Shape;1928;p14">
              <a:extLst>
                <a:ext uri="{FF2B5EF4-FFF2-40B4-BE49-F238E27FC236}">
                  <a16:creationId xmlns:a16="http://schemas.microsoft.com/office/drawing/2014/main" id="{ED241430-CFB6-541E-9A30-CDADBEFD50AD}"/>
                </a:ext>
              </a:extLst>
            </p:cNvPr>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2" name="Google Shape;1929;p14">
              <a:extLst>
                <a:ext uri="{FF2B5EF4-FFF2-40B4-BE49-F238E27FC236}">
                  <a16:creationId xmlns:a16="http://schemas.microsoft.com/office/drawing/2014/main" id="{CB038A1E-66C8-B2B5-5C7E-A028BE1C0EEF}"/>
                </a:ext>
              </a:extLst>
            </p:cNvPr>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3" name="Google Shape;1930;p14">
              <a:extLst>
                <a:ext uri="{FF2B5EF4-FFF2-40B4-BE49-F238E27FC236}">
                  <a16:creationId xmlns:a16="http://schemas.microsoft.com/office/drawing/2014/main" id="{BA93AAE1-61C2-10E0-A2D6-32253E1A3AA7}"/>
                </a:ext>
              </a:extLst>
            </p:cNvPr>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4" name="Google Shape;1931;p14">
              <a:extLst>
                <a:ext uri="{FF2B5EF4-FFF2-40B4-BE49-F238E27FC236}">
                  <a16:creationId xmlns:a16="http://schemas.microsoft.com/office/drawing/2014/main" id="{140F155A-F3A0-09AC-8E7F-26D52009C216}"/>
                </a:ext>
              </a:extLst>
            </p:cNvPr>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5" name="Google Shape;1932;p14">
              <a:extLst>
                <a:ext uri="{FF2B5EF4-FFF2-40B4-BE49-F238E27FC236}">
                  <a16:creationId xmlns:a16="http://schemas.microsoft.com/office/drawing/2014/main" id="{C5C0A144-23C1-101E-D28C-F8D94D73A343}"/>
                </a:ext>
              </a:extLst>
            </p:cNvPr>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6" name="Google Shape;1933;p14">
              <a:extLst>
                <a:ext uri="{FF2B5EF4-FFF2-40B4-BE49-F238E27FC236}">
                  <a16:creationId xmlns:a16="http://schemas.microsoft.com/office/drawing/2014/main" id="{E274362E-1F75-17D5-CFB6-BDE43CD3D3E4}"/>
                </a:ext>
              </a:extLst>
            </p:cNvPr>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7" name="Google Shape;1934;p14">
              <a:extLst>
                <a:ext uri="{FF2B5EF4-FFF2-40B4-BE49-F238E27FC236}">
                  <a16:creationId xmlns:a16="http://schemas.microsoft.com/office/drawing/2014/main" id="{BD735C05-0C62-72B9-3077-335B1CF4824E}"/>
                </a:ext>
              </a:extLst>
            </p:cNvPr>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8" name="Google Shape;1935;p14">
              <a:extLst>
                <a:ext uri="{FF2B5EF4-FFF2-40B4-BE49-F238E27FC236}">
                  <a16:creationId xmlns:a16="http://schemas.microsoft.com/office/drawing/2014/main" id="{0DBD2B2B-AF13-9570-2B92-9DF4C14367D7}"/>
                </a:ext>
              </a:extLst>
            </p:cNvPr>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9" name="Google Shape;1936;p14">
              <a:extLst>
                <a:ext uri="{FF2B5EF4-FFF2-40B4-BE49-F238E27FC236}">
                  <a16:creationId xmlns:a16="http://schemas.microsoft.com/office/drawing/2014/main" id="{011C596A-51B7-118A-0F57-F362932EA3D6}"/>
                </a:ext>
              </a:extLst>
            </p:cNvPr>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0" name="Google Shape;1937;p14">
              <a:extLst>
                <a:ext uri="{FF2B5EF4-FFF2-40B4-BE49-F238E27FC236}">
                  <a16:creationId xmlns:a16="http://schemas.microsoft.com/office/drawing/2014/main" id="{34028239-6339-8A79-3EE3-0F23A2805FE5}"/>
                </a:ext>
              </a:extLst>
            </p:cNvPr>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1" name="Google Shape;1938;p14">
              <a:extLst>
                <a:ext uri="{FF2B5EF4-FFF2-40B4-BE49-F238E27FC236}">
                  <a16:creationId xmlns:a16="http://schemas.microsoft.com/office/drawing/2014/main" id="{A66691DA-A68A-833A-46EC-946393E2D468}"/>
                </a:ext>
              </a:extLst>
            </p:cNvPr>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2" name="Google Shape;1939;p14">
              <a:extLst>
                <a:ext uri="{FF2B5EF4-FFF2-40B4-BE49-F238E27FC236}">
                  <a16:creationId xmlns:a16="http://schemas.microsoft.com/office/drawing/2014/main" id="{DC987F06-F461-8B19-41BB-37DAE92164A7}"/>
                </a:ext>
              </a:extLst>
            </p:cNvPr>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3" name="Google Shape;1940;p14">
              <a:extLst>
                <a:ext uri="{FF2B5EF4-FFF2-40B4-BE49-F238E27FC236}">
                  <a16:creationId xmlns:a16="http://schemas.microsoft.com/office/drawing/2014/main" id="{9C5D7777-AA07-7EFC-92DE-99F82F2F75BB}"/>
                </a:ext>
              </a:extLst>
            </p:cNvPr>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4" name="Google Shape;1941;p14">
              <a:extLst>
                <a:ext uri="{FF2B5EF4-FFF2-40B4-BE49-F238E27FC236}">
                  <a16:creationId xmlns:a16="http://schemas.microsoft.com/office/drawing/2014/main" id="{B3168C91-7ED0-FDDB-2218-E086F4815C0E}"/>
                </a:ext>
              </a:extLst>
            </p:cNvPr>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5" name="Google Shape;1942;p14">
              <a:extLst>
                <a:ext uri="{FF2B5EF4-FFF2-40B4-BE49-F238E27FC236}">
                  <a16:creationId xmlns:a16="http://schemas.microsoft.com/office/drawing/2014/main" id="{DD27B499-7438-A77A-B00F-09B75831E864}"/>
                </a:ext>
              </a:extLst>
            </p:cNvPr>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86" name="Google Shape;1943;p14">
            <a:extLst>
              <a:ext uri="{FF2B5EF4-FFF2-40B4-BE49-F238E27FC236}">
                <a16:creationId xmlns:a16="http://schemas.microsoft.com/office/drawing/2014/main" id="{6D53A7A1-FB24-F3BC-5B64-B5240AEC83A9}"/>
              </a:ext>
            </a:extLst>
          </p:cNvPr>
          <p:cNvGrpSpPr/>
          <p:nvPr/>
        </p:nvGrpSpPr>
        <p:grpSpPr>
          <a:xfrm rot="-5130198">
            <a:off x="43335" y="4038117"/>
            <a:ext cx="973775" cy="926383"/>
            <a:chOff x="435062" y="187598"/>
            <a:chExt cx="730347" cy="694803"/>
          </a:xfrm>
        </p:grpSpPr>
        <p:sp>
          <p:nvSpPr>
            <p:cNvPr id="87" name="Google Shape;1944;p14">
              <a:extLst>
                <a:ext uri="{FF2B5EF4-FFF2-40B4-BE49-F238E27FC236}">
                  <a16:creationId xmlns:a16="http://schemas.microsoft.com/office/drawing/2014/main" id="{FF5796CC-48D9-D5C5-1C61-B5D9D2159AB7}"/>
                </a:ext>
              </a:extLst>
            </p:cNvPr>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8" name="Google Shape;1945;p14">
              <a:extLst>
                <a:ext uri="{FF2B5EF4-FFF2-40B4-BE49-F238E27FC236}">
                  <a16:creationId xmlns:a16="http://schemas.microsoft.com/office/drawing/2014/main" id="{1561EBCF-9F36-E058-1181-4BB2C7BA7A09}"/>
                </a:ext>
              </a:extLst>
            </p:cNvPr>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9" name="Google Shape;1946;p14">
              <a:extLst>
                <a:ext uri="{FF2B5EF4-FFF2-40B4-BE49-F238E27FC236}">
                  <a16:creationId xmlns:a16="http://schemas.microsoft.com/office/drawing/2014/main" id="{B721D29F-AD41-27EF-0E0E-633D0D143169}"/>
                </a:ext>
              </a:extLst>
            </p:cNvPr>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0" name="Google Shape;1947;p14">
              <a:extLst>
                <a:ext uri="{FF2B5EF4-FFF2-40B4-BE49-F238E27FC236}">
                  <a16:creationId xmlns:a16="http://schemas.microsoft.com/office/drawing/2014/main" id="{8E7330F3-30DA-1FDA-767F-BB0532D63287}"/>
                </a:ext>
              </a:extLst>
            </p:cNvPr>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1" name="Google Shape;1948;p14">
              <a:extLst>
                <a:ext uri="{FF2B5EF4-FFF2-40B4-BE49-F238E27FC236}">
                  <a16:creationId xmlns:a16="http://schemas.microsoft.com/office/drawing/2014/main" id="{EBAE5C83-C018-8A3D-2543-CBE7D78DFD89}"/>
                </a:ext>
              </a:extLst>
            </p:cNvPr>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2" name="Google Shape;1949;p14">
              <a:extLst>
                <a:ext uri="{FF2B5EF4-FFF2-40B4-BE49-F238E27FC236}">
                  <a16:creationId xmlns:a16="http://schemas.microsoft.com/office/drawing/2014/main" id="{4036FCEE-7E33-E2D9-7DBD-6B2574659154}"/>
                </a:ext>
              </a:extLst>
            </p:cNvPr>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3" name="Google Shape;1950;p14">
              <a:extLst>
                <a:ext uri="{FF2B5EF4-FFF2-40B4-BE49-F238E27FC236}">
                  <a16:creationId xmlns:a16="http://schemas.microsoft.com/office/drawing/2014/main" id="{3071E704-7CB1-B29D-18C5-93AE643B3A0F}"/>
                </a:ext>
              </a:extLst>
            </p:cNvPr>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4" name="Google Shape;1951;p14">
              <a:extLst>
                <a:ext uri="{FF2B5EF4-FFF2-40B4-BE49-F238E27FC236}">
                  <a16:creationId xmlns:a16="http://schemas.microsoft.com/office/drawing/2014/main" id="{2747F092-6E31-D128-C0A1-1FF973A65153}"/>
                </a:ext>
              </a:extLst>
            </p:cNvPr>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5" name="Google Shape;1952;p14">
              <a:extLst>
                <a:ext uri="{FF2B5EF4-FFF2-40B4-BE49-F238E27FC236}">
                  <a16:creationId xmlns:a16="http://schemas.microsoft.com/office/drawing/2014/main" id="{E71813F7-D3ED-795E-7C6B-AE384D50F53A}"/>
                </a:ext>
              </a:extLst>
            </p:cNvPr>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6" name="Google Shape;1953;p14">
              <a:extLst>
                <a:ext uri="{FF2B5EF4-FFF2-40B4-BE49-F238E27FC236}">
                  <a16:creationId xmlns:a16="http://schemas.microsoft.com/office/drawing/2014/main" id="{31E788D8-C8EF-78D7-A5C6-BE7DDA09C987}"/>
                </a:ext>
              </a:extLst>
            </p:cNvPr>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7" name="Google Shape;1954;p14">
              <a:extLst>
                <a:ext uri="{FF2B5EF4-FFF2-40B4-BE49-F238E27FC236}">
                  <a16:creationId xmlns:a16="http://schemas.microsoft.com/office/drawing/2014/main" id="{E943CAC7-B9F1-210A-FBC9-4826CAD0F00A}"/>
                </a:ext>
              </a:extLst>
            </p:cNvPr>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8" name="Google Shape;1955;p14">
              <a:extLst>
                <a:ext uri="{FF2B5EF4-FFF2-40B4-BE49-F238E27FC236}">
                  <a16:creationId xmlns:a16="http://schemas.microsoft.com/office/drawing/2014/main" id="{2EEC8944-95C7-D9A0-C896-58BF353F78F7}"/>
                </a:ext>
              </a:extLst>
            </p:cNvPr>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9" name="Google Shape;1956;p14">
              <a:extLst>
                <a:ext uri="{FF2B5EF4-FFF2-40B4-BE49-F238E27FC236}">
                  <a16:creationId xmlns:a16="http://schemas.microsoft.com/office/drawing/2014/main" id="{AF05662D-6813-58A5-5A70-D9CC69823EAE}"/>
                </a:ext>
              </a:extLst>
            </p:cNvPr>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0" name="Google Shape;1957;p14">
              <a:extLst>
                <a:ext uri="{FF2B5EF4-FFF2-40B4-BE49-F238E27FC236}">
                  <a16:creationId xmlns:a16="http://schemas.microsoft.com/office/drawing/2014/main" id="{901AE722-4E5A-4776-615C-995E30C1A95C}"/>
                </a:ext>
              </a:extLst>
            </p:cNvPr>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1" name="Google Shape;1958;p14">
              <a:extLst>
                <a:ext uri="{FF2B5EF4-FFF2-40B4-BE49-F238E27FC236}">
                  <a16:creationId xmlns:a16="http://schemas.microsoft.com/office/drawing/2014/main" id="{E56AFEDA-DCC9-0FF8-056A-B02E937647DF}"/>
                </a:ext>
              </a:extLst>
            </p:cNvPr>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2" name="Google Shape;1959;p14">
              <a:extLst>
                <a:ext uri="{FF2B5EF4-FFF2-40B4-BE49-F238E27FC236}">
                  <a16:creationId xmlns:a16="http://schemas.microsoft.com/office/drawing/2014/main" id="{BB63D4B0-8CDE-EF25-55EB-7085F383B7FD}"/>
                </a:ext>
              </a:extLst>
            </p:cNvPr>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3" name="Google Shape;1960;p14">
              <a:extLst>
                <a:ext uri="{FF2B5EF4-FFF2-40B4-BE49-F238E27FC236}">
                  <a16:creationId xmlns:a16="http://schemas.microsoft.com/office/drawing/2014/main" id="{19BA0E78-B5FB-910D-DDB2-0A5FC83B6E7F}"/>
                </a:ext>
              </a:extLst>
            </p:cNvPr>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4" name="Google Shape;1961;p14">
              <a:extLst>
                <a:ext uri="{FF2B5EF4-FFF2-40B4-BE49-F238E27FC236}">
                  <a16:creationId xmlns:a16="http://schemas.microsoft.com/office/drawing/2014/main" id="{EE9346EC-CF8C-C7A4-01A5-F98CD5CD245C}"/>
                </a:ext>
              </a:extLst>
            </p:cNvPr>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5" name="Google Shape;1962;p14">
              <a:extLst>
                <a:ext uri="{FF2B5EF4-FFF2-40B4-BE49-F238E27FC236}">
                  <a16:creationId xmlns:a16="http://schemas.microsoft.com/office/drawing/2014/main" id="{B00D2A57-E661-3026-F5B3-DB0545587A06}"/>
                </a:ext>
              </a:extLst>
            </p:cNvPr>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6" name="Google Shape;1963;p14">
              <a:extLst>
                <a:ext uri="{FF2B5EF4-FFF2-40B4-BE49-F238E27FC236}">
                  <a16:creationId xmlns:a16="http://schemas.microsoft.com/office/drawing/2014/main" id="{63087914-3595-63FE-B98E-AC66494CBDAC}"/>
                </a:ext>
              </a:extLst>
            </p:cNvPr>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7" name="Google Shape;1964;p14">
              <a:extLst>
                <a:ext uri="{FF2B5EF4-FFF2-40B4-BE49-F238E27FC236}">
                  <a16:creationId xmlns:a16="http://schemas.microsoft.com/office/drawing/2014/main" id="{82611984-894B-3453-EAA2-2B30F61A513A}"/>
                </a:ext>
              </a:extLst>
            </p:cNvPr>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8" name="Google Shape;1965;p14">
              <a:extLst>
                <a:ext uri="{FF2B5EF4-FFF2-40B4-BE49-F238E27FC236}">
                  <a16:creationId xmlns:a16="http://schemas.microsoft.com/office/drawing/2014/main" id="{080DB150-51F3-EA4E-1BFD-1F1EF280F8B7}"/>
                </a:ext>
              </a:extLst>
            </p:cNvPr>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9" name="Google Shape;1966;p14">
              <a:extLst>
                <a:ext uri="{FF2B5EF4-FFF2-40B4-BE49-F238E27FC236}">
                  <a16:creationId xmlns:a16="http://schemas.microsoft.com/office/drawing/2014/main" id="{1B89BF30-48AE-46DA-BC25-92998CD95173}"/>
                </a:ext>
              </a:extLst>
            </p:cNvPr>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0" name="Google Shape;1967;p14">
              <a:extLst>
                <a:ext uri="{FF2B5EF4-FFF2-40B4-BE49-F238E27FC236}">
                  <a16:creationId xmlns:a16="http://schemas.microsoft.com/office/drawing/2014/main" id="{D91464C3-B20B-CF8C-F8D4-1F91667D573D}"/>
                </a:ext>
              </a:extLst>
            </p:cNvPr>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1" name="Google Shape;1968;p14">
              <a:extLst>
                <a:ext uri="{FF2B5EF4-FFF2-40B4-BE49-F238E27FC236}">
                  <a16:creationId xmlns:a16="http://schemas.microsoft.com/office/drawing/2014/main" id="{64B8E791-2CBE-B38A-BE1A-AB347723B245}"/>
                </a:ext>
              </a:extLst>
            </p:cNvPr>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2" name="Google Shape;1969;p14">
              <a:extLst>
                <a:ext uri="{FF2B5EF4-FFF2-40B4-BE49-F238E27FC236}">
                  <a16:creationId xmlns:a16="http://schemas.microsoft.com/office/drawing/2014/main" id="{B5B684BC-5B59-B9EF-B7EE-F7E988ACEDE0}"/>
                </a:ext>
              </a:extLst>
            </p:cNvPr>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3" name="Google Shape;1970;p14">
              <a:extLst>
                <a:ext uri="{FF2B5EF4-FFF2-40B4-BE49-F238E27FC236}">
                  <a16:creationId xmlns:a16="http://schemas.microsoft.com/office/drawing/2014/main" id="{8609AC5D-B520-B539-00EC-E7C904093900}"/>
                </a:ext>
              </a:extLst>
            </p:cNvPr>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17" name="Google Shape;1974;p14">
            <a:extLst>
              <a:ext uri="{FF2B5EF4-FFF2-40B4-BE49-F238E27FC236}">
                <a16:creationId xmlns:a16="http://schemas.microsoft.com/office/drawing/2014/main" id="{BAA5AAB4-29E5-94AD-6B03-41CE74AC377D}"/>
              </a:ext>
            </a:extLst>
          </p:cNvPr>
          <p:cNvGrpSpPr/>
          <p:nvPr/>
        </p:nvGrpSpPr>
        <p:grpSpPr>
          <a:xfrm rot="1156882">
            <a:off x="11835591" y="6566295"/>
            <a:ext cx="240444" cy="360156"/>
            <a:chOff x="1459800" y="1512500"/>
            <a:chExt cx="131625" cy="197100"/>
          </a:xfrm>
        </p:grpSpPr>
        <p:sp>
          <p:nvSpPr>
            <p:cNvPr id="118" name="Google Shape;1975;p14">
              <a:extLst>
                <a:ext uri="{FF2B5EF4-FFF2-40B4-BE49-F238E27FC236}">
                  <a16:creationId xmlns:a16="http://schemas.microsoft.com/office/drawing/2014/main" id="{D449513A-AB0B-0ED6-3D0C-BB7B5FBE022B}"/>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9" name="Google Shape;1976;p14">
              <a:extLst>
                <a:ext uri="{FF2B5EF4-FFF2-40B4-BE49-F238E27FC236}">
                  <a16:creationId xmlns:a16="http://schemas.microsoft.com/office/drawing/2014/main" id="{66C6A5C2-D795-71B4-9EF9-5F612961B102}"/>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0" name="Google Shape;1977;p14">
              <a:extLst>
                <a:ext uri="{FF2B5EF4-FFF2-40B4-BE49-F238E27FC236}">
                  <a16:creationId xmlns:a16="http://schemas.microsoft.com/office/drawing/2014/main" id="{EBDB6FA3-89DF-586E-F93D-5A4BEA2EC8AF}"/>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1" name="Google Shape;1978;p14">
              <a:extLst>
                <a:ext uri="{FF2B5EF4-FFF2-40B4-BE49-F238E27FC236}">
                  <a16:creationId xmlns:a16="http://schemas.microsoft.com/office/drawing/2014/main" id="{0B0F7E76-7598-02BF-D9D1-144085B88414}"/>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sp>
        <p:nvSpPr>
          <p:cNvPr id="122" name="Google Shape;1979;p14">
            <a:extLst>
              <a:ext uri="{FF2B5EF4-FFF2-40B4-BE49-F238E27FC236}">
                <a16:creationId xmlns:a16="http://schemas.microsoft.com/office/drawing/2014/main" id="{B871ACB4-D969-CEC1-9A94-FA0F013CA323}"/>
              </a:ext>
            </a:extLst>
          </p:cNvPr>
          <p:cNvSpPr/>
          <p:nvPr/>
        </p:nvSpPr>
        <p:spPr>
          <a:xfrm rot="-10164585" flipH="1">
            <a:off x="3660560" y="4455552"/>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3" name="Google Shape;1980;p14">
            <a:extLst>
              <a:ext uri="{FF2B5EF4-FFF2-40B4-BE49-F238E27FC236}">
                <a16:creationId xmlns:a16="http://schemas.microsoft.com/office/drawing/2014/main" id="{B48363D1-C120-5FBB-891C-A1ECF94AE29B}"/>
              </a:ext>
            </a:extLst>
          </p:cNvPr>
          <p:cNvSpPr/>
          <p:nvPr/>
        </p:nvSpPr>
        <p:spPr>
          <a:xfrm rot="-630953">
            <a:off x="11666035" y="-352061"/>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4" name="Google Shape;1981;p14">
            <a:extLst>
              <a:ext uri="{FF2B5EF4-FFF2-40B4-BE49-F238E27FC236}">
                <a16:creationId xmlns:a16="http://schemas.microsoft.com/office/drawing/2014/main" id="{B47DCD6B-BC8A-BA39-0996-D118480FF0D1}"/>
              </a:ext>
            </a:extLst>
          </p:cNvPr>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5" name="Google Shape;1982;p14">
            <a:extLst>
              <a:ext uri="{FF2B5EF4-FFF2-40B4-BE49-F238E27FC236}">
                <a16:creationId xmlns:a16="http://schemas.microsoft.com/office/drawing/2014/main" id="{D7AF4C9B-8F12-A423-3157-AA90A6576497}"/>
              </a:ext>
            </a:extLst>
          </p:cNvPr>
          <p:cNvSpPr/>
          <p:nvPr/>
        </p:nvSpPr>
        <p:spPr>
          <a:xfrm rot="-631667">
            <a:off x="11453098" y="850993"/>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6" name="Google Shape;1983;p14">
            <a:extLst>
              <a:ext uri="{FF2B5EF4-FFF2-40B4-BE49-F238E27FC236}">
                <a16:creationId xmlns:a16="http://schemas.microsoft.com/office/drawing/2014/main" id="{0F48B88C-D157-EB3D-C14A-4A2E838A4A2F}"/>
              </a:ext>
            </a:extLst>
          </p:cNvPr>
          <p:cNvSpPr/>
          <p:nvPr/>
        </p:nvSpPr>
        <p:spPr>
          <a:xfrm rot="10169047">
            <a:off x="4497533" y="4624012"/>
            <a:ext cx="570012" cy="566035"/>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15" name="TextBox 114">
            <a:extLst>
              <a:ext uri="{FF2B5EF4-FFF2-40B4-BE49-F238E27FC236}">
                <a16:creationId xmlns:a16="http://schemas.microsoft.com/office/drawing/2014/main" id="{AC11D18A-7D7F-2650-09B0-B1D0FF095D53}"/>
              </a:ext>
            </a:extLst>
          </p:cNvPr>
          <p:cNvSpPr txBox="1"/>
          <p:nvPr/>
        </p:nvSpPr>
        <p:spPr>
          <a:xfrm>
            <a:off x="669521" y="1261096"/>
            <a:ext cx="3928928" cy="1015663"/>
          </a:xfrm>
          <a:prstGeom prst="rect">
            <a:avLst/>
          </a:prstGeom>
          <a:noFill/>
        </p:spPr>
        <p:txBody>
          <a:bodyPr wrap="square">
            <a:spAutoFit/>
          </a:bodyPr>
          <a:lstStyle/>
          <a:p>
            <a:pPr algn="ctr" defTabSz="914377">
              <a:defRPr/>
            </a:pPr>
            <a:r>
              <a:rPr lang="en-US" sz="6000" b="1" kern="0" dirty="0">
                <a:solidFill>
                  <a:schemeClr val="accent1">
                    <a:lumMod val="75000"/>
                  </a:schemeClr>
                </a:solidFill>
                <a:latin typeface="Times New Roman" panose="02020603050405020304" pitchFamily="18" charset="0"/>
                <a:cs typeface="Arial"/>
                <a:sym typeface="Arial"/>
              </a:rPr>
              <a:t>SO SÁNH</a:t>
            </a:r>
            <a:endParaRPr lang="en-SG" sz="12800" b="1" dirty="0">
              <a:solidFill>
                <a:schemeClr val="accent1">
                  <a:lumMod val="75000"/>
                </a:schemeClr>
              </a:solidFill>
              <a:latin typeface="Arial"/>
              <a:cs typeface="Arial"/>
              <a:sym typeface="Arial"/>
            </a:endParaRPr>
          </a:p>
        </p:txBody>
      </p:sp>
      <p:grpSp>
        <p:nvGrpSpPr>
          <p:cNvPr id="127" name="Google Shape;2163;p66">
            <a:extLst>
              <a:ext uri="{FF2B5EF4-FFF2-40B4-BE49-F238E27FC236}">
                <a16:creationId xmlns:a16="http://schemas.microsoft.com/office/drawing/2014/main" id="{9BBC4B94-9420-BDBC-9810-16DCB7B2DA9D}"/>
              </a:ext>
            </a:extLst>
          </p:cNvPr>
          <p:cNvGrpSpPr/>
          <p:nvPr/>
        </p:nvGrpSpPr>
        <p:grpSpPr>
          <a:xfrm>
            <a:off x="11243936" y="78969"/>
            <a:ext cx="872025" cy="968767"/>
            <a:chOff x="2832275" y="1612375"/>
            <a:chExt cx="797300" cy="922575"/>
          </a:xfrm>
        </p:grpSpPr>
        <p:sp>
          <p:nvSpPr>
            <p:cNvPr id="128" name="Google Shape;2164;p66">
              <a:extLst>
                <a:ext uri="{FF2B5EF4-FFF2-40B4-BE49-F238E27FC236}">
                  <a16:creationId xmlns:a16="http://schemas.microsoft.com/office/drawing/2014/main" id="{5040F52F-2762-2FB6-D2AE-1F22C65F92A2}"/>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29" name="Google Shape;2165;p66">
              <a:extLst>
                <a:ext uri="{FF2B5EF4-FFF2-40B4-BE49-F238E27FC236}">
                  <a16:creationId xmlns:a16="http://schemas.microsoft.com/office/drawing/2014/main" id="{58ED852A-8C22-BFE8-91FE-6476F8CFA37A}"/>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3" name="Google Shape;2166;p66">
              <a:extLst>
                <a:ext uri="{FF2B5EF4-FFF2-40B4-BE49-F238E27FC236}">
                  <a16:creationId xmlns:a16="http://schemas.microsoft.com/office/drawing/2014/main" id="{EDE090C5-F4FD-0BAF-9E2C-C2275BB9059C}"/>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4" name="Google Shape;2167;p66">
              <a:extLst>
                <a:ext uri="{FF2B5EF4-FFF2-40B4-BE49-F238E27FC236}">
                  <a16:creationId xmlns:a16="http://schemas.microsoft.com/office/drawing/2014/main" id="{07786715-8A94-A175-5A98-5A43F83B6D18}"/>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5" name="Google Shape;2168;p66">
              <a:extLst>
                <a:ext uri="{FF2B5EF4-FFF2-40B4-BE49-F238E27FC236}">
                  <a16:creationId xmlns:a16="http://schemas.microsoft.com/office/drawing/2014/main" id="{BC3A9D6A-1CCB-57BE-D9BE-11436D02302F}"/>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6" name="Google Shape;2169;p66">
              <a:extLst>
                <a:ext uri="{FF2B5EF4-FFF2-40B4-BE49-F238E27FC236}">
                  <a16:creationId xmlns:a16="http://schemas.microsoft.com/office/drawing/2014/main" id="{37260E93-F51E-4493-ACB4-DF1C195CF46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7" name="Google Shape;2170;p66">
              <a:extLst>
                <a:ext uri="{FF2B5EF4-FFF2-40B4-BE49-F238E27FC236}">
                  <a16:creationId xmlns:a16="http://schemas.microsoft.com/office/drawing/2014/main" id="{B5179222-925F-8279-2EFC-1CBE5E032A77}"/>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8" name="Google Shape;2171;p66">
              <a:extLst>
                <a:ext uri="{FF2B5EF4-FFF2-40B4-BE49-F238E27FC236}">
                  <a16:creationId xmlns:a16="http://schemas.microsoft.com/office/drawing/2014/main" id="{AD6E01FE-2331-BA49-6AB5-FEAFC61034A0}"/>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9" name="Google Shape;2172;p66">
              <a:extLst>
                <a:ext uri="{FF2B5EF4-FFF2-40B4-BE49-F238E27FC236}">
                  <a16:creationId xmlns:a16="http://schemas.microsoft.com/office/drawing/2014/main" id="{0133225E-DC34-EE0D-94C9-F91763347DEA}"/>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0" name="Google Shape;2173;p66">
              <a:extLst>
                <a:ext uri="{FF2B5EF4-FFF2-40B4-BE49-F238E27FC236}">
                  <a16:creationId xmlns:a16="http://schemas.microsoft.com/office/drawing/2014/main" id="{C45AA632-97F1-9070-0373-17535628E89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1" name="Google Shape;2174;p66">
              <a:extLst>
                <a:ext uri="{FF2B5EF4-FFF2-40B4-BE49-F238E27FC236}">
                  <a16:creationId xmlns:a16="http://schemas.microsoft.com/office/drawing/2014/main" id="{8A429A34-8411-1CC2-B377-5C0D2457F0BD}"/>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2" name="Google Shape;2175;p66">
              <a:extLst>
                <a:ext uri="{FF2B5EF4-FFF2-40B4-BE49-F238E27FC236}">
                  <a16:creationId xmlns:a16="http://schemas.microsoft.com/office/drawing/2014/main" id="{CC090BF6-D2DB-834A-22D1-EB0092E773BB}"/>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3" name="Google Shape;2176;p66">
              <a:extLst>
                <a:ext uri="{FF2B5EF4-FFF2-40B4-BE49-F238E27FC236}">
                  <a16:creationId xmlns:a16="http://schemas.microsoft.com/office/drawing/2014/main" id="{6FB349D8-41D3-FFD4-0FA7-DBC5C9396344}"/>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grpSp>
      <p:pic>
        <p:nvPicPr>
          <p:cNvPr id="131" name="Picture 14" descr="kim phut">
            <a:extLst>
              <a:ext uri="{FF2B5EF4-FFF2-40B4-BE49-F238E27FC236}">
                <a16:creationId xmlns:a16="http://schemas.microsoft.com/office/drawing/2014/main" id="{56F6FF49-CD06-65CD-E405-0202FE45001D}"/>
              </a:ext>
            </a:extLst>
          </p:cNvPr>
          <p:cNvPicPr>
            <a:picLocks noChangeAspect="1" noChangeArrowheads="1"/>
          </p:cNvPicPr>
          <p:nvPr/>
        </p:nvPicPr>
        <p:blipFill>
          <a:blip r:embed="rId3" cstate="print"/>
          <a:srcRect/>
          <a:stretch>
            <a:fillRect/>
          </a:stretch>
        </p:blipFill>
        <p:spPr bwMode="auto">
          <a:xfrm>
            <a:off x="3770883" y="5534666"/>
            <a:ext cx="1143000" cy="1075765"/>
          </a:xfrm>
          <a:prstGeom prst="rect">
            <a:avLst/>
          </a:prstGeom>
          <a:noFill/>
          <a:ln w="9525">
            <a:noFill/>
            <a:miter lim="800000"/>
            <a:headEnd/>
            <a:tailEnd/>
          </a:ln>
        </p:spPr>
      </p:pic>
      <p:pic>
        <p:nvPicPr>
          <p:cNvPr id="132" name="Picture 131" descr="dongho1">
            <a:extLst>
              <a:ext uri="{FF2B5EF4-FFF2-40B4-BE49-F238E27FC236}">
                <a16:creationId xmlns:a16="http://schemas.microsoft.com/office/drawing/2014/main" id="{91C12E10-E416-8587-06A4-1E83D3579692}"/>
              </a:ext>
            </a:extLst>
          </p:cNvPr>
          <p:cNvPicPr>
            <a:picLocks noChangeAspect="1" noChangeArrowheads="1"/>
          </p:cNvPicPr>
          <p:nvPr/>
        </p:nvPicPr>
        <p:blipFill>
          <a:blip r:embed="rId4" cstate="print"/>
          <a:srcRect/>
          <a:stretch>
            <a:fillRect/>
          </a:stretch>
        </p:blipFill>
        <p:spPr bwMode="auto">
          <a:xfrm>
            <a:off x="3466083" y="5077466"/>
            <a:ext cx="1752600" cy="1768573"/>
          </a:xfrm>
          <a:prstGeom prst="rect">
            <a:avLst/>
          </a:prstGeom>
          <a:noFill/>
        </p:spPr>
      </p:pic>
      <p:sp>
        <p:nvSpPr>
          <p:cNvPr id="176" name="Cloud 175">
            <a:extLst>
              <a:ext uri="{FF2B5EF4-FFF2-40B4-BE49-F238E27FC236}">
                <a16:creationId xmlns:a16="http://schemas.microsoft.com/office/drawing/2014/main" id="{5335FCE3-0CF9-71F4-DFAC-C0D00EFE82D7}"/>
              </a:ext>
            </a:extLst>
          </p:cNvPr>
          <p:cNvSpPr/>
          <p:nvPr/>
        </p:nvSpPr>
        <p:spPr>
          <a:xfrm>
            <a:off x="3466083" y="3955839"/>
            <a:ext cx="1752600" cy="914400"/>
          </a:xfrm>
          <a:prstGeom prst="cloud">
            <a:avLst/>
          </a:prstGeom>
          <a:solidFill>
            <a:sysClr val="window" lastClr="FFFFFF"/>
          </a:solidFill>
          <a:ln w="25400" cap="flat" cmpd="sng" algn="ctr">
            <a:solidFill>
              <a:srgbClr val="C0504D"/>
            </a:solidFill>
            <a:prstDash val="solid"/>
          </a:ln>
          <a:effectLst/>
        </p:spPr>
        <p:txBody>
          <a:bodyPr rtlCol="0" anchor="ctr"/>
          <a:lstStyle/>
          <a:p>
            <a:pPr algn="ctr" defTabSz="914377">
              <a:defRPr/>
            </a:pPr>
            <a:r>
              <a:rPr lang="en-US" kern="0" dirty="0">
                <a:solidFill>
                  <a:srgbClr val="FF0000"/>
                </a:solidFill>
                <a:latin typeface="Times New Roman" pitchFamily="18" charset="0"/>
                <a:cs typeface="Times New Roman" pitchFamily="18" charset="0"/>
                <a:sym typeface="Arial"/>
              </a:rPr>
              <a:t>HẾT GIỜ</a:t>
            </a:r>
          </a:p>
        </p:txBody>
      </p:sp>
      <p:sp>
        <p:nvSpPr>
          <p:cNvPr id="21" name="Google Shape;763;p46">
            <a:extLst>
              <a:ext uri="{FF2B5EF4-FFF2-40B4-BE49-F238E27FC236}">
                <a16:creationId xmlns:a16="http://schemas.microsoft.com/office/drawing/2014/main" id="{0B6FAB10-3AFD-24E3-BA76-D26DBFCCA25B}"/>
              </a:ext>
            </a:extLst>
          </p:cNvPr>
          <p:cNvSpPr/>
          <p:nvPr/>
        </p:nvSpPr>
        <p:spPr>
          <a:xfrm>
            <a:off x="987391" y="6425249"/>
            <a:ext cx="594599" cy="653695"/>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rgbClr val="53887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微软雅黑"/>
              <a:cs typeface="Arial"/>
              <a:sym typeface="Arial"/>
            </a:endParaRPr>
          </a:p>
        </p:txBody>
      </p:sp>
      <p:sp>
        <p:nvSpPr>
          <p:cNvPr id="23" name="Google Shape;994;p31">
            <a:extLst>
              <a:ext uri="{FF2B5EF4-FFF2-40B4-BE49-F238E27FC236}">
                <a16:creationId xmlns:a16="http://schemas.microsoft.com/office/drawing/2014/main" id="{3437D007-0E68-1797-2466-51738D168AEC}"/>
              </a:ext>
            </a:extLst>
          </p:cNvPr>
          <p:cNvSpPr/>
          <p:nvPr/>
        </p:nvSpPr>
        <p:spPr>
          <a:xfrm>
            <a:off x="2750220" y="3306516"/>
            <a:ext cx="755947" cy="828361"/>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995;p31">
            <a:extLst>
              <a:ext uri="{FF2B5EF4-FFF2-40B4-BE49-F238E27FC236}">
                <a16:creationId xmlns:a16="http://schemas.microsoft.com/office/drawing/2014/main" id="{FE886F54-6574-1A5E-33AA-E663F589274A}"/>
              </a:ext>
            </a:extLst>
          </p:cNvPr>
          <p:cNvSpPr/>
          <p:nvPr/>
        </p:nvSpPr>
        <p:spPr>
          <a:xfrm>
            <a:off x="2977831" y="3649886"/>
            <a:ext cx="216645" cy="493130"/>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96;p31">
            <a:extLst>
              <a:ext uri="{FF2B5EF4-FFF2-40B4-BE49-F238E27FC236}">
                <a16:creationId xmlns:a16="http://schemas.microsoft.com/office/drawing/2014/main" id="{254CCA9E-58B5-EB87-EC5B-D8B442943CE5}"/>
              </a:ext>
            </a:extLst>
          </p:cNvPr>
          <p:cNvSpPr/>
          <p:nvPr/>
        </p:nvSpPr>
        <p:spPr>
          <a:xfrm>
            <a:off x="3247856" y="3595380"/>
            <a:ext cx="46974" cy="527464"/>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97;p31">
            <a:extLst>
              <a:ext uri="{FF2B5EF4-FFF2-40B4-BE49-F238E27FC236}">
                <a16:creationId xmlns:a16="http://schemas.microsoft.com/office/drawing/2014/main" id="{3B87751F-73B4-F655-65D0-A162FF2E8236}"/>
              </a:ext>
            </a:extLst>
          </p:cNvPr>
          <p:cNvSpPr/>
          <p:nvPr/>
        </p:nvSpPr>
        <p:spPr>
          <a:xfrm>
            <a:off x="3195596" y="4219824"/>
            <a:ext cx="135220" cy="85683"/>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98;p31">
            <a:extLst>
              <a:ext uri="{FF2B5EF4-FFF2-40B4-BE49-F238E27FC236}">
                <a16:creationId xmlns:a16="http://schemas.microsoft.com/office/drawing/2014/main" id="{C1F45074-9545-A9BC-8ABC-32A5BAF55F41}"/>
              </a:ext>
            </a:extLst>
          </p:cNvPr>
          <p:cNvSpPr/>
          <p:nvPr/>
        </p:nvSpPr>
        <p:spPr>
          <a:xfrm>
            <a:off x="3078577" y="4078220"/>
            <a:ext cx="327985" cy="150108"/>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99;p31">
            <a:extLst>
              <a:ext uri="{FF2B5EF4-FFF2-40B4-BE49-F238E27FC236}">
                <a16:creationId xmlns:a16="http://schemas.microsoft.com/office/drawing/2014/main" id="{538C7CC7-6608-BDF6-4677-A083F2E88F0E}"/>
              </a:ext>
            </a:extLst>
          </p:cNvPr>
          <p:cNvSpPr/>
          <p:nvPr/>
        </p:nvSpPr>
        <p:spPr>
          <a:xfrm>
            <a:off x="3119083" y="4163885"/>
            <a:ext cx="281800" cy="128872"/>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00;p31">
            <a:extLst>
              <a:ext uri="{FF2B5EF4-FFF2-40B4-BE49-F238E27FC236}">
                <a16:creationId xmlns:a16="http://schemas.microsoft.com/office/drawing/2014/main" id="{82C118A5-3BC8-DF53-2F12-35994B87D5EB}"/>
              </a:ext>
            </a:extLst>
          </p:cNvPr>
          <p:cNvSpPr/>
          <p:nvPr/>
        </p:nvSpPr>
        <p:spPr>
          <a:xfrm>
            <a:off x="2991844" y="3093066"/>
            <a:ext cx="32214" cy="96301"/>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01;p31">
            <a:extLst>
              <a:ext uri="{FF2B5EF4-FFF2-40B4-BE49-F238E27FC236}">
                <a16:creationId xmlns:a16="http://schemas.microsoft.com/office/drawing/2014/main" id="{132CE8FE-2BE6-22CF-B2B0-12248BC034D0}"/>
              </a:ext>
            </a:extLst>
          </p:cNvPr>
          <p:cNvSpPr/>
          <p:nvPr/>
        </p:nvSpPr>
        <p:spPr>
          <a:xfrm>
            <a:off x="2788093" y="3168808"/>
            <a:ext cx="60987" cy="86051"/>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002;p31">
            <a:extLst>
              <a:ext uri="{FF2B5EF4-FFF2-40B4-BE49-F238E27FC236}">
                <a16:creationId xmlns:a16="http://schemas.microsoft.com/office/drawing/2014/main" id="{35A413D7-4B89-6336-1F9A-2BF02E5F164A}"/>
              </a:ext>
            </a:extLst>
          </p:cNvPr>
          <p:cNvSpPr/>
          <p:nvPr/>
        </p:nvSpPr>
        <p:spPr>
          <a:xfrm>
            <a:off x="2622213" y="3302623"/>
            <a:ext cx="83727" cy="67275"/>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003;p31">
            <a:extLst>
              <a:ext uri="{FF2B5EF4-FFF2-40B4-BE49-F238E27FC236}">
                <a16:creationId xmlns:a16="http://schemas.microsoft.com/office/drawing/2014/main" id="{E47E23D2-07CF-E3FC-366E-43DCADC61FFF}"/>
              </a:ext>
            </a:extLst>
          </p:cNvPr>
          <p:cNvSpPr/>
          <p:nvPr/>
        </p:nvSpPr>
        <p:spPr>
          <a:xfrm>
            <a:off x="2512016" y="3479276"/>
            <a:ext cx="98860" cy="42842"/>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004;p31">
            <a:extLst>
              <a:ext uri="{FF2B5EF4-FFF2-40B4-BE49-F238E27FC236}">
                <a16:creationId xmlns:a16="http://schemas.microsoft.com/office/drawing/2014/main" id="{7B567B03-8148-33E0-6A14-D784F7D43B0D}"/>
              </a:ext>
            </a:extLst>
          </p:cNvPr>
          <p:cNvSpPr/>
          <p:nvPr/>
        </p:nvSpPr>
        <p:spPr>
          <a:xfrm>
            <a:off x="2469209" y="3679978"/>
            <a:ext cx="104934" cy="14881"/>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05;p31">
            <a:extLst>
              <a:ext uri="{FF2B5EF4-FFF2-40B4-BE49-F238E27FC236}">
                <a16:creationId xmlns:a16="http://schemas.microsoft.com/office/drawing/2014/main" id="{92D5D140-1F28-3807-E0D0-48556CF8D5D5}"/>
              </a:ext>
            </a:extLst>
          </p:cNvPr>
          <p:cNvSpPr/>
          <p:nvPr/>
        </p:nvSpPr>
        <p:spPr>
          <a:xfrm>
            <a:off x="2498376" y="3857329"/>
            <a:ext cx="101141" cy="37552"/>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06;p31">
            <a:extLst>
              <a:ext uri="{FF2B5EF4-FFF2-40B4-BE49-F238E27FC236}">
                <a16:creationId xmlns:a16="http://schemas.microsoft.com/office/drawing/2014/main" id="{5CFDB537-CF58-AF46-01AC-152FB821BC40}"/>
              </a:ext>
            </a:extLst>
          </p:cNvPr>
          <p:cNvSpPr/>
          <p:nvPr/>
        </p:nvSpPr>
        <p:spPr>
          <a:xfrm>
            <a:off x="3199763" y="3083512"/>
            <a:ext cx="23487" cy="97716"/>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07;p31">
            <a:extLst>
              <a:ext uri="{FF2B5EF4-FFF2-40B4-BE49-F238E27FC236}">
                <a16:creationId xmlns:a16="http://schemas.microsoft.com/office/drawing/2014/main" id="{264FFB8D-ADE2-6E40-EC24-B5D6B95C7330}"/>
              </a:ext>
            </a:extLst>
          </p:cNvPr>
          <p:cNvSpPr/>
          <p:nvPr/>
        </p:nvSpPr>
        <p:spPr>
          <a:xfrm>
            <a:off x="3380402" y="3140499"/>
            <a:ext cx="53048" cy="899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08;p31">
            <a:extLst>
              <a:ext uri="{FF2B5EF4-FFF2-40B4-BE49-F238E27FC236}">
                <a16:creationId xmlns:a16="http://schemas.microsoft.com/office/drawing/2014/main" id="{E3CAFA3B-4DD7-4F2C-29DE-243333BE2EEC}"/>
              </a:ext>
            </a:extLst>
          </p:cNvPr>
          <p:cNvSpPr/>
          <p:nvPr/>
        </p:nvSpPr>
        <p:spPr>
          <a:xfrm>
            <a:off x="3534548" y="3258734"/>
            <a:ext cx="78027" cy="73301"/>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09;p31">
            <a:extLst>
              <a:ext uri="{FF2B5EF4-FFF2-40B4-BE49-F238E27FC236}">
                <a16:creationId xmlns:a16="http://schemas.microsoft.com/office/drawing/2014/main" id="{A47D3E50-8F05-E926-72F3-690A1BF1A4D8}"/>
              </a:ext>
            </a:extLst>
          </p:cNvPr>
          <p:cNvSpPr/>
          <p:nvPr/>
        </p:nvSpPr>
        <p:spPr>
          <a:xfrm>
            <a:off x="3644747" y="3425099"/>
            <a:ext cx="95459" cy="50301"/>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10;p31">
            <a:extLst>
              <a:ext uri="{FF2B5EF4-FFF2-40B4-BE49-F238E27FC236}">
                <a16:creationId xmlns:a16="http://schemas.microsoft.com/office/drawing/2014/main" id="{98A1F947-C333-1C6B-B0DB-95D8728AD807}"/>
              </a:ext>
            </a:extLst>
          </p:cNvPr>
          <p:cNvSpPr/>
          <p:nvPr/>
        </p:nvSpPr>
        <p:spPr>
          <a:xfrm>
            <a:off x="3698912" y="3621208"/>
            <a:ext cx="104540" cy="2269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011;p31">
            <a:extLst>
              <a:ext uri="{FF2B5EF4-FFF2-40B4-BE49-F238E27FC236}">
                <a16:creationId xmlns:a16="http://schemas.microsoft.com/office/drawing/2014/main" id="{2A105E60-50FD-5161-7236-D4FF656D876A}"/>
              </a:ext>
            </a:extLst>
          </p:cNvPr>
          <p:cNvSpPr/>
          <p:nvPr/>
        </p:nvSpPr>
        <p:spPr>
          <a:xfrm>
            <a:off x="1308432" y="5346593"/>
            <a:ext cx="1378543" cy="1511407"/>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12;p31">
            <a:extLst>
              <a:ext uri="{FF2B5EF4-FFF2-40B4-BE49-F238E27FC236}">
                <a16:creationId xmlns:a16="http://schemas.microsoft.com/office/drawing/2014/main" id="{B62A6F56-61B2-2A4A-E3B9-CD766FF141F8}"/>
              </a:ext>
            </a:extLst>
          </p:cNvPr>
          <p:cNvSpPr/>
          <p:nvPr/>
        </p:nvSpPr>
        <p:spPr>
          <a:xfrm>
            <a:off x="1611021" y="5806434"/>
            <a:ext cx="927507" cy="927471"/>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13;p31">
            <a:extLst>
              <a:ext uri="{FF2B5EF4-FFF2-40B4-BE49-F238E27FC236}">
                <a16:creationId xmlns:a16="http://schemas.microsoft.com/office/drawing/2014/main" id="{7EA7ADD2-7A1A-0E34-629C-5EBDF674CBDF}"/>
              </a:ext>
            </a:extLst>
          </p:cNvPr>
          <p:cNvSpPr/>
          <p:nvPr/>
        </p:nvSpPr>
        <p:spPr>
          <a:xfrm>
            <a:off x="1567096" y="5688896"/>
            <a:ext cx="927113" cy="92749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14;p31">
            <a:extLst>
              <a:ext uri="{FF2B5EF4-FFF2-40B4-BE49-F238E27FC236}">
                <a16:creationId xmlns:a16="http://schemas.microsoft.com/office/drawing/2014/main" id="{7FE710DF-87ED-B3AF-4862-ECA270A7EF0A}"/>
              </a:ext>
            </a:extLst>
          </p:cNvPr>
          <p:cNvSpPr/>
          <p:nvPr/>
        </p:nvSpPr>
        <p:spPr>
          <a:xfrm>
            <a:off x="1576175" y="5724297"/>
            <a:ext cx="660511" cy="293125"/>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15;p31">
            <a:extLst>
              <a:ext uri="{FF2B5EF4-FFF2-40B4-BE49-F238E27FC236}">
                <a16:creationId xmlns:a16="http://schemas.microsoft.com/office/drawing/2014/main" id="{1B386CC3-FA99-8CAA-A62F-051D3F066F71}"/>
              </a:ext>
            </a:extLst>
          </p:cNvPr>
          <p:cNvSpPr/>
          <p:nvPr/>
        </p:nvSpPr>
        <p:spPr>
          <a:xfrm>
            <a:off x="912681" y="5643944"/>
            <a:ext cx="1372095" cy="1173862"/>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16;p31">
            <a:extLst>
              <a:ext uri="{FF2B5EF4-FFF2-40B4-BE49-F238E27FC236}">
                <a16:creationId xmlns:a16="http://schemas.microsoft.com/office/drawing/2014/main" id="{9C06AE16-E1B5-4046-6BE8-AC0989774A94}"/>
              </a:ext>
            </a:extLst>
          </p:cNvPr>
          <p:cNvSpPr/>
          <p:nvPr/>
        </p:nvSpPr>
        <p:spPr>
          <a:xfrm>
            <a:off x="2065477" y="5904847"/>
            <a:ext cx="414716" cy="436126"/>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17;p31">
            <a:extLst>
              <a:ext uri="{FF2B5EF4-FFF2-40B4-BE49-F238E27FC236}">
                <a16:creationId xmlns:a16="http://schemas.microsoft.com/office/drawing/2014/main" id="{E8ADD3B9-3024-AA07-6F51-96179806CEA6}"/>
              </a:ext>
            </a:extLst>
          </p:cNvPr>
          <p:cNvSpPr/>
          <p:nvPr/>
        </p:nvSpPr>
        <p:spPr>
          <a:xfrm>
            <a:off x="1045599" y="5440046"/>
            <a:ext cx="498404" cy="860215"/>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18;p31">
            <a:extLst>
              <a:ext uri="{FF2B5EF4-FFF2-40B4-BE49-F238E27FC236}">
                <a16:creationId xmlns:a16="http://schemas.microsoft.com/office/drawing/2014/main" id="{B98934AE-DF94-6BB3-D787-EA350E0E479B}"/>
              </a:ext>
            </a:extLst>
          </p:cNvPr>
          <p:cNvSpPr/>
          <p:nvPr/>
        </p:nvSpPr>
        <p:spPr>
          <a:xfrm>
            <a:off x="2573333" y="5278620"/>
            <a:ext cx="777154" cy="1317227"/>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19;p31">
            <a:extLst>
              <a:ext uri="{FF2B5EF4-FFF2-40B4-BE49-F238E27FC236}">
                <a16:creationId xmlns:a16="http://schemas.microsoft.com/office/drawing/2014/main" id="{F9C4F8CC-4703-DE62-AC1C-1A37915981D4}"/>
              </a:ext>
            </a:extLst>
          </p:cNvPr>
          <p:cNvSpPr/>
          <p:nvPr/>
        </p:nvSpPr>
        <p:spPr>
          <a:xfrm>
            <a:off x="3064543" y="4815950"/>
            <a:ext cx="338972" cy="589430"/>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20;p31">
            <a:extLst>
              <a:ext uri="{FF2B5EF4-FFF2-40B4-BE49-F238E27FC236}">
                <a16:creationId xmlns:a16="http://schemas.microsoft.com/office/drawing/2014/main" id="{4C16B906-AC76-B97D-E193-94DC87A40181}"/>
              </a:ext>
            </a:extLst>
          </p:cNvPr>
          <p:cNvSpPr/>
          <p:nvPr/>
        </p:nvSpPr>
        <p:spPr>
          <a:xfrm>
            <a:off x="3143317" y="4894192"/>
            <a:ext cx="218159" cy="306225"/>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021;p31">
            <a:extLst>
              <a:ext uri="{FF2B5EF4-FFF2-40B4-BE49-F238E27FC236}">
                <a16:creationId xmlns:a16="http://schemas.microsoft.com/office/drawing/2014/main" id="{EDA4155C-60CF-786E-B7E9-6CC61F92604D}"/>
              </a:ext>
            </a:extLst>
          </p:cNvPr>
          <p:cNvSpPr/>
          <p:nvPr/>
        </p:nvSpPr>
        <p:spPr>
          <a:xfrm>
            <a:off x="3180423" y="4975961"/>
            <a:ext cx="79560" cy="202155"/>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022;p31">
            <a:extLst>
              <a:ext uri="{FF2B5EF4-FFF2-40B4-BE49-F238E27FC236}">
                <a16:creationId xmlns:a16="http://schemas.microsoft.com/office/drawing/2014/main" id="{ADED3AEE-91DF-6DEC-FE39-A58E3CA4DD32}"/>
              </a:ext>
            </a:extLst>
          </p:cNvPr>
          <p:cNvSpPr/>
          <p:nvPr/>
        </p:nvSpPr>
        <p:spPr>
          <a:xfrm>
            <a:off x="2454430" y="5440046"/>
            <a:ext cx="517722" cy="860215"/>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023;p31">
            <a:extLst>
              <a:ext uri="{FF2B5EF4-FFF2-40B4-BE49-F238E27FC236}">
                <a16:creationId xmlns:a16="http://schemas.microsoft.com/office/drawing/2014/main" id="{E16F9EBF-AA21-0E01-C8B2-F9BD368993C8}"/>
              </a:ext>
            </a:extLst>
          </p:cNvPr>
          <p:cNvSpPr/>
          <p:nvPr/>
        </p:nvSpPr>
        <p:spPr>
          <a:xfrm>
            <a:off x="1453476" y="4061956"/>
            <a:ext cx="976346" cy="1024121"/>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024;p31">
            <a:extLst>
              <a:ext uri="{FF2B5EF4-FFF2-40B4-BE49-F238E27FC236}">
                <a16:creationId xmlns:a16="http://schemas.microsoft.com/office/drawing/2014/main" id="{29D542EB-3248-4D4E-7551-7E7A97726C2E}"/>
              </a:ext>
            </a:extLst>
          </p:cNvPr>
          <p:cNvSpPr/>
          <p:nvPr/>
        </p:nvSpPr>
        <p:spPr>
          <a:xfrm>
            <a:off x="1671613" y="4208499"/>
            <a:ext cx="752528" cy="1230498"/>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025;p31">
            <a:extLst>
              <a:ext uri="{FF2B5EF4-FFF2-40B4-BE49-F238E27FC236}">
                <a16:creationId xmlns:a16="http://schemas.microsoft.com/office/drawing/2014/main" id="{3BFE13AA-D3C9-CFA3-949C-8F1025B50F2E}"/>
              </a:ext>
            </a:extLst>
          </p:cNvPr>
          <p:cNvSpPr/>
          <p:nvPr/>
        </p:nvSpPr>
        <p:spPr>
          <a:xfrm>
            <a:off x="1607626" y="4179474"/>
            <a:ext cx="785467" cy="577379"/>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026;p31">
            <a:extLst>
              <a:ext uri="{FF2B5EF4-FFF2-40B4-BE49-F238E27FC236}">
                <a16:creationId xmlns:a16="http://schemas.microsoft.com/office/drawing/2014/main" id="{F04DF3E5-8E2C-820B-D557-1BAD30253768}"/>
              </a:ext>
            </a:extLst>
          </p:cNvPr>
          <p:cNvSpPr/>
          <p:nvPr/>
        </p:nvSpPr>
        <p:spPr>
          <a:xfrm>
            <a:off x="2026862" y="4681788"/>
            <a:ext cx="61755" cy="57373"/>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027;p31">
            <a:extLst>
              <a:ext uri="{FF2B5EF4-FFF2-40B4-BE49-F238E27FC236}">
                <a16:creationId xmlns:a16="http://schemas.microsoft.com/office/drawing/2014/main" id="{B5ACAEBF-080A-1BBF-445E-4C50B59A93AF}"/>
              </a:ext>
            </a:extLst>
          </p:cNvPr>
          <p:cNvSpPr/>
          <p:nvPr/>
        </p:nvSpPr>
        <p:spPr>
          <a:xfrm>
            <a:off x="2056774" y="4690991"/>
            <a:ext cx="22368" cy="20908"/>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028;p31">
            <a:extLst>
              <a:ext uri="{FF2B5EF4-FFF2-40B4-BE49-F238E27FC236}">
                <a16:creationId xmlns:a16="http://schemas.microsoft.com/office/drawing/2014/main" id="{6CB82DAB-4A92-75CB-D77A-100BEE88B482}"/>
              </a:ext>
            </a:extLst>
          </p:cNvPr>
          <p:cNvSpPr/>
          <p:nvPr/>
        </p:nvSpPr>
        <p:spPr>
          <a:xfrm>
            <a:off x="2263179" y="4657723"/>
            <a:ext cx="61359" cy="57373"/>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029;p31">
            <a:extLst>
              <a:ext uri="{FF2B5EF4-FFF2-40B4-BE49-F238E27FC236}">
                <a16:creationId xmlns:a16="http://schemas.microsoft.com/office/drawing/2014/main" id="{2967F363-28A5-EAE9-6963-4ABFAB3FFD96}"/>
              </a:ext>
            </a:extLst>
          </p:cNvPr>
          <p:cNvSpPr/>
          <p:nvPr/>
        </p:nvSpPr>
        <p:spPr>
          <a:xfrm>
            <a:off x="2292719" y="4666926"/>
            <a:ext cx="22741" cy="20908"/>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030;p31">
            <a:extLst>
              <a:ext uri="{FF2B5EF4-FFF2-40B4-BE49-F238E27FC236}">
                <a16:creationId xmlns:a16="http://schemas.microsoft.com/office/drawing/2014/main" id="{8709858E-E969-7502-4285-5BFA0B9CF68D}"/>
              </a:ext>
            </a:extLst>
          </p:cNvPr>
          <p:cNvSpPr/>
          <p:nvPr/>
        </p:nvSpPr>
        <p:spPr>
          <a:xfrm>
            <a:off x="2225312" y="4555766"/>
            <a:ext cx="137106" cy="53130"/>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031;p31">
            <a:extLst>
              <a:ext uri="{FF2B5EF4-FFF2-40B4-BE49-F238E27FC236}">
                <a16:creationId xmlns:a16="http://schemas.microsoft.com/office/drawing/2014/main" id="{DE1BB950-3250-9A6D-DC2A-2DF626926A67}"/>
              </a:ext>
            </a:extLst>
          </p:cNvPr>
          <p:cNvSpPr/>
          <p:nvPr/>
        </p:nvSpPr>
        <p:spPr>
          <a:xfrm>
            <a:off x="1963620" y="4580546"/>
            <a:ext cx="155659" cy="60551"/>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032;p31">
            <a:extLst>
              <a:ext uri="{FF2B5EF4-FFF2-40B4-BE49-F238E27FC236}">
                <a16:creationId xmlns:a16="http://schemas.microsoft.com/office/drawing/2014/main" id="{AA14AAFF-2767-7D2A-5F1B-328569622118}"/>
              </a:ext>
            </a:extLst>
          </p:cNvPr>
          <p:cNvSpPr/>
          <p:nvPr/>
        </p:nvSpPr>
        <p:spPr>
          <a:xfrm>
            <a:off x="2109812" y="4805700"/>
            <a:ext cx="153399" cy="54526"/>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33;p31">
            <a:extLst>
              <a:ext uri="{FF2B5EF4-FFF2-40B4-BE49-F238E27FC236}">
                <a16:creationId xmlns:a16="http://schemas.microsoft.com/office/drawing/2014/main" id="{2354444C-1128-AFAC-7BEC-6361DA77C536}"/>
              </a:ext>
            </a:extLst>
          </p:cNvPr>
          <p:cNvSpPr/>
          <p:nvPr/>
        </p:nvSpPr>
        <p:spPr>
          <a:xfrm>
            <a:off x="2191237" y="4733115"/>
            <a:ext cx="48115" cy="37552"/>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34;p31">
            <a:extLst>
              <a:ext uri="{FF2B5EF4-FFF2-40B4-BE49-F238E27FC236}">
                <a16:creationId xmlns:a16="http://schemas.microsoft.com/office/drawing/2014/main" id="{773C7613-43F4-8FAB-64E3-EE4644F6B065}"/>
              </a:ext>
            </a:extLst>
          </p:cNvPr>
          <p:cNvSpPr/>
          <p:nvPr/>
        </p:nvSpPr>
        <p:spPr>
          <a:xfrm>
            <a:off x="1539454" y="4709398"/>
            <a:ext cx="209825" cy="194363"/>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035;p31">
            <a:extLst>
              <a:ext uri="{FF2B5EF4-FFF2-40B4-BE49-F238E27FC236}">
                <a16:creationId xmlns:a16="http://schemas.microsoft.com/office/drawing/2014/main" id="{4D276328-5273-8626-543C-872F0D81B68E}"/>
              </a:ext>
            </a:extLst>
          </p:cNvPr>
          <p:cNvSpPr/>
          <p:nvPr/>
        </p:nvSpPr>
        <p:spPr>
          <a:xfrm>
            <a:off x="1568621" y="4741976"/>
            <a:ext cx="130680" cy="119669"/>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7" name="TextBox 66">
            <a:extLst>
              <a:ext uri="{FF2B5EF4-FFF2-40B4-BE49-F238E27FC236}">
                <a16:creationId xmlns:a16="http://schemas.microsoft.com/office/drawing/2014/main" id="{FDE17A93-4266-440E-80BA-ABAA7E1FB638}"/>
              </a:ext>
            </a:extLst>
          </p:cNvPr>
          <p:cNvSpPr txBox="1"/>
          <p:nvPr/>
        </p:nvSpPr>
        <p:spPr>
          <a:xfrm>
            <a:off x="5721690" y="801858"/>
            <a:ext cx="5818639" cy="5047664"/>
          </a:xfrm>
          <a:prstGeom prst="rect">
            <a:avLst/>
          </a:prstGeom>
          <a:noFill/>
        </p:spPr>
        <p:txBody>
          <a:bodyPr wrap="square">
            <a:spAutoFit/>
          </a:bodyPr>
          <a:lstStyle/>
          <a:p>
            <a:pPr algn="just">
              <a:lnSpc>
                <a:spcPct val="150000"/>
              </a:lnSpc>
              <a:spcAft>
                <a:spcPts val="800"/>
              </a:spcAft>
            </a:pPr>
            <a:r>
              <a:rPr lang="vi-VN" sz="5400" b="1" i="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a. Tâm hồn tôi là những buổi trưa hè</a:t>
            </a:r>
            <a:endParaRPr lang="en-SG" sz="4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5400" b="1" i="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Toả nắng xuống dòng sông lấp lánh.</a:t>
            </a:r>
            <a:endParaRPr lang="en-SG" sz="4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375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131"/>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176"/>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barn(inVertical)">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41B79-59C5-5D40-7D8F-8CA185F3B7BD}"/>
            </a:ext>
          </a:extLst>
        </p:cNvPr>
        <p:cNvGrpSpPr/>
        <p:nvPr/>
      </p:nvGrpSpPr>
      <p:grpSpPr>
        <a:xfrm>
          <a:off x="0" y="0"/>
          <a:ext cx="0" cy="0"/>
          <a:chOff x="0" y="0"/>
          <a:chExt cx="0" cy="0"/>
        </a:xfrm>
      </p:grpSpPr>
      <p:sp>
        <p:nvSpPr>
          <p:cNvPr id="2" name="Google Shape;1857;p14">
            <a:extLst>
              <a:ext uri="{FF2B5EF4-FFF2-40B4-BE49-F238E27FC236}">
                <a16:creationId xmlns:a16="http://schemas.microsoft.com/office/drawing/2014/main" id="{D430BCD2-3547-E029-68E8-DCE97A53CEFF}"/>
              </a:ext>
            </a:extLst>
          </p:cNvPr>
          <p:cNvSpPr/>
          <p:nvPr/>
        </p:nvSpPr>
        <p:spPr>
          <a:xfrm rot="10800000">
            <a:off x="5182734" y="121968"/>
            <a:ext cx="6824071" cy="662578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3" name="Google Shape;1858;p14">
            <a:extLst>
              <a:ext uri="{FF2B5EF4-FFF2-40B4-BE49-F238E27FC236}">
                <a16:creationId xmlns:a16="http://schemas.microsoft.com/office/drawing/2014/main" id="{5786B213-5B03-1302-218F-2FABFDFFAEEB}"/>
              </a:ext>
            </a:extLst>
          </p:cNvPr>
          <p:cNvSpPr/>
          <p:nvPr/>
        </p:nvSpPr>
        <p:spPr>
          <a:xfrm rot="10800000" flipH="1">
            <a:off x="452432" y="103731"/>
            <a:ext cx="4293672" cy="446307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4" name="Google Shape;1859;p14">
            <a:extLst>
              <a:ext uri="{FF2B5EF4-FFF2-40B4-BE49-F238E27FC236}">
                <a16:creationId xmlns:a16="http://schemas.microsoft.com/office/drawing/2014/main" id="{C4A154E7-E852-BE9B-D332-CEF36FC2E8BA}"/>
              </a:ext>
            </a:extLst>
          </p:cNvPr>
          <p:cNvSpPr/>
          <p:nvPr/>
        </p:nvSpPr>
        <p:spPr>
          <a:xfrm rot="630953" flipH="1">
            <a:off x="640227" y="214619"/>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5" name="Google Shape;1860;p14">
            <a:extLst>
              <a:ext uri="{FF2B5EF4-FFF2-40B4-BE49-F238E27FC236}">
                <a16:creationId xmlns:a16="http://schemas.microsoft.com/office/drawing/2014/main" id="{68999A7B-5CA3-AAFA-EF16-6B645642D45D}"/>
              </a:ext>
            </a:extLst>
          </p:cNvPr>
          <p:cNvSpPr/>
          <p:nvPr/>
        </p:nvSpPr>
        <p:spPr>
          <a:xfrm rot="635415" flipH="1">
            <a:off x="71924" y="3182044"/>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6" name="Google Shape;1861;p14">
            <a:extLst>
              <a:ext uri="{FF2B5EF4-FFF2-40B4-BE49-F238E27FC236}">
                <a16:creationId xmlns:a16="http://schemas.microsoft.com/office/drawing/2014/main" id="{7C1CFA76-4CB7-188B-8EDF-161313B1B0BB}"/>
              </a:ext>
            </a:extLst>
          </p:cNvPr>
          <p:cNvSpPr/>
          <p:nvPr/>
        </p:nvSpPr>
        <p:spPr>
          <a:xfrm rot="631667" flipH="1">
            <a:off x="202078" y="273693"/>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7" name="Google Shape;1862;p14">
            <a:extLst>
              <a:ext uri="{FF2B5EF4-FFF2-40B4-BE49-F238E27FC236}">
                <a16:creationId xmlns:a16="http://schemas.microsoft.com/office/drawing/2014/main" id="{AF150293-2C58-B91C-548D-A29D19B4D0C7}"/>
              </a:ext>
            </a:extLst>
          </p:cNvPr>
          <p:cNvSpPr/>
          <p:nvPr/>
        </p:nvSpPr>
        <p:spPr>
          <a:xfrm rot="-10164585" flipH="1">
            <a:off x="12299733" y="556092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8" name="Google Shape;1863;p14">
            <a:extLst>
              <a:ext uri="{FF2B5EF4-FFF2-40B4-BE49-F238E27FC236}">
                <a16:creationId xmlns:a16="http://schemas.microsoft.com/office/drawing/2014/main" id="{EB50514F-F981-4389-43E7-23661E4C8A5D}"/>
              </a:ext>
            </a:extLst>
          </p:cNvPr>
          <p:cNvSpPr/>
          <p:nvPr/>
        </p:nvSpPr>
        <p:spPr>
          <a:xfrm rot="-10168333" flipH="1">
            <a:off x="12622421" y="6287850"/>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grpSp>
        <p:nvGrpSpPr>
          <p:cNvPr id="10" name="Google Shape;1867;p14">
            <a:extLst>
              <a:ext uri="{FF2B5EF4-FFF2-40B4-BE49-F238E27FC236}">
                <a16:creationId xmlns:a16="http://schemas.microsoft.com/office/drawing/2014/main" id="{6038185A-F656-7B09-F89F-07EC3E444661}"/>
              </a:ext>
            </a:extLst>
          </p:cNvPr>
          <p:cNvGrpSpPr/>
          <p:nvPr/>
        </p:nvGrpSpPr>
        <p:grpSpPr>
          <a:xfrm rot="-564852">
            <a:off x="131383" y="451460"/>
            <a:ext cx="240444" cy="360157"/>
            <a:chOff x="1459800" y="1512500"/>
            <a:chExt cx="131625" cy="197100"/>
          </a:xfrm>
        </p:grpSpPr>
        <p:sp>
          <p:nvSpPr>
            <p:cNvPr id="11" name="Google Shape;1868;p14">
              <a:extLst>
                <a:ext uri="{FF2B5EF4-FFF2-40B4-BE49-F238E27FC236}">
                  <a16:creationId xmlns:a16="http://schemas.microsoft.com/office/drawing/2014/main" id="{3947C252-CD68-23D8-F62C-6828CA8A511A}"/>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 name="Google Shape;1869;p14">
              <a:extLst>
                <a:ext uri="{FF2B5EF4-FFF2-40B4-BE49-F238E27FC236}">
                  <a16:creationId xmlns:a16="http://schemas.microsoft.com/office/drawing/2014/main" id="{F9246FA5-4FA6-1044-203E-1A8069F5B069}"/>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3" name="Google Shape;1870;p14">
              <a:extLst>
                <a:ext uri="{FF2B5EF4-FFF2-40B4-BE49-F238E27FC236}">
                  <a16:creationId xmlns:a16="http://schemas.microsoft.com/office/drawing/2014/main" id="{7C02DE70-0A9B-BE35-E087-E2BAB5C4CAE7}"/>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4" name="Google Shape;1871;p14">
              <a:extLst>
                <a:ext uri="{FF2B5EF4-FFF2-40B4-BE49-F238E27FC236}">
                  <a16:creationId xmlns:a16="http://schemas.microsoft.com/office/drawing/2014/main" id="{3C0C055F-403D-1D5A-2958-59EB02B80E45}"/>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5" name="Google Shape;1872;p14">
            <a:extLst>
              <a:ext uri="{FF2B5EF4-FFF2-40B4-BE49-F238E27FC236}">
                <a16:creationId xmlns:a16="http://schemas.microsoft.com/office/drawing/2014/main" id="{001130D2-FBD9-4FE4-C32C-6EC19796433A}"/>
              </a:ext>
            </a:extLst>
          </p:cNvPr>
          <p:cNvGrpSpPr/>
          <p:nvPr/>
        </p:nvGrpSpPr>
        <p:grpSpPr>
          <a:xfrm>
            <a:off x="12086604" y="4766802"/>
            <a:ext cx="296133" cy="331191"/>
            <a:chOff x="4791500" y="4541438"/>
            <a:chExt cx="163225" cy="182575"/>
          </a:xfrm>
        </p:grpSpPr>
        <p:sp>
          <p:nvSpPr>
            <p:cNvPr id="16" name="Google Shape;1873;p14">
              <a:extLst>
                <a:ext uri="{FF2B5EF4-FFF2-40B4-BE49-F238E27FC236}">
                  <a16:creationId xmlns:a16="http://schemas.microsoft.com/office/drawing/2014/main" id="{7CF65AAA-0057-AC1D-7FE0-8CC0A29BA652}"/>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7" name="Google Shape;1874;p14">
              <a:extLst>
                <a:ext uri="{FF2B5EF4-FFF2-40B4-BE49-F238E27FC236}">
                  <a16:creationId xmlns:a16="http://schemas.microsoft.com/office/drawing/2014/main" id="{BDFEFD3F-1A26-689B-D21D-69BA75240C08}"/>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8" name="Google Shape;1875;p14">
            <a:extLst>
              <a:ext uri="{FF2B5EF4-FFF2-40B4-BE49-F238E27FC236}">
                <a16:creationId xmlns:a16="http://schemas.microsoft.com/office/drawing/2014/main" id="{2A9E30EE-2998-C795-4F38-0AEC9215903C}"/>
              </a:ext>
            </a:extLst>
          </p:cNvPr>
          <p:cNvGrpSpPr/>
          <p:nvPr/>
        </p:nvGrpSpPr>
        <p:grpSpPr>
          <a:xfrm>
            <a:off x="4233496" y="4477344"/>
            <a:ext cx="256688" cy="303621"/>
            <a:chOff x="1824250" y="1008625"/>
            <a:chExt cx="144250" cy="170625"/>
          </a:xfrm>
        </p:grpSpPr>
        <p:sp>
          <p:nvSpPr>
            <p:cNvPr id="19" name="Google Shape;1876;p14">
              <a:extLst>
                <a:ext uri="{FF2B5EF4-FFF2-40B4-BE49-F238E27FC236}">
                  <a16:creationId xmlns:a16="http://schemas.microsoft.com/office/drawing/2014/main" id="{908C2674-E9CC-3059-D5E9-4AEDF246277B}"/>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20" name="Google Shape;1877;p14">
              <a:extLst>
                <a:ext uri="{FF2B5EF4-FFF2-40B4-BE49-F238E27FC236}">
                  <a16:creationId xmlns:a16="http://schemas.microsoft.com/office/drawing/2014/main" id="{DF428DEE-9611-CB62-6A1C-42922B0BE6F6}"/>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70" name="Google Shape;1927;p14">
            <a:extLst>
              <a:ext uri="{FF2B5EF4-FFF2-40B4-BE49-F238E27FC236}">
                <a16:creationId xmlns:a16="http://schemas.microsoft.com/office/drawing/2014/main" id="{E6114769-40CB-5D50-E1A4-49FF03709837}"/>
              </a:ext>
            </a:extLst>
          </p:cNvPr>
          <p:cNvGrpSpPr/>
          <p:nvPr/>
        </p:nvGrpSpPr>
        <p:grpSpPr>
          <a:xfrm rot="-3257869" flipH="1">
            <a:off x="-101052" y="859689"/>
            <a:ext cx="682224" cy="566907"/>
            <a:chOff x="3478568" y="540468"/>
            <a:chExt cx="511644" cy="425160"/>
          </a:xfrm>
        </p:grpSpPr>
        <p:sp>
          <p:nvSpPr>
            <p:cNvPr id="71" name="Google Shape;1928;p14">
              <a:extLst>
                <a:ext uri="{FF2B5EF4-FFF2-40B4-BE49-F238E27FC236}">
                  <a16:creationId xmlns:a16="http://schemas.microsoft.com/office/drawing/2014/main" id="{D834D664-EAEB-A397-9C63-ED897CC4617D}"/>
                </a:ext>
              </a:extLst>
            </p:cNvPr>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2" name="Google Shape;1929;p14">
              <a:extLst>
                <a:ext uri="{FF2B5EF4-FFF2-40B4-BE49-F238E27FC236}">
                  <a16:creationId xmlns:a16="http://schemas.microsoft.com/office/drawing/2014/main" id="{EA2131C0-B976-5A02-3C7D-BDD6208303C8}"/>
                </a:ext>
              </a:extLst>
            </p:cNvPr>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3" name="Google Shape;1930;p14">
              <a:extLst>
                <a:ext uri="{FF2B5EF4-FFF2-40B4-BE49-F238E27FC236}">
                  <a16:creationId xmlns:a16="http://schemas.microsoft.com/office/drawing/2014/main" id="{8D9D4E03-6EC2-13F0-5AE9-228C8084EE61}"/>
                </a:ext>
              </a:extLst>
            </p:cNvPr>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4" name="Google Shape;1931;p14">
              <a:extLst>
                <a:ext uri="{FF2B5EF4-FFF2-40B4-BE49-F238E27FC236}">
                  <a16:creationId xmlns:a16="http://schemas.microsoft.com/office/drawing/2014/main" id="{835F7BC9-B3EC-D05C-ED0B-9D2B761A0FF8}"/>
                </a:ext>
              </a:extLst>
            </p:cNvPr>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5" name="Google Shape;1932;p14">
              <a:extLst>
                <a:ext uri="{FF2B5EF4-FFF2-40B4-BE49-F238E27FC236}">
                  <a16:creationId xmlns:a16="http://schemas.microsoft.com/office/drawing/2014/main" id="{17DD1C57-65E4-B84A-8B9F-D4A29D23FAB2}"/>
                </a:ext>
              </a:extLst>
            </p:cNvPr>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6" name="Google Shape;1933;p14">
              <a:extLst>
                <a:ext uri="{FF2B5EF4-FFF2-40B4-BE49-F238E27FC236}">
                  <a16:creationId xmlns:a16="http://schemas.microsoft.com/office/drawing/2014/main" id="{072D0AA5-3CBB-090C-0C39-0DBAF1E4A909}"/>
                </a:ext>
              </a:extLst>
            </p:cNvPr>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7" name="Google Shape;1934;p14">
              <a:extLst>
                <a:ext uri="{FF2B5EF4-FFF2-40B4-BE49-F238E27FC236}">
                  <a16:creationId xmlns:a16="http://schemas.microsoft.com/office/drawing/2014/main" id="{78E02072-97A8-0D3C-F709-9DDE3DE6F46C}"/>
                </a:ext>
              </a:extLst>
            </p:cNvPr>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8" name="Google Shape;1935;p14">
              <a:extLst>
                <a:ext uri="{FF2B5EF4-FFF2-40B4-BE49-F238E27FC236}">
                  <a16:creationId xmlns:a16="http://schemas.microsoft.com/office/drawing/2014/main" id="{EDB099D7-2D88-D425-67B1-2FB2C58772B2}"/>
                </a:ext>
              </a:extLst>
            </p:cNvPr>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9" name="Google Shape;1936;p14">
              <a:extLst>
                <a:ext uri="{FF2B5EF4-FFF2-40B4-BE49-F238E27FC236}">
                  <a16:creationId xmlns:a16="http://schemas.microsoft.com/office/drawing/2014/main" id="{9A043740-F3A8-45D6-5A01-5F35A3F35A33}"/>
                </a:ext>
              </a:extLst>
            </p:cNvPr>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0" name="Google Shape;1937;p14">
              <a:extLst>
                <a:ext uri="{FF2B5EF4-FFF2-40B4-BE49-F238E27FC236}">
                  <a16:creationId xmlns:a16="http://schemas.microsoft.com/office/drawing/2014/main" id="{C16E4123-E36E-50B5-9070-B004E4DBD9DC}"/>
                </a:ext>
              </a:extLst>
            </p:cNvPr>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1" name="Google Shape;1938;p14">
              <a:extLst>
                <a:ext uri="{FF2B5EF4-FFF2-40B4-BE49-F238E27FC236}">
                  <a16:creationId xmlns:a16="http://schemas.microsoft.com/office/drawing/2014/main" id="{AF157218-AD2E-CF5C-2AE3-6AE23DEFA09F}"/>
                </a:ext>
              </a:extLst>
            </p:cNvPr>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2" name="Google Shape;1939;p14">
              <a:extLst>
                <a:ext uri="{FF2B5EF4-FFF2-40B4-BE49-F238E27FC236}">
                  <a16:creationId xmlns:a16="http://schemas.microsoft.com/office/drawing/2014/main" id="{2D2E1DDF-8FE1-3BD6-A9DD-DCB3DDBC87DE}"/>
                </a:ext>
              </a:extLst>
            </p:cNvPr>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3" name="Google Shape;1940;p14">
              <a:extLst>
                <a:ext uri="{FF2B5EF4-FFF2-40B4-BE49-F238E27FC236}">
                  <a16:creationId xmlns:a16="http://schemas.microsoft.com/office/drawing/2014/main" id="{596262AF-F321-5F26-73D2-75403110763A}"/>
                </a:ext>
              </a:extLst>
            </p:cNvPr>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4" name="Google Shape;1941;p14">
              <a:extLst>
                <a:ext uri="{FF2B5EF4-FFF2-40B4-BE49-F238E27FC236}">
                  <a16:creationId xmlns:a16="http://schemas.microsoft.com/office/drawing/2014/main" id="{2D419ADE-52EF-986C-5C4C-3410888CE548}"/>
                </a:ext>
              </a:extLst>
            </p:cNvPr>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5" name="Google Shape;1942;p14">
              <a:extLst>
                <a:ext uri="{FF2B5EF4-FFF2-40B4-BE49-F238E27FC236}">
                  <a16:creationId xmlns:a16="http://schemas.microsoft.com/office/drawing/2014/main" id="{AF558CF9-26E4-7D23-D6E3-A0D235AD8E6E}"/>
                </a:ext>
              </a:extLst>
            </p:cNvPr>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86" name="Google Shape;1943;p14">
            <a:extLst>
              <a:ext uri="{FF2B5EF4-FFF2-40B4-BE49-F238E27FC236}">
                <a16:creationId xmlns:a16="http://schemas.microsoft.com/office/drawing/2014/main" id="{42EE026C-7EB3-757F-6FA7-202C3268C4BB}"/>
              </a:ext>
            </a:extLst>
          </p:cNvPr>
          <p:cNvGrpSpPr/>
          <p:nvPr/>
        </p:nvGrpSpPr>
        <p:grpSpPr>
          <a:xfrm rot="-5130198">
            <a:off x="43335" y="4038117"/>
            <a:ext cx="973775" cy="926383"/>
            <a:chOff x="435062" y="187598"/>
            <a:chExt cx="730347" cy="694803"/>
          </a:xfrm>
        </p:grpSpPr>
        <p:sp>
          <p:nvSpPr>
            <p:cNvPr id="87" name="Google Shape;1944;p14">
              <a:extLst>
                <a:ext uri="{FF2B5EF4-FFF2-40B4-BE49-F238E27FC236}">
                  <a16:creationId xmlns:a16="http://schemas.microsoft.com/office/drawing/2014/main" id="{16F9FBF3-8A50-385D-F88D-B4EA58761416}"/>
                </a:ext>
              </a:extLst>
            </p:cNvPr>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8" name="Google Shape;1945;p14">
              <a:extLst>
                <a:ext uri="{FF2B5EF4-FFF2-40B4-BE49-F238E27FC236}">
                  <a16:creationId xmlns:a16="http://schemas.microsoft.com/office/drawing/2014/main" id="{66863C60-51F7-57ED-B9C1-118248F94E90}"/>
                </a:ext>
              </a:extLst>
            </p:cNvPr>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9" name="Google Shape;1946;p14">
              <a:extLst>
                <a:ext uri="{FF2B5EF4-FFF2-40B4-BE49-F238E27FC236}">
                  <a16:creationId xmlns:a16="http://schemas.microsoft.com/office/drawing/2014/main" id="{7F65E486-71A7-DA1D-633B-8966A9CDDA44}"/>
                </a:ext>
              </a:extLst>
            </p:cNvPr>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0" name="Google Shape;1947;p14">
              <a:extLst>
                <a:ext uri="{FF2B5EF4-FFF2-40B4-BE49-F238E27FC236}">
                  <a16:creationId xmlns:a16="http://schemas.microsoft.com/office/drawing/2014/main" id="{33D016DA-B687-FDE2-500F-C423F5142CF7}"/>
                </a:ext>
              </a:extLst>
            </p:cNvPr>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1" name="Google Shape;1948;p14">
              <a:extLst>
                <a:ext uri="{FF2B5EF4-FFF2-40B4-BE49-F238E27FC236}">
                  <a16:creationId xmlns:a16="http://schemas.microsoft.com/office/drawing/2014/main" id="{0B520BE3-ADD4-A71C-7739-746BE7FB254A}"/>
                </a:ext>
              </a:extLst>
            </p:cNvPr>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2" name="Google Shape;1949;p14">
              <a:extLst>
                <a:ext uri="{FF2B5EF4-FFF2-40B4-BE49-F238E27FC236}">
                  <a16:creationId xmlns:a16="http://schemas.microsoft.com/office/drawing/2014/main" id="{42FB8D62-205E-E80D-883C-D34EE3122900}"/>
                </a:ext>
              </a:extLst>
            </p:cNvPr>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3" name="Google Shape;1950;p14">
              <a:extLst>
                <a:ext uri="{FF2B5EF4-FFF2-40B4-BE49-F238E27FC236}">
                  <a16:creationId xmlns:a16="http://schemas.microsoft.com/office/drawing/2014/main" id="{D9333B90-E64B-155A-F54A-1AFD6C70CD4F}"/>
                </a:ext>
              </a:extLst>
            </p:cNvPr>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4" name="Google Shape;1951;p14">
              <a:extLst>
                <a:ext uri="{FF2B5EF4-FFF2-40B4-BE49-F238E27FC236}">
                  <a16:creationId xmlns:a16="http://schemas.microsoft.com/office/drawing/2014/main" id="{DF959064-0ED5-32B3-60F0-A9035845428E}"/>
                </a:ext>
              </a:extLst>
            </p:cNvPr>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5" name="Google Shape;1952;p14">
              <a:extLst>
                <a:ext uri="{FF2B5EF4-FFF2-40B4-BE49-F238E27FC236}">
                  <a16:creationId xmlns:a16="http://schemas.microsoft.com/office/drawing/2014/main" id="{26E4BC37-181B-29B2-EAA6-37A8B338F8BF}"/>
                </a:ext>
              </a:extLst>
            </p:cNvPr>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6" name="Google Shape;1953;p14">
              <a:extLst>
                <a:ext uri="{FF2B5EF4-FFF2-40B4-BE49-F238E27FC236}">
                  <a16:creationId xmlns:a16="http://schemas.microsoft.com/office/drawing/2014/main" id="{447524E2-6038-30E2-2B18-06493FDA1B98}"/>
                </a:ext>
              </a:extLst>
            </p:cNvPr>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7" name="Google Shape;1954;p14">
              <a:extLst>
                <a:ext uri="{FF2B5EF4-FFF2-40B4-BE49-F238E27FC236}">
                  <a16:creationId xmlns:a16="http://schemas.microsoft.com/office/drawing/2014/main" id="{636455DA-80DB-4C43-924A-5D2A7A1B4B66}"/>
                </a:ext>
              </a:extLst>
            </p:cNvPr>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8" name="Google Shape;1955;p14">
              <a:extLst>
                <a:ext uri="{FF2B5EF4-FFF2-40B4-BE49-F238E27FC236}">
                  <a16:creationId xmlns:a16="http://schemas.microsoft.com/office/drawing/2014/main" id="{18C89353-AF68-EA2D-C437-1A6B20E7DCB0}"/>
                </a:ext>
              </a:extLst>
            </p:cNvPr>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9" name="Google Shape;1956;p14">
              <a:extLst>
                <a:ext uri="{FF2B5EF4-FFF2-40B4-BE49-F238E27FC236}">
                  <a16:creationId xmlns:a16="http://schemas.microsoft.com/office/drawing/2014/main" id="{89AC2477-7725-4674-C749-27227862A0A5}"/>
                </a:ext>
              </a:extLst>
            </p:cNvPr>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0" name="Google Shape;1957;p14">
              <a:extLst>
                <a:ext uri="{FF2B5EF4-FFF2-40B4-BE49-F238E27FC236}">
                  <a16:creationId xmlns:a16="http://schemas.microsoft.com/office/drawing/2014/main" id="{31EFB60E-8FA2-7304-FF7F-1C5EB6989D68}"/>
                </a:ext>
              </a:extLst>
            </p:cNvPr>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1" name="Google Shape;1958;p14">
              <a:extLst>
                <a:ext uri="{FF2B5EF4-FFF2-40B4-BE49-F238E27FC236}">
                  <a16:creationId xmlns:a16="http://schemas.microsoft.com/office/drawing/2014/main" id="{8C7BCBD0-5B11-D12F-EF88-C481E559D3CD}"/>
                </a:ext>
              </a:extLst>
            </p:cNvPr>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2" name="Google Shape;1959;p14">
              <a:extLst>
                <a:ext uri="{FF2B5EF4-FFF2-40B4-BE49-F238E27FC236}">
                  <a16:creationId xmlns:a16="http://schemas.microsoft.com/office/drawing/2014/main" id="{22058607-3D60-1152-D7AA-CB01929702C4}"/>
                </a:ext>
              </a:extLst>
            </p:cNvPr>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3" name="Google Shape;1960;p14">
              <a:extLst>
                <a:ext uri="{FF2B5EF4-FFF2-40B4-BE49-F238E27FC236}">
                  <a16:creationId xmlns:a16="http://schemas.microsoft.com/office/drawing/2014/main" id="{F14B9C29-725C-F6AD-2AC7-B541844F4107}"/>
                </a:ext>
              </a:extLst>
            </p:cNvPr>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4" name="Google Shape;1961;p14">
              <a:extLst>
                <a:ext uri="{FF2B5EF4-FFF2-40B4-BE49-F238E27FC236}">
                  <a16:creationId xmlns:a16="http://schemas.microsoft.com/office/drawing/2014/main" id="{65AB1738-EADC-1798-1FA5-12499F1DA6D2}"/>
                </a:ext>
              </a:extLst>
            </p:cNvPr>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5" name="Google Shape;1962;p14">
              <a:extLst>
                <a:ext uri="{FF2B5EF4-FFF2-40B4-BE49-F238E27FC236}">
                  <a16:creationId xmlns:a16="http://schemas.microsoft.com/office/drawing/2014/main" id="{5562662B-0467-E5B1-962A-9CBC5A83007B}"/>
                </a:ext>
              </a:extLst>
            </p:cNvPr>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6" name="Google Shape;1963;p14">
              <a:extLst>
                <a:ext uri="{FF2B5EF4-FFF2-40B4-BE49-F238E27FC236}">
                  <a16:creationId xmlns:a16="http://schemas.microsoft.com/office/drawing/2014/main" id="{227B79DE-C06D-006B-C4DF-A97B395F9F71}"/>
                </a:ext>
              </a:extLst>
            </p:cNvPr>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7" name="Google Shape;1964;p14">
              <a:extLst>
                <a:ext uri="{FF2B5EF4-FFF2-40B4-BE49-F238E27FC236}">
                  <a16:creationId xmlns:a16="http://schemas.microsoft.com/office/drawing/2014/main" id="{DD98130B-90CA-401F-5195-D12838554E32}"/>
                </a:ext>
              </a:extLst>
            </p:cNvPr>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8" name="Google Shape;1965;p14">
              <a:extLst>
                <a:ext uri="{FF2B5EF4-FFF2-40B4-BE49-F238E27FC236}">
                  <a16:creationId xmlns:a16="http://schemas.microsoft.com/office/drawing/2014/main" id="{DCC76121-BC20-1A7C-40CF-31B5A2CC80B3}"/>
                </a:ext>
              </a:extLst>
            </p:cNvPr>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9" name="Google Shape;1966;p14">
              <a:extLst>
                <a:ext uri="{FF2B5EF4-FFF2-40B4-BE49-F238E27FC236}">
                  <a16:creationId xmlns:a16="http://schemas.microsoft.com/office/drawing/2014/main" id="{ACE0A258-9A25-7736-7EB4-D828489E35C0}"/>
                </a:ext>
              </a:extLst>
            </p:cNvPr>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0" name="Google Shape;1967;p14">
              <a:extLst>
                <a:ext uri="{FF2B5EF4-FFF2-40B4-BE49-F238E27FC236}">
                  <a16:creationId xmlns:a16="http://schemas.microsoft.com/office/drawing/2014/main" id="{FDEF534D-0CE8-E3F2-AFE5-0920C986A086}"/>
                </a:ext>
              </a:extLst>
            </p:cNvPr>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1" name="Google Shape;1968;p14">
              <a:extLst>
                <a:ext uri="{FF2B5EF4-FFF2-40B4-BE49-F238E27FC236}">
                  <a16:creationId xmlns:a16="http://schemas.microsoft.com/office/drawing/2014/main" id="{076FA882-EE85-6D05-F487-6C1A3F4D71AA}"/>
                </a:ext>
              </a:extLst>
            </p:cNvPr>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2" name="Google Shape;1969;p14">
              <a:extLst>
                <a:ext uri="{FF2B5EF4-FFF2-40B4-BE49-F238E27FC236}">
                  <a16:creationId xmlns:a16="http://schemas.microsoft.com/office/drawing/2014/main" id="{19B83A1A-7943-CB66-A2F1-F53694EED7C8}"/>
                </a:ext>
              </a:extLst>
            </p:cNvPr>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3" name="Google Shape;1970;p14">
              <a:extLst>
                <a:ext uri="{FF2B5EF4-FFF2-40B4-BE49-F238E27FC236}">
                  <a16:creationId xmlns:a16="http://schemas.microsoft.com/office/drawing/2014/main" id="{128D94F4-41F5-4303-6D3D-246F6D1AA7A4}"/>
                </a:ext>
              </a:extLst>
            </p:cNvPr>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17" name="Google Shape;1974;p14">
            <a:extLst>
              <a:ext uri="{FF2B5EF4-FFF2-40B4-BE49-F238E27FC236}">
                <a16:creationId xmlns:a16="http://schemas.microsoft.com/office/drawing/2014/main" id="{8D961350-A090-B501-FADA-390C8AA725CC}"/>
              </a:ext>
            </a:extLst>
          </p:cNvPr>
          <p:cNvGrpSpPr/>
          <p:nvPr/>
        </p:nvGrpSpPr>
        <p:grpSpPr>
          <a:xfrm rot="1156882">
            <a:off x="11835591" y="6566295"/>
            <a:ext cx="240444" cy="360156"/>
            <a:chOff x="1459800" y="1512500"/>
            <a:chExt cx="131625" cy="197100"/>
          </a:xfrm>
        </p:grpSpPr>
        <p:sp>
          <p:nvSpPr>
            <p:cNvPr id="118" name="Google Shape;1975;p14">
              <a:extLst>
                <a:ext uri="{FF2B5EF4-FFF2-40B4-BE49-F238E27FC236}">
                  <a16:creationId xmlns:a16="http://schemas.microsoft.com/office/drawing/2014/main" id="{E19EEF59-FFDF-1BE1-148D-0A843E6CB379}"/>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9" name="Google Shape;1976;p14">
              <a:extLst>
                <a:ext uri="{FF2B5EF4-FFF2-40B4-BE49-F238E27FC236}">
                  <a16:creationId xmlns:a16="http://schemas.microsoft.com/office/drawing/2014/main" id="{B572D5AF-0955-D666-76D2-B2D88D589453}"/>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0" name="Google Shape;1977;p14">
              <a:extLst>
                <a:ext uri="{FF2B5EF4-FFF2-40B4-BE49-F238E27FC236}">
                  <a16:creationId xmlns:a16="http://schemas.microsoft.com/office/drawing/2014/main" id="{F8E4BA57-8D60-2A56-425D-EBB92D6CC41C}"/>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1" name="Google Shape;1978;p14">
              <a:extLst>
                <a:ext uri="{FF2B5EF4-FFF2-40B4-BE49-F238E27FC236}">
                  <a16:creationId xmlns:a16="http://schemas.microsoft.com/office/drawing/2014/main" id="{425E06BE-D61B-CA73-2E47-D0F4DCD651CE}"/>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sp>
        <p:nvSpPr>
          <p:cNvPr id="122" name="Google Shape;1979;p14">
            <a:extLst>
              <a:ext uri="{FF2B5EF4-FFF2-40B4-BE49-F238E27FC236}">
                <a16:creationId xmlns:a16="http://schemas.microsoft.com/office/drawing/2014/main" id="{05BCA542-2D48-8A58-433C-153A445D2DC2}"/>
              </a:ext>
            </a:extLst>
          </p:cNvPr>
          <p:cNvSpPr/>
          <p:nvPr/>
        </p:nvSpPr>
        <p:spPr>
          <a:xfrm rot="-10164585" flipH="1">
            <a:off x="3660560" y="4455552"/>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3" name="Google Shape;1980;p14">
            <a:extLst>
              <a:ext uri="{FF2B5EF4-FFF2-40B4-BE49-F238E27FC236}">
                <a16:creationId xmlns:a16="http://schemas.microsoft.com/office/drawing/2014/main" id="{AB88686C-DF1D-72B9-BBBE-5DA6DA5F3FAC}"/>
              </a:ext>
            </a:extLst>
          </p:cNvPr>
          <p:cNvSpPr/>
          <p:nvPr/>
        </p:nvSpPr>
        <p:spPr>
          <a:xfrm rot="-630953">
            <a:off x="11666035" y="-352061"/>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4" name="Google Shape;1981;p14">
            <a:extLst>
              <a:ext uri="{FF2B5EF4-FFF2-40B4-BE49-F238E27FC236}">
                <a16:creationId xmlns:a16="http://schemas.microsoft.com/office/drawing/2014/main" id="{D73F723D-E9E3-4AC4-D771-6508A69C48EE}"/>
              </a:ext>
            </a:extLst>
          </p:cNvPr>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5" name="Google Shape;1982;p14">
            <a:extLst>
              <a:ext uri="{FF2B5EF4-FFF2-40B4-BE49-F238E27FC236}">
                <a16:creationId xmlns:a16="http://schemas.microsoft.com/office/drawing/2014/main" id="{2FAA9830-A3B7-8AAA-A73A-90F9B835515E}"/>
              </a:ext>
            </a:extLst>
          </p:cNvPr>
          <p:cNvSpPr/>
          <p:nvPr/>
        </p:nvSpPr>
        <p:spPr>
          <a:xfrm rot="-631667">
            <a:off x="11453098" y="850993"/>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6" name="Google Shape;1983;p14">
            <a:extLst>
              <a:ext uri="{FF2B5EF4-FFF2-40B4-BE49-F238E27FC236}">
                <a16:creationId xmlns:a16="http://schemas.microsoft.com/office/drawing/2014/main" id="{C92BC847-EE55-8554-4B97-803FBF582552}"/>
              </a:ext>
            </a:extLst>
          </p:cNvPr>
          <p:cNvSpPr/>
          <p:nvPr/>
        </p:nvSpPr>
        <p:spPr>
          <a:xfrm rot="10169047">
            <a:off x="4497533" y="4624012"/>
            <a:ext cx="570012" cy="566035"/>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15" name="TextBox 114">
            <a:extLst>
              <a:ext uri="{FF2B5EF4-FFF2-40B4-BE49-F238E27FC236}">
                <a16:creationId xmlns:a16="http://schemas.microsoft.com/office/drawing/2014/main" id="{6B621F4B-9EAA-0533-A21C-90FC070D6BC9}"/>
              </a:ext>
            </a:extLst>
          </p:cNvPr>
          <p:cNvSpPr txBox="1"/>
          <p:nvPr/>
        </p:nvSpPr>
        <p:spPr>
          <a:xfrm>
            <a:off x="417790" y="1384023"/>
            <a:ext cx="4407811" cy="1015663"/>
          </a:xfrm>
          <a:prstGeom prst="rect">
            <a:avLst/>
          </a:prstGeom>
          <a:noFill/>
        </p:spPr>
        <p:txBody>
          <a:bodyPr wrap="square">
            <a:spAutoFit/>
          </a:bodyPr>
          <a:lstStyle/>
          <a:p>
            <a:pPr algn="ctr" defTabSz="914377">
              <a:defRPr/>
            </a:pPr>
            <a:r>
              <a:rPr lang="en-US" sz="6000" b="1" kern="0" dirty="0">
                <a:solidFill>
                  <a:schemeClr val="accent1">
                    <a:lumMod val="75000"/>
                  </a:schemeClr>
                </a:solidFill>
                <a:latin typeface="Times New Roman" panose="02020603050405020304" pitchFamily="18" charset="0"/>
                <a:cs typeface="Arial"/>
                <a:sym typeface="Arial"/>
              </a:rPr>
              <a:t>NHÂN HÓA</a:t>
            </a:r>
            <a:endParaRPr lang="en-SG" sz="12800" b="1" dirty="0">
              <a:solidFill>
                <a:schemeClr val="accent1">
                  <a:lumMod val="75000"/>
                </a:schemeClr>
              </a:solidFill>
              <a:latin typeface="Arial"/>
              <a:cs typeface="Arial"/>
              <a:sym typeface="Arial"/>
            </a:endParaRPr>
          </a:p>
        </p:txBody>
      </p:sp>
      <p:grpSp>
        <p:nvGrpSpPr>
          <p:cNvPr id="127" name="Google Shape;2163;p66">
            <a:extLst>
              <a:ext uri="{FF2B5EF4-FFF2-40B4-BE49-F238E27FC236}">
                <a16:creationId xmlns:a16="http://schemas.microsoft.com/office/drawing/2014/main" id="{93B9473D-A753-780B-6689-6D83C16F04D1}"/>
              </a:ext>
            </a:extLst>
          </p:cNvPr>
          <p:cNvGrpSpPr/>
          <p:nvPr/>
        </p:nvGrpSpPr>
        <p:grpSpPr>
          <a:xfrm>
            <a:off x="11243936" y="78969"/>
            <a:ext cx="872025" cy="968767"/>
            <a:chOff x="2832275" y="1612375"/>
            <a:chExt cx="797300" cy="922575"/>
          </a:xfrm>
        </p:grpSpPr>
        <p:sp>
          <p:nvSpPr>
            <p:cNvPr id="128" name="Google Shape;2164;p66">
              <a:extLst>
                <a:ext uri="{FF2B5EF4-FFF2-40B4-BE49-F238E27FC236}">
                  <a16:creationId xmlns:a16="http://schemas.microsoft.com/office/drawing/2014/main" id="{BD5AD225-809B-55E6-6C72-17066C347AF6}"/>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29" name="Google Shape;2165;p66">
              <a:extLst>
                <a:ext uri="{FF2B5EF4-FFF2-40B4-BE49-F238E27FC236}">
                  <a16:creationId xmlns:a16="http://schemas.microsoft.com/office/drawing/2014/main" id="{64CC3047-F751-C058-8EA1-A7640848588D}"/>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3" name="Google Shape;2166;p66">
              <a:extLst>
                <a:ext uri="{FF2B5EF4-FFF2-40B4-BE49-F238E27FC236}">
                  <a16:creationId xmlns:a16="http://schemas.microsoft.com/office/drawing/2014/main" id="{E55B1177-0177-250D-3BBF-637E2B966D85}"/>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4" name="Google Shape;2167;p66">
              <a:extLst>
                <a:ext uri="{FF2B5EF4-FFF2-40B4-BE49-F238E27FC236}">
                  <a16:creationId xmlns:a16="http://schemas.microsoft.com/office/drawing/2014/main" id="{CF8901A7-8E99-0293-CB3C-839491156FEB}"/>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5" name="Google Shape;2168;p66">
              <a:extLst>
                <a:ext uri="{FF2B5EF4-FFF2-40B4-BE49-F238E27FC236}">
                  <a16:creationId xmlns:a16="http://schemas.microsoft.com/office/drawing/2014/main" id="{97BC4692-3077-2201-163D-9FA1842904E8}"/>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6" name="Google Shape;2169;p66">
              <a:extLst>
                <a:ext uri="{FF2B5EF4-FFF2-40B4-BE49-F238E27FC236}">
                  <a16:creationId xmlns:a16="http://schemas.microsoft.com/office/drawing/2014/main" id="{68FBF963-7C1C-828D-16DE-A069B9A5DE5E}"/>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7" name="Google Shape;2170;p66">
              <a:extLst>
                <a:ext uri="{FF2B5EF4-FFF2-40B4-BE49-F238E27FC236}">
                  <a16:creationId xmlns:a16="http://schemas.microsoft.com/office/drawing/2014/main" id="{1A33F5E9-8883-C918-74E9-8FC8ED2B50A8}"/>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8" name="Google Shape;2171;p66">
              <a:extLst>
                <a:ext uri="{FF2B5EF4-FFF2-40B4-BE49-F238E27FC236}">
                  <a16:creationId xmlns:a16="http://schemas.microsoft.com/office/drawing/2014/main" id="{75D82777-C1E5-7348-21C0-3B5DE290DFD6}"/>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9" name="Google Shape;2172;p66">
              <a:extLst>
                <a:ext uri="{FF2B5EF4-FFF2-40B4-BE49-F238E27FC236}">
                  <a16:creationId xmlns:a16="http://schemas.microsoft.com/office/drawing/2014/main" id="{662E99A8-2D88-98BA-268D-5419D903DE3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0" name="Google Shape;2173;p66">
              <a:extLst>
                <a:ext uri="{FF2B5EF4-FFF2-40B4-BE49-F238E27FC236}">
                  <a16:creationId xmlns:a16="http://schemas.microsoft.com/office/drawing/2014/main" id="{04FA8AA2-89F5-F9C2-B9F0-F2A8740BEED1}"/>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1" name="Google Shape;2174;p66">
              <a:extLst>
                <a:ext uri="{FF2B5EF4-FFF2-40B4-BE49-F238E27FC236}">
                  <a16:creationId xmlns:a16="http://schemas.microsoft.com/office/drawing/2014/main" id="{73D37CA8-F52D-7DEA-11D6-418F7B789926}"/>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2" name="Google Shape;2175;p66">
              <a:extLst>
                <a:ext uri="{FF2B5EF4-FFF2-40B4-BE49-F238E27FC236}">
                  <a16:creationId xmlns:a16="http://schemas.microsoft.com/office/drawing/2014/main" id="{1D6BA350-E218-9B11-577A-2A5D23B427C3}"/>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3" name="Google Shape;2176;p66">
              <a:extLst>
                <a:ext uri="{FF2B5EF4-FFF2-40B4-BE49-F238E27FC236}">
                  <a16:creationId xmlns:a16="http://schemas.microsoft.com/office/drawing/2014/main" id="{81920DA0-8C46-3EA6-8835-0928A7695C33}"/>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grpSp>
      <p:pic>
        <p:nvPicPr>
          <p:cNvPr id="131" name="Picture 14" descr="kim phut">
            <a:extLst>
              <a:ext uri="{FF2B5EF4-FFF2-40B4-BE49-F238E27FC236}">
                <a16:creationId xmlns:a16="http://schemas.microsoft.com/office/drawing/2014/main" id="{D06B6731-89FB-60AE-D349-46E25C7E1150}"/>
              </a:ext>
            </a:extLst>
          </p:cNvPr>
          <p:cNvPicPr>
            <a:picLocks noChangeAspect="1" noChangeArrowheads="1"/>
          </p:cNvPicPr>
          <p:nvPr/>
        </p:nvPicPr>
        <p:blipFill>
          <a:blip r:embed="rId3" cstate="print"/>
          <a:srcRect/>
          <a:stretch>
            <a:fillRect/>
          </a:stretch>
        </p:blipFill>
        <p:spPr bwMode="auto">
          <a:xfrm>
            <a:off x="3770883" y="5534666"/>
            <a:ext cx="1143000" cy="1075765"/>
          </a:xfrm>
          <a:prstGeom prst="rect">
            <a:avLst/>
          </a:prstGeom>
          <a:noFill/>
          <a:ln w="9525">
            <a:noFill/>
            <a:miter lim="800000"/>
            <a:headEnd/>
            <a:tailEnd/>
          </a:ln>
        </p:spPr>
      </p:pic>
      <p:pic>
        <p:nvPicPr>
          <p:cNvPr id="132" name="Picture 131" descr="dongho1">
            <a:extLst>
              <a:ext uri="{FF2B5EF4-FFF2-40B4-BE49-F238E27FC236}">
                <a16:creationId xmlns:a16="http://schemas.microsoft.com/office/drawing/2014/main" id="{CC15F5E4-56A6-C298-2FAE-18F0FC82D94E}"/>
              </a:ext>
            </a:extLst>
          </p:cNvPr>
          <p:cNvPicPr>
            <a:picLocks noChangeAspect="1" noChangeArrowheads="1"/>
          </p:cNvPicPr>
          <p:nvPr/>
        </p:nvPicPr>
        <p:blipFill>
          <a:blip r:embed="rId4" cstate="print"/>
          <a:srcRect/>
          <a:stretch>
            <a:fillRect/>
          </a:stretch>
        </p:blipFill>
        <p:spPr bwMode="auto">
          <a:xfrm>
            <a:off x="3466083" y="5077466"/>
            <a:ext cx="1752600" cy="1768573"/>
          </a:xfrm>
          <a:prstGeom prst="rect">
            <a:avLst/>
          </a:prstGeom>
          <a:noFill/>
        </p:spPr>
      </p:pic>
      <p:sp>
        <p:nvSpPr>
          <p:cNvPr id="176" name="Cloud 175">
            <a:extLst>
              <a:ext uri="{FF2B5EF4-FFF2-40B4-BE49-F238E27FC236}">
                <a16:creationId xmlns:a16="http://schemas.microsoft.com/office/drawing/2014/main" id="{7B09485B-3FFA-7115-51D1-B5DC54F7F06C}"/>
              </a:ext>
            </a:extLst>
          </p:cNvPr>
          <p:cNvSpPr/>
          <p:nvPr/>
        </p:nvSpPr>
        <p:spPr>
          <a:xfrm>
            <a:off x="3466083" y="3955839"/>
            <a:ext cx="1752600" cy="914400"/>
          </a:xfrm>
          <a:prstGeom prst="cloud">
            <a:avLst/>
          </a:prstGeom>
          <a:solidFill>
            <a:sysClr val="window" lastClr="FFFFFF"/>
          </a:solidFill>
          <a:ln w="25400" cap="flat" cmpd="sng" algn="ctr">
            <a:solidFill>
              <a:srgbClr val="C0504D"/>
            </a:solidFill>
            <a:prstDash val="solid"/>
          </a:ln>
          <a:effectLst/>
        </p:spPr>
        <p:txBody>
          <a:bodyPr rtlCol="0" anchor="ctr"/>
          <a:lstStyle/>
          <a:p>
            <a:pPr algn="ctr" defTabSz="914377">
              <a:defRPr/>
            </a:pPr>
            <a:r>
              <a:rPr lang="en-US" kern="0" dirty="0">
                <a:solidFill>
                  <a:srgbClr val="FF0000"/>
                </a:solidFill>
                <a:latin typeface="Times New Roman" pitchFamily="18" charset="0"/>
                <a:cs typeface="Times New Roman" pitchFamily="18" charset="0"/>
                <a:sym typeface="Arial"/>
              </a:rPr>
              <a:t>HẾT GIỜ</a:t>
            </a:r>
          </a:p>
        </p:txBody>
      </p:sp>
      <p:sp>
        <p:nvSpPr>
          <p:cNvPr id="21" name="Google Shape;763;p46">
            <a:extLst>
              <a:ext uri="{FF2B5EF4-FFF2-40B4-BE49-F238E27FC236}">
                <a16:creationId xmlns:a16="http://schemas.microsoft.com/office/drawing/2014/main" id="{7FF08545-04BA-CD57-A98D-CA2D76A0D5E6}"/>
              </a:ext>
            </a:extLst>
          </p:cNvPr>
          <p:cNvSpPr/>
          <p:nvPr/>
        </p:nvSpPr>
        <p:spPr>
          <a:xfrm>
            <a:off x="987391" y="6425249"/>
            <a:ext cx="594599" cy="653695"/>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rgbClr val="53887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微软雅黑"/>
              <a:cs typeface="Arial"/>
              <a:sym typeface="Arial"/>
            </a:endParaRPr>
          </a:p>
        </p:txBody>
      </p:sp>
      <p:sp>
        <p:nvSpPr>
          <p:cNvPr id="23" name="Google Shape;994;p31">
            <a:extLst>
              <a:ext uri="{FF2B5EF4-FFF2-40B4-BE49-F238E27FC236}">
                <a16:creationId xmlns:a16="http://schemas.microsoft.com/office/drawing/2014/main" id="{1068663B-B676-FF9D-E181-AFF4DB99455A}"/>
              </a:ext>
            </a:extLst>
          </p:cNvPr>
          <p:cNvSpPr/>
          <p:nvPr/>
        </p:nvSpPr>
        <p:spPr>
          <a:xfrm>
            <a:off x="2750220" y="3306516"/>
            <a:ext cx="755947" cy="828361"/>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995;p31">
            <a:extLst>
              <a:ext uri="{FF2B5EF4-FFF2-40B4-BE49-F238E27FC236}">
                <a16:creationId xmlns:a16="http://schemas.microsoft.com/office/drawing/2014/main" id="{B73E632E-9D7D-AD34-2226-0C331D0A5BE1}"/>
              </a:ext>
            </a:extLst>
          </p:cNvPr>
          <p:cNvSpPr/>
          <p:nvPr/>
        </p:nvSpPr>
        <p:spPr>
          <a:xfrm>
            <a:off x="2977831" y="3649886"/>
            <a:ext cx="216645" cy="493130"/>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96;p31">
            <a:extLst>
              <a:ext uri="{FF2B5EF4-FFF2-40B4-BE49-F238E27FC236}">
                <a16:creationId xmlns:a16="http://schemas.microsoft.com/office/drawing/2014/main" id="{85C981D5-E558-DA36-394F-BFCC62AA459B}"/>
              </a:ext>
            </a:extLst>
          </p:cNvPr>
          <p:cNvSpPr/>
          <p:nvPr/>
        </p:nvSpPr>
        <p:spPr>
          <a:xfrm>
            <a:off x="3247856" y="3595380"/>
            <a:ext cx="46974" cy="527464"/>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97;p31">
            <a:extLst>
              <a:ext uri="{FF2B5EF4-FFF2-40B4-BE49-F238E27FC236}">
                <a16:creationId xmlns:a16="http://schemas.microsoft.com/office/drawing/2014/main" id="{26307FC2-9F26-6958-94A0-3CD9801B4679}"/>
              </a:ext>
            </a:extLst>
          </p:cNvPr>
          <p:cNvSpPr/>
          <p:nvPr/>
        </p:nvSpPr>
        <p:spPr>
          <a:xfrm>
            <a:off x="3195596" y="4219824"/>
            <a:ext cx="135220" cy="85683"/>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98;p31">
            <a:extLst>
              <a:ext uri="{FF2B5EF4-FFF2-40B4-BE49-F238E27FC236}">
                <a16:creationId xmlns:a16="http://schemas.microsoft.com/office/drawing/2014/main" id="{1CD8DD02-0C4E-9538-BFC8-704595C146F7}"/>
              </a:ext>
            </a:extLst>
          </p:cNvPr>
          <p:cNvSpPr/>
          <p:nvPr/>
        </p:nvSpPr>
        <p:spPr>
          <a:xfrm>
            <a:off x="3078577" y="4078220"/>
            <a:ext cx="327985" cy="150108"/>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99;p31">
            <a:extLst>
              <a:ext uri="{FF2B5EF4-FFF2-40B4-BE49-F238E27FC236}">
                <a16:creationId xmlns:a16="http://schemas.microsoft.com/office/drawing/2014/main" id="{96CC2356-D665-565A-484A-9CD703A297B3}"/>
              </a:ext>
            </a:extLst>
          </p:cNvPr>
          <p:cNvSpPr/>
          <p:nvPr/>
        </p:nvSpPr>
        <p:spPr>
          <a:xfrm>
            <a:off x="3119083" y="4163885"/>
            <a:ext cx="281800" cy="128872"/>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00;p31">
            <a:extLst>
              <a:ext uri="{FF2B5EF4-FFF2-40B4-BE49-F238E27FC236}">
                <a16:creationId xmlns:a16="http://schemas.microsoft.com/office/drawing/2014/main" id="{4FD80162-8C97-E418-D30A-B410964A9FC4}"/>
              </a:ext>
            </a:extLst>
          </p:cNvPr>
          <p:cNvSpPr/>
          <p:nvPr/>
        </p:nvSpPr>
        <p:spPr>
          <a:xfrm>
            <a:off x="2991844" y="3093066"/>
            <a:ext cx="32214" cy="96301"/>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01;p31">
            <a:extLst>
              <a:ext uri="{FF2B5EF4-FFF2-40B4-BE49-F238E27FC236}">
                <a16:creationId xmlns:a16="http://schemas.microsoft.com/office/drawing/2014/main" id="{6D1CE04A-39B2-6A28-927F-D22AFF0E2AC8}"/>
              </a:ext>
            </a:extLst>
          </p:cNvPr>
          <p:cNvSpPr/>
          <p:nvPr/>
        </p:nvSpPr>
        <p:spPr>
          <a:xfrm>
            <a:off x="2788093" y="3168808"/>
            <a:ext cx="60987" cy="86051"/>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002;p31">
            <a:extLst>
              <a:ext uri="{FF2B5EF4-FFF2-40B4-BE49-F238E27FC236}">
                <a16:creationId xmlns:a16="http://schemas.microsoft.com/office/drawing/2014/main" id="{16AD248A-FEA5-62CE-3B7C-C3B5CF39965C}"/>
              </a:ext>
            </a:extLst>
          </p:cNvPr>
          <p:cNvSpPr/>
          <p:nvPr/>
        </p:nvSpPr>
        <p:spPr>
          <a:xfrm>
            <a:off x="2622213" y="3302623"/>
            <a:ext cx="83727" cy="67275"/>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003;p31">
            <a:extLst>
              <a:ext uri="{FF2B5EF4-FFF2-40B4-BE49-F238E27FC236}">
                <a16:creationId xmlns:a16="http://schemas.microsoft.com/office/drawing/2014/main" id="{DE29BE6A-C543-B84A-F7B0-E0660BE9CD70}"/>
              </a:ext>
            </a:extLst>
          </p:cNvPr>
          <p:cNvSpPr/>
          <p:nvPr/>
        </p:nvSpPr>
        <p:spPr>
          <a:xfrm>
            <a:off x="2512016" y="3479276"/>
            <a:ext cx="98860" cy="42842"/>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004;p31">
            <a:extLst>
              <a:ext uri="{FF2B5EF4-FFF2-40B4-BE49-F238E27FC236}">
                <a16:creationId xmlns:a16="http://schemas.microsoft.com/office/drawing/2014/main" id="{370E8120-BD2A-8F2A-635E-FE8514722E82}"/>
              </a:ext>
            </a:extLst>
          </p:cNvPr>
          <p:cNvSpPr/>
          <p:nvPr/>
        </p:nvSpPr>
        <p:spPr>
          <a:xfrm>
            <a:off x="2469209" y="3679978"/>
            <a:ext cx="104934" cy="14881"/>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05;p31">
            <a:extLst>
              <a:ext uri="{FF2B5EF4-FFF2-40B4-BE49-F238E27FC236}">
                <a16:creationId xmlns:a16="http://schemas.microsoft.com/office/drawing/2014/main" id="{9C37CC3A-D64A-2990-B23A-90B88327FE2E}"/>
              </a:ext>
            </a:extLst>
          </p:cNvPr>
          <p:cNvSpPr/>
          <p:nvPr/>
        </p:nvSpPr>
        <p:spPr>
          <a:xfrm>
            <a:off x="2498376" y="3857329"/>
            <a:ext cx="101141" cy="37552"/>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06;p31">
            <a:extLst>
              <a:ext uri="{FF2B5EF4-FFF2-40B4-BE49-F238E27FC236}">
                <a16:creationId xmlns:a16="http://schemas.microsoft.com/office/drawing/2014/main" id="{2F54B8CC-5402-7A20-C013-59CC33414100}"/>
              </a:ext>
            </a:extLst>
          </p:cNvPr>
          <p:cNvSpPr/>
          <p:nvPr/>
        </p:nvSpPr>
        <p:spPr>
          <a:xfrm>
            <a:off x="3199763" y="3083512"/>
            <a:ext cx="23487" cy="97716"/>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07;p31">
            <a:extLst>
              <a:ext uri="{FF2B5EF4-FFF2-40B4-BE49-F238E27FC236}">
                <a16:creationId xmlns:a16="http://schemas.microsoft.com/office/drawing/2014/main" id="{C4B3290E-9EF6-D61D-3C01-170FFC2AE89F}"/>
              </a:ext>
            </a:extLst>
          </p:cNvPr>
          <p:cNvSpPr/>
          <p:nvPr/>
        </p:nvSpPr>
        <p:spPr>
          <a:xfrm>
            <a:off x="3380402" y="3140499"/>
            <a:ext cx="53048" cy="899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08;p31">
            <a:extLst>
              <a:ext uri="{FF2B5EF4-FFF2-40B4-BE49-F238E27FC236}">
                <a16:creationId xmlns:a16="http://schemas.microsoft.com/office/drawing/2014/main" id="{2ABAA1EB-ACCB-6FCE-5E3C-5B601AF17F6F}"/>
              </a:ext>
            </a:extLst>
          </p:cNvPr>
          <p:cNvSpPr/>
          <p:nvPr/>
        </p:nvSpPr>
        <p:spPr>
          <a:xfrm>
            <a:off x="3534548" y="3258734"/>
            <a:ext cx="78027" cy="73301"/>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09;p31">
            <a:extLst>
              <a:ext uri="{FF2B5EF4-FFF2-40B4-BE49-F238E27FC236}">
                <a16:creationId xmlns:a16="http://schemas.microsoft.com/office/drawing/2014/main" id="{013B4711-6639-4AAB-4C19-A33EE0E57387}"/>
              </a:ext>
            </a:extLst>
          </p:cNvPr>
          <p:cNvSpPr/>
          <p:nvPr/>
        </p:nvSpPr>
        <p:spPr>
          <a:xfrm>
            <a:off x="3644747" y="3425099"/>
            <a:ext cx="95459" cy="50301"/>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10;p31">
            <a:extLst>
              <a:ext uri="{FF2B5EF4-FFF2-40B4-BE49-F238E27FC236}">
                <a16:creationId xmlns:a16="http://schemas.microsoft.com/office/drawing/2014/main" id="{8DF413A1-F3F7-EDEC-FE1C-436DA1EF46CB}"/>
              </a:ext>
            </a:extLst>
          </p:cNvPr>
          <p:cNvSpPr/>
          <p:nvPr/>
        </p:nvSpPr>
        <p:spPr>
          <a:xfrm>
            <a:off x="3698912" y="3621208"/>
            <a:ext cx="104540" cy="2269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011;p31">
            <a:extLst>
              <a:ext uri="{FF2B5EF4-FFF2-40B4-BE49-F238E27FC236}">
                <a16:creationId xmlns:a16="http://schemas.microsoft.com/office/drawing/2014/main" id="{FFD49C86-EC9A-DE6A-4D3B-F292536A855B}"/>
              </a:ext>
            </a:extLst>
          </p:cNvPr>
          <p:cNvSpPr/>
          <p:nvPr/>
        </p:nvSpPr>
        <p:spPr>
          <a:xfrm>
            <a:off x="1308432" y="5346593"/>
            <a:ext cx="1378543" cy="1511407"/>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12;p31">
            <a:extLst>
              <a:ext uri="{FF2B5EF4-FFF2-40B4-BE49-F238E27FC236}">
                <a16:creationId xmlns:a16="http://schemas.microsoft.com/office/drawing/2014/main" id="{5B9082BD-3406-1BFE-E698-DAA64C54B04C}"/>
              </a:ext>
            </a:extLst>
          </p:cNvPr>
          <p:cNvSpPr/>
          <p:nvPr/>
        </p:nvSpPr>
        <p:spPr>
          <a:xfrm>
            <a:off x="1611021" y="5806434"/>
            <a:ext cx="927507" cy="927471"/>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13;p31">
            <a:extLst>
              <a:ext uri="{FF2B5EF4-FFF2-40B4-BE49-F238E27FC236}">
                <a16:creationId xmlns:a16="http://schemas.microsoft.com/office/drawing/2014/main" id="{78E4E738-2C3B-2821-98E5-6ACE9F4D824D}"/>
              </a:ext>
            </a:extLst>
          </p:cNvPr>
          <p:cNvSpPr/>
          <p:nvPr/>
        </p:nvSpPr>
        <p:spPr>
          <a:xfrm>
            <a:off x="1567096" y="5688896"/>
            <a:ext cx="927113" cy="92749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14;p31">
            <a:extLst>
              <a:ext uri="{FF2B5EF4-FFF2-40B4-BE49-F238E27FC236}">
                <a16:creationId xmlns:a16="http://schemas.microsoft.com/office/drawing/2014/main" id="{CAB647FC-8A74-C3D5-584A-8CA6369AD3CD}"/>
              </a:ext>
            </a:extLst>
          </p:cNvPr>
          <p:cNvSpPr/>
          <p:nvPr/>
        </p:nvSpPr>
        <p:spPr>
          <a:xfrm>
            <a:off x="1576175" y="5724297"/>
            <a:ext cx="660511" cy="293125"/>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15;p31">
            <a:extLst>
              <a:ext uri="{FF2B5EF4-FFF2-40B4-BE49-F238E27FC236}">
                <a16:creationId xmlns:a16="http://schemas.microsoft.com/office/drawing/2014/main" id="{9DA390E2-24C3-7AF6-FF2F-C6AD389BA363}"/>
              </a:ext>
            </a:extLst>
          </p:cNvPr>
          <p:cNvSpPr/>
          <p:nvPr/>
        </p:nvSpPr>
        <p:spPr>
          <a:xfrm>
            <a:off x="912681" y="5643944"/>
            <a:ext cx="1372095" cy="1173862"/>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16;p31">
            <a:extLst>
              <a:ext uri="{FF2B5EF4-FFF2-40B4-BE49-F238E27FC236}">
                <a16:creationId xmlns:a16="http://schemas.microsoft.com/office/drawing/2014/main" id="{292304E3-E9C3-06F8-62B6-9074071B49A8}"/>
              </a:ext>
            </a:extLst>
          </p:cNvPr>
          <p:cNvSpPr/>
          <p:nvPr/>
        </p:nvSpPr>
        <p:spPr>
          <a:xfrm>
            <a:off x="2065477" y="5904847"/>
            <a:ext cx="414716" cy="436126"/>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17;p31">
            <a:extLst>
              <a:ext uri="{FF2B5EF4-FFF2-40B4-BE49-F238E27FC236}">
                <a16:creationId xmlns:a16="http://schemas.microsoft.com/office/drawing/2014/main" id="{D18EBF41-AF97-11B5-D674-7D3E8FAD1F3E}"/>
              </a:ext>
            </a:extLst>
          </p:cNvPr>
          <p:cNvSpPr/>
          <p:nvPr/>
        </p:nvSpPr>
        <p:spPr>
          <a:xfrm>
            <a:off x="1045599" y="5440046"/>
            <a:ext cx="498404" cy="860215"/>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18;p31">
            <a:extLst>
              <a:ext uri="{FF2B5EF4-FFF2-40B4-BE49-F238E27FC236}">
                <a16:creationId xmlns:a16="http://schemas.microsoft.com/office/drawing/2014/main" id="{E2D11985-0122-16FC-4301-FDB0AAF86CDF}"/>
              </a:ext>
            </a:extLst>
          </p:cNvPr>
          <p:cNvSpPr/>
          <p:nvPr/>
        </p:nvSpPr>
        <p:spPr>
          <a:xfrm>
            <a:off x="2573333" y="5278620"/>
            <a:ext cx="777154" cy="1317227"/>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19;p31">
            <a:extLst>
              <a:ext uri="{FF2B5EF4-FFF2-40B4-BE49-F238E27FC236}">
                <a16:creationId xmlns:a16="http://schemas.microsoft.com/office/drawing/2014/main" id="{A6A2561B-CCB4-9DFC-4AAB-3F3264FED778}"/>
              </a:ext>
            </a:extLst>
          </p:cNvPr>
          <p:cNvSpPr/>
          <p:nvPr/>
        </p:nvSpPr>
        <p:spPr>
          <a:xfrm>
            <a:off x="3064543" y="4815950"/>
            <a:ext cx="338972" cy="589430"/>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20;p31">
            <a:extLst>
              <a:ext uri="{FF2B5EF4-FFF2-40B4-BE49-F238E27FC236}">
                <a16:creationId xmlns:a16="http://schemas.microsoft.com/office/drawing/2014/main" id="{1D385D20-C20F-A946-E0DB-8406F7E886B0}"/>
              </a:ext>
            </a:extLst>
          </p:cNvPr>
          <p:cNvSpPr/>
          <p:nvPr/>
        </p:nvSpPr>
        <p:spPr>
          <a:xfrm>
            <a:off x="3143317" y="4894192"/>
            <a:ext cx="218159" cy="306225"/>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021;p31">
            <a:extLst>
              <a:ext uri="{FF2B5EF4-FFF2-40B4-BE49-F238E27FC236}">
                <a16:creationId xmlns:a16="http://schemas.microsoft.com/office/drawing/2014/main" id="{9A0FBEF2-8EF4-DB48-BE87-FD1C0852BB2E}"/>
              </a:ext>
            </a:extLst>
          </p:cNvPr>
          <p:cNvSpPr/>
          <p:nvPr/>
        </p:nvSpPr>
        <p:spPr>
          <a:xfrm>
            <a:off x="3180423" y="4975961"/>
            <a:ext cx="79560" cy="202155"/>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022;p31">
            <a:extLst>
              <a:ext uri="{FF2B5EF4-FFF2-40B4-BE49-F238E27FC236}">
                <a16:creationId xmlns:a16="http://schemas.microsoft.com/office/drawing/2014/main" id="{DA52BFD0-1810-0028-6ACB-B14E66FE284C}"/>
              </a:ext>
            </a:extLst>
          </p:cNvPr>
          <p:cNvSpPr/>
          <p:nvPr/>
        </p:nvSpPr>
        <p:spPr>
          <a:xfrm>
            <a:off x="2454430" y="5440046"/>
            <a:ext cx="517722" cy="860215"/>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023;p31">
            <a:extLst>
              <a:ext uri="{FF2B5EF4-FFF2-40B4-BE49-F238E27FC236}">
                <a16:creationId xmlns:a16="http://schemas.microsoft.com/office/drawing/2014/main" id="{BCAF8DD9-E1F3-AD33-B58B-73551B0EC3EE}"/>
              </a:ext>
            </a:extLst>
          </p:cNvPr>
          <p:cNvSpPr/>
          <p:nvPr/>
        </p:nvSpPr>
        <p:spPr>
          <a:xfrm>
            <a:off x="1453476" y="4061956"/>
            <a:ext cx="976346" cy="1024121"/>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024;p31">
            <a:extLst>
              <a:ext uri="{FF2B5EF4-FFF2-40B4-BE49-F238E27FC236}">
                <a16:creationId xmlns:a16="http://schemas.microsoft.com/office/drawing/2014/main" id="{934887AB-CD06-B298-83B9-446D9A0FFA97}"/>
              </a:ext>
            </a:extLst>
          </p:cNvPr>
          <p:cNvSpPr/>
          <p:nvPr/>
        </p:nvSpPr>
        <p:spPr>
          <a:xfrm>
            <a:off x="1671613" y="4208499"/>
            <a:ext cx="752528" cy="1230498"/>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025;p31">
            <a:extLst>
              <a:ext uri="{FF2B5EF4-FFF2-40B4-BE49-F238E27FC236}">
                <a16:creationId xmlns:a16="http://schemas.microsoft.com/office/drawing/2014/main" id="{3B2D0B8F-F83C-DEE2-2919-45DE72CA4A40}"/>
              </a:ext>
            </a:extLst>
          </p:cNvPr>
          <p:cNvSpPr/>
          <p:nvPr/>
        </p:nvSpPr>
        <p:spPr>
          <a:xfrm>
            <a:off x="1607626" y="4179474"/>
            <a:ext cx="785467" cy="577379"/>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026;p31">
            <a:extLst>
              <a:ext uri="{FF2B5EF4-FFF2-40B4-BE49-F238E27FC236}">
                <a16:creationId xmlns:a16="http://schemas.microsoft.com/office/drawing/2014/main" id="{9961774B-2526-FE66-3B99-B2D7E846A5E8}"/>
              </a:ext>
            </a:extLst>
          </p:cNvPr>
          <p:cNvSpPr/>
          <p:nvPr/>
        </p:nvSpPr>
        <p:spPr>
          <a:xfrm>
            <a:off x="2026862" y="4681788"/>
            <a:ext cx="61755" cy="57373"/>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027;p31">
            <a:extLst>
              <a:ext uri="{FF2B5EF4-FFF2-40B4-BE49-F238E27FC236}">
                <a16:creationId xmlns:a16="http://schemas.microsoft.com/office/drawing/2014/main" id="{F0A71356-1A48-BE8C-D8C5-2D3E9103483C}"/>
              </a:ext>
            </a:extLst>
          </p:cNvPr>
          <p:cNvSpPr/>
          <p:nvPr/>
        </p:nvSpPr>
        <p:spPr>
          <a:xfrm>
            <a:off x="2056774" y="4690991"/>
            <a:ext cx="22368" cy="20908"/>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028;p31">
            <a:extLst>
              <a:ext uri="{FF2B5EF4-FFF2-40B4-BE49-F238E27FC236}">
                <a16:creationId xmlns:a16="http://schemas.microsoft.com/office/drawing/2014/main" id="{99CCE141-783B-D9F1-5DAE-1462EB7EF998}"/>
              </a:ext>
            </a:extLst>
          </p:cNvPr>
          <p:cNvSpPr/>
          <p:nvPr/>
        </p:nvSpPr>
        <p:spPr>
          <a:xfrm>
            <a:off x="2263179" y="4657723"/>
            <a:ext cx="61359" cy="57373"/>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029;p31">
            <a:extLst>
              <a:ext uri="{FF2B5EF4-FFF2-40B4-BE49-F238E27FC236}">
                <a16:creationId xmlns:a16="http://schemas.microsoft.com/office/drawing/2014/main" id="{932A52DF-A008-DCD2-30D9-30EAFFE6E7A1}"/>
              </a:ext>
            </a:extLst>
          </p:cNvPr>
          <p:cNvSpPr/>
          <p:nvPr/>
        </p:nvSpPr>
        <p:spPr>
          <a:xfrm>
            <a:off x="2292719" y="4666926"/>
            <a:ext cx="22741" cy="20908"/>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030;p31">
            <a:extLst>
              <a:ext uri="{FF2B5EF4-FFF2-40B4-BE49-F238E27FC236}">
                <a16:creationId xmlns:a16="http://schemas.microsoft.com/office/drawing/2014/main" id="{DC593B95-EAE0-9563-2E43-08BBC79050FC}"/>
              </a:ext>
            </a:extLst>
          </p:cNvPr>
          <p:cNvSpPr/>
          <p:nvPr/>
        </p:nvSpPr>
        <p:spPr>
          <a:xfrm>
            <a:off x="2225312" y="4555766"/>
            <a:ext cx="137106" cy="53130"/>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031;p31">
            <a:extLst>
              <a:ext uri="{FF2B5EF4-FFF2-40B4-BE49-F238E27FC236}">
                <a16:creationId xmlns:a16="http://schemas.microsoft.com/office/drawing/2014/main" id="{A0BC9386-3E60-7F34-B220-A738C20F3B1D}"/>
              </a:ext>
            </a:extLst>
          </p:cNvPr>
          <p:cNvSpPr/>
          <p:nvPr/>
        </p:nvSpPr>
        <p:spPr>
          <a:xfrm>
            <a:off x="1963620" y="4580546"/>
            <a:ext cx="155659" cy="60551"/>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032;p31">
            <a:extLst>
              <a:ext uri="{FF2B5EF4-FFF2-40B4-BE49-F238E27FC236}">
                <a16:creationId xmlns:a16="http://schemas.microsoft.com/office/drawing/2014/main" id="{F8CCC9B6-8123-0C7A-FE92-FA6C2D213379}"/>
              </a:ext>
            </a:extLst>
          </p:cNvPr>
          <p:cNvSpPr/>
          <p:nvPr/>
        </p:nvSpPr>
        <p:spPr>
          <a:xfrm>
            <a:off x="2109812" y="4805700"/>
            <a:ext cx="153399" cy="54526"/>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33;p31">
            <a:extLst>
              <a:ext uri="{FF2B5EF4-FFF2-40B4-BE49-F238E27FC236}">
                <a16:creationId xmlns:a16="http://schemas.microsoft.com/office/drawing/2014/main" id="{2588B055-DCD6-2C2B-3B50-3DF7A08AFC60}"/>
              </a:ext>
            </a:extLst>
          </p:cNvPr>
          <p:cNvSpPr/>
          <p:nvPr/>
        </p:nvSpPr>
        <p:spPr>
          <a:xfrm>
            <a:off x="2191237" y="4733115"/>
            <a:ext cx="48115" cy="37552"/>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34;p31">
            <a:extLst>
              <a:ext uri="{FF2B5EF4-FFF2-40B4-BE49-F238E27FC236}">
                <a16:creationId xmlns:a16="http://schemas.microsoft.com/office/drawing/2014/main" id="{0F480CEA-E688-59D7-1E6D-D298F66029C4}"/>
              </a:ext>
            </a:extLst>
          </p:cNvPr>
          <p:cNvSpPr/>
          <p:nvPr/>
        </p:nvSpPr>
        <p:spPr>
          <a:xfrm>
            <a:off x="1539454" y="4709398"/>
            <a:ext cx="209825" cy="194363"/>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035;p31">
            <a:extLst>
              <a:ext uri="{FF2B5EF4-FFF2-40B4-BE49-F238E27FC236}">
                <a16:creationId xmlns:a16="http://schemas.microsoft.com/office/drawing/2014/main" id="{4F4A8433-5296-8A73-3DC3-D24F1286C12E}"/>
              </a:ext>
            </a:extLst>
          </p:cNvPr>
          <p:cNvSpPr/>
          <p:nvPr/>
        </p:nvSpPr>
        <p:spPr>
          <a:xfrm>
            <a:off x="1568621" y="4741976"/>
            <a:ext cx="130680" cy="119669"/>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7" name="TextBox 66">
            <a:extLst>
              <a:ext uri="{FF2B5EF4-FFF2-40B4-BE49-F238E27FC236}">
                <a16:creationId xmlns:a16="http://schemas.microsoft.com/office/drawing/2014/main" id="{06991AE5-1B30-C3D6-40C1-FF76992923DC}"/>
              </a:ext>
            </a:extLst>
          </p:cNvPr>
          <p:cNvSpPr txBox="1"/>
          <p:nvPr/>
        </p:nvSpPr>
        <p:spPr>
          <a:xfrm>
            <a:off x="5742697" y="641405"/>
            <a:ext cx="5818639" cy="5586914"/>
          </a:xfrm>
          <a:prstGeom prst="rect">
            <a:avLst/>
          </a:prstGeom>
          <a:noFill/>
        </p:spPr>
        <p:txBody>
          <a:bodyPr wrap="square">
            <a:spAutoFit/>
          </a:bodyPr>
          <a:lstStyle/>
          <a:p>
            <a:pPr algn="just">
              <a:lnSpc>
                <a:spcPct val="150000"/>
              </a:lnSpc>
              <a:spcAft>
                <a:spcPts val="800"/>
              </a:spcAft>
            </a:pPr>
            <a:r>
              <a:rPr lang="vi-VN" sz="6000" b="1" i="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 Bão bùng thân bọc lấy thân</a:t>
            </a:r>
            <a:endParaRPr lang="en-SG" sz="60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6000" b="1" i="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Tay ôm tay níu tre gần nhau hơn</a:t>
            </a:r>
            <a:endParaRPr lang="en-SG" sz="60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958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131"/>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176"/>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barn(inVertical)">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7AB64-E2D9-BE46-4DDB-5A28DACD4864}"/>
            </a:ext>
          </a:extLst>
        </p:cNvPr>
        <p:cNvGrpSpPr/>
        <p:nvPr/>
      </p:nvGrpSpPr>
      <p:grpSpPr>
        <a:xfrm>
          <a:off x="0" y="0"/>
          <a:ext cx="0" cy="0"/>
          <a:chOff x="0" y="0"/>
          <a:chExt cx="0" cy="0"/>
        </a:xfrm>
      </p:grpSpPr>
      <p:sp>
        <p:nvSpPr>
          <p:cNvPr id="2" name="Google Shape;1857;p14">
            <a:extLst>
              <a:ext uri="{FF2B5EF4-FFF2-40B4-BE49-F238E27FC236}">
                <a16:creationId xmlns:a16="http://schemas.microsoft.com/office/drawing/2014/main" id="{D098F5F8-2534-6F9F-D90A-BF40FF443AF2}"/>
              </a:ext>
            </a:extLst>
          </p:cNvPr>
          <p:cNvSpPr/>
          <p:nvPr/>
        </p:nvSpPr>
        <p:spPr>
          <a:xfrm rot="10800000">
            <a:off x="5182734" y="121968"/>
            <a:ext cx="6824071" cy="662578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3" name="Google Shape;1858;p14">
            <a:extLst>
              <a:ext uri="{FF2B5EF4-FFF2-40B4-BE49-F238E27FC236}">
                <a16:creationId xmlns:a16="http://schemas.microsoft.com/office/drawing/2014/main" id="{74987EDD-E3BB-D7B6-43A3-E6F51E2359B6}"/>
              </a:ext>
            </a:extLst>
          </p:cNvPr>
          <p:cNvSpPr/>
          <p:nvPr/>
        </p:nvSpPr>
        <p:spPr>
          <a:xfrm rot="10800000" flipH="1">
            <a:off x="452432" y="103731"/>
            <a:ext cx="4293672" cy="446307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4" name="Google Shape;1859;p14">
            <a:extLst>
              <a:ext uri="{FF2B5EF4-FFF2-40B4-BE49-F238E27FC236}">
                <a16:creationId xmlns:a16="http://schemas.microsoft.com/office/drawing/2014/main" id="{8788F69D-E2FE-933C-BB53-65205B6875F0}"/>
              </a:ext>
            </a:extLst>
          </p:cNvPr>
          <p:cNvSpPr/>
          <p:nvPr/>
        </p:nvSpPr>
        <p:spPr>
          <a:xfrm rot="630953" flipH="1">
            <a:off x="640227" y="214619"/>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5" name="Google Shape;1860;p14">
            <a:extLst>
              <a:ext uri="{FF2B5EF4-FFF2-40B4-BE49-F238E27FC236}">
                <a16:creationId xmlns:a16="http://schemas.microsoft.com/office/drawing/2014/main" id="{6F673A97-3295-0C2D-8CBB-B8B5BFA9541F}"/>
              </a:ext>
            </a:extLst>
          </p:cNvPr>
          <p:cNvSpPr/>
          <p:nvPr/>
        </p:nvSpPr>
        <p:spPr>
          <a:xfrm rot="635415" flipH="1">
            <a:off x="71924" y="3182044"/>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6" name="Google Shape;1861;p14">
            <a:extLst>
              <a:ext uri="{FF2B5EF4-FFF2-40B4-BE49-F238E27FC236}">
                <a16:creationId xmlns:a16="http://schemas.microsoft.com/office/drawing/2014/main" id="{6A82FA8A-B9E0-F353-0BD1-B8376A564F2B}"/>
              </a:ext>
            </a:extLst>
          </p:cNvPr>
          <p:cNvSpPr/>
          <p:nvPr/>
        </p:nvSpPr>
        <p:spPr>
          <a:xfrm rot="631667" flipH="1">
            <a:off x="202078" y="273693"/>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7" name="Google Shape;1862;p14">
            <a:extLst>
              <a:ext uri="{FF2B5EF4-FFF2-40B4-BE49-F238E27FC236}">
                <a16:creationId xmlns:a16="http://schemas.microsoft.com/office/drawing/2014/main" id="{5D39BA00-A014-C1FD-14C8-3A6C02A17C74}"/>
              </a:ext>
            </a:extLst>
          </p:cNvPr>
          <p:cNvSpPr/>
          <p:nvPr/>
        </p:nvSpPr>
        <p:spPr>
          <a:xfrm rot="-10164585" flipH="1">
            <a:off x="12299733" y="556092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8" name="Google Shape;1863;p14">
            <a:extLst>
              <a:ext uri="{FF2B5EF4-FFF2-40B4-BE49-F238E27FC236}">
                <a16:creationId xmlns:a16="http://schemas.microsoft.com/office/drawing/2014/main" id="{048056BA-E006-3637-A879-A23B0E672D04}"/>
              </a:ext>
            </a:extLst>
          </p:cNvPr>
          <p:cNvSpPr/>
          <p:nvPr/>
        </p:nvSpPr>
        <p:spPr>
          <a:xfrm rot="-10168333" flipH="1">
            <a:off x="12622421" y="6287850"/>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grpSp>
        <p:nvGrpSpPr>
          <p:cNvPr id="10" name="Google Shape;1867;p14">
            <a:extLst>
              <a:ext uri="{FF2B5EF4-FFF2-40B4-BE49-F238E27FC236}">
                <a16:creationId xmlns:a16="http://schemas.microsoft.com/office/drawing/2014/main" id="{0A990A2E-EEEA-D4E5-8CBB-92170270A691}"/>
              </a:ext>
            </a:extLst>
          </p:cNvPr>
          <p:cNvGrpSpPr/>
          <p:nvPr/>
        </p:nvGrpSpPr>
        <p:grpSpPr>
          <a:xfrm rot="-564852">
            <a:off x="131383" y="451460"/>
            <a:ext cx="240444" cy="360157"/>
            <a:chOff x="1459800" y="1512500"/>
            <a:chExt cx="131625" cy="197100"/>
          </a:xfrm>
        </p:grpSpPr>
        <p:sp>
          <p:nvSpPr>
            <p:cNvPr id="11" name="Google Shape;1868;p14">
              <a:extLst>
                <a:ext uri="{FF2B5EF4-FFF2-40B4-BE49-F238E27FC236}">
                  <a16:creationId xmlns:a16="http://schemas.microsoft.com/office/drawing/2014/main" id="{E066C75F-1048-5C52-5A9E-C9856DBCAEB0}"/>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 name="Google Shape;1869;p14">
              <a:extLst>
                <a:ext uri="{FF2B5EF4-FFF2-40B4-BE49-F238E27FC236}">
                  <a16:creationId xmlns:a16="http://schemas.microsoft.com/office/drawing/2014/main" id="{9C52F431-33ED-A8F5-6D2A-6A524C159DC8}"/>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3" name="Google Shape;1870;p14">
              <a:extLst>
                <a:ext uri="{FF2B5EF4-FFF2-40B4-BE49-F238E27FC236}">
                  <a16:creationId xmlns:a16="http://schemas.microsoft.com/office/drawing/2014/main" id="{338FBA9C-FB96-3ABB-78C2-42DE1599F2E8}"/>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4" name="Google Shape;1871;p14">
              <a:extLst>
                <a:ext uri="{FF2B5EF4-FFF2-40B4-BE49-F238E27FC236}">
                  <a16:creationId xmlns:a16="http://schemas.microsoft.com/office/drawing/2014/main" id="{0361D33A-5A3D-A2E1-D2FF-8D97F3E8D8CC}"/>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5" name="Google Shape;1872;p14">
            <a:extLst>
              <a:ext uri="{FF2B5EF4-FFF2-40B4-BE49-F238E27FC236}">
                <a16:creationId xmlns:a16="http://schemas.microsoft.com/office/drawing/2014/main" id="{01559BA2-AB52-0DF0-69C8-A662557B7DE8}"/>
              </a:ext>
            </a:extLst>
          </p:cNvPr>
          <p:cNvGrpSpPr/>
          <p:nvPr/>
        </p:nvGrpSpPr>
        <p:grpSpPr>
          <a:xfrm>
            <a:off x="12086604" y="4766802"/>
            <a:ext cx="296133" cy="331191"/>
            <a:chOff x="4791500" y="4541438"/>
            <a:chExt cx="163225" cy="182575"/>
          </a:xfrm>
        </p:grpSpPr>
        <p:sp>
          <p:nvSpPr>
            <p:cNvPr id="16" name="Google Shape;1873;p14">
              <a:extLst>
                <a:ext uri="{FF2B5EF4-FFF2-40B4-BE49-F238E27FC236}">
                  <a16:creationId xmlns:a16="http://schemas.microsoft.com/office/drawing/2014/main" id="{9A996E43-4323-2E60-E66C-265EED0BB688}"/>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7" name="Google Shape;1874;p14">
              <a:extLst>
                <a:ext uri="{FF2B5EF4-FFF2-40B4-BE49-F238E27FC236}">
                  <a16:creationId xmlns:a16="http://schemas.microsoft.com/office/drawing/2014/main" id="{453BD5EC-2388-2E2E-6950-C2388D8BBDA7}"/>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8" name="Google Shape;1875;p14">
            <a:extLst>
              <a:ext uri="{FF2B5EF4-FFF2-40B4-BE49-F238E27FC236}">
                <a16:creationId xmlns:a16="http://schemas.microsoft.com/office/drawing/2014/main" id="{6492DD74-69DC-B9AC-1F17-16D5E404D4C1}"/>
              </a:ext>
            </a:extLst>
          </p:cNvPr>
          <p:cNvGrpSpPr/>
          <p:nvPr/>
        </p:nvGrpSpPr>
        <p:grpSpPr>
          <a:xfrm>
            <a:off x="4233496" y="4477344"/>
            <a:ext cx="256688" cy="303621"/>
            <a:chOff x="1824250" y="1008625"/>
            <a:chExt cx="144250" cy="170625"/>
          </a:xfrm>
        </p:grpSpPr>
        <p:sp>
          <p:nvSpPr>
            <p:cNvPr id="19" name="Google Shape;1876;p14">
              <a:extLst>
                <a:ext uri="{FF2B5EF4-FFF2-40B4-BE49-F238E27FC236}">
                  <a16:creationId xmlns:a16="http://schemas.microsoft.com/office/drawing/2014/main" id="{A5EB7AB9-72FA-C333-C0B8-0583255BFB1B}"/>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20" name="Google Shape;1877;p14">
              <a:extLst>
                <a:ext uri="{FF2B5EF4-FFF2-40B4-BE49-F238E27FC236}">
                  <a16:creationId xmlns:a16="http://schemas.microsoft.com/office/drawing/2014/main" id="{F8A8CDD1-5454-34E6-5BC2-6C09A8DDDDF8}"/>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70" name="Google Shape;1927;p14">
            <a:extLst>
              <a:ext uri="{FF2B5EF4-FFF2-40B4-BE49-F238E27FC236}">
                <a16:creationId xmlns:a16="http://schemas.microsoft.com/office/drawing/2014/main" id="{5CDCB4D0-BC32-56E6-11CB-A1BAB37C7C9C}"/>
              </a:ext>
            </a:extLst>
          </p:cNvPr>
          <p:cNvGrpSpPr/>
          <p:nvPr/>
        </p:nvGrpSpPr>
        <p:grpSpPr>
          <a:xfrm rot="-3257869" flipH="1">
            <a:off x="-101052" y="859689"/>
            <a:ext cx="682224" cy="566907"/>
            <a:chOff x="3478568" y="540468"/>
            <a:chExt cx="511644" cy="425160"/>
          </a:xfrm>
        </p:grpSpPr>
        <p:sp>
          <p:nvSpPr>
            <p:cNvPr id="71" name="Google Shape;1928;p14">
              <a:extLst>
                <a:ext uri="{FF2B5EF4-FFF2-40B4-BE49-F238E27FC236}">
                  <a16:creationId xmlns:a16="http://schemas.microsoft.com/office/drawing/2014/main" id="{E60DA3A1-4B45-E369-C749-E203652673EA}"/>
                </a:ext>
              </a:extLst>
            </p:cNvPr>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2" name="Google Shape;1929;p14">
              <a:extLst>
                <a:ext uri="{FF2B5EF4-FFF2-40B4-BE49-F238E27FC236}">
                  <a16:creationId xmlns:a16="http://schemas.microsoft.com/office/drawing/2014/main" id="{B15B0822-AD82-0CF8-1EBB-4322F794ABC9}"/>
                </a:ext>
              </a:extLst>
            </p:cNvPr>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3" name="Google Shape;1930;p14">
              <a:extLst>
                <a:ext uri="{FF2B5EF4-FFF2-40B4-BE49-F238E27FC236}">
                  <a16:creationId xmlns:a16="http://schemas.microsoft.com/office/drawing/2014/main" id="{B276E54C-1276-EAD2-AB9F-0066FDD3E42F}"/>
                </a:ext>
              </a:extLst>
            </p:cNvPr>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4" name="Google Shape;1931;p14">
              <a:extLst>
                <a:ext uri="{FF2B5EF4-FFF2-40B4-BE49-F238E27FC236}">
                  <a16:creationId xmlns:a16="http://schemas.microsoft.com/office/drawing/2014/main" id="{C588F302-6A2A-FC4B-F442-05F5021B8DB6}"/>
                </a:ext>
              </a:extLst>
            </p:cNvPr>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5" name="Google Shape;1932;p14">
              <a:extLst>
                <a:ext uri="{FF2B5EF4-FFF2-40B4-BE49-F238E27FC236}">
                  <a16:creationId xmlns:a16="http://schemas.microsoft.com/office/drawing/2014/main" id="{01F547A6-84B2-FB95-0261-A4DD3F771392}"/>
                </a:ext>
              </a:extLst>
            </p:cNvPr>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6" name="Google Shape;1933;p14">
              <a:extLst>
                <a:ext uri="{FF2B5EF4-FFF2-40B4-BE49-F238E27FC236}">
                  <a16:creationId xmlns:a16="http://schemas.microsoft.com/office/drawing/2014/main" id="{BD74E852-D69D-3C91-793F-0C56F124F974}"/>
                </a:ext>
              </a:extLst>
            </p:cNvPr>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7" name="Google Shape;1934;p14">
              <a:extLst>
                <a:ext uri="{FF2B5EF4-FFF2-40B4-BE49-F238E27FC236}">
                  <a16:creationId xmlns:a16="http://schemas.microsoft.com/office/drawing/2014/main" id="{6140C16F-2C22-65D9-EB00-5A8902C87C3D}"/>
                </a:ext>
              </a:extLst>
            </p:cNvPr>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8" name="Google Shape;1935;p14">
              <a:extLst>
                <a:ext uri="{FF2B5EF4-FFF2-40B4-BE49-F238E27FC236}">
                  <a16:creationId xmlns:a16="http://schemas.microsoft.com/office/drawing/2014/main" id="{E9FF1999-B4EC-362F-D58A-1334A43157BE}"/>
                </a:ext>
              </a:extLst>
            </p:cNvPr>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9" name="Google Shape;1936;p14">
              <a:extLst>
                <a:ext uri="{FF2B5EF4-FFF2-40B4-BE49-F238E27FC236}">
                  <a16:creationId xmlns:a16="http://schemas.microsoft.com/office/drawing/2014/main" id="{1C7F47BD-83F4-8E13-1A4F-A51DCF715E43}"/>
                </a:ext>
              </a:extLst>
            </p:cNvPr>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0" name="Google Shape;1937;p14">
              <a:extLst>
                <a:ext uri="{FF2B5EF4-FFF2-40B4-BE49-F238E27FC236}">
                  <a16:creationId xmlns:a16="http://schemas.microsoft.com/office/drawing/2014/main" id="{8339C442-8DBB-6220-B4F4-2E5601D51755}"/>
                </a:ext>
              </a:extLst>
            </p:cNvPr>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1" name="Google Shape;1938;p14">
              <a:extLst>
                <a:ext uri="{FF2B5EF4-FFF2-40B4-BE49-F238E27FC236}">
                  <a16:creationId xmlns:a16="http://schemas.microsoft.com/office/drawing/2014/main" id="{7864E80B-F0B2-C7D4-E3BB-006C0056A8E4}"/>
                </a:ext>
              </a:extLst>
            </p:cNvPr>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2" name="Google Shape;1939;p14">
              <a:extLst>
                <a:ext uri="{FF2B5EF4-FFF2-40B4-BE49-F238E27FC236}">
                  <a16:creationId xmlns:a16="http://schemas.microsoft.com/office/drawing/2014/main" id="{ADB58A59-955E-E8A7-E3CD-883BB3D7D1B3}"/>
                </a:ext>
              </a:extLst>
            </p:cNvPr>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3" name="Google Shape;1940;p14">
              <a:extLst>
                <a:ext uri="{FF2B5EF4-FFF2-40B4-BE49-F238E27FC236}">
                  <a16:creationId xmlns:a16="http://schemas.microsoft.com/office/drawing/2014/main" id="{E7C5B2E9-45DE-2D09-E292-022233689C84}"/>
                </a:ext>
              </a:extLst>
            </p:cNvPr>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4" name="Google Shape;1941;p14">
              <a:extLst>
                <a:ext uri="{FF2B5EF4-FFF2-40B4-BE49-F238E27FC236}">
                  <a16:creationId xmlns:a16="http://schemas.microsoft.com/office/drawing/2014/main" id="{B608AC86-DA79-64CC-3500-DD523847858B}"/>
                </a:ext>
              </a:extLst>
            </p:cNvPr>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5" name="Google Shape;1942;p14">
              <a:extLst>
                <a:ext uri="{FF2B5EF4-FFF2-40B4-BE49-F238E27FC236}">
                  <a16:creationId xmlns:a16="http://schemas.microsoft.com/office/drawing/2014/main" id="{75DBE7C7-616E-BBCA-D561-59A8A0C5608C}"/>
                </a:ext>
              </a:extLst>
            </p:cNvPr>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86" name="Google Shape;1943;p14">
            <a:extLst>
              <a:ext uri="{FF2B5EF4-FFF2-40B4-BE49-F238E27FC236}">
                <a16:creationId xmlns:a16="http://schemas.microsoft.com/office/drawing/2014/main" id="{4592CAE6-63E5-011C-AA81-1F5FFB6E31C4}"/>
              </a:ext>
            </a:extLst>
          </p:cNvPr>
          <p:cNvGrpSpPr/>
          <p:nvPr/>
        </p:nvGrpSpPr>
        <p:grpSpPr>
          <a:xfrm rot="-5130198">
            <a:off x="43335" y="4038117"/>
            <a:ext cx="973775" cy="926383"/>
            <a:chOff x="435062" y="187598"/>
            <a:chExt cx="730347" cy="694803"/>
          </a:xfrm>
        </p:grpSpPr>
        <p:sp>
          <p:nvSpPr>
            <p:cNvPr id="87" name="Google Shape;1944;p14">
              <a:extLst>
                <a:ext uri="{FF2B5EF4-FFF2-40B4-BE49-F238E27FC236}">
                  <a16:creationId xmlns:a16="http://schemas.microsoft.com/office/drawing/2014/main" id="{83A3EF88-8B2A-56FF-30A5-C9505436D0D7}"/>
                </a:ext>
              </a:extLst>
            </p:cNvPr>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8" name="Google Shape;1945;p14">
              <a:extLst>
                <a:ext uri="{FF2B5EF4-FFF2-40B4-BE49-F238E27FC236}">
                  <a16:creationId xmlns:a16="http://schemas.microsoft.com/office/drawing/2014/main" id="{331D7F9D-E579-1D89-B1C3-5A90005BA10D}"/>
                </a:ext>
              </a:extLst>
            </p:cNvPr>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9" name="Google Shape;1946;p14">
              <a:extLst>
                <a:ext uri="{FF2B5EF4-FFF2-40B4-BE49-F238E27FC236}">
                  <a16:creationId xmlns:a16="http://schemas.microsoft.com/office/drawing/2014/main" id="{B39618F2-BE86-8CA9-FADA-1ADE8448B69F}"/>
                </a:ext>
              </a:extLst>
            </p:cNvPr>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0" name="Google Shape;1947;p14">
              <a:extLst>
                <a:ext uri="{FF2B5EF4-FFF2-40B4-BE49-F238E27FC236}">
                  <a16:creationId xmlns:a16="http://schemas.microsoft.com/office/drawing/2014/main" id="{EEE96B75-2191-2D3E-B879-E1BD691917F5}"/>
                </a:ext>
              </a:extLst>
            </p:cNvPr>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1" name="Google Shape;1948;p14">
              <a:extLst>
                <a:ext uri="{FF2B5EF4-FFF2-40B4-BE49-F238E27FC236}">
                  <a16:creationId xmlns:a16="http://schemas.microsoft.com/office/drawing/2014/main" id="{9C448A2F-289B-F28F-F02F-33D9CA903F81}"/>
                </a:ext>
              </a:extLst>
            </p:cNvPr>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2" name="Google Shape;1949;p14">
              <a:extLst>
                <a:ext uri="{FF2B5EF4-FFF2-40B4-BE49-F238E27FC236}">
                  <a16:creationId xmlns:a16="http://schemas.microsoft.com/office/drawing/2014/main" id="{124938C5-CAB2-6C72-ADF6-30F76D393AB1}"/>
                </a:ext>
              </a:extLst>
            </p:cNvPr>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3" name="Google Shape;1950;p14">
              <a:extLst>
                <a:ext uri="{FF2B5EF4-FFF2-40B4-BE49-F238E27FC236}">
                  <a16:creationId xmlns:a16="http://schemas.microsoft.com/office/drawing/2014/main" id="{049F3BCD-328F-C913-0620-D5F5F659C362}"/>
                </a:ext>
              </a:extLst>
            </p:cNvPr>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4" name="Google Shape;1951;p14">
              <a:extLst>
                <a:ext uri="{FF2B5EF4-FFF2-40B4-BE49-F238E27FC236}">
                  <a16:creationId xmlns:a16="http://schemas.microsoft.com/office/drawing/2014/main" id="{A6DA77E7-D46A-1C77-F906-32EC970E87EB}"/>
                </a:ext>
              </a:extLst>
            </p:cNvPr>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5" name="Google Shape;1952;p14">
              <a:extLst>
                <a:ext uri="{FF2B5EF4-FFF2-40B4-BE49-F238E27FC236}">
                  <a16:creationId xmlns:a16="http://schemas.microsoft.com/office/drawing/2014/main" id="{F688F3F7-33BA-9F1C-D441-B29F9EA45CE3}"/>
                </a:ext>
              </a:extLst>
            </p:cNvPr>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6" name="Google Shape;1953;p14">
              <a:extLst>
                <a:ext uri="{FF2B5EF4-FFF2-40B4-BE49-F238E27FC236}">
                  <a16:creationId xmlns:a16="http://schemas.microsoft.com/office/drawing/2014/main" id="{6AC297A4-DD24-07DE-C7E0-88725F37D238}"/>
                </a:ext>
              </a:extLst>
            </p:cNvPr>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7" name="Google Shape;1954;p14">
              <a:extLst>
                <a:ext uri="{FF2B5EF4-FFF2-40B4-BE49-F238E27FC236}">
                  <a16:creationId xmlns:a16="http://schemas.microsoft.com/office/drawing/2014/main" id="{6B448101-5DDB-57B6-2866-E73FB0FB591B}"/>
                </a:ext>
              </a:extLst>
            </p:cNvPr>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8" name="Google Shape;1955;p14">
              <a:extLst>
                <a:ext uri="{FF2B5EF4-FFF2-40B4-BE49-F238E27FC236}">
                  <a16:creationId xmlns:a16="http://schemas.microsoft.com/office/drawing/2014/main" id="{C5039364-5A9B-D234-D1A3-381EA4B66AD6}"/>
                </a:ext>
              </a:extLst>
            </p:cNvPr>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9" name="Google Shape;1956;p14">
              <a:extLst>
                <a:ext uri="{FF2B5EF4-FFF2-40B4-BE49-F238E27FC236}">
                  <a16:creationId xmlns:a16="http://schemas.microsoft.com/office/drawing/2014/main" id="{7E1688E2-A5DB-B173-E936-1F9A6130EC67}"/>
                </a:ext>
              </a:extLst>
            </p:cNvPr>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0" name="Google Shape;1957;p14">
              <a:extLst>
                <a:ext uri="{FF2B5EF4-FFF2-40B4-BE49-F238E27FC236}">
                  <a16:creationId xmlns:a16="http://schemas.microsoft.com/office/drawing/2014/main" id="{88DFD86B-51D5-8ABC-2011-977A453BF7E3}"/>
                </a:ext>
              </a:extLst>
            </p:cNvPr>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1" name="Google Shape;1958;p14">
              <a:extLst>
                <a:ext uri="{FF2B5EF4-FFF2-40B4-BE49-F238E27FC236}">
                  <a16:creationId xmlns:a16="http://schemas.microsoft.com/office/drawing/2014/main" id="{449E46BB-7D58-CFDB-265F-C476E0D82EC2}"/>
                </a:ext>
              </a:extLst>
            </p:cNvPr>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2" name="Google Shape;1959;p14">
              <a:extLst>
                <a:ext uri="{FF2B5EF4-FFF2-40B4-BE49-F238E27FC236}">
                  <a16:creationId xmlns:a16="http://schemas.microsoft.com/office/drawing/2014/main" id="{16FA2A84-19BF-DB59-A993-ADA8C3E8F953}"/>
                </a:ext>
              </a:extLst>
            </p:cNvPr>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3" name="Google Shape;1960;p14">
              <a:extLst>
                <a:ext uri="{FF2B5EF4-FFF2-40B4-BE49-F238E27FC236}">
                  <a16:creationId xmlns:a16="http://schemas.microsoft.com/office/drawing/2014/main" id="{F9025BBB-2886-FD6D-EB00-92A76812AE8E}"/>
                </a:ext>
              </a:extLst>
            </p:cNvPr>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4" name="Google Shape;1961;p14">
              <a:extLst>
                <a:ext uri="{FF2B5EF4-FFF2-40B4-BE49-F238E27FC236}">
                  <a16:creationId xmlns:a16="http://schemas.microsoft.com/office/drawing/2014/main" id="{0736B73D-52C0-1306-0176-53C896C923AC}"/>
                </a:ext>
              </a:extLst>
            </p:cNvPr>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5" name="Google Shape;1962;p14">
              <a:extLst>
                <a:ext uri="{FF2B5EF4-FFF2-40B4-BE49-F238E27FC236}">
                  <a16:creationId xmlns:a16="http://schemas.microsoft.com/office/drawing/2014/main" id="{574131AD-16D2-755B-36B0-86902FE1521C}"/>
                </a:ext>
              </a:extLst>
            </p:cNvPr>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6" name="Google Shape;1963;p14">
              <a:extLst>
                <a:ext uri="{FF2B5EF4-FFF2-40B4-BE49-F238E27FC236}">
                  <a16:creationId xmlns:a16="http://schemas.microsoft.com/office/drawing/2014/main" id="{7B461286-FC80-DA51-95D6-D133AF9B34B5}"/>
                </a:ext>
              </a:extLst>
            </p:cNvPr>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7" name="Google Shape;1964;p14">
              <a:extLst>
                <a:ext uri="{FF2B5EF4-FFF2-40B4-BE49-F238E27FC236}">
                  <a16:creationId xmlns:a16="http://schemas.microsoft.com/office/drawing/2014/main" id="{AC5DEF60-3F06-663C-99A8-EF4E3214D1C8}"/>
                </a:ext>
              </a:extLst>
            </p:cNvPr>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8" name="Google Shape;1965;p14">
              <a:extLst>
                <a:ext uri="{FF2B5EF4-FFF2-40B4-BE49-F238E27FC236}">
                  <a16:creationId xmlns:a16="http://schemas.microsoft.com/office/drawing/2014/main" id="{EBAB778B-6FD4-5926-E435-B6BE4C7AB13D}"/>
                </a:ext>
              </a:extLst>
            </p:cNvPr>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9" name="Google Shape;1966;p14">
              <a:extLst>
                <a:ext uri="{FF2B5EF4-FFF2-40B4-BE49-F238E27FC236}">
                  <a16:creationId xmlns:a16="http://schemas.microsoft.com/office/drawing/2014/main" id="{338C96F2-EA9A-7A18-97E1-97A475C32413}"/>
                </a:ext>
              </a:extLst>
            </p:cNvPr>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0" name="Google Shape;1967;p14">
              <a:extLst>
                <a:ext uri="{FF2B5EF4-FFF2-40B4-BE49-F238E27FC236}">
                  <a16:creationId xmlns:a16="http://schemas.microsoft.com/office/drawing/2014/main" id="{CEC259D1-D364-780C-C5A6-0735F44F92E0}"/>
                </a:ext>
              </a:extLst>
            </p:cNvPr>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1" name="Google Shape;1968;p14">
              <a:extLst>
                <a:ext uri="{FF2B5EF4-FFF2-40B4-BE49-F238E27FC236}">
                  <a16:creationId xmlns:a16="http://schemas.microsoft.com/office/drawing/2014/main" id="{575D58F4-0D88-3F7B-A234-40E713EA5655}"/>
                </a:ext>
              </a:extLst>
            </p:cNvPr>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2" name="Google Shape;1969;p14">
              <a:extLst>
                <a:ext uri="{FF2B5EF4-FFF2-40B4-BE49-F238E27FC236}">
                  <a16:creationId xmlns:a16="http://schemas.microsoft.com/office/drawing/2014/main" id="{81400932-EB04-E9CA-3B7E-750A90442A16}"/>
                </a:ext>
              </a:extLst>
            </p:cNvPr>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3" name="Google Shape;1970;p14">
              <a:extLst>
                <a:ext uri="{FF2B5EF4-FFF2-40B4-BE49-F238E27FC236}">
                  <a16:creationId xmlns:a16="http://schemas.microsoft.com/office/drawing/2014/main" id="{A1CD1E36-B9DA-69F5-76FC-41485291F783}"/>
                </a:ext>
              </a:extLst>
            </p:cNvPr>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17" name="Google Shape;1974;p14">
            <a:extLst>
              <a:ext uri="{FF2B5EF4-FFF2-40B4-BE49-F238E27FC236}">
                <a16:creationId xmlns:a16="http://schemas.microsoft.com/office/drawing/2014/main" id="{C04B65D7-01FC-5DB6-E477-4646C6A1B4BA}"/>
              </a:ext>
            </a:extLst>
          </p:cNvPr>
          <p:cNvGrpSpPr/>
          <p:nvPr/>
        </p:nvGrpSpPr>
        <p:grpSpPr>
          <a:xfrm rot="1156882">
            <a:off x="11835591" y="6566295"/>
            <a:ext cx="240444" cy="360156"/>
            <a:chOff x="1459800" y="1512500"/>
            <a:chExt cx="131625" cy="197100"/>
          </a:xfrm>
        </p:grpSpPr>
        <p:sp>
          <p:nvSpPr>
            <p:cNvPr id="118" name="Google Shape;1975;p14">
              <a:extLst>
                <a:ext uri="{FF2B5EF4-FFF2-40B4-BE49-F238E27FC236}">
                  <a16:creationId xmlns:a16="http://schemas.microsoft.com/office/drawing/2014/main" id="{D0B25ED2-11B9-A2D6-8397-4039AB426256}"/>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9" name="Google Shape;1976;p14">
              <a:extLst>
                <a:ext uri="{FF2B5EF4-FFF2-40B4-BE49-F238E27FC236}">
                  <a16:creationId xmlns:a16="http://schemas.microsoft.com/office/drawing/2014/main" id="{69AD3957-E990-877D-6C97-3E70A790519A}"/>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0" name="Google Shape;1977;p14">
              <a:extLst>
                <a:ext uri="{FF2B5EF4-FFF2-40B4-BE49-F238E27FC236}">
                  <a16:creationId xmlns:a16="http://schemas.microsoft.com/office/drawing/2014/main" id="{74AA62A8-24C7-82EA-ED89-01F4F657D7B6}"/>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1" name="Google Shape;1978;p14">
              <a:extLst>
                <a:ext uri="{FF2B5EF4-FFF2-40B4-BE49-F238E27FC236}">
                  <a16:creationId xmlns:a16="http://schemas.microsoft.com/office/drawing/2014/main" id="{FEAA25FC-77F4-FFCD-D5CC-0402BDBCA359}"/>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sp>
        <p:nvSpPr>
          <p:cNvPr id="122" name="Google Shape;1979;p14">
            <a:extLst>
              <a:ext uri="{FF2B5EF4-FFF2-40B4-BE49-F238E27FC236}">
                <a16:creationId xmlns:a16="http://schemas.microsoft.com/office/drawing/2014/main" id="{4FF969D2-C983-09D2-64CB-DBCFC54A7019}"/>
              </a:ext>
            </a:extLst>
          </p:cNvPr>
          <p:cNvSpPr/>
          <p:nvPr/>
        </p:nvSpPr>
        <p:spPr>
          <a:xfrm rot="-10164585" flipH="1">
            <a:off x="3660560" y="4455552"/>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3" name="Google Shape;1980;p14">
            <a:extLst>
              <a:ext uri="{FF2B5EF4-FFF2-40B4-BE49-F238E27FC236}">
                <a16:creationId xmlns:a16="http://schemas.microsoft.com/office/drawing/2014/main" id="{7790742C-787A-50D6-BAF2-E4631B2C97F7}"/>
              </a:ext>
            </a:extLst>
          </p:cNvPr>
          <p:cNvSpPr/>
          <p:nvPr/>
        </p:nvSpPr>
        <p:spPr>
          <a:xfrm rot="-630953">
            <a:off x="11666035" y="-352061"/>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4" name="Google Shape;1981;p14">
            <a:extLst>
              <a:ext uri="{FF2B5EF4-FFF2-40B4-BE49-F238E27FC236}">
                <a16:creationId xmlns:a16="http://schemas.microsoft.com/office/drawing/2014/main" id="{5A4BE10D-7B62-F824-7E60-E1872D055092}"/>
              </a:ext>
            </a:extLst>
          </p:cNvPr>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5" name="Google Shape;1982;p14">
            <a:extLst>
              <a:ext uri="{FF2B5EF4-FFF2-40B4-BE49-F238E27FC236}">
                <a16:creationId xmlns:a16="http://schemas.microsoft.com/office/drawing/2014/main" id="{D40DF931-1641-043F-EDCD-4FF2143D3F6C}"/>
              </a:ext>
            </a:extLst>
          </p:cNvPr>
          <p:cNvSpPr/>
          <p:nvPr/>
        </p:nvSpPr>
        <p:spPr>
          <a:xfrm rot="-631667">
            <a:off x="11453098" y="850993"/>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6" name="Google Shape;1983;p14">
            <a:extLst>
              <a:ext uri="{FF2B5EF4-FFF2-40B4-BE49-F238E27FC236}">
                <a16:creationId xmlns:a16="http://schemas.microsoft.com/office/drawing/2014/main" id="{B5976D3A-79B0-02A0-3BE6-A8774583705D}"/>
              </a:ext>
            </a:extLst>
          </p:cNvPr>
          <p:cNvSpPr/>
          <p:nvPr/>
        </p:nvSpPr>
        <p:spPr>
          <a:xfrm rot="10169047">
            <a:off x="4497533" y="4624012"/>
            <a:ext cx="570012" cy="566035"/>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15" name="TextBox 114">
            <a:extLst>
              <a:ext uri="{FF2B5EF4-FFF2-40B4-BE49-F238E27FC236}">
                <a16:creationId xmlns:a16="http://schemas.microsoft.com/office/drawing/2014/main" id="{AA531857-6B38-01BB-9559-A8A4A7EB4E39}"/>
              </a:ext>
            </a:extLst>
          </p:cNvPr>
          <p:cNvSpPr txBox="1"/>
          <p:nvPr/>
        </p:nvSpPr>
        <p:spPr>
          <a:xfrm>
            <a:off x="417790" y="1384023"/>
            <a:ext cx="4407811" cy="1015663"/>
          </a:xfrm>
          <a:prstGeom prst="rect">
            <a:avLst/>
          </a:prstGeom>
          <a:noFill/>
        </p:spPr>
        <p:txBody>
          <a:bodyPr wrap="square">
            <a:spAutoFit/>
          </a:bodyPr>
          <a:lstStyle/>
          <a:p>
            <a:pPr algn="ctr" defTabSz="914377">
              <a:defRPr/>
            </a:pPr>
            <a:r>
              <a:rPr lang="en-US" sz="6000" b="1" kern="0" dirty="0">
                <a:solidFill>
                  <a:schemeClr val="accent1">
                    <a:lumMod val="75000"/>
                  </a:schemeClr>
                </a:solidFill>
                <a:latin typeface="Times New Roman" panose="02020603050405020304" pitchFamily="18" charset="0"/>
                <a:cs typeface="Arial"/>
                <a:sym typeface="Arial"/>
              </a:rPr>
              <a:t>ĐIỆP NGỮ</a:t>
            </a:r>
            <a:endParaRPr lang="en-SG" sz="12800" b="1" dirty="0">
              <a:solidFill>
                <a:schemeClr val="accent1">
                  <a:lumMod val="75000"/>
                </a:schemeClr>
              </a:solidFill>
              <a:latin typeface="Arial"/>
              <a:cs typeface="Arial"/>
              <a:sym typeface="Arial"/>
            </a:endParaRPr>
          </a:p>
        </p:txBody>
      </p:sp>
      <p:grpSp>
        <p:nvGrpSpPr>
          <p:cNvPr id="127" name="Google Shape;2163;p66">
            <a:extLst>
              <a:ext uri="{FF2B5EF4-FFF2-40B4-BE49-F238E27FC236}">
                <a16:creationId xmlns:a16="http://schemas.microsoft.com/office/drawing/2014/main" id="{163CD7F6-F413-CC6F-9628-11B74A55E0CC}"/>
              </a:ext>
            </a:extLst>
          </p:cNvPr>
          <p:cNvGrpSpPr/>
          <p:nvPr/>
        </p:nvGrpSpPr>
        <p:grpSpPr>
          <a:xfrm>
            <a:off x="11243936" y="78969"/>
            <a:ext cx="872025" cy="968767"/>
            <a:chOff x="2832275" y="1612375"/>
            <a:chExt cx="797300" cy="922575"/>
          </a:xfrm>
        </p:grpSpPr>
        <p:sp>
          <p:nvSpPr>
            <p:cNvPr id="128" name="Google Shape;2164;p66">
              <a:extLst>
                <a:ext uri="{FF2B5EF4-FFF2-40B4-BE49-F238E27FC236}">
                  <a16:creationId xmlns:a16="http://schemas.microsoft.com/office/drawing/2014/main" id="{61E91764-2EEE-4FC8-086A-DAA1F32149AF}"/>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29" name="Google Shape;2165;p66">
              <a:extLst>
                <a:ext uri="{FF2B5EF4-FFF2-40B4-BE49-F238E27FC236}">
                  <a16:creationId xmlns:a16="http://schemas.microsoft.com/office/drawing/2014/main" id="{5FDB7AA3-8E55-ACB9-776F-4971F9B7F066}"/>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3" name="Google Shape;2166;p66">
              <a:extLst>
                <a:ext uri="{FF2B5EF4-FFF2-40B4-BE49-F238E27FC236}">
                  <a16:creationId xmlns:a16="http://schemas.microsoft.com/office/drawing/2014/main" id="{230D62D6-07D8-FF4A-F4C6-E8DCB0EBB4BD}"/>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4" name="Google Shape;2167;p66">
              <a:extLst>
                <a:ext uri="{FF2B5EF4-FFF2-40B4-BE49-F238E27FC236}">
                  <a16:creationId xmlns:a16="http://schemas.microsoft.com/office/drawing/2014/main" id="{C2993D0C-6AD0-3BC9-F3E2-9F1B7F227C23}"/>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5" name="Google Shape;2168;p66">
              <a:extLst>
                <a:ext uri="{FF2B5EF4-FFF2-40B4-BE49-F238E27FC236}">
                  <a16:creationId xmlns:a16="http://schemas.microsoft.com/office/drawing/2014/main" id="{032E0AEA-55B5-2C07-9366-ACFA862846B1}"/>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6" name="Google Shape;2169;p66">
              <a:extLst>
                <a:ext uri="{FF2B5EF4-FFF2-40B4-BE49-F238E27FC236}">
                  <a16:creationId xmlns:a16="http://schemas.microsoft.com/office/drawing/2014/main" id="{9B03E6FE-0296-9A22-303F-7F0A88C754A9}"/>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7" name="Google Shape;2170;p66">
              <a:extLst>
                <a:ext uri="{FF2B5EF4-FFF2-40B4-BE49-F238E27FC236}">
                  <a16:creationId xmlns:a16="http://schemas.microsoft.com/office/drawing/2014/main" id="{D02DB323-6C6C-374A-7DDC-A70AE0961E8E}"/>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8" name="Google Shape;2171;p66">
              <a:extLst>
                <a:ext uri="{FF2B5EF4-FFF2-40B4-BE49-F238E27FC236}">
                  <a16:creationId xmlns:a16="http://schemas.microsoft.com/office/drawing/2014/main" id="{8DCF737D-841F-D856-C51B-665ECEBE6363}"/>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9" name="Google Shape;2172;p66">
              <a:extLst>
                <a:ext uri="{FF2B5EF4-FFF2-40B4-BE49-F238E27FC236}">
                  <a16:creationId xmlns:a16="http://schemas.microsoft.com/office/drawing/2014/main" id="{5DB596B1-F93D-74E5-A803-574DF9983D72}"/>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0" name="Google Shape;2173;p66">
              <a:extLst>
                <a:ext uri="{FF2B5EF4-FFF2-40B4-BE49-F238E27FC236}">
                  <a16:creationId xmlns:a16="http://schemas.microsoft.com/office/drawing/2014/main" id="{A4E7A165-C276-6EEF-A5FA-686A9984D155}"/>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1" name="Google Shape;2174;p66">
              <a:extLst>
                <a:ext uri="{FF2B5EF4-FFF2-40B4-BE49-F238E27FC236}">
                  <a16:creationId xmlns:a16="http://schemas.microsoft.com/office/drawing/2014/main" id="{5CD3B9CE-AF91-8EC2-0008-B82681C2B129}"/>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2" name="Google Shape;2175;p66">
              <a:extLst>
                <a:ext uri="{FF2B5EF4-FFF2-40B4-BE49-F238E27FC236}">
                  <a16:creationId xmlns:a16="http://schemas.microsoft.com/office/drawing/2014/main" id="{B76E0B42-A490-CA5E-9084-F2E1CF2890BB}"/>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3" name="Google Shape;2176;p66">
              <a:extLst>
                <a:ext uri="{FF2B5EF4-FFF2-40B4-BE49-F238E27FC236}">
                  <a16:creationId xmlns:a16="http://schemas.microsoft.com/office/drawing/2014/main" id="{82D7577D-DAF2-0255-FF42-23B0D40D7773}"/>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grpSp>
      <p:pic>
        <p:nvPicPr>
          <p:cNvPr id="131" name="Picture 14" descr="kim phut">
            <a:extLst>
              <a:ext uri="{FF2B5EF4-FFF2-40B4-BE49-F238E27FC236}">
                <a16:creationId xmlns:a16="http://schemas.microsoft.com/office/drawing/2014/main" id="{068348FC-EBC0-5090-DDA4-F162B4BE409B}"/>
              </a:ext>
            </a:extLst>
          </p:cNvPr>
          <p:cNvPicPr>
            <a:picLocks noChangeAspect="1" noChangeArrowheads="1"/>
          </p:cNvPicPr>
          <p:nvPr/>
        </p:nvPicPr>
        <p:blipFill>
          <a:blip r:embed="rId3" cstate="print"/>
          <a:srcRect/>
          <a:stretch>
            <a:fillRect/>
          </a:stretch>
        </p:blipFill>
        <p:spPr bwMode="auto">
          <a:xfrm>
            <a:off x="3770883" y="5534666"/>
            <a:ext cx="1143000" cy="1075765"/>
          </a:xfrm>
          <a:prstGeom prst="rect">
            <a:avLst/>
          </a:prstGeom>
          <a:noFill/>
          <a:ln w="9525">
            <a:noFill/>
            <a:miter lim="800000"/>
            <a:headEnd/>
            <a:tailEnd/>
          </a:ln>
        </p:spPr>
      </p:pic>
      <p:pic>
        <p:nvPicPr>
          <p:cNvPr id="132" name="Picture 131" descr="dongho1">
            <a:extLst>
              <a:ext uri="{FF2B5EF4-FFF2-40B4-BE49-F238E27FC236}">
                <a16:creationId xmlns:a16="http://schemas.microsoft.com/office/drawing/2014/main" id="{D07B7F34-9065-B406-9153-5B340359B110}"/>
              </a:ext>
            </a:extLst>
          </p:cNvPr>
          <p:cNvPicPr>
            <a:picLocks noChangeAspect="1" noChangeArrowheads="1"/>
          </p:cNvPicPr>
          <p:nvPr/>
        </p:nvPicPr>
        <p:blipFill>
          <a:blip r:embed="rId4" cstate="print"/>
          <a:srcRect/>
          <a:stretch>
            <a:fillRect/>
          </a:stretch>
        </p:blipFill>
        <p:spPr bwMode="auto">
          <a:xfrm>
            <a:off x="3466083" y="5077466"/>
            <a:ext cx="1752600" cy="1768573"/>
          </a:xfrm>
          <a:prstGeom prst="rect">
            <a:avLst/>
          </a:prstGeom>
          <a:noFill/>
        </p:spPr>
      </p:pic>
      <p:sp>
        <p:nvSpPr>
          <p:cNvPr id="176" name="Cloud 175">
            <a:extLst>
              <a:ext uri="{FF2B5EF4-FFF2-40B4-BE49-F238E27FC236}">
                <a16:creationId xmlns:a16="http://schemas.microsoft.com/office/drawing/2014/main" id="{56DF7F43-E97B-FBE4-7646-0947262C1B2E}"/>
              </a:ext>
            </a:extLst>
          </p:cNvPr>
          <p:cNvSpPr/>
          <p:nvPr/>
        </p:nvSpPr>
        <p:spPr>
          <a:xfrm>
            <a:off x="3466083" y="3955839"/>
            <a:ext cx="1752600" cy="914400"/>
          </a:xfrm>
          <a:prstGeom prst="cloud">
            <a:avLst/>
          </a:prstGeom>
          <a:solidFill>
            <a:sysClr val="window" lastClr="FFFFFF"/>
          </a:solidFill>
          <a:ln w="25400" cap="flat" cmpd="sng" algn="ctr">
            <a:solidFill>
              <a:srgbClr val="C0504D"/>
            </a:solidFill>
            <a:prstDash val="solid"/>
          </a:ln>
          <a:effectLst/>
        </p:spPr>
        <p:txBody>
          <a:bodyPr rtlCol="0" anchor="ctr"/>
          <a:lstStyle/>
          <a:p>
            <a:pPr algn="ctr" defTabSz="914377">
              <a:defRPr/>
            </a:pPr>
            <a:r>
              <a:rPr lang="en-US" kern="0" dirty="0">
                <a:solidFill>
                  <a:srgbClr val="FF0000"/>
                </a:solidFill>
                <a:latin typeface="Times New Roman" pitchFamily="18" charset="0"/>
                <a:cs typeface="Times New Roman" pitchFamily="18" charset="0"/>
                <a:sym typeface="Arial"/>
              </a:rPr>
              <a:t>HẾT GIỜ</a:t>
            </a:r>
          </a:p>
        </p:txBody>
      </p:sp>
      <p:sp>
        <p:nvSpPr>
          <p:cNvPr id="21" name="Google Shape;763;p46">
            <a:extLst>
              <a:ext uri="{FF2B5EF4-FFF2-40B4-BE49-F238E27FC236}">
                <a16:creationId xmlns:a16="http://schemas.microsoft.com/office/drawing/2014/main" id="{3EF38D24-2662-17CF-480A-FD4596AA2E2F}"/>
              </a:ext>
            </a:extLst>
          </p:cNvPr>
          <p:cNvSpPr/>
          <p:nvPr/>
        </p:nvSpPr>
        <p:spPr>
          <a:xfrm>
            <a:off x="987391" y="6425249"/>
            <a:ext cx="594599" cy="653695"/>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rgbClr val="53887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微软雅黑"/>
              <a:cs typeface="Arial"/>
              <a:sym typeface="Arial"/>
            </a:endParaRPr>
          </a:p>
        </p:txBody>
      </p:sp>
      <p:sp>
        <p:nvSpPr>
          <p:cNvPr id="23" name="Google Shape;994;p31">
            <a:extLst>
              <a:ext uri="{FF2B5EF4-FFF2-40B4-BE49-F238E27FC236}">
                <a16:creationId xmlns:a16="http://schemas.microsoft.com/office/drawing/2014/main" id="{25711D6F-1DF7-688B-AD2F-5449672633BC}"/>
              </a:ext>
            </a:extLst>
          </p:cNvPr>
          <p:cNvSpPr/>
          <p:nvPr/>
        </p:nvSpPr>
        <p:spPr>
          <a:xfrm>
            <a:off x="2750220" y="3306516"/>
            <a:ext cx="755947" cy="828361"/>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995;p31">
            <a:extLst>
              <a:ext uri="{FF2B5EF4-FFF2-40B4-BE49-F238E27FC236}">
                <a16:creationId xmlns:a16="http://schemas.microsoft.com/office/drawing/2014/main" id="{BD6C98BE-F205-BD59-6048-D9CDD725A7BE}"/>
              </a:ext>
            </a:extLst>
          </p:cNvPr>
          <p:cNvSpPr/>
          <p:nvPr/>
        </p:nvSpPr>
        <p:spPr>
          <a:xfrm>
            <a:off x="2977831" y="3649886"/>
            <a:ext cx="216645" cy="493130"/>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96;p31">
            <a:extLst>
              <a:ext uri="{FF2B5EF4-FFF2-40B4-BE49-F238E27FC236}">
                <a16:creationId xmlns:a16="http://schemas.microsoft.com/office/drawing/2014/main" id="{CCF5688D-8201-F289-6564-4705BA8B7483}"/>
              </a:ext>
            </a:extLst>
          </p:cNvPr>
          <p:cNvSpPr/>
          <p:nvPr/>
        </p:nvSpPr>
        <p:spPr>
          <a:xfrm>
            <a:off x="3247856" y="3595380"/>
            <a:ext cx="46974" cy="527464"/>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97;p31">
            <a:extLst>
              <a:ext uri="{FF2B5EF4-FFF2-40B4-BE49-F238E27FC236}">
                <a16:creationId xmlns:a16="http://schemas.microsoft.com/office/drawing/2014/main" id="{C805729B-3B68-11B6-AC7B-D13D16CDB945}"/>
              </a:ext>
            </a:extLst>
          </p:cNvPr>
          <p:cNvSpPr/>
          <p:nvPr/>
        </p:nvSpPr>
        <p:spPr>
          <a:xfrm>
            <a:off x="3195596" y="4219824"/>
            <a:ext cx="135220" cy="85683"/>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98;p31">
            <a:extLst>
              <a:ext uri="{FF2B5EF4-FFF2-40B4-BE49-F238E27FC236}">
                <a16:creationId xmlns:a16="http://schemas.microsoft.com/office/drawing/2014/main" id="{72D5132A-F276-311F-08CF-F24A84B5DAB4}"/>
              </a:ext>
            </a:extLst>
          </p:cNvPr>
          <p:cNvSpPr/>
          <p:nvPr/>
        </p:nvSpPr>
        <p:spPr>
          <a:xfrm>
            <a:off x="3078577" y="4078220"/>
            <a:ext cx="327985" cy="150108"/>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99;p31">
            <a:extLst>
              <a:ext uri="{FF2B5EF4-FFF2-40B4-BE49-F238E27FC236}">
                <a16:creationId xmlns:a16="http://schemas.microsoft.com/office/drawing/2014/main" id="{2A2CF2F1-6758-CFDB-B456-F815EB7E76BC}"/>
              </a:ext>
            </a:extLst>
          </p:cNvPr>
          <p:cNvSpPr/>
          <p:nvPr/>
        </p:nvSpPr>
        <p:spPr>
          <a:xfrm>
            <a:off x="3119083" y="4163885"/>
            <a:ext cx="281800" cy="128872"/>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00;p31">
            <a:extLst>
              <a:ext uri="{FF2B5EF4-FFF2-40B4-BE49-F238E27FC236}">
                <a16:creationId xmlns:a16="http://schemas.microsoft.com/office/drawing/2014/main" id="{EC53CE9A-D8E9-C0E9-98DC-E0F333F3F662}"/>
              </a:ext>
            </a:extLst>
          </p:cNvPr>
          <p:cNvSpPr/>
          <p:nvPr/>
        </p:nvSpPr>
        <p:spPr>
          <a:xfrm>
            <a:off x="2991844" y="3093066"/>
            <a:ext cx="32214" cy="96301"/>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01;p31">
            <a:extLst>
              <a:ext uri="{FF2B5EF4-FFF2-40B4-BE49-F238E27FC236}">
                <a16:creationId xmlns:a16="http://schemas.microsoft.com/office/drawing/2014/main" id="{24E6F6B2-777B-B7D2-59D3-60AA7E266710}"/>
              </a:ext>
            </a:extLst>
          </p:cNvPr>
          <p:cNvSpPr/>
          <p:nvPr/>
        </p:nvSpPr>
        <p:spPr>
          <a:xfrm>
            <a:off x="2788093" y="3168808"/>
            <a:ext cx="60987" cy="86051"/>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002;p31">
            <a:extLst>
              <a:ext uri="{FF2B5EF4-FFF2-40B4-BE49-F238E27FC236}">
                <a16:creationId xmlns:a16="http://schemas.microsoft.com/office/drawing/2014/main" id="{10CF03DB-F949-14ED-BFE4-FFEBBFB13D76}"/>
              </a:ext>
            </a:extLst>
          </p:cNvPr>
          <p:cNvSpPr/>
          <p:nvPr/>
        </p:nvSpPr>
        <p:spPr>
          <a:xfrm>
            <a:off x="2622213" y="3302623"/>
            <a:ext cx="83727" cy="67275"/>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003;p31">
            <a:extLst>
              <a:ext uri="{FF2B5EF4-FFF2-40B4-BE49-F238E27FC236}">
                <a16:creationId xmlns:a16="http://schemas.microsoft.com/office/drawing/2014/main" id="{47C2A2CA-DEE8-5A5D-0BE6-6107F43A81A2}"/>
              </a:ext>
            </a:extLst>
          </p:cNvPr>
          <p:cNvSpPr/>
          <p:nvPr/>
        </p:nvSpPr>
        <p:spPr>
          <a:xfrm>
            <a:off x="2512016" y="3479276"/>
            <a:ext cx="98860" cy="42842"/>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004;p31">
            <a:extLst>
              <a:ext uri="{FF2B5EF4-FFF2-40B4-BE49-F238E27FC236}">
                <a16:creationId xmlns:a16="http://schemas.microsoft.com/office/drawing/2014/main" id="{4BD9F649-36DD-05A7-4942-5CD8D139A193}"/>
              </a:ext>
            </a:extLst>
          </p:cNvPr>
          <p:cNvSpPr/>
          <p:nvPr/>
        </p:nvSpPr>
        <p:spPr>
          <a:xfrm>
            <a:off x="2469209" y="3679978"/>
            <a:ext cx="104934" cy="14881"/>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05;p31">
            <a:extLst>
              <a:ext uri="{FF2B5EF4-FFF2-40B4-BE49-F238E27FC236}">
                <a16:creationId xmlns:a16="http://schemas.microsoft.com/office/drawing/2014/main" id="{D6A9602B-296A-B685-6CAD-3E7CC2E741F0}"/>
              </a:ext>
            </a:extLst>
          </p:cNvPr>
          <p:cNvSpPr/>
          <p:nvPr/>
        </p:nvSpPr>
        <p:spPr>
          <a:xfrm>
            <a:off x="2498376" y="3857329"/>
            <a:ext cx="101141" cy="37552"/>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06;p31">
            <a:extLst>
              <a:ext uri="{FF2B5EF4-FFF2-40B4-BE49-F238E27FC236}">
                <a16:creationId xmlns:a16="http://schemas.microsoft.com/office/drawing/2014/main" id="{CF89A753-76BC-57D9-DD86-8CAA767AC5C9}"/>
              </a:ext>
            </a:extLst>
          </p:cNvPr>
          <p:cNvSpPr/>
          <p:nvPr/>
        </p:nvSpPr>
        <p:spPr>
          <a:xfrm>
            <a:off x="3199763" y="3083512"/>
            <a:ext cx="23487" cy="97716"/>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07;p31">
            <a:extLst>
              <a:ext uri="{FF2B5EF4-FFF2-40B4-BE49-F238E27FC236}">
                <a16:creationId xmlns:a16="http://schemas.microsoft.com/office/drawing/2014/main" id="{D6B49ED1-4417-F460-B24D-C49BE6BB4D21}"/>
              </a:ext>
            </a:extLst>
          </p:cNvPr>
          <p:cNvSpPr/>
          <p:nvPr/>
        </p:nvSpPr>
        <p:spPr>
          <a:xfrm>
            <a:off x="3380402" y="3140499"/>
            <a:ext cx="53048" cy="899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08;p31">
            <a:extLst>
              <a:ext uri="{FF2B5EF4-FFF2-40B4-BE49-F238E27FC236}">
                <a16:creationId xmlns:a16="http://schemas.microsoft.com/office/drawing/2014/main" id="{40404CA1-BC0A-8242-AD13-1084141D0350}"/>
              </a:ext>
            </a:extLst>
          </p:cNvPr>
          <p:cNvSpPr/>
          <p:nvPr/>
        </p:nvSpPr>
        <p:spPr>
          <a:xfrm>
            <a:off x="3534548" y="3258734"/>
            <a:ext cx="78027" cy="73301"/>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09;p31">
            <a:extLst>
              <a:ext uri="{FF2B5EF4-FFF2-40B4-BE49-F238E27FC236}">
                <a16:creationId xmlns:a16="http://schemas.microsoft.com/office/drawing/2014/main" id="{257E8A67-6BC6-A16D-3DC1-460AF97B1F86}"/>
              </a:ext>
            </a:extLst>
          </p:cNvPr>
          <p:cNvSpPr/>
          <p:nvPr/>
        </p:nvSpPr>
        <p:spPr>
          <a:xfrm>
            <a:off x="3644747" y="3425099"/>
            <a:ext cx="95459" cy="50301"/>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10;p31">
            <a:extLst>
              <a:ext uri="{FF2B5EF4-FFF2-40B4-BE49-F238E27FC236}">
                <a16:creationId xmlns:a16="http://schemas.microsoft.com/office/drawing/2014/main" id="{4A598C1A-DE20-02DF-3D99-E971A2236FE9}"/>
              </a:ext>
            </a:extLst>
          </p:cNvPr>
          <p:cNvSpPr/>
          <p:nvPr/>
        </p:nvSpPr>
        <p:spPr>
          <a:xfrm>
            <a:off x="3698912" y="3621208"/>
            <a:ext cx="104540" cy="2269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011;p31">
            <a:extLst>
              <a:ext uri="{FF2B5EF4-FFF2-40B4-BE49-F238E27FC236}">
                <a16:creationId xmlns:a16="http://schemas.microsoft.com/office/drawing/2014/main" id="{6F147AB4-33DE-D347-192A-F7AC4A544B64}"/>
              </a:ext>
            </a:extLst>
          </p:cNvPr>
          <p:cNvSpPr/>
          <p:nvPr/>
        </p:nvSpPr>
        <p:spPr>
          <a:xfrm>
            <a:off x="1308432" y="5346593"/>
            <a:ext cx="1378543" cy="1511407"/>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12;p31">
            <a:extLst>
              <a:ext uri="{FF2B5EF4-FFF2-40B4-BE49-F238E27FC236}">
                <a16:creationId xmlns:a16="http://schemas.microsoft.com/office/drawing/2014/main" id="{5063CAC7-95F5-1EA6-7530-213DBC057F32}"/>
              </a:ext>
            </a:extLst>
          </p:cNvPr>
          <p:cNvSpPr/>
          <p:nvPr/>
        </p:nvSpPr>
        <p:spPr>
          <a:xfrm>
            <a:off x="1611021" y="5806434"/>
            <a:ext cx="927507" cy="927471"/>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13;p31">
            <a:extLst>
              <a:ext uri="{FF2B5EF4-FFF2-40B4-BE49-F238E27FC236}">
                <a16:creationId xmlns:a16="http://schemas.microsoft.com/office/drawing/2014/main" id="{B50179C6-DDA5-BBFB-DB15-4C3E38ED776B}"/>
              </a:ext>
            </a:extLst>
          </p:cNvPr>
          <p:cNvSpPr/>
          <p:nvPr/>
        </p:nvSpPr>
        <p:spPr>
          <a:xfrm>
            <a:off x="1567096" y="5688896"/>
            <a:ext cx="927113" cy="92749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14;p31">
            <a:extLst>
              <a:ext uri="{FF2B5EF4-FFF2-40B4-BE49-F238E27FC236}">
                <a16:creationId xmlns:a16="http://schemas.microsoft.com/office/drawing/2014/main" id="{CCFC4BD4-075E-1FAB-1699-F93D5F82D183}"/>
              </a:ext>
            </a:extLst>
          </p:cNvPr>
          <p:cNvSpPr/>
          <p:nvPr/>
        </p:nvSpPr>
        <p:spPr>
          <a:xfrm>
            <a:off x="1576175" y="5724297"/>
            <a:ext cx="660511" cy="293125"/>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15;p31">
            <a:extLst>
              <a:ext uri="{FF2B5EF4-FFF2-40B4-BE49-F238E27FC236}">
                <a16:creationId xmlns:a16="http://schemas.microsoft.com/office/drawing/2014/main" id="{28154B85-13E2-E2E1-6633-3D9D7C622A93}"/>
              </a:ext>
            </a:extLst>
          </p:cNvPr>
          <p:cNvSpPr/>
          <p:nvPr/>
        </p:nvSpPr>
        <p:spPr>
          <a:xfrm>
            <a:off x="912681" y="5643944"/>
            <a:ext cx="1372095" cy="1173862"/>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16;p31">
            <a:extLst>
              <a:ext uri="{FF2B5EF4-FFF2-40B4-BE49-F238E27FC236}">
                <a16:creationId xmlns:a16="http://schemas.microsoft.com/office/drawing/2014/main" id="{518BF2CB-BEAE-9659-1D71-8EE6BC3E4BCD}"/>
              </a:ext>
            </a:extLst>
          </p:cNvPr>
          <p:cNvSpPr/>
          <p:nvPr/>
        </p:nvSpPr>
        <p:spPr>
          <a:xfrm>
            <a:off x="2065477" y="5904847"/>
            <a:ext cx="414716" cy="436126"/>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17;p31">
            <a:extLst>
              <a:ext uri="{FF2B5EF4-FFF2-40B4-BE49-F238E27FC236}">
                <a16:creationId xmlns:a16="http://schemas.microsoft.com/office/drawing/2014/main" id="{868D2A7A-81D3-6591-1D3B-BA76B6C3DD17}"/>
              </a:ext>
            </a:extLst>
          </p:cNvPr>
          <p:cNvSpPr/>
          <p:nvPr/>
        </p:nvSpPr>
        <p:spPr>
          <a:xfrm>
            <a:off x="1045599" y="5440046"/>
            <a:ext cx="498404" cy="860215"/>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18;p31">
            <a:extLst>
              <a:ext uri="{FF2B5EF4-FFF2-40B4-BE49-F238E27FC236}">
                <a16:creationId xmlns:a16="http://schemas.microsoft.com/office/drawing/2014/main" id="{4F71953E-4733-35B7-2558-D87681BDD1A7}"/>
              </a:ext>
            </a:extLst>
          </p:cNvPr>
          <p:cNvSpPr/>
          <p:nvPr/>
        </p:nvSpPr>
        <p:spPr>
          <a:xfrm>
            <a:off x="2573333" y="5278620"/>
            <a:ext cx="777154" cy="1317227"/>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19;p31">
            <a:extLst>
              <a:ext uri="{FF2B5EF4-FFF2-40B4-BE49-F238E27FC236}">
                <a16:creationId xmlns:a16="http://schemas.microsoft.com/office/drawing/2014/main" id="{2F0290D0-EF65-C59A-6286-6C28801D480F}"/>
              </a:ext>
            </a:extLst>
          </p:cNvPr>
          <p:cNvSpPr/>
          <p:nvPr/>
        </p:nvSpPr>
        <p:spPr>
          <a:xfrm>
            <a:off x="3064543" y="4815950"/>
            <a:ext cx="338972" cy="589430"/>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20;p31">
            <a:extLst>
              <a:ext uri="{FF2B5EF4-FFF2-40B4-BE49-F238E27FC236}">
                <a16:creationId xmlns:a16="http://schemas.microsoft.com/office/drawing/2014/main" id="{98F57ADB-8954-2BD1-F723-EAE1B1EF8CD0}"/>
              </a:ext>
            </a:extLst>
          </p:cNvPr>
          <p:cNvSpPr/>
          <p:nvPr/>
        </p:nvSpPr>
        <p:spPr>
          <a:xfrm>
            <a:off x="3143317" y="4894192"/>
            <a:ext cx="218159" cy="306225"/>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021;p31">
            <a:extLst>
              <a:ext uri="{FF2B5EF4-FFF2-40B4-BE49-F238E27FC236}">
                <a16:creationId xmlns:a16="http://schemas.microsoft.com/office/drawing/2014/main" id="{719BC856-2CAC-44A2-BE24-D12F8F7A8DE4}"/>
              </a:ext>
            </a:extLst>
          </p:cNvPr>
          <p:cNvSpPr/>
          <p:nvPr/>
        </p:nvSpPr>
        <p:spPr>
          <a:xfrm>
            <a:off x="3180423" y="4975961"/>
            <a:ext cx="79560" cy="202155"/>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022;p31">
            <a:extLst>
              <a:ext uri="{FF2B5EF4-FFF2-40B4-BE49-F238E27FC236}">
                <a16:creationId xmlns:a16="http://schemas.microsoft.com/office/drawing/2014/main" id="{5DD80F93-7297-048D-4187-746513991302}"/>
              </a:ext>
            </a:extLst>
          </p:cNvPr>
          <p:cNvSpPr/>
          <p:nvPr/>
        </p:nvSpPr>
        <p:spPr>
          <a:xfrm>
            <a:off x="2454430" y="5440046"/>
            <a:ext cx="517722" cy="860215"/>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023;p31">
            <a:extLst>
              <a:ext uri="{FF2B5EF4-FFF2-40B4-BE49-F238E27FC236}">
                <a16:creationId xmlns:a16="http://schemas.microsoft.com/office/drawing/2014/main" id="{8632B067-008B-4D30-EC5B-4BB2ACE69C10}"/>
              </a:ext>
            </a:extLst>
          </p:cNvPr>
          <p:cNvSpPr/>
          <p:nvPr/>
        </p:nvSpPr>
        <p:spPr>
          <a:xfrm>
            <a:off x="1453476" y="4061956"/>
            <a:ext cx="976346" cy="1024121"/>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024;p31">
            <a:extLst>
              <a:ext uri="{FF2B5EF4-FFF2-40B4-BE49-F238E27FC236}">
                <a16:creationId xmlns:a16="http://schemas.microsoft.com/office/drawing/2014/main" id="{A6E41207-3616-386D-EA36-A91AE4BE2B83}"/>
              </a:ext>
            </a:extLst>
          </p:cNvPr>
          <p:cNvSpPr/>
          <p:nvPr/>
        </p:nvSpPr>
        <p:spPr>
          <a:xfrm>
            <a:off x="1671613" y="4208499"/>
            <a:ext cx="752528" cy="1230498"/>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025;p31">
            <a:extLst>
              <a:ext uri="{FF2B5EF4-FFF2-40B4-BE49-F238E27FC236}">
                <a16:creationId xmlns:a16="http://schemas.microsoft.com/office/drawing/2014/main" id="{66A6A0BE-7AFA-B250-E156-742A1B64C394}"/>
              </a:ext>
            </a:extLst>
          </p:cNvPr>
          <p:cNvSpPr/>
          <p:nvPr/>
        </p:nvSpPr>
        <p:spPr>
          <a:xfrm>
            <a:off x="1607626" y="4179474"/>
            <a:ext cx="785467" cy="577379"/>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026;p31">
            <a:extLst>
              <a:ext uri="{FF2B5EF4-FFF2-40B4-BE49-F238E27FC236}">
                <a16:creationId xmlns:a16="http://schemas.microsoft.com/office/drawing/2014/main" id="{2DEF27C5-615D-5375-A8BE-653B092889C8}"/>
              </a:ext>
            </a:extLst>
          </p:cNvPr>
          <p:cNvSpPr/>
          <p:nvPr/>
        </p:nvSpPr>
        <p:spPr>
          <a:xfrm>
            <a:off x="2026862" y="4681788"/>
            <a:ext cx="61755" cy="57373"/>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027;p31">
            <a:extLst>
              <a:ext uri="{FF2B5EF4-FFF2-40B4-BE49-F238E27FC236}">
                <a16:creationId xmlns:a16="http://schemas.microsoft.com/office/drawing/2014/main" id="{49069114-0C66-57FD-52F0-FE0EE56655B8}"/>
              </a:ext>
            </a:extLst>
          </p:cNvPr>
          <p:cNvSpPr/>
          <p:nvPr/>
        </p:nvSpPr>
        <p:spPr>
          <a:xfrm>
            <a:off x="2056774" y="4690991"/>
            <a:ext cx="22368" cy="20908"/>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028;p31">
            <a:extLst>
              <a:ext uri="{FF2B5EF4-FFF2-40B4-BE49-F238E27FC236}">
                <a16:creationId xmlns:a16="http://schemas.microsoft.com/office/drawing/2014/main" id="{06C32557-E8BF-04AE-7C53-A476DACA05C0}"/>
              </a:ext>
            </a:extLst>
          </p:cNvPr>
          <p:cNvSpPr/>
          <p:nvPr/>
        </p:nvSpPr>
        <p:spPr>
          <a:xfrm>
            <a:off x="2263179" y="4657723"/>
            <a:ext cx="61359" cy="57373"/>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029;p31">
            <a:extLst>
              <a:ext uri="{FF2B5EF4-FFF2-40B4-BE49-F238E27FC236}">
                <a16:creationId xmlns:a16="http://schemas.microsoft.com/office/drawing/2014/main" id="{016C7F02-C404-90CC-4C75-6DAB265CB88C}"/>
              </a:ext>
            </a:extLst>
          </p:cNvPr>
          <p:cNvSpPr/>
          <p:nvPr/>
        </p:nvSpPr>
        <p:spPr>
          <a:xfrm>
            <a:off x="2292719" y="4666926"/>
            <a:ext cx="22741" cy="20908"/>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030;p31">
            <a:extLst>
              <a:ext uri="{FF2B5EF4-FFF2-40B4-BE49-F238E27FC236}">
                <a16:creationId xmlns:a16="http://schemas.microsoft.com/office/drawing/2014/main" id="{09910550-A856-C9EB-B4D7-E049B97EE3D0}"/>
              </a:ext>
            </a:extLst>
          </p:cNvPr>
          <p:cNvSpPr/>
          <p:nvPr/>
        </p:nvSpPr>
        <p:spPr>
          <a:xfrm>
            <a:off x="2225312" y="4555766"/>
            <a:ext cx="137106" cy="53130"/>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031;p31">
            <a:extLst>
              <a:ext uri="{FF2B5EF4-FFF2-40B4-BE49-F238E27FC236}">
                <a16:creationId xmlns:a16="http://schemas.microsoft.com/office/drawing/2014/main" id="{836D790B-5712-C815-BF5F-E469EF539FE1}"/>
              </a:ext>
            </a:extLst>
          </p:cNvPr>
          <p:cNvSpPr/>
          <p:nvPr/>
        </p:nvSpPr>
        <p:spPr>
          <a:xfrm>
            <a:off x="1963620" y="4580546"/>
            <a:ext cx="155659" cy="60551"/>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032;p31">
            <a:extLst>
              <a:ext uri="{FF2B5EF4-FFF2-40B4-BE49-F238E27FC236}">
                <a16:creationId xmlns:a16="http://schemas.microsoft.com/office/drawing/2014/main" id="{BB40DAD0-E354-7E2C-9C92-BFFE656FC69A}"/>
              </a:ext>
            </a:extLst>
          </p:cNvPr>
          <p:cNvSpPr/>
          <p:nvPr/>
        </p:nvSpPr>
        <p:spPr>
          <a:xfrm>
            <a:off x="2109812" y="4805700"/>
            <a:ext cx="153399" cy="54526"/>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33;p31">
            <a:extLst>
              <a:ext uri="{FF2B5EF4-FFF2-40B4-BE49-F238E27FC236}">
                <a16:creationId xmlns:a16="http://schemas.microsoft.com/office/drawing/2014/main" id="{09D4F13A-7870-1809-7241-21BF44B988AB}"/>
              </a:ext>
            </a:extLst>
          </p:cNvPr>
          <p:cNvSpPr/>
          <p:nvPr/>
        </p:nvSpPr>
        <p:spPr>
          <a:xfrm>
            <a:off x="2191237" y="4733115"/>
            <a:ext cx="48115" cy="37552"/>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34;p31">
            <a:extLst>
              <a:ext uri="{FF2B5EF4-FFF2-40B4-BE49-F238E27FC236}">
                <a16:creationId xmlns:a16="http://schemas.microsoft.com/office/drawing/2014/main" id="{5D59047A-0B74-86DB-B119-4FB89BB38C8B}"/>
              </a:ext>
            </a:extLst>
          </p:cNvPr>
          <p:cNvSpPr/>
          <p:nvPr/>
        </p:nvSpPr>
        <p:spPr>
          <a:xfrm>
            <a:off x="1539454" y="4709398"/>
            <a:ext cx="209825" cy="194363"/>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035;p31">
            <a:extLst>
              <a:ext uri="{FF2B5EF4-FFF2-40B4-BE49-F238E27FC236}">
                <a16:creationId xmlns:a16="http://schemas.microsoft.com/office/drawing/2014/main" id="{C89AE9F3-3E35-0F39-CEAA-DAECC4B9C5CE}"/>
              </a:ext>
            </a:extLst>
          </p:cNvPr>
          <p:cNvSpPr/>
          <p:nvPr/>
        </p:nvSpPr>
        <p:spPr>
          <a:xfrm>
            <a:off x="1568621" y="4741976"/>
            <a:ext cx="130680" cy="119669"/>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7" name="TextBox 66">
            <a:extLst>
              <a:ext uri="{FF2B5EF4-FFF2-40B4-BE49-F238E27FC236}">
                <a16:creationId xmlns:a16="http://schemas.microsoft.com/office/drawing/2014/main" id="{3E7AFEC8-0093-7552-C4F6-F5F484EA162D}"/>
              </a:ext>
            </a:extLst>
          </p:cNvPr>
          <p:cNvSpPr txBox="1"/>
          <p:nvPr/>
        </p:nvSpPr>
        <p:spPr>
          <a:xfrm>
            <a:off x="5730687" y="906409"/>
            <a:ext cx="6227057" cy="4354205"/>
          </a:xfrm>
          <a:prstGeom prst="rect">
            <a:avLst/>
          </a:prstGeom>
          <a:noFill/>
        </p:spPr>
        <p:txBody>
          <a:bodyPr wrap="square">
            <a:spAutoFit/>
          </a:bodyPr>
          <a:lstStyle/>
          <a:p>
            <a:pPr algn="just">
              <a:lnSpc>
                <a:spcPct val="150000"/>
              </a:lnSpc>
              <a:spcAft>
                <a:spcPts val="800"/>
              </a:spcAft>
            </a:pPr>
            <a:r>
              <a:rPr lang="vi-VN" sz="4400" b="1" i="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 Ta làm con chim hót</a:t>
            </a:r>
            <a:endParaRPr lang="en-SG" sz="44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4400" b="1" i="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Ta làm một cành hoa</a:t>
            </a:r>
            <a:endParaRPr lang="en-SG" sz="44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4400" b="1" i="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Ta nhập vào hòa ca </a:t>
            </a:r>
            <a:endParaRPr lang="en-SG" sz="44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4400" b="1" i="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Một nốt trầm xao xuyến.</a:t>
            </a:r>
            <a:endParaRPr lang="en-SG" sz="44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7495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131"/>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176"/>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barn(inVertical)">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92903-01FC-8B7A-E1BD-CB3497123E95}"/>
            </a:ext>
          </a:extLst>
        </p:cNvPr>
        <p:cNvGrpSpPr/>
        <p:nvPr/>
      </p:nvGrpSpPr>
      <p:grpSpPr>
        <a:xfrm>
          <a:off x="0" y="0"/>
          <a:ext cx="0" cy="0"/>
          <a:chOff x="0" y="0"/>
          <a:chExt cx="0" cy="0"/>
        </a:xfrm>
      </p:grpSpPr>
      <p:sp>
        <p:nvSpPr>
          <p:cNvPr id="2" name="Google Shape;1857;p14">
            <a:extLst>
              <a:ext uri="{FF2B5EF4-FFF2-40B4-BE49-F238E27FC236}">
                <a16:creationId xmlns:a16="http://schemas.microsoft.com/office/drawing/2014/main" id="{7806FC24-34EF-04D6-6662-E4120C817129}"/>
              </a:ext>
            </a:extLst>
          </p:cNvPr>
          <p:cNvSpPr/>
          <p:nvPr/>
        </p:nvSpPr>
        <p:spPr>
          <a:xfrm rot="10800000">
            <a:off x="5182734" y="121968"/>
            <a:ext cx="6824071" cy="662578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3" name="Google Shape;1858;p14">
            <a:extLst>
              <a:ext uri="{FF2B5EF4-FFF2-40B4-BE49-F238E27FC236}">
                <a16:creationId xmlns:a16="http://schemas.microsoft.com/office/drawing/2014/main" id="{F5F0C809-C256-1BB2-BA8F-1D5CEB1D34AF}"/>
              </a:ext>
            </a:extLst>
          </p:cNvPr>
          <p:cNvSpPr/>
          <p:nvPr/>
        </p:nvSpPr>
        <p:spPr>
          <a:xfrm rot="10800000" flipH="1">
            <a:off x="452432" y="103731"/>
            <a:ext cx="4293672" cy="446307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4" name="Google Shape;1859;p14">
            <a:extLst>
              <a:ext uri="{FF2B5EF4-FFF2-40B4-BE49-F238E27FC236}">
                <a16:creationId xmlns:a16="http://schemas.microsoft.com/office/drawing/2014/main" id="{9D5DB70B-4030-2EAC-B120-C66A3242990A}"/>
              </a:ext>
            </a:extLst>
          </p:cNvPr>
          <p:cNvSpPr/>
          <p:nvPr/>
        </p:nvSpPr>
        <p:spPr>
          <a:xfrm rot="630953" flipH="1">
            <a:off x="640227" y="214619"/>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5" name="Google Shape;1860;p14">
            <a:extLst>
              <a:ext uri="{FF2B5EF4-FFF2-40B4-BE49-F238E27FC236}">
                <a16:creationId xmlns:a16="http://schemas.microsoft.com/office/drawing/2014/main" id="{5CEE66A9-5221-16B4-8742-72FA22DFDA95}"/>
              </a:ext>
            </a:extLst>
          </p:cNvPr>
          <p:cNvSpPr/>
          <p:nvPr/>
        </p:nvSpPr>
        <p:spPr>
          <a:xfrm rot="635415" flipH="1">
            <a:off x="71924" y="3182044"/>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6" name="Google Shape;1861;p14">
            <a:extLst>
              <a:ext uri="{FF2B5EF4-FFF2-40B4-BE49-F238E27FC236}">
                <a16:creationId xmlns:a16="http://schemas.microsoft.com/office/drawing/2014/main" id="{61BEDDCE-71BD-8C2E-6F16-2ED940AB4246}"/>
              </a:ext>
            </a:extLst>
          </p:cNvPr>
          <p:cNvSpPr/>
          <p:nvPr/>
        </p:nvSpPr>
        <p:spPr>
          <a:xfrm rot="631667" flipH="1">
            <a:off x="202078" y="273693"/>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7" name="Google Shape;1862;p14">
            <a:extLst>
              <a:ext uri="{FF2B5EF4-FFF2-40B4-BE49-F238E27FC236}">
                <a16:creationId xmlns:a16="http://schemas.microsoft.com/office/drawing/2014/main" id="{6C903BB1-2678-8AA7-0CCF-262BA5E9A191}"/>
              </a:ext>
            </a:extLst>
          </p:cNvPr>
          <p:cNvSpPr/>
          <p:nvPr/>
        </p:nvSpPr>
        <p:spPr>
          <a:xfrm rot="-10164585" flipH="1">
            <a:off x="12299733" y="556092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8" name="Google Shape;1863;p14">
            <a:extLst>
              <a:ext uri="{FF2B5EF4-FFF2-40B4-BE49-F238E27FC236}">
                <a16:creationId xmlns:a16="http://schemas.microsoft.com/office/drawing/2014/main" id="{7E589DB3-E74D-9E04-C848-1F3D65F51D39}"/>
              </a:ext>
            </a:extLst>
          </p:cNvPr>
          <p:cNvSpPr/>
          <p:nvPr/>
        </p:nvSpPr>
        <p:spPr>
          <a:xfrm rot="-10168333" flipH="1">
            <a:off x="12622421" y="6287850"/>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grpSp>
        <p:nvGrpSpPr>
          <p:cNvPr id="10" name="Google Shape;1867;p14">
            <a:extLst>
              <a:ext uri="{FF2B5EF4-FFF2-40B4-BE49-F238E27FC236}">
                <a16:creationId xmlns:a16="http://schemas.microsoft.com/office/drawing/2014/main" id="{2CFF3364-BF5C-5DA2-37A4-F8AF308B892D}"/>
              </a:ext>
            </a:extLst>
          </p:cNvPr>
          <p:cNvGrpSpPr/>
          <p:nvPr/>
        </p:nvGrpSpPr>
        <p:grpSpPr>
          <a:xfrm rot="-564852">
            <a:off x="131383" y="451460"/>
            <a:ext cx="240444" cy="360157"/>
            <a:chOff x="1459800" y="1512500"/>
            <a:chExt cx="131625" cy="197100"/>
          </a:xfrm>
        </p:grpSpPr>
        <p:sp>
          <p:nvSpPr>
            <p:cNvPr id="11" name="Google Shape;1868;p14">
              <a:extLst>
                <a:ext uri="{FF2B5EF4-FFF2-40B4-BE49-F238E27FC236}">
                  <a16:creationId xmlns:a16="http://schemas.microsoft.com/office/drawing/2014/main" id="{B7ABBBB6-1AC9-0476-D0AA-DF1374775B43}"/>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 name="Google Shape;1869;p14">
              <a:extLst>
                <a:ext uri="{FF2B5EF4-FFF2-40B4-BE49-F238E27FC236}">
                  <a16:creationId xmlns:a16="http://schemas.microsoft.com/office/drawing/2014/main" id="{08D43D6C-284C-2F31-976A-02BB332A818C}"/>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3" name="Google Shape;1870;p14">
              <a:extLst>
                <a:ext uri="{FF2B5EF4-FFF2-40B4-BE49-F238E27FC236}">
                  <a16:creationId xmlns:a16="http://schemas.microsoft.com/office/drawing/2014/main" id="{F27FFF76-C339-CE16-C5C8-57DA61C1A52A}"/>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4" name="Google Shape;1871;p14">
              <a:extLst>
                <a:ext uri="{FF2B5EF4-FFF2-40B4-BE49-F238E27FC236}">
                  <a16:creationId xmlns:a16="http://schemas.microsoft.com/office/drawing/2014/main" id="{7F6E978F-FEA7-BE48-FAB6-8FD935010ABA}"/>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5" name="Google Shape;1872;p14">
            <a:extLst>
              <a:ext uri="{FF2B5EF4-FFF2-40B4-BE49-F238E27FC236}">
                <a16:creationId xmlns:a16="http://schemas.microsoft.com/office/drawing/2014/main" id="{DFB145BA-004C-4329-1244-809C2862A11C}"/>
              </a:ext>
            </a:extLst>
          </p:cNvPr>
          <p:cNvGrpSpPr/>
          <p:nvPr/>
        </p:nvGrpSpPr>
        <p:grpSpPr>
          <a:xfrm>
            <a:off x="12086604" y="4766802"/>
            <a:ext cx="296133" cy="331191"/>
            <a:chOff x="4791500" y="4541438"/>
            <a:chExt cx="163225" cy="182575"/>
          </a:xfrm>
        </p:grpSpPr>
        <p:sp>
          <p:nvSpPr>
            <p:cNvPr id="16" name="Google Shape;1873;p14">
              <a:extLst>
                <a:ext uri="{FF2B5EF4-FFF2-40B4-BE49-F238E27FC236}">
                  <a16:creationId xmlns:a16="http://schemas.microsoft.com/office/drawing/2014/main" id="{2B61EB60-D8FD-7D9C-E1F5-1C7FB4600C7D}"/>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7" name="Google Shape;1874;p14">
              <a:extLst>
                <a:ext uri="{FF2B5EF4-FFF2-40B4-BE49-F238E27FC236}">
                  <a16:creationId xmlns:a16="http://schemas.microsoft.com/office/drawing/2014/main" id="{CAD021ED-D312-739E-AFE4-A2F04B43EE2E}"/>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8" name="Google Shape;1875;p14">
            <a:extLst>
              <a:ext uri="{FF2B5EF4-FFF2-40B4-BE49-F238E27FC236}">
                <a16:creationId xmlns:a16="http://schemas.microsoft.com/office/drawing/2014/main" id="{4DDEB677-A65D-9B09-7EF8-A7EE014B0E71}"/>
              </a:ext>
            </a:extLst>
          </p:cNvPr>
          <p:cNvGrpSpPr/>
          <p:nvPr/>
        </p:nvGrpSpPr>
        <p:grpSpPr>
          <a:xfrm>
            <a:off x="4233496" y="4477344"/>
            <a:ext cx="256688" cy="303621"/>
            <a:chOff x="1824250" y="1008625"/>
            <a:chExt cx="144250" cy="170625"/>
          </a:xfrm>
        </p:grpSpPr>
        <p:sp>
          <p:nvSpPr>
            <p:cNvPr id="19" name="Google Shape;1876;p14">
              <a:extLst>
                <a:ext uri="{FF2B5EF4-FFF2-40B4-BE49-F238E27FC236}">
                  <a16:creationId xmlns:a16="http://schemas.microsoft.com/office/drawing/2014/main" id="{59D5C2BC-D06D-5B3A-0C96-56C5A63A3116}"/>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20" name="Google Shape;1877;p14">
              <a:extLst>
                <a:ext uri="{FF2B5EF4-FFF2-40B4-BE49-F238E27FC236}">
                  <a16:creationId xmlns:a16="http://schemas.microsoft.com/office/drawing/2014/main" id="{570427D7-3A66-9A50-8C4E-198449E3ECBB}"/>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70" name="Google Shape;1927;p14">
            <a:extLst>
              <a:ext uri="{FF2B5EF4-FFF2-40B4-BE49-F238E27FC236}">
                <a16:creationId xmlns:a16="http://schemas.microsoft.com/office/drawing/2014/main" id="{F62234D9-2153-9486-34A9-C89AB210E7B7}"/>
              </a:ext>
            </a:extLst>
          </p:cNvPr>
          <p:cNvGrpSpPr/>
          <p:nvPr/>
        </p:nvGrpSpPr>
        <p:grpSpPr>
          <a:xfrm rot="-3257869" flipH="1">
            <a:off x="-101052" y="859689"/>
            <a:ext cx="682224" cy="566907"/>
            <a:chOff x="3478568" y="540468"/>
            <a:chExt cx="511644" cy="425160"/>
          </a:xfrm>
        </p:grpSpPr>
        <p:sp>
          <p:nvSpPr>
            <p:cNvPr id="71" name="Google Shape;1928;p14">
              <a:extLst>
                <a:ext uri="{FF2B5EF4-FFF2-40B4-BE49-F238E27FC236}">
                  <a16:creationId xmlns:a16="http://schemas.microsoft.com/office/drawing/2014/main" id="{25DDD02C-A237-4B66-EE01-3BC21DC40E5D}"/>
                </a:ext>
              </a:extLst>
            </p:cNvPr>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2" name="Google Shape;1929;p14">
              <a:extLst>
                <a:ext uri="{FF2B5EF4-FFF2-40B4-BE49-F238E27FC236}">
                  <a16:creationId xmlns:a16="http://schemas.microsoft.com/office/drawing/2014/main" id="{16E9C77F-C481-D7DC-3936-A05E0C9242D1}"/>
                </a:ext>
              </a:extLst>
            </p:cNvPr>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3" name="Google Shape;1930;p14">
              <a:extLst>
                <a:ext uri="{FF2B5EF4-FFF2-40B4-BE49-F238E27FC236}">
                  <a16:creationId xmlns:a16="http://schemas.microsoft.com/office/drawing/2014/main" id="{F904027D-B5FA-3C5B-EFCE-81317427AC14}"/>
                </a:ext>
              </a:extLst>
            </p:cNvPr>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4" name="Google Shape;1931;p14">
              <a:extLst>
                <a:ext uri="{FF2B5EF4-FFF2-40B4-BE49-F238E27FC236}">
                  <a16:creationId xmlns:a16="http://schemas.microsoft.com/office/drawing/2014/main" id="{40260340-CE04-AA1F-D3EF-0E6ADEF58FD8}"/>
                </a:ext>
              </a:extLst>
            </p:cNvPr>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5" name="Google Shape;1932;p14">
              <a:extLst>
                <a:ext uri="{FF2B5EF4-FFF2-40B4-BE49-F238E27FC236}">
                  <a16:creationId xmlns:a16="http://schemas.microsoft.com/office/drawing/2014/main" id="{D50023D8-31D9-A8F1-2565-2C9E0C916644}"/>
                </a:ext>
              </a:extLst>
            </p:cNvPr>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6" name="Google Shape;1933;p14">
              <a:extLst>
                <a:ext uri="{FF2B5EF4-FFF2-40B4-BE49-F238E27FC236}">
                  <a16:creationId xmlns:a16="http://schemas.microsoft.com/office/drawing/2014/main" id="{083C293C-E87C-7CBC-E0E8-0140F5E42951}"/>
                </a:ext>
              </a:extLst>
            </p:cNvPr>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7" name="Google Shape;1934;p14">
              <a:extLst>
                <a:ext uri="{FF2B5EF4-FFF2-40B4-BE49-F238E27FC236}">
                  <a16:creationId xmlns:a16="http://schemas.microsoft.com/office/drawing/2014/main" id="{E27073B6-12F7-A2C3-58B1-41ACE09A3AA5}"/>
                </a:ext>
              </a:extLst>
            </p:cNvPr>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8" name="Google Shape;1935;p14">
              <a:extLst>
                <a:ext uri="{FF2B5EF4-FFF2-40B4-BE49-F238E27FC236}">
                  <a16:creationId xmlns:a16="http://schemas.microsoft.com/office/drawing/2014/main" id="{CB772059-B301-88D1-24FD-05DAB59D6DA9}"/>
                </a:ext>
              </a:extLst>
            </p:cNvPr>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79" name="Google Shape;1936;p14">
              <a:extLst>
                <a:ext uri="{FF2B5EF4-FFF2-40B4-BE49-F238E27FC236}">
                  <a16:creationId xmlns:a16="http://schemas.microsoft.com/office/drawing/2014/main" id="{37F28030-D43B-CF8A-F587-96CBCF8C5BF3}"/>
                </a:ext>
              </a:extLst>
            </p:cNvPr>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0" name="Google Shape;1937;p14">
              <a:extLst>
                <a:ext uri="{FF2B5EF4-FFF2-40B4-BE49-F238E27FC236}">
                  <a16:creationId xmlns:a16="http://schemas.microsoft.com/office/drawing/2014/main" id="{B8753C59-47A6-BCFF-520A-7D73EBDFB833}"/>
                </a:ext>
              </a:extLst>
            </p:cNvPr>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1" name="Google Shape;1938;p14">
              <a:extLst>
                <a:ext uri="{FF2B5EF4-FFF2-40B4-BE49-F238E27FC236}">
                  <a16:creationId xmlns:a16="http://schemas.microsoft.com/office/drawing/2014/main" id="{0F1BA039-FF86-617E-3127-25B6A226DCEC}"/>
                </a:ext>
              </a:extLst>
            </p:cNvPr>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2" name="Google Shape;1939;p14">
              <a:extLst>
                <a:ext uri="{FF2B5EF4-FFF2-40B4-BE49-F238E27FC236}">
                  <a16:creationId xmlns:a16="http://schemas.microsoft.com/office/drawing/2014/main" id="{E38B52FD-EBA1-0EB5-F446-7C5F89249751}"/>
                </a:ext>
              </a:extLst>
            </p:cNvPr>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3" name="Google Shape;1940;p14">
              <a:extLst>
                <a:ext uri="{FF2B5EF4-FFF2-40B4-BE49-F238E27FC236}">
                  <a16:creationId xmlns:a16="http://schemas.microsoft.com/office/drawing/2014/main" id="{0BEF120D-070F-5D89-8650-10508D27E6A3}"/>
                </a:ext>
              </a:extLst>
            </p:cNvPr>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4" name="Google Shape;1941;p14">
              <a:extLst>
                <a:ext uri="{FF2B5EF4-FFF2-40B4-BE49-F238E27FC236}">
                  <a16:creationId xmlns:a16="http://schemas.microsoft.com/office/drawing/2014/main" id="{958C303E-5141-EB13-97D7-5CCE7B4F33EE}"/>
                </a:ext>
              </a:extLst>
            </p:cNvPr>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5" name="Google Shape;1942;p14">
              <a:extLst>
                <a:ext uri="{FF2B5EF4-FFF2-40B4-BE49-F238E27FC236}">
                  <a16:creationId xmlns:a16="http://schemas.microsoft.com/office/drawing/2014/main" id="{067FE49E-FF76-54C0-451C-F9D7AABC71B3}"/>
                </a:ext>
              </a:extLst>
            </p:cNvPr>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86" name="Google Shape;1943;p14">
            <a:extLst>
              <a:ext uri="{FF2B5EF4-FFF2-40B4-BE49-F238E27FC236}">
                <a16:creationId xmlns:a16="http://schemas.microsoft.com/office/drawing/2014/main" id="{16528C8E-7A5A-56E2-3614-32936E529486}"/>
              </a:ext>
            </a:extLst>
          </p:cNvPr>
          <p:cNvGrpSpPr/>
          <p:nvPr/>
        </p:nvGrpSpPr>
        <p:grpSpPr>
          <a:xfrm rot="-5130198">
            <a:off x="43335" y="4038117"/>
            <a:ext cx="973775" cy="926383"/>
            <a:chOff x="435062" y="187598"/>
            <a:chExt cx="730347" cy="694803"/>
          </a:xfrm>
        </p:grpSpPr>
        <p:sp>
          <p:nvSpPr>
            <p:cNvPr id="87" name="Google Shape;1944;p14">
              <a:extLst>
                <a:ext uri="{FF2B5EF4-FFF2-40B4-BE49-F238E27FC236}">
                  <a16:creationId xmlns:a16="http://schemas.microsoft.com/office/drawing/2014/main" id="{733DCA47-6E72-A76B-83BE-1A31E0E7092A}"/>
                </a:ext>
              </a:extLst>
            </p:cNvPr>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8" name="Google Shape;1945;p14">
              <a:extLst>
                <a:ext uri="{FF2B5EF4-FFF2-40B4-BE49-F238E27FC236}">
                  <a16:creationId xmlns:a16="http://schemas.microsoft.com/office/drawing/2014/main" id="{B3B83CE2-59E5-EB06-283E-6938D480643C}"/>
                </a:ext>
              </a:extLst>
            </p:cNvPr>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89" name="Google Shape;1946;p14">
              <a:extLst>
                <a:ext uri="{FF2B5EF4-FFF2-40B4-BE49-F238E27FC236}">
                  <a16:creationId xmlns:a16="http://schemas.microsoft.com/office/drawing/2014/main" id="{73B63550-842C-8812-04FC-890C96E97FA5}"/>
                </a:ext>
              </a:extLst>
            </p:cNvPr>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0" name="Google Shape;1947;p14">
              <a:extLst>
                <a:ext uri="{FF2B5EF4-FFF2-40B4-BE49-F238E27FC236}">
                  <a16:creationId xmlns:a16="http://schemas.microsoft.com/office/drawing/2014/main" id="{1ECD110F-4B4A-7D8B-3E0A-2F9712839ED6}"/>
                </a:ext>
              </a:extLst>
            </p:cNvPr>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1" name="Google Shape;1948;p14">
              <a:extLst>
                <a:ext uri="{FF2B5EF4-FFF2-40B4-BE49-F238E27FC236}">
                  <a16:creationId xmlns:a16="http://schemas.microsoft.com/office/drawing/2014/main" id="{4FE10C41-0D03-FB27-EC10-B7EAA4F6363A}"/>
                </a:ext>
              </a:extLst>
            </p:cNvPr>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2" name="Google Shape;1949;p14">
              <a:extLst>
                <a:ext uri="{FF2B5EF4-FFF2-40B4-BE49-F238E27FC236}">
                  <a16:creationId xmlns:a16="http://schemas.microsoft.com/office/drawing/2014/main" id="{0C375C8B-6841-103A-D6F2-C43895C42DA8}"/>
                </a:ext>
              </a:extLst>
            </p:cNvPr>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3" name="Google Shape;1950;p14">
              <a:extLst>
                <a:ext uri="{FF2B5EF4-FFF2-40B4-BE49-F238E27FC236}">
                  <a16:creationId xmlns:a16="http://schemas.microsoft.com/office/drawing/2014/main" id="{C5FFFDEA-686B-1B86-A0EC-CD59A4F93E09}"/>
                </a:ext>
              </a:extLst>
            </p:cNvPr>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4" name="Google Shape;1951;p14">
              <a:extLst>
                <a:ext uri="{FF2B5EF4-FFF2-40B4-BE49-F238E27FC236}">
                  <a16:creationId xmlns:a16="http://schemas.microsoft.com/office/drawing/2014/main" id="{8F1737E5-4B9F-9E2B-D942-5DB3910EFD30}"/>
                </a:ext>
              </a:extLst>
            </p:cNvPr>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5" name="Google Shape;1952;p14">
              <a:extLst>
                <a:ext uri="{FF2B5EF4-FFF2-40B4-BE49-F238E27FC236}">
                  <a16:creationId xmlns:a16="http://schemas.microsoft.com/office/drawing/2014/main" id="{26E0B7D9-BCFA-FB15-7062-95324E99E545}"/>
                </a:ext>
              </a:extLst>
            </p:cNvPr>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6" name="Google Shape;1953;p14">
              <a:extLst>
                <a:ext uri="{FF2B5EF4-FFF2-40B4-BE49-F238E27FC236}">
                  <a16:creationId xmlns:a16="http://schemas.microsoft.com/office/drawing/2014/main" id="{228A6C66-3502-7D29-8569-4E13D5488151}"/>
                </a:ext>
              </a:extLst>
            </p:cNvPr>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7" name="Google Shape;1954;p14">
              <a:extLst>
                <a:ext uri="{FF2B5EF4-FFF2-40B4-BE49-F238E27FC236}">
                  <a16:creationId xmlns:a16="http://schemas.microsoft.com/office/drawing/2014/main" id="{27B71A92-21BB-1FC8-E819-E802E1A77D6A}"/>
                </a:ext>
              </a:extLst>
            </p:cNvPr>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8" name="Google Shape;1955;p14">
              <a:extLst>
                <a:ext uri="{FF2B5EF4-FFF2-40B4-BE49-F238E27FC236}">
                  <a16:creationId xmlns:a16="http://schemas.microsoft.com/office/drawing/2014/main" id="{CD532F0D-C531-6129-FBCF-408E274C4B6B}"/>
                </a:ext>
              </a:extLst>
            </p:cNvPr>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99" name="Google Shape;1956;p14">
              <a:extLst>
                <a:ext uri="{FF2B5EF4-FFF2-40B4-BE49-F238E27FC236}">
                  <a16:creationId xmlns:a16="http://schemas.microsoft.com/office/drawing/2014/main" id="{010ABDA6-1B3B-E218-2BDB-FA46316B65BD}"/>
                </a:ext>
              </a:extLst>
            </p:cNvPr>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0" name="Google Shape;1957;p14">
              <a:extLst>
                <a:ext uri="{FF2B5EF4-FFF2-40B4-BE49-F238E27FC236}">
                  <a16:creationId xmlns:a16="http://schemas.microsoft.com/office/drawing/2014/main" id="{E857D8BF-E77D-2671-E3D9-85649759A597}"/>
                </a:ext>
              </a:extLst>
            </p:cNvPr>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1" name="Google Shape;1958;p14">
              <a:extLst>
                <a:ext uri="{FF2B5EF4-FFF2-40B4-BE49-F238E27FC236}">
                  <a16:creationId xmlns:a16="http://schemas.microsoft.com/office/drawing/2014/main" id="{7E85F9E0-E8FA-D64E-A5A8-BCE6292DB4FD}"/>
                </a:ext>
              </a:extLst>
            </p:cNvPr>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2" name="Google Shape;1959;p14">
              <a:extLst>
                <a:ext uri="{FF2B5EF4-FFF2-40B4-BE49-F238E27FC236}">
                  <a16:creationId xmlns:a16="http://schemas.microsoft.com/office/drawing/2014/main" id="{E6E89840-D12B-A568-89BC-5E1322649977}"/>
                </a:ext>
              </a:extLst>
            </p:cNvPr>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3" name="Google Shape;1960;p14">
              <a:extLst>
                <a:ext uri="{FF2B5EF4-FFF2-40B4-BE49-F238E27FC236}">
                  <a16:creationId xmlns:a16="http://schemas.microsoft.com/office/drawing/2014/main" id="{17DF1267-A615-3DF1-7B97-2FAB96BE1D0D}"/>
                </a:ext>
              </a:extLst>
            </p:cNvPr>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4" name="Google Shape;1961;p14">
              <a:extLst>
                <a:ext uri="{FF2B5EF4-FFF2-40B4-BE49-F238E27FC236}">
                  <a16:creationId xmlns:a16="http://schemas.microsoft.com/office/drawing/2014/main" id="{9A6B445D-7E79-F5C6-D302-CA0AA2911868}"/>
                </a:ext>
              </a:extLst>
            </p:cNvPr>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5" name="Google Shape;1962;p14">
              <a:extLst>
                <a:ext uri="{FF2B5EF4-FFF2-40B4-BE49-F238E27FC236}">
                  <a16:creationId xmlns:a16="http://schemas.microsoft.com/office/drawing/2014/main" id="{7C1B09CC-C200-88CB-A16D-C5F2137F3865}"/>
                </a:ext>
              </a:extLst>
            </p:cNvPr>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6" name="Google Shape;1963;p14">
              <a:extLst>
                <a:ext uri="{FF2B5EF4-FFF2-40B4-BE49-F238E27FC236}">
                  <a16:creationId xmlns:a16="http://schemas.microsoft.com/office/drawing/2014/main" id="{24E77081-4107-7D68-A6CC-F8EC3BF983B7}"/>
                </a:ext>
              </a:extLst>
            </p:cNvPr>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7" name="Google Shape;1964;p14">
              <a:extLst>
                <a:ext uri="{FF2B5EF4-FFF2-40B4-BE49-F238E27FC236}">
                  <a16:creationId xmlns:a16="http://schemas.microsoft.com/office/drawing/2014/main" id="{02841459-6D8A-150B-5725-625C78E55AAB}"/>
                </a:ext>
              </a:extLst>
            </p:cNvPr>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8" name="Google Shape;1965;p14">
              <a:extLst>
                <a:ext uri="{FF2B5EF4-FFF2-40B4-BE49-F238E27FC236}">
                  <a16:creationId xmlns:a16="http://schemas.microsoft.com/office/drawing/2014/main" id="{5B45F5AB-25D1-E156-0BBA-562ED9192BFD}"/>
                </a:ext>
              </a:extLst>
            </p:cNvPr>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09" name="Google Shape;1966;p14">
              <a:extLst>
                <a:ext uri="{FF2B5EF4-FFF2-40B4-BE49-F238E27FC236}">
                  <a16:creationId xmlns:a16="http://schemas.microsoft.com/office/drawing/2014/main" id="{E36827EC-DFF5-9FDA-89CC-70C48ACFF92E}"/>
                </a:ext>
              </a:extLst>
            </p:cNvPr>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0" name="Google Shape;1967;p14">
              <a:extLst>
                <a:ext uri="{FF2B5EF4-FFF2-40B4-BE49-F238E27FC236}">
                  <a16:creationId xmlns:a16="http://schemas.microsoft.com/office/drawing/2014/main" id="{136CEC56-F056-E958-BE5C-47BFCA731B6C}"/>
                </a:ext>
              </a:extLst>
            </p:cNvPr>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1" name="Google Shape;1968;p14">
              <a:extLst>
                <a:ext uri="{FF2B5EF4-FFF2-40B4-BE49-F238E27FC236}">
                  <a16:creationId xmlns:a16="http://schemas.microsoft.com/office/drawing/2014/main" id="{6C4C7A71-D558-90C3-FF9F-9A13DE4949CF}"/>
                </a:ext>
              </a:extLst>
            </p:cNvPr>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2" name="Google Shape;1969;p14">
              <a:extLst>
                <a:ext uri="{FF2B5EF4-FFF2-40B4-BE49-F238E27FC236}">
                  <a16:creationId xmlns:a16="http://schemas.microsoft.com/office/drawing/2014/main" id="{68B0C4F8-945A-E542-A7CC-7DD05D636162}"/>
                </a:ext>
              </a:extLst>
            </p:cNvPr>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3" name="Google Shape;1970;p14">
              <a:extLst>
                <a:ext uri="{FF2B5EF4-FFF2-40B4-BE49-F238E27FC236}">
                  <a16:creationId xmlns:a16="http://schemas.microsoft.com/office/drawing/2014/main" id="{4C2B2E69-9601-D09D-682E-CE87711C6986}"/>
                </a:ext>
              </a:extLst>
            </p:cNvPr>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grpSp>
        <p:nvGrpSpPr>
          <p:cNvPr id="117" name="Google Shape;1974;p14">
            <a:extLst>
              <a:ext uri="{FF2B5EF4-FFF2-40B4-BE49-F238E27FC236}">
                <a16:creationId xmlns:a16="http://schemas.microsoft.com/office/drawing/2014/main" id="{49750A37-0F62-E7CB-2C2F-2A9500B461D8}"/>
              </a:ext>
            </a:extLst>
          </p:cNvPr>
          <p:cNvGrpSpPr/>
          <p:nvPr/>
        </p:nvGrpSpPr>
        <p:grpSpPr>
          <a:xfrm rot="1156882">
            <a:off x="11835591" y="6566295"/>
            <a:ext cx="240444" cy="360156"/>
            <a:chOff x="1459800" y="1512500"/>
            <a:chExt cx="131625" cy="197100"/>
          </a:xfrm>
        </p:grpSpPr>
        <p:sp>
          <p:nvSpPr>
            <p:cNvPr id="118" name="Google Shape;1975;p14">
              <a:extLst>
                <a:ext uri="{FF2B5EF4-FFF2-40B4-BE49-F238E27FC236}">
                  <a16:creationId xmlns:a16="http://schemas.microsoft.com/office/drawing/2014/main" id="{DACD611D-CF14-C6A1-FC20-0E629DCF5954}"/>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19" name="Google Shape;1976;p14">
              <a:extLst>
                <a:ext uri="{FF2B5EF4-FFF2-40B4-BE49-F238E27FC236}">
                  <a16:creationId xmlns:a16="http://schemas.microsoft.com/office/drawing/2014/main" id="{7A8C246D-FAF2-020F-F404-D1BEA6E6F909}"/>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0" name="Google Shape;1977;p14">
              <a:extLst>
                <a:ext uri="{FF2B5EF4-FFF2-40B4-BE49-F238E27FC236}">
                  <a16:creationId xmlns:a16="http://schemas.microsoft.com/office/drawing/2014/main" id="{BF3393C2-C7D6-2FBF-BE35-C607E881203B}"/>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sp>
          <p:nvSpPr>
            <p:cNvPr id="121" name="Google Shape;1978;p14">
              <a:extLst>
                <a:ext uri="{FF2B5EF4-FFF2-40B4-BE49-F238E27FC236}">
                  <a16:creationId xmlns:a16="http://schemas.microsoft.com/office/drawing/2014/main" id="{67360978-5571-E304-E034-6805FA5F17A0}"/>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32">
                <a:defRPr/>
              </a:pPr>
              <a:endParaRPr sz="2400">
                <a:solidFill>
                  <a:srgbClr val="DADAFC"/>
                </a:solidFill>
                <a:latin typeface="Arial"/>
                <a:cs typeface="Arial"/>
                <a:sym typeface="Arial"/>
              </a:endParaRPr>
            </a:p>
          </p:txBody>
        </p:sp>
      </p:grpSp>
      <p:sp>
        <p:nvSpPr>
          <p:cNvPr id="122" name="Google Shape;1979;p14">
            <a:extLst>
              <a:ext uri="{FF2B5EF4-FFF2-40B4-BE49-F238E27FC236}">
                <a16:creationId xmlns:a16="http://schemas.microsoft.com/office/drawing/2014/main" id="{CB3BF682-4D43-719C-FF9E-5ADA533D16F4}"/>
              </a:ext>
            </a:extLst>
          </p:cNvPr>
          <p:cNvSpPr/>
          <p:nvPr/>
        </p:nvSpPr>
        <p:spPr>
          <a:xfrm rot="-10164585" flipH="1">
            <a:off x="3660560" y="4455552"/>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3" name="Google Shape;1980;p14">
            <a:extLst>
              <a:ext uri="{FF2B5EF4-FFF2-40B4-BE49-F238E27FC236}">
                <a16:creationId xmlns:a16="http://schemas.microsoft.com/office/drawing/2014/main" id="{B1A4AD78-B940-CE32-A5B3-0E35A8EDA4BD}"/>
              </a:ext>
            </a:extLst>
          </p:cNvPr>
          <p:cNvSpPr/>
          <p:nvPr/>
        </p:nvSpPr>
        <p:spPr>
          <a:xfrm rot="-630953">
            <a:off x="11666035" y="-352061"/>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4" name="Google Shape;1981;p14">
            <a:extLst>
              <a:ext uri="{FF2B5EF4-FFF2-40B4-BE49-F238E27FC236}">
                <a16:creationId xmlns:a16="http://schemas.microsoft.com/office/drawing/2014/main" id="{97E15C60-EA02-019D-9D10-1521567591AD}"/>
              </a:ext>
            </a:extLst>
          </p:cNvPr>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5" name="Google Shape;1982;p14">
            <a:extLst>
              <a:ext uri="{FF2B5EF4-FFF2-40B4-BE49-F238E27FC236}">
                <a16:creationId xmlns:a16="http://schemas.microsoft.com/office/drawing/2014/main" id="{CF887384-DB83-033C-C63E-C4DB3D5E830A}"/>
              </a:ext>
            </a:extLst>
          </p:cNvPr>
          <p:cNvSpPr/>
          <p:nvPr/>
        </p:nvSpPr>
        <p:spPr>
          <a:xfrm rot="-631667">
            <a:off x="11453098" y="850993"/>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26" name="Google Shape;1983;p14">
            <a:extLst>
              <a:ext uri="{FF2B5EF4-FFF2-40B4-BE49-F238E27FC236}">
                <a16:creationId xmlns:a16="http://schemas.microsoft.com/office/drawing/2014/main" id="{79EA30B7-9B7C-6951-AFD8-FB821546B291}"/>
              </a:ext>
            </a:extLst>
          </p:cNvPr>
          <p:cNvSpPr/>
          <p:nvPr/>
        </p:nvSpPr>
        <p:spPr>
          <a:xfrm rot="10169047">
            <a:off x="4497533" y="4624012"/>
            <a:ext cx="570012" cy="566035"/>
          </a:xfrm>
          <a:prstGeom prst="ellipse">
            <a:avLst/>
          </a:prstGeom>
          <a:solidFill>
            <a:schemeClr val="accent6"/>
          </a:solidFill>
          <a:ln>
            <a:noFill/>
          </a:ln>
        </p:spPr>
        <p:txBody>
          <a:bodyPr spcFirstLastPara="1" wrap="square" lIns="121900" tIns="121900" rIns="121900" bIns="121900" anchor="ctr" anchorCtr="0">
            <a:noAutofit/>
          </a:bodyPr>
          <a:lstStyle/>
          <a:p>
            <a:pPr defTabSz="914332">
              <a:defRPr/>
            </a:pPr>
            <a:endParaRPr sz="2400">
              <a:solidFill>
                <a:srgbClr val="DADAFC"/>
              </a:solidFill>
              <a:latin typeface="Arial"/>
              <a:cs typeface="Arial"/>
              <a:sym typeface="Arial"/>
            </a:endParaRPr>
          </a:p>
        </p:txBody>
      </p:sp>
      <p:sp>
        <p:nvSpPr>
          <p:cNvPr id="115" name="TextBox 114">
            <a:extLst>
              <a:ext uri="{FF2B5EF4-FFF2-40B4-BE49-F238E27FC236}">
                <a16:creationId xmlns:a16="http://schemas.microsoft.com/office/drawing/2014/main" id="{1E74C273-CB38-F4B7-E15D-F829BBB31F2D}"/>
              </a:ext>
            </a:extLst>
          </p:cNvPr>
          <p:cNvSpPr txBox="1"/>
          <p:nvPr/>
        </p:nvSpPr>
        <p:spPr>
          <a:xfrm>
            <a:off x="417790" y="1384023"/>
            <a:ext cx="4407811" cy="1015663"/>
          </a:xfrm>
          <a:prstGeom prst="rect">
            <a:avLst/>
          </a:prstGeom>
          <a:noFill/>
        </p:spPr>
        <p:txBody>
          <a:bodyPr wrap="square">
            <a:spAutoFit/>
          </a:bodyPr>
          <a:lstStyle/>
          <a:p>
            <a:pPr algn="ctr" defTabSz="914377">
              <a:defRPr/>
            </a:pPr>
            <a:r>
              <a:rPr lang="en-US" sz="6000" b="1" kern="0" dirty="0">
                <a:solidFill>
                  <a:schemeClr val="accent1">
                    <a:lumMod val="75000"/>
                  </a:schemeClr>
                </a:solidFill>
                <a:latin typeface="Times New Roman" panose="02020603050405020304" pitchFamily="18" charset="0"/>
                <a:cs typeface="Arial"/>
                <a:sym typeface="Arial"/>
              </a:rPr>
              <a:t>ẨN DỤ</a:t>
            </a:r>
            <a:endParaRPr lang="en-SG" sz="12800" b="1" dirty="0">
              <a:solidFill>
                <a:schemeClr val="accent1">
                  <a:lumMod val="75000"/>
                </a:schemeClr>
              </a:solidFill>
              <a:latin typeface="Arial"/>
              <a:cs typeface="Arial"/>
              <a:sym typeface="Arial"/>
            </a:endParaRPr>
          </a:p>
        </p:txBody>
      </p:sp>
      <p:grpSp>
        <p:nvGrpSpPr>
          <p:cNvPr id="127" name="Google Shape;2163;p66">
            <a:extLst>
              <a:ext uri="{FF2B5EF4-FFF2-40B4-BE49-F238E27FC236}">
                <a16:creationId xmlns:a16="http://schemas.microsoft.com/office/drawing/2014/main" id="{39873655-818E-5B85-A68E-A8BE54848E71}"/>
              </a:ext>
            </a:extLst>
          </p:cNvPr>
          <p:cNvGrpSpPr/>
          <p:nvPr/>
        </p:nvGrpSpPr>
        <p:grpSpPr>
          <a:xfrm>
            <a:off x="11243936" y="78969"/>
            <a:ext cx="872025" cy="968767"/>
            <a:chOff x="2832275" y="1612375"/>
            <a:chExt cx="797300" cy="922575"/>
          </a:xfrm>
        </p:grpSpPr>
        <p:sp>
          <p:nvSpPr>
            <p:cNvPr id="128" name="Google Shape;2164;p66">
              <a:extLst>
                <a:ext uri="{FF2B5EF4-FFF2-40B4-BE49-F238E27FC236}">
                  <a16:creationId xmlns:a16="http://schemas.microsoft.com/office/drawing/2014/main" id="{07EC7DEC-7825-BD9D-12C0-89138C7D1ACD}"/>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29" name="Google Shape;2165;p66">
              <a:extLst>
                <a:ext uri="{FF2B5EF4-FFF2-40B4-BE49-F238E27FC236}">
                  <a16:creationId xmlns:a16="http://schemas.microsoft.com/office/drawing/2014/main" id="{5AD784AF-1A7D-15E5-1DCA-4652D72CD1E4}"/>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3" name="Google Shape;2166;p66">
              <a:extLst>
                <a:ext uri="{FF2B5EF4-FFF2-40B4-BE49-F238E27FC236}">
                  <a16:creationId xmlns:a16="http://schemas.microsoft.com/office/drawing/2014/main" id="{66A8AA8A-F37F-916E-B83B-5A0F3ADE42BE}"/>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4" name="Google Shape;2167;p66">
              <a:extLst>
                <a:ext uri="{FF2B5EF4-FFF2-40B4-BE49-F238E27FC236}">
                  <a16:creationId xmlns:a16="http://schemas.microsoft.com/office/drawing/2014/main" id="{FA3ED948-D30E-030D-D5B2-009B038D7E4C}"/>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5" name="Google Shape;2168;p66">
              <a:extLst>
                <a:ext uri="{FF2B5EF4-FFF2-40B4-BE49-F238E27FC236}">
                  <a16:creationId xmlns:a16="http://schemas.microsoft.com/office/drawing/2014/main" id="{010E51C2-E16E-113B-1CE0-267408C5ACE9}"/>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6" name="Google Shape;2169;p66">
              <a:extLst>
                <a:ext uri="{FF2B5EF4-FFF2-40B4-BE49-F238E27FC236}">
                  <a16:creationId xmlns:a16="http://schemas.microsoft.com/office/drawing/2014/main" id="{67EF4904-79FD-82B9-D9C3-DA0AD15F84F4}"/>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7" name="Google Shape;2170;p66">
              <a:extLst>
                <a:ext uri="{FF2B5EF4-FFF2-40B4-BE49-F238E27FC236}">
                  <a16:creationId xmlns:a16="http://schemas.microsoft.com/office/drawing/2014/main" id="{2D04FF29-5923-F11E-42A5-B4D8DACD6109}"/>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8" name="Google Shape;2171;p66">
              <a:extLst>
                <a:ext uri="{FF2B5EF4-FFF2-40B4-BE49-F238E27FC236}">
                  <a16:creationId xmlns:a16="http://schemas.microsoft.com/office/drawing/2014/main" id="{6CA00FEB-6391-09F8-5F75-F6B853952789}"/>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39" name="Google Shape;2172;p66">
              <a:extLst>
                <a:ext uri="{FF2B5EF4-FFF2-40B4-BE49-F238E27FC236}">
                  <a16:creationId xmlns:a16="http://schemas.microsoft.com/office/drawing/2014/main" id="{3677A085-1791-178F-01FC-F5DECBB6F30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0" name="Google Shape;2173;p66">
              <a:extLst>
                <a:ext uri="{FF2B5EF4-FFF2-40B4-BE49-F238E27FC236}">
                  <a16:creationId xmlns:a16="http://schemas.microsoft.com/office/drawing/2014/main" id="{46D26ED8-4B60-6ABE-2580-CC3D833C1E58}"/>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1" name="Google Shape;2174;p66">
              <a:extLst>
                <a:ext uri="{FF2B5EF4-FFF2-40B4-BE49-F238E27FC236}">
                  <a16:creationId xmlns:a16="http://schemas.microsoft.com/office/drawing/2014/main" id="{5C4BAC89-96F3-15C5-0598-02506EFD94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2" name="Google Shape;2175;p66">
              <a:extLst>
                <a:ext uri="{FF2B5EF4-FFF2-40B4-BE49-F238E27FC236}">
                  <a16:creationId xmlns:a16="http://schemas.microsoft.com/office/drawing/2014/main" id="{03ED51FA-8BD5-96C5-CE62-5FE9720FD1AE}"/>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43" name="Google Shape;2176;p66">
              <a:extLst>
                <a:ext uri="{FF2B5EF4-FFF2-40B4-BE49-F238E27FC236}">
                  <a16:creationId xmlns:a16="http://schemas.microsoft.com/office/drawing/2014/main" id="{32D4F9AE-C1DC-1246-CB7D-BCA8513A9BA5}"/>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grpSp>
      <p:pic>
        <p:nvPicPr>
          <p:cNvPr id="131" name="Picture 14" descr="kim phut">
            <a:extLst>
              <a:ext uri="{FF2B5EF4-FFF2-40B4-BE49-F238E27FC236}">
                <a16:creationId xmlns:a16="http://schemas.microsoft.com/office/drawing/2014/main" id="{B81C95C3-C558-E8DF-0EBB-71E7E931CF47}"/>
              </a:ext>
            </a:extLst>
          </p:cNvPr>
          <p:cNvPicPr>
            <a:picLocks noChangeAspect="1" noChangeArrowheads="1"/>
          </p:cNvPicPr>
          <p:nvPr/>
        </p:nvPicPr>
        <p:blipFill>
          <a:blip r:embed="rId3" cstate="print"/>
          <a:srcRect/>
          <a:stretch>
            <a:fillRect/>
          </a:stretch>
        </p:blipFill>
        <p:spPr bwMode="auto">
          <a:xfrm>
            <a:off x="3770883" y="5534666"/>
            <a:ext cx="1143000" cy="1075765"/>
          </a:xfrm>
          <a:prstGeom prst="rect">
            <a:avLst/>
          </a:prstGeom>
          <a:noFill/>
          <a:ln w="9525">
            <a:noFill/>
            <a:miter lim="800000"/>
            <a:headEnd/>
            <a:tailEnd/>
          </a:ln>
        </p:spPr>
      </p:pic>
      <p:pic>
        <p:nvPicPr>
          <p:cNvPr id="132" name="Picture 131" descr="dongho1">
            <a:extLst>
              <a:ext uri="{FF2B5EF4-FFF2-40B4-BE49-F238E27FC236}">
                <a16:creationId xmlns:a16="http://schemas.microsoft.com/office/drawing/2014/main" id="{65C8D1E0-E5FE-68F3-12A2-75A972F1C467}"/>
              </a:ext>
            </a:extLst>
          </p:cNvPr>
          <p:cNvPicPr>
            <a:picLocks noChangeAspect="1" noChangeArrowheads="1"/>
          </p:cNvPicPr>
          <p:nvPr/>
        </p:nvPicPr>
        <p:blipFill>
          <a:blip r:embed="rId4" cstate="print"/>
          <a:srcRect/>
          <a:stretch>
            <a:fillRect/>
          </a:stretch>
        </p:blipFill>
        <p:spPr bwMode="auto">
          <a:xfrm>
            <a:off x="3466083" y="5077466"/>
            <a:ext cx="1752600" cy="1768573"/>
          </a:xfrm>
          <a:prstGeom prst="rect">
            <a:avLst/>
          </a:prstGeom>
          <a:noFill/>
        </p:spPr>
      </p:pic>
      <p:sp>
        <p:nvSpPr>
          <p:cNvPr id="176" name="Cloud 175">
            <a:extLst>
              <a:ext uri="{FF2B5EF4-FFF2-40B4-BE49-F238E27FC236}">
                <a16:creationId xmlns:a16="http://schemas.microsoft.com/office/drawing/2014/main" id="{54F81DD8-0A24-1411-BFCD-7A51B2295530}"/>
              </a:ext>
            </a:extLst>
          </p:cNvPr>
          <p:cNvSpPr/>
          <p:nvPr/>
        </p:nvSpPr>
        <p:spPr>
          <a:xfrm>
            <a:off x="3466083" y="3955839"/>
            <a:ext cx="1752600" cy="914400"/>
          </a:xfrm>
          <a:prstGeom prst="cloud">
            <a:avLst/>
          </a:prstGeom>
          <a:solidFill>
            <a:sysClr val="window" lastClr="FFFFFF"/>
          </a:solidFill>
          <a:ln w="25400" cap="flat" cmpd="sng" algn="ctr">
            <a:solidFill>
              <a:srgbClr val="C0504D"/>
            </a:solidFill>
            <a:prstDash val="solid"/>
          </a:ln>
          <a:effectLst/>
        </p:spPr>
        <p:txBody>
          <a:bodyPr rtlCol="0" anchor="ctr"/>
          <a:lstStyle/>
          <a:p>
            <a:pPr algn="ctr" defTabSz="914377">
              <a:defRPr/>
            </a:pPr>
            <a:r>
              <a:rPr lang="en-US" kern="0" dirty="0">
                <a:solidFill>
                  <a:srgbClr val="FF0000"/>
                </a:solidFill>
                <a:latin typeface="Times New Roman" pitchFamily="18" charset="0"/>
                <a:cs typeface="Times New Roman" pitchFamily="18" charset="0"/>
                <a:sym typeface="Arial"/>
              </a:rPr>
              <a:t>HẾT GIỜ</a:t>
            </a:r>
          </a:p>
        </p:txBody>
      </p:sp>
      <p:sp>
        <p:nvSpPr>
          <p:cNvPr id="21" name="Google Shape;763;p46">
            <a:extLst>
              <a:ext uri="{FF2B5EF4-FFF2-40B4-BE49-F238E27FC236}">
                <a16:creationId xmlns:a16="http://schemas.microsoft.com/office/drawing/2014/main" id="{012AEC33-B971-B3D1-1FC7-0B6A1099B30F}"/>
              </a:ext>
            </a:extLst>
          </p:cNvPr>
          <p:cNvSpPr/>
          <p:nvPr/>
        </p:nvSpPr>
        <p:spPr>
          <a:xfrm>
            <a:off x="987391" y="6425249"/>
            <a:ext cx="594599" cy="653695"/>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rgbClr val="53887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微软雅黑"/>
              <a:cs typeface="Arial"/>
              <a:sym typeface="Arial"/>
            </a:endParaRPr>
          </a:p>
        </p:txBody>
      </p:sp>
      <p:sp>
        <p:nvSpPr>
          <p:cNvPr id="23" name="Google Shape;994;p31">
            <a:extLst>
              <a:ext uri="{FF2B5EF4-FFF2-40B4-BE49-F238E27FC236}">
                <a16:creationId xmlns:a16="http://schemas.microsoft.com/office/drawing/2014/main" id="{9179C12A-9349-C0FE-A33F-A06C2E523DAD}"/>
              </a:ext>
            </a:extLst>
          </p:cNvPr>
          <p:cNvSpPr/>
          <p:nvPr/>
        </p:nvSpPr>
        <p:spPr>
          <a:xfrm>
            <a:off x="2750220" y="3306516"/>
            <a:ext cx="755947" cy="828361"/>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995;p31">
            <a:extLst>
              <a:ext uri="{FF2B5EF4-FFF2-40B4-BE49-F238E27FC236}">
                <a16:creationId xmlns:a16="http://schemas.microsoft.com/office/drawing/2014/main" id="{D3E5F3A2-227B-8B99-9C98-DF97086B824D}"/>
              </a:ext>
            </a:extLst>
          </p:cNvPr>
          <p:cNvSpPr/>
          <p:nvPr/>
        </p:nvSpPr>
        <p:spPr>
          <a:xfrm>
            <a:off x="2977831" y="3649886"/>
            <a:ext cx="216645" cy="493130"/>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96;p31">
            <a:extLst>
              <a:ext uri="{FF2B5EF4-FFF2-40B4-BE49-F238E27FC236}">
                <a16:creationId xmlns:a16="http://schemas.microsoft.com/office/drawing/2014/main" id="{7D5B92C3-2DD6-E9D4-1AC4-B869B348C672}"/>
              </a:ext>
            </a:extLst>
          </p:cNvPr>
          <p:cNvSpPr/>
          <p:nvPr/>
        </p:nvSpPr>
        <p:spPr>
          <a:xfrm>
            <a:off x="3247856" y="3595380"/>
            <a:ext cx="46974" cy="527464"/>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97;p31">
            <a:extLst>
              <a:ext uri="{FF2B5EF4-FFF2-40B4-BE49-F238E27FC236}">
                <a16:creationId xmlns:a16="http://schemas.microsoft.com/office/drawing/2014/main" id="{585A2F85-2DB5-72E9-C6E6-1B2A7A90AA25}"/>
              </a:ext>
            </a:extLst>
          </p:cNvPr>
          <p:cNvSpPr/>
          <p:nvPr/>
        </p:nvSpPr>
        <p:spPr>
          <a:xfrm>
            <a:off x="3195596" y="4219824"/>
            <a:ext cx="135220" cy="85683"/>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98;p31">
            <a:extLst>
              <a:ext uri="{FF2B5EF4-FFF2-40B4-BE49-F238E27FC236}">
                <a16:creationId xmlns:a16="http://schemas.microsoft.com/office/drawing/2014/main" id="{D217785A-14AF-0BB2-3CA3-04C074436602}"/>
              </a:ext>
            </a:extLst>
          </p:cNvPr>
          <p:cNvSpPr/>
          <p:nvPr/>
        </p:nvSpPr>
        <p:spPr>
          <a:xfrm>
            <a:off x="3078577" y="4078220"/>
            <a:ext cx="327985" cy="150108"/>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99;p31">
            <a:extLst>
              <a:ext uri="{FF2B5EF4-FFF2-40B4-BE49-F238E27FC236}">
                <a16:creationId xmlns:a16="http://schemas.microsoft.com/office/drawing/2014/main" id="{EB709215-F366-2B40-4DDF-6AF1424953CF}"/>
              </a:ext>
            </a:extLst>
          </p:cNvPr>
          <p:cNvSpPr/>
          <p:nvPr/>
        </p:nvSpPr>
        <p:spPr>
          <a:xfrm>
            <a:off x="3119083" y="4163885"/>
            <a:ext cx="281800" cy="128872"/>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00;p31">
            <a:extLst>
              <a:ext uri="{FF2B5EF4-FFF2-40B4-BE49-F238E27FC236}">
                <a16:creationId xmlns:a16="http://schemas.microsoft.com/office/drawing/2014/main" id="{77B30B81-2C78-9863-CF74-718F6A261B93}"/>
              </a:ext>
            </a:extLst>
          </p:cNvPr>
          <p:cNvSpPr/>
          <p:nvPr/>
        </p:nvSpPr>
        <p:spPr>
          <a:xfrm>
            <a:off x="2991844" y="3093066"/>
            <a:ext cx="32214" cy="96301"/>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01;p31">
            <a:extLst>
              <a:ext uri="{FF2B5EF4-FFF2-40B4-BE49-F238E27FC236}">
                <a16:creationId xmlns:a16="http://schemas.microsoft.com/office/drawing/2014/main" id="{DBFF3E10-AE79-FB5E-8AA8-C6F258C71EFD}"/>
              </a:ext>
            </a:extLst>
          </p:cNvPr>
          <p:cNvSpPr/>
          <p:nvPr/>
        </p:nvSpPr>
        <p:spPr>
          <a:xfrm>
            <a:off x="2788093" y="3168808"/>
            <a:ext cx="60987" cy="86051"/>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002;p31">
            <a:extLst>
              <a:ext uri="{FF2B5EF4-FFF2-40B4-BE49-F238E27FC236}">
                <a16:creationId xmlns:a16="http://schemas.microsoft.com/office/drawing/2014/main" id="{2AAFDB53-3574-4676-C8C7-2254400ADB6B}"/>
              </a:ext>
            </a:extLst>
          </p:cNvPr>
          <p:cNvSpPr/>
          <p:nvPr/>
        </p:nvSpPr>
        <p:spPr>
          <a:xfrm>
            <a:off x="2622213" y="3302623"/>
            <a:ext cx="83727" cy="67275"/>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003;p31">
            <a:extLst>
              <a:ext uri="{FF2B5EF4-FFF2-40B4-BE49-F238E27FC236}">
                <a16:creationId xmlns:a16="http://schemas.microsoft.com/office/drawing/2014/main" id="{DC05B066-466E-DDAA-05FC-719C763B0006}"/>
              </a:ext>
            </a:extLst>
          </p:cNvPr>
          <p:cNvSpPr/>
          <p:nvPr/>
        </p:nvSpPr>
        <p:spPr>
          <a:xfrm>
            <a:off x="2512016" y="3479276"/>
            <a:ext cx="98860" cy="42842"/>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004;p31">
            <a:extLst>
              <a:ext uri="{FF2B5EF4-FFF2-40B4-BE49-F238E27FC236}">
                <a16:creationId xmlns:a16="http://schemas.microsoft.com/office/drawing/2014/main" id="{BC235BB1-DF7A-3DDF-9743-D9A5003EBB2A}"/>
              </a:ext>
            </a:extLst>
          </p:cNvPr>
          <p:cNvSpPr/>
          <p:nvPr/>
        </p:nvSpPr>
        <p:spPr>
          <a:xfrm>
            <a:off x="2469209" y="3679978"/>
            <a:ext cx="104934" cy="14881"/>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05;p31">
            <a:extLst>
              <a:ext uri="{FF2B5EF4-FFF2-40B4-BE49-F238E27FC236}">
                <a16:creationId xmlns:a16="http://schemas.microsoft.com/office/drawing/2014/main" id="{901126D1-137B-8175-DEF2-20508C7FC51F}"/>
              </a:ext>
            </a:extLst>
          </p:cNvPr>
          <p:cNvSpPr/>
          <p:nvPr/>
        </p:nvSpPr>
        <p:spPr>
          <a:xfrm>
            <a:off x="2498376" y="3857329"/>
            <a:ext cx="101141" cy="37552"/>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06;p31">
            <a:extLst>
              <a:ext uri="{FF2B5EF4-FFF2-40B4-BE49-F238E27FC236}">
                <a16:creationId xmlns:a16="http://schemas.microsoft.com/office/drawing/2014/main" id="{4B355E3C-E11C-167B-C9C1-0D266D83FF0A}"/>
              </a:ext>
            </a:extLst>
          </p:cNvPr>
          <p:cNvSpPr/>
          <p:nvPr/>
        </p:nvSpPr>
        <p:spPr>
          <a:xfrm>
            <a:off x="3199763" y="3083512"/>
            <a:ext cx="23487" cy="97716"/>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07;p31">
            <a:extLst>
              <a:ext uri="{FF2B5EF4-FFF2-40B4-BE49-F238E27FC236}">
                <a16:creationId xmlns:a16="http://schemas.microsoft.com/office/drawing/2014/main" id="{975690AA-7767-36AB-6D25-A4A500269363}"/>
              </a:ext>
            </a:extLst>
          </p:cNvPr>
          <p:cNvSpPr/>
          <p:nvPr/>
        </p:nvSpPr>
        <p:spPr>
          <a:xfrm>
            <a:off x="3380402" y="3140499"/>
            <a:ext cx="53048" cy="899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08;p31">
            <a:extLst>
              <a:ext uri="{FF2B5EF4-FFF2-40B4-BE49-F238E27FC236}">
                <a16:creationId xmlns:a16="http://schemas.microsoft.com/office/drawing/2014/main" id="{45087714-B8E5-278F-F8BB-52A6C3D6B3C4}"/>
              </a:ext>
            </a:extLst>
          </p:cNvPr>
          <p:cNvSpPr/>
          <p:nvPr/>
        </p:nvSpPr>
        <p:spPr>
          <a:xfrm>
            <a:off x="3534548" y="3258734"/>
            <a:ext cx="78027" cy="73301"/>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09;p31">
            <a:extLst>
              <a:ext uri="{FF2B5EF4-FFF2-40B4-BE49-F238E27FC236}">
                <a16:creationId xmlns:a16="http://schemas.microsoft.com/office/drawing/2014/main" id="{F2CABE31-5541-F12F-8F40-FE4140493E54}"/>
              </a:ext>
            </a:extLst>
          </p:cNvPr>
          <p:cNvSpPr/>
          <p:nvPr/>
        </p:nvSpPr>
        <p:spPr>
          <a:xfrm>
            <a:off x="3644747" y="3425099"/>
            <a:ext cx="95459" cy="50301"/>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10;p31">
            <a:extLst>
              <a:ext uri="{FF2B5EF4-FFF2-40B4-BE49-F238E27FC236}">
                <a16:creationId xmlns:a16="http://schemas.microsoft.com/office/drawing/2014/main" id="{27E30393-8E2C-7168-C699-A9716008ACBB}"/>
              </a:ext>
            </a:extLst>
          </p:cNvPr>
          <p:cNvSpPr/>
          <p:nvPr/>
        </p:nvSpPr>
        <p:spPr>
          <a:xfrm>
            <a:off x="3698912" y="3621208"/>
            <a:ext cx="104540" cy="2269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011;p31">
            <a:extLst>
              <a:ext uri="{FF2B5EF4-FFF2-40B4-BE49-F238E27FC236}">
                <a16:creationId xmlns:a16="http://schemas.microsoft.com/office/drawing/2014/main" id="{31E121DA-FD18-6954-9CA5-181209A9B95E}"/>
              </a:ext>
            </a:extLst>
          </p:cNvPr>
          <p:cNvSpPr/>
          <p:nvPr/>
        </p:nvSpPr>
        <p:spPr>
          <a:xfrm>
            <a:off x="1308432" y="5346593"/>
            <a:ext cx="1378543" cy="1511407"/>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12;p31">
            <a:extLst>
              <a:ext uri="{FF2B5EF4-FFF2-40B4-BE49-F238E27FC236}">
                <a16:creationId xmlns:a16="http://schemas.microsoft.com/office/drawing/2014/main" id="{7B05DDFC-EFA3-A20E-CB24-4EF2C4D55D2C}"/>
              </a:ext>
            </a:extLst>
          </p:cNvPr>
          <p:cNvSpPr/>
          <p:nvPr/>
        </p:nvSpPr>
        <p:spPr>
          <a:xfrm>
            <a:off x="1611021" y="5806434"/>
            <a:ext cx="927507" cy="927471"/>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13;p31">
            <a:extLst>
              <a:ext uri="{FF2B5EF4-FFF2-40B4-BE49-F238E27FC236}">
                <a16:creationId xmlns:a16="http://schemas.microsoft.com/office/drawing/2014/main" id="{14F6A8E0-EEAE-6F76-CE95-B5E34C3FFC03}"/>
              </a:ext>
            </a:extLst>
          </p:cNvPr>
          <p:cNvSpPr/>
          <p:nvPr/>
        </p:nvSpPr>
        <p:spPr>
          <a:xfrm>
            <a:off x="1567096" y="5688896"/>
            <a:ext cx="927113" cy="92749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14;p31">
            <a:extLst>
              <a:ext uri="{FF2B5EF4-FFF2-40B4-BE49-F238E27FC236}">
                <a16:creationId xmlns:a16="http://schemas.microsoft.com/office/drawing/2014/main" id="{B333FAF7-C618-4940-D635-DFE9D0E0FF85}"/>
              </a:ext>
            </a:extLst>
          </p:cNvPr>
          <p:cNvSpPr/>
          <p:nvPr/>
        </p:nvSpPr>
        <p:spPr>
          <a:xfrm>
            <a:off x="1576175" y="5724297"/>
            <a:ext cx="660511" cy="293125"/>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15;p31">
            <a:extLst>
              <a:ext uri="{FF2B5EF4-FFF2-40B4-BE49-F238E27FC236}">
                <a16:creationId xmlns:a16="http://schemas.microsoft.com/office/drawing/2014/main" id="{413C34B6-3671-F209-54B9-F6136741FB43}"/>
              </a:ext>
            </a:extLst>
          </p:cNvPr>
          <p:cNvSpPr/>
          <p:nvPr/>
        </p:nvSpPr>
        <p:spPr>
          <a:xfrm>
            <a:off x="912681" y="5643944"/>
            <a:ext cx="1372095" cy="1173862"/>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16;p31">
            <a:extLst>
              <a:ext uri="{FF2B5EF4-FFF2-40B4-BE49-F238E27FC236}">
                <a16:creationId xmlns:a16="http://schemas.microsoft.com/office/drawing/2014/main" id="{F1D244D4-3DB7-93BF-44CF-4516498AC65A}"/>
              </a:ext>
            </a:extLst>
          </p:cNvPr>
          <p:cNvSpPr/>
          <p:nvPr/>
        </p:nvSpPr>
        <p:spPr>
          <a:xfrm>
            <a:off x="2065477" y="5904847"/>
            <a:ext cx="414716" cy="436126"/>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17;p31">
            <a:extLst>
              <a:ext uri="{FF2B5EF4-FFF2-40B4-BE49-F238E27FC236}">
                <a16:creationId xmlns:a16="http://schemas.microsoft.com/office/drawing/2014/main" id="{E7B6164D-FC4C-48BD-5079-29473522A6CD}"/>
              </a:ext>
            </a:extLst>
          </p:cNvPr>
          <p:cNvSpPr/>
          <p:nvPr/>
        </p:nvSpPr>
        <p:spPr>
          <a:xfrm>
            <a:off x="1045599" y="5440046"/>
            <a:ext cx="498404" cy="860215"/>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18;p31">
            <a:extLst>
              <a:ext uri="{FF2B5EF4-FFF2-40B4-BE49-F238E27FC236}">
                <a16:creationId xmlns:a16="http://schemas.microsoft.com/office/drawing/2014/main" id="{56B3FB71-4588-1EF1-1485-DB50C519CB37}"/>
              </a:ext>
            </a:extLst>
          </p:cNvPr>
          <p:cNvSpPr/>
          <p:nvPr/>
        </p:nvSpPr>
        <p:spPr>
          <a:xfrm>
            <a:off x="2573333" y="5278620"/>
            <a:ext cx="777154" cy="1317227"/>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19;p31">
            <a:extLst>
              <a:ext uri="{FF2B5EF4-FFF2-40B4-BE49-F238E27FC236}">
                <a16:creationId xmlns:a16="http://schemas.microsoft.com/office/drawing/2014/main" id="{DF792F2A-1A39-383D-36F7-2E33E5662E9A}"/>
              </a:ext>
            </a:extLst>
          </p:cNvPr>
          <p:cNvSpPr/>
          <p:nvPr/>
        </p:nvSpPr>
        <p:spPr>
          <a:xfrm>
            <a:off x="3064543" y="4815950"/>
            <a:ext cx="338972" cy="589430"/>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20;p31">
            <a:extLst>
              <a:ext uri="{FF2B5EF4-FFF2-40B4-BE49-F238E27FC236}">
                <a16:creationId xmlns:a16="http://schemas.microsoft.com/office/drawing/2014/main" id="{4DB3589D-FCCD-C67F-878B-B248FE195DB2}"/>
              </a:ext>
            </a:extLst>
          </p:cNvPr>
          <p:cNvSpPr/>
          <p:nvPr/>
        </p:nvSpPr>
        <p:spPr>
          <a:xfrm>
            <a:off x="3143317" y="4894192"/>
            <a:ext cx="218159" cy="306225"/>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021;p31">
            <a:extLst>
              <a:ext uri="{FF2B5EF4-FFF2-40B4-BE49-F238E27FC236}">
                <a16:creationId xmlns:a16="http://schemas.microsoft.com/office/drawing/2014/main" id="{2185EE7D-51F1-046F-9311-9B44E394ECC7}"/>
              </a:ext>
            </a:extLst>
          </p:cNvPr>
          <p:cNvSpPr/>
          <p:nvPr/>
        </p:nvSpPr>
        <p:spPr>
          <a:xfrm>
            <a:off x="3180423" y="4975961"/>
            <a:ext cx="79560" cy="202155"/>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022;p31">
            <a:extLst>
              <a:ext uri="{FF2B5EF4-FFF2-40B4-BE49-F238E27FC236}">
                <a16:creationId xmlns:a16="http://schemas.microsoft.com/office/drawing/2014/main" id="{C30A52C1-4DF9-18C9-3B0B-D59BDD3256C3}"/>
              </a:ext>
            </a:extLst>
          </p:cNvPr>
          <p:cNvSpPr/>
          <p:nvPr/>
        </p:nvSpPr>
        <p:spPr>
          <a:xfrm>
            <a:off x="2454430" y="5440046"/>
            <a:ext cx="517722" cy="860215"/>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023;p31">
            <a:extLst>
              <a:ext uri="{FF2B5EF4-FFF2-40B4-BE49-F238E27FC236}">
                <a16:creationId xmlns:a16="http://schemas.microsoft.com/office/drawing/2014/main" id="{BD605902-071B-0769-7BC4-CAB9F6AD2850}"/>
              </a:ext>
            </a:extLst>
          </p:cNvPr>
          <p:cNvSpPr/>
          <p:nvPr/>
        </p:nvSpPr>
        <p:spPr>
          <a:xfrm>
            <a:off x="1453476" y="4061956"/>
            <a:ext cx="976346" cy="1024121"/>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024;p31">
            <a:extLst>
              <a:ext uri="{FF2B5EF4-FFF2-40B4-BE49-F238E27FC236}">
                <a16:creationId xmlns:a16="http://schemas.microsoft.com/office/drawing/2014/main" id="{E6A1A9E5-8F61-D4EB-B37A-89A0CB915ED0}"/>
              </a:ext>
            </a:extLst>
          </p:cNvPr>
          <p:cNvSpPr/>
          <p:nvPr/>
        </p:nvSpPr>
        <p:spPr>
          <a:xfrm>
            <a:off x="1671613" y="4208499"/>
            <a:ext cx="752528" cy="1230498"/>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025;p31">
            <a:extLst>
              <a:ext uri="{FF2B5EF4-FFF2-40B4-BE49-F238E27FC236}">
                <a16:creationId xmlns:a16="http://schemas.microsoft.com/office/drawing/2014/main" id="{ECF0A1A7-2BF5-4C59-8D7B-7C0E7BB0ED13}"/>
              </a:ext>
            </a:extLst>
          </p:cNvPr>
          <p:cNvSpPr/>
          <p:nvPr/>
        </p:nvSpPr>
        <p:spPr>
          <a:xfrm>
            <a:off x="1607626" y="4179474"/>
            <a:ext cx="785467" cy="577379"/>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026;p31">
            <a:extLst>
              <a:ext uri="{FF2B5EF4-FFF2-40B4-BE49-F238E27FC236}">
                <a16:creationId xmlns:a16="http://schemas.microsoft.com/office/drawing/2014/main" id="{439209F2-9E91-7BAE-873D-034A5BCB028D}"/>
              </a:ext>
            </a:extLst>
          </p:cNvPr>
          <p:cNvSpPr/>
          <p:nvPr/>
        </p:nvSpPr>
        <p:spPr>
          <a:xfrm>
            <a:off x="2026862" y="4681788"/>
            <a:ext cx="61755" cy="57373"/>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027;p31">
            <a:extLst>
              <a:ext uri="{FF2B5EF4-FFF2-40B4-BE49-F238E27FC236}">
                <a16:creationId xmlns:a16="http://schemas.microsoft.com/office/drawing/2014/main" id="{F5DDAB8F-B9B7-CCF8-78F8-AE4695E75F0E}"/>
              </a:ext>
            </a:extLst>
          </p:cNvPr>
          <p:cNvSpPr/>
          <p:nvPr/>
        </p:nvSpPr>
        <p:spPr>
          <a:xfrm>
            <a:off x="2056774" y="4690991"/>
            <a:ext cx="22368" cy="20908"/>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028;p31">
            <a:extLst>
              <a:ext uri="{FF2B5EF4-FFF2-40B4-BE49-F238E27FC236}">
                <a16:creationId xmlns:a16="http://schemas.microsoft.com/office/drawing/2014/main" id="{0258FB41-284D-5E2E-5688-3A22272DBD92}"/>
              </a:ext>
            </a:extLst>
          </p:cNvPr>
          <p:cNvSpPr/>
          <p:nvPr/>
        </p:nvSpPr>
        <p:spPr>
          <a:xfrm>
            <a:off x="2263179" y="4657723"/>
            <a:ext cx="61359" cy="57373"/>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029;p31">
            <a:extLst>
              <a:ext uri="{FF2B5EF4-FFF2-40B4-BE49-F238E27FC236}">
                <a16:creationId xmlns:a16="http://schemas.microsoft.com/office/drawing/2014/main" id="{00ADE23F-4542-9C91-198D-BCDE5F4C21FA}"/>
              </a:ext>
            </a:extLst>
          </p:cNvPr>
          <p:cNvSpPr/>
          <p:nvPr/>
        </p:nvSpPr>
        <p:spPr>
          <a:xfrm>
            <a:off x="2292719" y="4666926"/>
            <a:ext cx="22741" cy="20908"/>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030;p31">
            <a:extLst>
              <a:ext uri="{FF2B5EF4-FFF2-40B4-BE49-F238E27FC236}">
                <a16:creationId xmlns:a16="http://schemas.microsoft.com/office/drawing/2014/main" id="{7201E476-D596-CD52-4C7F-7AF4391D5A5E}"/>
              </a:ext>
            </a:extLst>
          </p:cNvPr>
          <p:cNvSpPr/>
          <p:nvPr/>
        </p:nvSpPr>
        <p:spPr>
          <a:xfrm>
            <a:off x="2225312" y="4555766"/>
            <a:ext cx="137106" cy="53130"/>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031;p31">
            <a:extLst>
              <a:ext uri="{FF2B5EF4-FFF2-40B4-BE49-F238E27FC236}">
                <a16:creationId xmlns:a16="http://schemas.microsoft.com/office/drawing/2014/main" id="{3652B05C-B44F-C023-ED2F-95794D125526}"/>
              </a:ext>
            </a:extLst>
          </p:cNvPr>
          <p:cNvSpPr/>
          <p:nvPr/>
        </p:nvSpPr>
        <p:spPr>
          <a:xfrm>
            <a:off x="1963620" y="4580546"/>
            <a:ext cx="155659" cy="60551"/>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032;p31">
            <a:extLst>
              <a:ext uri="{FF2B5EF4-FFF2-40B4-BE49-F238E27FC236}">
                <a16:creationId xmlns:a16="http://schemas.microsoft.com/office/drawing/2014/main" id="{3C15BD6E-D8F8-D8BB-CC3F-280B3A7D526E}"/>
              </a:ext>
            </a:extLst>
          </p:cNvPr>
          <p:cNvSpPr/>
          <p:nvPr/>
        </p:nvSpPr>
        <p:spPr>
          <a:xfrm>
            <a:off x="2109812" y="4805700"/>
            <a:ext cx="153399" cy="54526"/>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33;p31">
            <a:extLst>
              <a:ext uri="{FF2B5EF4-FFF2-40B4-BE49-F238E27FC236}">
                <a16:creationId xmlns:a16="http://schemas.microsoft.com/office/drawing/2014/main" id="{6F6992BA-3E68-356E-C1FA-94FFA7F39EEF}"/>
              </a:ext>
            </a:extLst>
          </p:cNvPr>
          <p:cNvSpPr/>
          <p:nvPr/>
        </p:nvSpPr>
        <p:spPr>
          <a:xfrm>
            <a:off x="2191237" y="4733115"/>
            <a:ext cx="48115" cy="37552"/>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34;p31">
            <a:extLst>
              <a:ext uri="{FF2B5EF4-FFF2-40B4-BE49-F238E27FC236}">
                <a16:creationId xmlns:a16="http://schemas.microsoft.com/office/drawing/2014/main" id="{1135FEDB-1299-5A67-73B7-0B2D6177FB13}"/>
              </a:ext>
            </a:extLst>
          </p:cNvPr>
          <p:cNvSpPr/>
          <p:nvPr/>
        </p:nvSpPr>
        <p:spPr>
          <a:xfrm>
            <a:off x="1539454" y="4709398"/>
            <a:ext cx="209825" cy="194363"/>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035;p31">
            <a:extLst>
              <a:ext uri="{FF2B5EF4-FFF2-40B4-BE49-F238E27FC236}">
                <a16:creationId xmlns:a16="http://schemas.microsoft.com/office/drawing/2014/main" id="{9948D24D-BC27-1CD4-33CC-608F4C6C5E4C}"/>
              </a:ext>
            </a:extLst>
          </p:cNvPr>
          <p:cNvSpPr/>
          <p:nvPr/>
        </p:nvSpPr>
        <p:spPr>
          <a:xfrm>
            <a:off x="1568621" y="4741976"/>
            <a:ext cx="130680" cy="119669"/>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7" name="TextBox 66">
            <a:extLst>
              <a:ext uri="{FF2B5EF4-FFF2-40B4-BE49-F238E27FC236}">
                <a16:creationId xmlns:a16="http://schemas.microsoft.com/office/drawing/2014/main" id="{58A64371-E99D-14DF-F3EE-B5E5DCFB9EC5}"/>
              </a:ext>
            </a:extLst>
          </p:cNvPr>
          <p:cNvSpPr txBox="1"/>
          <p:nvPr/>
        </p:nvSpPr>
        <p:spPr>
          <a:xfrm>
            <a:off x="5533960" y="821214"/>
            <a:ext cx="6260202" cy="6716519"/>
          </a:xfrm>
          <a:prstGeom prst="rect">
            <a:avLst/>
          </a:prstGeom>
          <a:noFill/>
        </p:spPr>
        <p:txBody>
          <a:bodyPr wrap="square">
            <a:spAutoFit/>
          </a:bodyPr>
          <a:lstStyle/>
          <a:p>
            <a:pPr algn="just">
              <a:lnSpc>
                <a:spcPct val="150000"/>
              </a:lnSpc>
              <a:spcAft>
                <a:spcPts val="800"/>
              </a:spcAft>
            </a:pPr>
            <a:r>
              <a:rPr lang="vi-VN" sz="4800" b="1" i="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 “Nước non lận đận một mình </a:t>
            </a:r>
            <a:endParaRPr lang="en-SG" sz="48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4800" b="1" i="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Thân cò lên thác, xuống ghềnh bấy nay.”</a:t>
            </a:r>
            <a:endParaRPr lang="en-SG" sz="48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SG" sz="96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294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131"/>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176"/>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barn(inVertical)">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DDF79963-2429-9336-62D4-8BF2DD9DA35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F18B08-0CF4-C5F6-6ED8-97DD0C2B47A0}"/>
              </a:ext>
            </a:extLst>
          </p:cNvPr>
          <p:cNvSpPr txBox="1"/>
          <p:nvPr/>
        </p:nvSpPr>
        <p:spPr>
          <a:xfrm>
            <a:off x="1146964" y="296878"/>
            <a:ext cx="9898072" cy="90441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4000" b="1" i="0" u="none" strike="noStrike" kern="1200" cap="none" spc="0" normalizeH="0" noProof="0" dirty="0">
                <a:ln>
                  <a:noFill/>
                </a:ln>
                <a:solidFill>
                  <a:srgbClr val="3393A5"/>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 MỞ ĐẦU</a:t>
            </a:r>
            <a:endParaRPr kumimoji="0" lang="en-SG" sz="4000" b="0" i="0" u="none" strike="noStrike" kern="1200" cap="none" spc="0" normalizeH="0" baseline="0" noProof="0" dirty="0">
              <a:ln>
                <a:noFill/>
              </a:ln>
              <a:solidFill>
                <a:srgbClr val="3393A5"/>
              </a:solidFill>
              <a:effectLst/>
              <a:uLnTx/>
              <a:uFillTx/>
              <a:latin typeface="Arial"/>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32B1FAA7-039E-78D0-42E9-B3108965002D}"/>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81DEEDE2-A668-5B88-338D-1804FE17EE04}"/>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C14071E6-4E95-ABF3-BB85-70D12A10553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7" name="Picture 16">
            <a:extLst>
              <a:ext uri="{FF2B5EF4-FFF2-40B4-BE49-F238E27FC236}">
                <a16:creationId xmlns:a16="http://schemas.microsoft.com/office/drawing/2014/main" id="{A3064836-AE43-B50C-07AF-22353EFDB2E4}"/>
              </a:ext>
            </a:extLst>
          </p:cNvPr>
          <p:cNvPicPr>
            <a:picLocks noChangeAspect="1"/>
          </p:cNvPicPr>
          <p:nvPr/>
        </p:nvPicPr>
        <p:blipFill>
          <a:blip r:embed="rId3"/>
          <a:srcRect/>
          <a:stretch>
            <a:fillRect/>
          </a:stretch>
        </p:blipFill>
        <p:spPr>
          <a:xfrm>
            <a:off x="11296891" y="5789310"/>
            <a:ext cx="1039215" cy="982058"/>
          </a:xfrm>
          <a:prstGeom prst="rect">
            <a:avLst/>
          </a:prstGeom>
        </p:spPr>
      </p:pic>
      <p:grpSp>
        <p:nvGrpSpPr>
          <p:cNvPr id="8" name="组合 24">
            <a:extLst>
              <a:ext uri="{FF2B5EF4-FFF2-40B4-BE49-F238E27FC236}">
                <a16:creationId xmlns:a16="http://schemas.microsoft.com/office/drawing/2014/main" id="{D6F88BB8-3156-F809-99CF-5D335AEAF0B5}"/>
              </a:ext>
            </a:extLst>
          </p:cNvPr>
          <p:cNvGrpSpPr/>
          <p:nvPr/>
        </p:nvGrpSpPr>
        <p:grpSpPr>
          <a:xfrm>
            <a:off x="258138" y="1459222"/>
            <a:ext cx="3921883" cy="4633089"/>
            <a:chOff x="875285" y="2241320"/>
            <a:chExt cx="3001788" cy="3258614"/>
          </a:xfrm>
        </p:grpSpPr>
        <p:sp>
          <p:nvSpPr>
            <p:cNvPr id="9" name="卷形: 垂直 2">
              <a:extLst>
                <a:ext uri="{FF2B5EF4-FFF2-40B4-BE49-F238E27FC236}">
                  <a16:creationId xmlns:a16="http://schemas.microsoft.com/office/drawing/2014/main" id="{A0D97A1B-7805-7005-4BC7-C7321799087E}"/>
                </a:ext>
              </a:extLst>
            </p:cNvPr>
            <p:cNvSpPr/>
            <p:nvPr/>
          </p:nvSpPr>
          <p:spPr>
            <a:xfrm>
              <a:off x="875285" y="2241320"/>
              <a:ext cx="3001788" cy="3258614"/>
            </a:xfrm>
            <a:prstGeom prst="verticalScroll">
              <a:avLst/>
            </a:prstGeom>
            <a:solidFill>
              <a:srgbClr val="FEA498"/>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400000" b="1" i="0" u="none" strike="noStrike" kern="0" cap="none" spc="0" normalizeH="0" baseline="0" noProof="0" dirty="0">
                <a:ln>
                  <a:noFill/>
                </a:ln>
                <a:solidFill>
                  <a:schemeClr val="tx1">
                    <a:lumMod val="10000"/>
                  </a:scheme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43">
              <a:extLst>
                <a:ext uri="{FF2B5EF4-FFF2-40B4-BE49-F238E27FC236}">
                  <a16:creationId xmlns:a16="http://schemas.microsoft.com/office/drawing/2014/main" id="{5BE9FF3A-20FB-96EF-CD64-5D0A76B621A5}"/>
                </a:ext>
              </a:extLst>
            </p:cNvPr>
            <p:cNvSpPr txBox="1"/>
            <p:nvPr/>
          </p:nvSpPr>
          <p:spPr>
            <a:xfrm>
              <a:off x="1266808" y="2591584"/>
              <a:ext cx="2163748" cy="26900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pPr>
              <a:r>
                <a:rPr lang="vi-VN" sz="40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Kể tên các biện pháp tu từ mà em đã học. Mỗi biện pháp lấy 1 ví dụ. </a:t>
              </a:r>
              <a:endParaRPr lang="en-SG" sz="4000"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思想气泡: 云 25">
            <a:extLst>
              <a:ext uri="{FF2B5EF4-FFF2-40B4-BE49-F238E27FC236}">
                <a16:creationId xmlns:a16="http://schemas.microsoft.com/office/drawing/2014/main" id="{2C0CC056-0501-7D9E-953F-DF4C04066675}"/>
              </a:ext>
            </a:extLst>
          </p:cNvPr>
          <p:cNvSpPr/>
          <p:nvPr/>
        </p:nvSpPr>
        <p:spPr>
          <a:xfrm>
            <a:off x="5292938" y="1269999"/>
            <a:ext cx="6003954" cy="4633089"/>
          </a:xfrm>
          <a:prstGeom prst="cloudCallout">
            <a:avLst>
              <a:gd name="adj1" fmla="val 53366"/>
              <a:gd name="adj2" fmla="val 48887"/>
            </a:avLst>
          </a:prstGeom>
          <a:solidFill>
            <a:srgbClr val="A5A5A5">
              <a:lumMod val="20000"/>
              <a:lumOff val="80000"/>
            </a:srgbClr>
          </a:solidFill>
          <a:ln w="12700" cap="flat" cmpd="sng" algn="ctr">
            <a:solidFill>
              <a:srgbClr val="FFD33C"/>
            </a:solidFill>
            <a:prstDash val="solid"/>
            <a:miter lim="800000"/>
          </a:ln>
          <a:effectLst>
            <a:outerShdw blurRad="50800" dist="381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6" name="Picture 15">
            <a:extLst>
              <a:ext uri="{FF2B5EF4-FFF2-40B4-BE49-F238E27FC236}">
                <a16:creationId xmlns:a16="http://schemas.microsoft.com/office/drawing/2014/main" id="{89C5A368-4C31-BA01-2DCE-D782FCC9BE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7959" l="7755" r="91531">
                        <a14:foregroundMark x1="16939" y1="55918" x2="16939" y2="55918"/>
                        <a14:foregroundMark x1="16939" y1="55918" x2="16939" y2="55918"/>
                        <a14:foregroundMark x1="8061" y1="58367" x2="15408" y2="56122"/>
                        <a14:foregroundMark x1="15408" y1="56122" x2="17347" y2="70306"/>
                        <a14:foregroundMark x1="62041" y1="11633" x2="70510" y2="14592"/>
                        <a14:foregroundMark x1="70510" y1="14592" x2="66020" y2="27959"/>
                        <a14:foregroundMark x1="85204" y1="56531" x2="91531" y2="60612"/>
                        <a14:foregroundMark x1="91531" y1="60612" x2="80918" y2="71735"/>
                        <a14:foregroundMark x1="78061" y1="74796" x2="79796" y2="73061"/>
                        <a14:foregroundMark x1="40204" y1="92347" x2="49082" y2="91735"/>
                        <a14:foregroundMark x1="55510" y1="96224" x2="40306" y2="97959"/>
                        <a14:foregroundMark x1="65204" y1="30612" x2="65204" y2="30612"/>
                        <a14:foregroundMark x1="18776" y1="74286" x2="18776" y2="74286"/>
                      </a14:backgroundRemoval>
                    </a14:imgEffect>
                  </a14:imgLayer>
                </a14:imgProps>
              </a:ext>
            </a:extLst>
          </a:blip>
          <a:stretch>
            <a:fillRect/>
          </a:stretch>
        </p:blipFill>
        <p:spPr>
          <a:xfrm>
            <a:off x="3117397" y="2936116"/>
            <a:ext cx="3921884" cy="3921884"/>
          </a:xfrm>
          <a:prstGeom prst="rect">
            <a:avLst/>
          </a:prstGeom>
        </p:spPr>
      </p:pic>
      <p:sp>
        <p:nvSpPr>
          <p:cNvPr id="18" name="TextBox 17">
            <a:extLst>
              <a:ext uri="{FF2B5EF4-FFF2-40B4-BE49-F238E27FC236}">
                <a16:creationId xmlns:a16="http://schemas.microsoft.com/office/drawing/2014/main" id="{BC6A7FA3-97BE-9519-6687-40B9A31E0ADA}"/>
              </a:ext>
            </a:extLst>
          </p:cNvPr>
          <p:cNvSpPr txBox="1"/>
          <p:nvPr/>
        </p:nvSpPr>
        <p:spPr>
          <a:xfrm>
            <a:off x="5993400" y="2152122"/>
            <a:ext cx="4779288" cy="2308324"/>
          </a:xfrm>
          <a:prstGeom prst="rect">
            <a:avLst/>
          </a:prstGeom>
          <a:noFill/>
        </p:spPr>
        <p:txBody>
          <a:bodyPr wrap="square">
            <a:spAutoFit/>
          </a:bodyPr>
          <a:lstStyle/>
          <a:p>
            <a:pPr algn="ctr">
              <a:spcAft>
                <a:spcPts val="800"/>
              </a:spcAft>
            </a:pPr>
            <a:r>
              <a:rPr lang="vi-VN" sz="4800" b="1"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So sánh, nhân hóa, ẩn dụ, hoán dụ, điệp ngữ,...</a:t>
            </a:r>
            <a:endParaRPr lang="en-SG" sz="48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6857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64038-8C2C-3EB1-8FCE-8AEE0189EE8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2B56EE5-D8BC-B251-24E0-2117763A2AED}"/>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E3E2605-966E-A374-CB1D-09A3BC07E618}"/>
              </a:ext>
            </a:extLst>
          </p:cNvPr>
          <p:cNvPicPr>
            <a:picLocks noChangeAspect="1"/>
          </p:cNvPicPr>
          <p:nvPr/>
        </p:nvPicPr>
        <p:blipFill rotWithShape="1">
          <a:blip r:embed="rId3">
            <a:clrChange>
              <a:clrFrom>
                <a:srgbClr val="FFFFFF"/>
              </a:clrFrom>
              <a:clrTo>
                <a:srgbClr val="FFFFFF">
                  <a:alpha val="0"/>
                </a:srgbClr>
              </a:clrTo>
            </a:clrChange>
          </a:blip>
          <a:srcRect t="38989" r="1250"/>
          <a:stretch/>
        </p:blipFill>
        <p:spPr>
          <a:xfrm>
            <a:off x="637434" y="112998"/>
            <a:ext cx="11945660" cy="4898840"/>
          </a:xfrm>
          <a:prstGeom prst="rect">
            <a:avLst/>
          </a:prstGeom>
        </p:spPr>
      </p:pic>
      <p:sp>
        <p:nvSpPr>
          <p:cNvPr id="5" name="Rectangle 4">
            <a:extLst>
              <a:ext uri="{FF2B5EF4-FFF2-40B4-BE49-F238E27FC236}">
                <a16:creationId xmlns:a16="http://schemas.microsoft.com/office/drawing/2014/main" id="{EB1069B1-D4D1-65F8-5416-777E65E8B53D}"/>
              </a:ext>
            </a:extLst>
          </p:cNvPr>
          <p:cNvSpPr/>
          <p:nvPr/>
        </p:nvSpPr>
        <p:spPr>
          <a:xfrm>
            <a:off x="9722734" y="4676172"/>
            <a:ext cx="520861" cy="1088020"/>
          </a:xfrm>
          <a:prstGeom prst="rect">
            <a:avLst/>
          </a:prstGeom>
          <a:solidFill>
            <a:srgbClr val="4156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a:extLst>
              <a:ext uri="{FF2B5EF4-FFF2-40B4-BE49-F238E27FC236}">
                <a16:creationId xmlns:a16="http://schemas.microsoft.com/office/drawing/2014/main" id="{798256EE-0CD4-9371-6874-6C5C366BB2C1}"/>
              </a:ext>
            </a:extLst>
          </p:cNvPr>
          <p:cNvSpPr/>
          <p:nvPr/>
        </p:nvSpPr>
        <p:spPr>
          <a:xfrm rot="675470">
            <a:off x="5673279" y="5938148"/>
            <a:ext cx="136179" cy="687466"/>
          </a:xfrm>
          <a:prstGeom prst="rect">
            <a:avLst/>
          </a:prstGeom>
          <a:solidFill>
            <a:srgbClr val="FCFE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128563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lassroom Game: Word of the Day by Slidesgo">
  <a:themeElements>
    <a:clrScheme name="Simple Light">
      <a:dk1>
        <a:srgbClr val="27373A"/>
      </a:dk1>
      <a:lt1>
        <a:srgbClr val="FDFDFD"/>
      </a:lt1>
      <a:dk2>
        <a:srgbClr val="FFFBD5"/>
      </a:dk2>
      <a:lt2>
        <a:srgbClr val="FBE4BE"/>
      </a:lt2>
      <a:accent1>
        <a:srgbClr val="F9C539"/>
      </a:accent1>
      <a:accent2>
        <a:srgbClr val="EE6E55"/>
      </a:accent2>
      <a:accent3>
        <a:srgbClr val="3393A5"/>
      </a:accent3>
      <a:accent4>
        <a:srgbClr val="CEE298"/>
      </a:accent4>
      <a:accent5>
        <a:srgbClr val="F9DEE3"/>
      </a:accent5>
      <a:accent6>
        <a:srgbClr val="E3B1CA"/>
      </a:accent6>
      <a:hlink>
        <a:srgbClr val="273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teracy Subject for Pre-K: Holding a Pencil, Marker or Crayon Correctly by Slidesgo">
  <a:themeElements>
    <a:clrScheme name="Simple Light">
      <a:dk1>
        <a:srgbClr val="DADAFC"/>
      </a:dk1>
      <a:lt1>
        <a:srgbClr val="8B8AF7"/>
      </a:lt1>
      <a:dk2>
        <a:srgbClr val="9CDDCC"/>
      </a:dk2>
      <a:lt2>
        <a:srgbClr val="FAA989"/>
      </a:lt2>
      <a:accent1>
        <a:srgbClr val="5453CC"/>
      </a:accent1>
      <a:accent2>
        <a:srgbClr val="FF5D72"/>
      </a:accent2>
      <a:accent3>
        <a:srgbClr val="250E0B"/>
      </a:accent3>
      <a:accent4>
        <a:srgbClr val="FAECD2"/>
      </a:accent4>
      <a:accent5>
        <a:srgbClr val="FFC763"/>
      </a:accent5>
      <a:accent6>
        <a:srgbClr val="FFFFFD"/>
      </a:accent6>
      <a:hlink>
        <a:srgbClr val="250E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ipogohd">
      <a:majorFont>
        <a:latin typeface="字魂27号-布丁体"/>
        <a:ea typeface="字魂27号-布丁体"/>
        <a:cs typeface=""/>
      </a:majorFont>
      <a:minorFont>
        <a:latin typeface="字魂27号-布丁体"/>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665</TotalTime>
  <Words>1422</Words>
  <Application>Microsoft Office PowerPoint</Application>
  <PresentationFormat>Widescreen</PresentationFormat>
  <Paragraphs>164</Paragraphs>
  <Slides>31</Slides>
  <Notes>10</Notes>
  <HiddenSlides>0</HiddenSlides>
  <MMClips>0</MMClips>
  <ScaleCrop>false</ScaleCrop>
  <HeadingPairs>
    <vt:vector size="6" baseType="variant">
      <vt:variant>
        <vt:lpstr>Fonts Used</vt:lpstr>
      </vt:variant>
      <vt:variant>
        <vt:i4>25</vt:i4>
      </vt:variant>
      <vt:variant>
        <vt:lpstr>Theme</vt:lpstr>
      </vt:variant>
      <vt:variant>
        <vt:i4>7</vt:i4>
      </vt:variant>
      <vt:variant>
        <vt:lpstr>Slide Titles</vt:lpstr>
      </vt:variant>
      <vt:variant>
        <vt:i4>31</vt:i4>
      </vt:variant>
    </vt:vector>
  </HeadingPairs>
  <TitlesOfParts>
    <vt:vector size="63" baseType="lpstr">
      <vt:lpstr>微软雅黑</vt:lpstr>
      <vt:lpstr>宋体</vt:lpstr>
      <vt:lpstr>SimSun-ExtB</vt:lpstr>
      <vt:lpstr>Albert Sans</vt:lpstr>
      <vt:lpstr>Albert Sans Light</vt:lpstr>
      <vt:lpstr>Aptos</vt:lpstr>
      <vt:lpstr>Aptos Display</vt:lpstr>
      <vt:lpstr>Arial</vt:lpstr>
      <vt:lpstr>Arial Black</vt:lpstr>
      <vt:lpstr>Baloo 2 ExtraBold</vt:lpstr>
      <vt:lpstr>Bebas Neue</vt:lpstr>
      <vt:lpstr>Calibri</vt:lpstr>
      <vt:lpstr>Calibri Light</vt:lpstr>
      <vt:lpstr>Darumadrop One</vt:lpstr>
      <vt:lpstr>Modak</vt:lpstr>
      <vt:lpstr>Montserrat Medium</vt:lpstr>
      <vt:lpstr>Nunito</vt:lpstr>
      <vt:lpstr>Nunito Light</vt:lpstr>
      <vt:lpstr>Poppins Light</vt:lpstr>
      <vt:lpstr>黑体</vt:lpstr>
      <vt:lpstr>Times New Roman</vt:lpstr>
      <vt:lpstr>Wingdings</vt:lpstr>
      <vt:lpstr>字魂189号-星岩乐黑体</vt:lpstr>
      <vt:lpstr>字魂27号-布丁体</vt:lpstr>
      <vt:lpstr>思源黑体 CN</vt:lpstr>
      <vt:lpstr>Office Theme</vt:lpstr>
      <vt:lpstr>Classroom Game: Word of the Day by Slidesgo</vt:lpstr>
      <vt:lpstr>2_Office 主题​​</vt:lpstr>
      <vt:lpstr>Literacy Subject for Pre-K: Holding a Pencil, Marker or Crayon Correctly by Slidesgo</vt:lpstr>
      <vt:lpstr>Office 主题​​</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Chà Nguyễn</dc:creator>
  <cp:lastModifiedBy>Admin</cp:lastModifiedBy>
  <cp:revision>24</cp:revision>
  <dcterms:created xsi:type="dcterms:W3CDTF">2024-11-13T05:41:23Z</dcterms:created>
  <dcterms:modified xsi:type="dcterms:W3CDTF">2025-01-13T13:39:06Z</dcterms:modified>
</cp:coreProperties>
</file>