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1" r:id="rId3"/>
    <p:sldMasterId id="2147483733" r:id="rId4"/>
    <p:sldMasterId id="2147483762" r:id="rId5"/>
  </p:sldMasterIdLst>
  <p:notesMasterIdLst>
    <p:notesMasterId r:id="rId37"/>
  </p:notesMasterIdLst>
  <p:sldIdLst>
    <p:sldId id="2007577995" r:id="rId6"/>
    <p:sldId id="2007577997" r:id="rId7"/>
    <p:sldId id="2007579384" r:id="rId8"/>
    <p:sldId id="2007578455" r:id="rId9"/>
    <p:sldId id="2007579092" r:id="rId10"/>
    <p:sldId id="2007579385" r:id="rId11"/>
    <p:sldId id="2007578331" r:id="rId12"/>
    <p:sldId id="2007579386" r:id="rId13"/>
    <p:sldId id="2007579388" r:id="rId14"/>
    <p:sldId id="2007579387" r:id="rId15"/>
    <p:sldId id="2007579389" r:id="rId16"/>
    <p:sldId id="2007579390" r:id="rId17"/>
    <p:sldId id="2007578002" r:id="rId18"/>
    <p:sldId id="2007577998" r:id="rId19"/>
    <p:sldId id="2007579263" r:id="rId20"/>
    <p:sldId id="2007578111" r:id="rId21"/>
    <p:sldId id="2007579391" r:id="rId22"/>
    <p:sldId id="2007579394" r:id="rId23"/>
    <p:sldId id="2007579393" r:id="rId24"/>
    <p:sldId id="2007579395" r:id="rId25"/>
    <p:sldId id="2007579396" r:id="rId26"/>
    <p:sldId id="2007579234" r:id="rId27"/>
    <p:sldId id="2007579350" r:id="rId28"/>
    <p:sldId id="2007579245" r:id="rId29"/>
    <p:sldId id="2007579365" r:id="rId30"/>
    <p:sldId id="2007579282" r:id="rId31"/>
    <p:sldId id="2007579400" r:id="rId32"/>
    <p:sldId id="2007579247" r:id="rId33"/>
    <p:sldId id="2007579399" r:id="rId34"/>
    <p:sldId id="2007579237" r:id="rId35"/>
    <p:sldId id="2007579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5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31B1C-8CEB-4DC6-A93B-7D31A91341D5}" type="datetimeFigureOut">
              <a:rPr lang="en-SG" smtClean="0"/>
              <a:t>16/4/2025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7C10E-E786-4A0D-9369-783300BDBD37}" type="slidenum">
              <a:rPr lang="en-SG" smtClean="0"/>
              <a:t>‹#›</a:t>
            </a:fld>
            <a:endParaRPr lang="en-SG"/>
          </a:p>
        </p:txBody>
      </p:sp>
    </p:spTree>
    <p:extLst>
      <p:ext uri="{BB962C8B-B14F-4D97-AF65-F5344CB8AC3E}">
        <p14:creationId xmlns:p14="http://schemas.microsoft.com/office/powerpoint/2010/main" val="186539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7C10E-E786-4A0D-9369-783300BDBD37}" type="slidenum">
              <a:rPr lang="en-SG" smtClean="0"/>
              <a:t>1</a:t>
            </a:fld>
            <a:endParaRPr lang="en-SG"/>
          </a:p>
        </p:txBody>
      </p:sp>
    </p:spTree>
    <p:extLst>
      <p:ext uri="{BB962C8B-B14F-4D97-AF65-F5344CB8AC3E}">
        <p14:creationId xmlns:p14="http://schemas.microsoft.com/office/powerpoint/2010/main" val="279206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Nhâm</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Zalo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1267C10E-E786-4A0D-9369-783300BDBD37}" type="slidenum">
              <a:rPr lang="en-SG" smtClean="0"/>
              <a:t>30</a:t>
            </a:fld>
            <a:endParaRPr lang="en-SG"/>
          </a:p>
        </p:txBody>
      </p:sp>
    </p:spTree>
    <p:extLst>
      <p:ext uri="{BB962C8B-B14F-4D97-AF65-F5344CB8AC3E}">
        <p14:creationId xmlns:p14="http://schemas.microsoft.com/office/powerpoint/2010/main" val="42779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D2932EF3-E54C-3DA8-BB9B-EDE7948A2659}"/>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D074C97D-8098-0C4F-E30E-67620A0A99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B29A4B5E-03EF-3754-1209-5E5B5DC133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Nhâm</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Zalo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0981.713.891.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863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290528C7-7A72-7887-9B51-4A6645F482BA}"/>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0E32E15C-22AC-CC44-C441-C6FB9C1958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19D46CFC-1707-A187-E32E-B102DB89AC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680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Nhâm</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Zalo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1267C10E-E786-4A0D-9369-783300BDBD37}" type="slidenum">
              <a:rPr lang="en-SG" smtClean="0"/>
              <a:t>13</a:t>
            </a:fld>
            <a:endParaRPr lang="en-SG"/>
          </a:p>
        </p:txBody>
      </p:sp>
    </p:spTree>
    <p:extLst>
      <p:ext uri="{BB962C8B-B14F-4D97-AF65-F5344CB8AC3E}">
        <p14:creationId xmlns:p14="http://schemas.microsoft.com/office/powerpoint/2010/main" val="239780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F34389D9-342A-4E96-DDA2-4B0F88AB7AE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1FC39716-47A1-AF3D-09D7-D88158AB9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682DBAED-5EDB-707F-88B1-5ECF17A9F4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932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CF0AF749-23F3-C52B-B3DB-1D299393BF1E}"/>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CB611587-03D1-FBFE-B7C0-7B5D0E2260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36F9A827-104E-264F-305B-5435331F30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020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Nhâm</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Zalo</a:t>
            </a:r>
            <a:r>
              <a:rPr kumimoji="0" lang="en-US" sz="1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1267C10E-E786-4A0D-9369-783300BDBD37}" type="slidenum">
              <a:rPr lang="en-SG" smtClean="0"/>
              <a:t>18</a:t>
            </a:fld>
            <a:endParaRPr lang="en-SG"/>
          </a:p>
        </p:txBody>
      </p:sp>
    </p:spTree>
    <p:extLst>
      <p:ext uri="{BB962C8B-B14F-4D97-AF65-F5344CB8AC3E}">
        <p14:creationId xmlns:p14="http://schemas.microsoft.com/office/powerpoint/2010/main" val="55573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7A3F77C9-4DD0-969C-CC3D-002B779877A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055088DE-01AD-69B7-BEED-6209ACE4FB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1CFD547D-0F97-7F92-6318-6C19BEC676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571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xmlns="" id="{4D0303E9-695A-5930-7632-C8C9F34B516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xmlns="" id="{2192E2F9-19B8-93BD-6085-300190F033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xmlns="" id="{A495DE39-0E7B-2BED-A2B7-396B98E81D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623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3.xml"/><Relationship Id="rId5" Type="http://schemas.openxmlformats.org/officeDocument/2006/relationships/tags" Target="../tags/tag53.xml"/><Relationship Id="rId4" Type="http://schemas.openxmlformats.org/officeDocument/2006/relationships/tags" Target="../tags/tag5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3.xml"/><Relationship Id="rId4"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3.xml"/><Relationship Id="rId5" Type="http://schemas.openxmlformats.org/officeDocument/2006/relationships/tags" Target="../tags/tag62.xml"/><Relationship Id="rId4" Type="http://schemas.openxmlformats.org/officeDocument/2006/relationships/tags" Target="../tags/tag6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xmlns=""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xmlns="" id="{0DA568F6-C490-2FF4-55D4-16F1A1636EFB}"/>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176058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0A121477-4B5D-AE71-8F48-D136D4F7589F}"/>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423645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xmlns=""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A8E0E563-A3FE-6876-86B9-01CA4444B1F1}"/>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848153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9190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883386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35593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666219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2075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378877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14302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80766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A7BE5C0D-3C1A-4D46-AAF2-72C7BB5BE3CF}"/>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834277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320424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8573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8146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427439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2025/4/16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7363454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62153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0212745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2025/4/16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00117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2025/4/16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18606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2025/4/16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67268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xmlns=""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89F8B7-DDDA-2A68-00C2-DB869AB61C3D}"/>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xmlns=""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012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2025/4/16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99414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2025/4/16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3261344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2025/4/16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75443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976240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2025/4/16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192299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9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84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4276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257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7812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xmlns=""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xmlns="" id="{9E85C310-BFD1-7016-CFA5-9845472C78A9}"/>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6" name="Footer Placeholder 5">
            <a:extLst>
              <a:ext uri="{FF2B5EF4-FFF2-40B4-BE49-F238E27FC236}">
                <a16:creationId xmlns:a16="http://schemas.microsoft.com/office/drawing/2014/main" xmlns=""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83050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17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565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2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754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4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71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6100" y="6033"/>
            <a:ext cx="12338000" cy="6852000"/>
            <a:chOff x="-49575" y="4525"/>
            <a:chExt cx="9253500" cy="5139000"/>
          </a:xfrm>
        </p:grpSpPr>
        <p:grpSp>
          <p:nvGrpSpPr>
            <p:cNvPr id="10" name="Google Shape;10;p2"/>
            <p:cNvGrpSpPr/>
            <p:nvPr/>
          </p:nvGrpSpPr>
          <p:grpSpPr>
            <a:xfrm>
              <a:off x="-49575" y="4525"/>
              <a:ext cx="9253500" cy="5139000"/>
              <a:chOff x="-49575" y="4525"/>
              <a:chExt cx="9253500" cy="5139000"/>
            </a:xfrm>
          </p:grpSpPr>
          <p:cxnSp>
            <p:nvCxnSpPr>
              <p:cNvPr id="11" name="Google Shape;11;p2"/>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2" name="Google Shape;12;p2"/>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3" name="Google Shape;13;p2"/>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4" name="Google Shape;14;p2"/>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5" name="Google Shape;15;p2"/>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6" name="Google Shape;16;p2"/>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 name="Google Shape;17;p2"/>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 name="Google Shape;18;p2"/>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9" name="Google Shape;19;p2"/>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0" name="Google Shape;20;p2"/>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1" name="Google Shape;21;p2"/>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2" name="Google Shape;22;p2"/>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 name="Google Shape;23;p2"/>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 name="Google Shape;24;p2"/>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 name="Google Shape;25;p2"/>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 name="Google Shape;26;p2"/>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 name="Google Shape;27;p2"/>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 name="Google Shape;28;p2"/>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 name="Google Shape;29;p2"/>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0" name="Google Shape;30;p2"/>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1" name="Google Shape;31;p2"/>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2" name="Google Shape;32;p2"/>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3" name="Google Shape;33;p2"/>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4" name="Google Shape;34;p2"/>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5" name="Google Shape;35;p2"/>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6" name="Google Shape;36;p2"/>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7" name="Google Shape;37;p2"/>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8" name="Google Shape;38;p2"/>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9" name="Google Shape;39;p2"/>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0" name="Google Shape;40;p2"/>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 name="Google Shape;41;p2"/>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 name="Google Shape;42;p2"/>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3" name="Google Shape;43;p2"/>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4" name="Google Shape;44;p2"/>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 name="Google Shape;45;p2"/>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 name="Google Shape;46;p2"/>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 name="Google Shape;47;p2"/>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 name="Google Shape;48;p2"/>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 name="Google Shape;49;p2"/>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 name="Google Shape;50;p2"/>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1" name="Google Shape;51;p2"/>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2" name="Google Shape;52;p2"/>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3" name="Google Shape;53;p2"/>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4" name="Google Shape;54;p2"/>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5" name="Google Shape;55;p2"/>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6" name="Google Shape;56;p2"/>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7" name="Google Shape;57;p2"/>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8" name="Google Shape;58;p2"/>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9" name="Google Shape;59;p2"/>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0" name="Google Shape;60;p2"/>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1" name="Google Shape;61;p2"/>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2" name="Google Shape;62;p2"/>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3" name="Google Shape;63;p2"/>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4" name="Google Shape;64;p2"/>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5" name="Google Shape;65;p2"/>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6" name="Google Shape;66;p2"/>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7" name="Google Shape;67;p2"/>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8" name="Google Shape;68;p2"/>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69" name="Google Shape;69;p2"/>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0" name="Google Shape;70;p2"/>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1" name="Google Shape;71;p2"/>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2" name="Google Shape;72;p2"/>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3" name="Google Shape;73;p2"/>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4" name="Google Shape;74;p2"/>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5" name="Google Shape;75;p2"/>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6" name="Google Shape;76;p2"/>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7" name="Google Shape;77;p2"/>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8" name="Google Shape;78;p2"/>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9" name="Google Shape;79;p2"/>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0" name="Google Shape;80;p2"/>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1" name="Google Shape;81;p2"/>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2" name="Google Shape;82;p2"/>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3" name="Google Shape;83;p2"/>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4" name="Google Shape;84;p2"/>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5" name="Google Shape;85;p2"/>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6" name="Google Shape;86;p2"/>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7" name="Google Shape;87;p2"/>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8" name="Google Shape;88;p2"/>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9" name="Google Shape;89;p2"/>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0" name="Google Shape;90;p2"/>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1" name="Google Shape;91;p2"/>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2" name="Google Shape;92;p2"/>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3" name="Google Shape;93;p2"/>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4" name="Google Shape;94;p2"/>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95" name="Google Shape;95;p2"/>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6" name="Google Shape;96;p2"/>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7" name="Google Shape;97;p2"/>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8" name="Google Shape;98;p2"/>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9" name="Google Shape;99;p2"/>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100" name="Google Shape;100;p2"/>
          <p:cNvGrpSpPr/>
          <p:nvPr/>
        </p:nvGrpSpPr>
        <p:grpSpPr>
          <a:xfrm>
            <a:off x="297668" y="229631"/>
            <a:ext cx="11664133" cy="6362700"/>
            <a:chOff x="223250" y="172221"/>
            <a:chExt cx="8748100" cy="4772025"/>
          </a:xfrm>
        </p:grpSpPr>
        <p:sp>
          <p:nvSpPr>
            <p:cNvPr id="101" name="Google Shape;101;p2"/>
            <p:cNvSpPr/>
            <p:nvPr/>
          </p:nvSpPr>
          <p:spPr>
            <a:xfrm>
              <a:off x="848050" y="707200"/>
              <a:ext cx="7436055" cy="366021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072938" y="245850"/>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23250" y="4084331"/>
              <a:ext cx="195900" cy="19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87300" y="840833"/>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783063" y="4571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8661613" y="3211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6899575" y="17222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465375" y="2656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664275" y="3839112"/>
              <a:ext cx="523800" cy="523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8231800" y="535001"/>
              <a:ext cx="394200" cy="39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8801850" y="365499"/>
              <a:ext cx="169500" cy="169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026738" y="4870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66638" y="456287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2"/>
          <p:cNvSpPr txBox="1">
            <a:spLocks noGrp="1"/>
          </p:cNvSpPr>
          <p:nvPr>
            <p:ph type="ctrTitle"/>
          </p:nvPr>
        </p:nvSpPr>
        <p:spPr>
          <a:xfrm>
            <a:off x="1385600" y="1579800"/>
            <a:ext cx="94208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11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5" name="Google Shape;115;p2"/>
          <p:cNvSpPr txBox="1">
            <a:spLocks noGrp="1"/>
          </p:cNvSpPr>
          <p:nvPr>
            <p:ph type="subTitle" idx="1"/>
          </p:nvPr>
        </p:nvSpPr>
        <p:spPr>
          <a:xfrm>
            <a:off x="3190100" y="4816689"/>
            <a:ext cx="5812000" cy="220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6" name="Google Shape;116;p2"/>
          <p:cNvSpPr/>
          <p:nvPr/>
        </p:nvSpPr>
        <p:spPr>
          <a:xfrm>
            <a:off x="3481544" y="1573582"/>
            <a:ext cx="5812181" cy="61959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2"/>
          <p:cNvGrpSpPr/>
          <p:nvPr/>
        </p:nvGrpSpPr>
        <p:grpSpPr>
          <a:xfrm rot="-564852">
            <a:off x="550971" y="4633852"/>
            <a:ext cx="240444" cy="360157"/>
            <a:chOff x="1459800" y="1512500"/>
            <a:chExt cx="131625" cy="197100"/>
          </a:xfrm>
        </p:grpSpPr>
        <p:sp>
          <p:nvSpPr>
            <p:cNvPr id="118" name="Google Shape;118;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9002112" y="6118565"/>
            <a:ext cx="296133" cy="331191"/>
            <a:chOff x="4791500" y="4541438"/>
            <a:chExt cx="163225" cy="182575"/>
          </a:xfrm>
        </p:grpSpPr>
        <p:sp>
          <p:nvSpPr>
            <p:cNvPr id="123" name="Google Shape;123;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2"/>
          <p:cNvGrpSpPr/>
          <p:nvPr/>
        </p:nvGrpSpPr>
        <p:grpSpPr>
          <a:xfrm>
            <a:off x="9041539" y="483480"/>
            <a:ext cx="256688" cy="303621"/>
            <a:chOff x="1824250" y="1008625"/>
            <a:chExt cx="144250" cy="170625"/>
          </a:xfrm>
        </p:grpSpPr>
        <p:sp>
          <p:nvSpPr>
            <p:cNvPr id="126" name="Google Shape;126;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2"/>
          <p:cNvGrpSpPr/>
          <p:nvPr/>
        </p:nvGrpSpPr>
        <p:grpSpPr>
          <a:xfrm>
            <a:off x="657348" y="1579812"/>
            <a:ext cx="296133" cy="331191"/>
            <a:chOff x="4791500" y="4541438"/>
            <a:chExt cx="163225" cy="182575"/>
          </a:xfrm>
        </p:grpSpPr>
        <p:sp>
          <p:nvSpPr>
            <p:cNvPr id="129" name="Google Shape;129;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a:off x="11495889" y="5393280"/>
            <a:ext cx="256688" cy="303621"/>
            <a:chOff x="1824250" y="1008625"/>
            <a:chExt cx="144250" cy="170625"/>
          </a:xfrm>
        </p:grpSpPr>
        <p:sp>
          <p:nvSpPr>
            <p:cNvPr id="132" name="Google Shape;132;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2"/>
          <p:cNvGrpSpPr/>
          <p:nvPr/>
        </p:nvGrpSpPr>
        <p:grpSpPr>
          <a:xfrm rot="-564885">
            <a:off x="2891812" y="249644"/>
            <a:ext cx="205025" cy="307120"/>
            <a:chOff x="1459800" y="1512500"/>
            <a:chExt cx="131625" cy="197100"/>
          </a:xfrm>
        </p:grpSpPr>
        <p:sp>
          <p:nvSpPr>
            <p:cNvPr id="135" name="Google Shape;135;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2"/>
          <p:cNvGrpSpPr/>
          <p:nvPr/>
        </p:nvGrpSpPr>
        <p:grpSpPr>
          <a:xfrm>
            <a:off x="10088099" y="907424"/>
            <a:ext cx="418640" cy="468195"/>
            <a:chOff x="4791500" y="4541438"/>
            <a:chExt cx="163225" cy="182575"/>
          </a:xfrm>
        </p:grpSpPr>
        <p:sp>
          <p:nvSpPr>
            <p:cNvPr id="140" name="Google Shape;140;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 name="Google Shape;142;p2"/>
          <p:cNvGrpSpPr/>
          <p:nvPr/>
        </p:nvGrpSpPr>
        <p:grpSpPr>
          <a:xfrm>
            <a:off x="2858243" y="5971881"/>
            <a:ext cx="272132" cy="321889"/>
            <a:chOff x="1824250" y="1008625"/>
            <a:chExt cx="144250" cy="170625"/>
          </a:xfrm>
        </p:grpSpPr>
        <p:sp>
          <p:nvSpPr>
            <p:cNvPr id="143" name="Google Shape;143;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 name="Google Shape;145;p2"/>
          <p:cNvGrpSpPr/>
          <p:nvPr/>
        </p:nvGrpSpPr>
        <p:grpSpPr>
          <a:xfrm rot="-5110898">
            <a:off x="7953018" y="602943"/>
            <a:ext cx="682215" cy="566900"/>
            <a:chOff x="3478568" y="540468"/>
            <a:chExt cx="511644" cy="425160"/>
          </a:xfrm>
        </p:grpSpPr>
        <p:sp>
          <p:nvSpPr>
            <p:cNvPr id="146" name="Google Shape;146;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2"/>
          <p:cNvGrpSpPr/>
          <p:nvPr/>
        </p:nvGrpSpPr>
        <p:grpSpPr>
          <a:xfrm>
            <a:off x="466583" y="250131"/>
            <a:ext cx="973796" cy="926404"/>
            <a:chOff x="435062" y="187598"/>
            <a:chExt cx="730347" cy="694803"/>
          </a:xfrm>
        </p:grpSpPr>
        <p:sp>
          <p:nvSpPr>
            <p:cNvPr id="162" name="Google Shape;162;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 name="Google Shape;189;p2"/>
          <p:cNvGrpSpPr/>
          <p:nvPr/>
        </p:nvGrpSpPr>
        <p:grpSpPr>
          <a:xfrm rot="3257869">
            <a:off x="10772803" y="2158501"/>
            <a:ext cx="682224" cy="566907"/>
            <a:chOff x="3478568" y="540468"/>
            <a:chExt cx="511644" cy="425160"/>
          </a:xfrm>
        </p:grpSpPr>
        <p:sp>
          <p:nvSpPr>
            <p:cNvPr id="190" name="Google Shape;190;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 name="Google Shape;205;p2"/>
          <p:cNvGrpSpPr/>
          <p:nvPr/>
        </p:nvGrpSpPr>
        <p:grpSpPr>
          <a:xfrm rot="-5130198">
            <a:off x="1342040" y="5810435"/>
            <a:ext cx="973775" cy="926383"/>
            <a:chOff x="435062" y="187598"/>
            <a:chExt cx="730347" cy="694803"/>
          </a:xfrm>
        </p:grpSpPr>
        <p:sp>
          <p:nvSpPr>
            <p:cNvPr id="206" name="Google Shape;206;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034054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3"/>
        <p:cNvGrpSpPr/>
        <p:nvPr/>
      </p:nvGrpSpPr>
      <p:grpSpPr>
        <a:xfrm>
          <a:off x="0" y="0"/>
          <a:ext cx="0" cy="0"/>
          <a:chOff x="0" y="0"/>
          <a:chExt cx="0" cy="0"/>
        </a:xfrm>
      </p:grpSpPr>
      <p:grpSp>
        <p:nvGrpSpPr>
          <p:cNvPr id="234" name="Google Shape;234;p3"/>
          <p:cNvGrpSpPr/>
          <p:nvPr/>
        </p:nvGrpSpPr>
        <p:grpSpPr>
          <a:xfrm>
            <a:off x="-66100" y="6033"/>
            <a:ext cx="12338000" cy="6852000"/>
            <a:chOff x="-49575" y="4525"/>
            <a:chExt cx="9253500" cy="5139000"/>
          </a:xfrm>
        </p:grpSpPr>
        <p:grpSp>
          <p:nvGrpSpPr>
            <p:cNvPr id="235" name="Google Shape;235;p3"/>
            <p:cNvGrpSpPr/>
            <p:nvPr/>
          </p:nvGrpSpPr>
          <p:grpSpPr>
            <a:xfrm>
              <a:off x="-49575" y="4525"/>
              <a:ext cx="9253500" cy="5139000"/>
              <a:chOff x="-49575" y="4525"/>
              <a:chExt cx="9253500" cy="5139000"/>
            </a:xfrm>
          </p:grpSpPr>
          <p:cxnSp>
            <p:nvCxnSpPr>
              <p:cNvPr id="236" name="Google Shape;236;p3"/>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7" name="Google Shape;237;p3"/>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8" name="Google Shape;238;p3"/>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9" name="Google Shape;239;p3"/>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0" name="Google Shape;240;p3"/>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1" name="Google Shape;241;p3"/>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2" name="Google Shape;242;p3"/>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3" name="Google Shape;243;p3"/>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4" name="Google Shape;244;p3"/>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5" name="Google Shape;245;p3"/>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6" name="Google Shape;246;p3"/>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7" name="Google Shape;247;p3"/>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8" name="Google Shape;248;p3"/>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9" name="Google Shape;249;p3"/>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0" name="Google Shape;250;p3"/>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1" name="Google Shape;251;p3"/>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2" name="Google Shape;252;p3"/>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3" name="Google Shape;253;p3"/>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4" name="Google Shape;254;p3"/>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5" name="Google Shape;255;p3"/>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6" name="Google Shape;256;p3"/>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7" name="Google Shape;257;p3"/>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8" name="Google Shape;258;p3"/>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9" name="Google Shape;259;p3"/>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0" name="Google Shape;260;p3"/>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1" name="Google Shape;261;p3"/>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2" name="Google Shape;262;p3"/>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3" name="Google Shape;263;p3"/>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4" name="Google Shape;264;p3"/>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5" name="Google Shape;265;p3"/>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6" name="Google Shape;266;p3"/>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7" name="Google Shape;267;p3"/>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8" name="Google Shape;268;p3"/>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9" name="Google Shape;269;p3"/>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0" name="Google Shape;270;p3"/>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1" name="Google Shape;271;p3"/>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2" name="Google Shape;272;p3"/>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3" name="Google Shape;273;p3"/>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4" name="Google Shape;274;p3"/>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5" name="Google Shape;275;p3"/>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6" name="Google Shape;276;p3"/>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7" name="Google Shape;277;p3"/>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8" name="Google Shape;278;p3"/>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9" name="Google Shape;279;p3"/>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0" name="Google Shape;280;p3"/>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1" name="Google Shape;281;p3"/>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2" name="Google Shape;282;p3"/>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3" name="Google Shape;283;p3"/>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4" name="Google Shape;284;p3"/>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5" name="Google Shape;285;p3"/>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6" name="Google Shape;286;p3"/>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7" name="Google Shape;287;p3"/>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8" name="Google Shape;288;p3"/>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9" name="Google Shape;289;p3"/>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0" name="Google Shape;290;p3"/>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1" name="Google Shape;291;p3"/>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2" name="Google Shape;292;p3"/>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3" name="Google Shape;293;p3"/>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4" name="Google Shape;294;p3"/>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5" name="Google Shape;295;p3"/>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6" name="Google Shape;296;p3"/>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7" name="Google Shape;297;p3"/>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8" name="Google Shape;298;p3"/>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9" name="Google Shape;299;p3"/>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0" name="Google Shape;300;p3"/>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1" name="Google Shape;301;p3"/>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2" name="Google Shape;302;p3"/>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3" name="Google Shape;303;p3"/>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4" name="Google Shape;304;p3"/>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5" name="Google Shape;305;p3"/>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6" name="Google Shape;306;p3"/>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7" name="Google Shape;307;p3"/>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8" name="Google Shape;308;p3"/>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9" name="Google Shape;309;p3"/>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0" name="Google Shape;310;p3"/>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1" name="Google Shape;311;p3"/>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2" name="Google Shape;312;p3"/>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3" name="Google Shape;313;p3"/>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4" name="Google Shape;314;p3"/>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5" name="Google Shape;315;p3"/>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6" name="Google Shape;316;p3"/>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7" name="Google Shape;317;p3"/>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8" name="Google Shape;318;p3"/>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9" name="Google Shape;319;p3"/>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320" name="Google Shape;320;p3"/>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1" name="Google Shape;321;p3"/>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2" name="Google Shape;322;p3"/>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3" name="Google Shape;323;p3"/>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4" name="Google Shape;324;p3"/>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325" name="Google Shape;325;p3"/>
          <p:cNvGrpSpPr/>
          <p:nvPr/>
        </p:nvGrpSpPr>
        <p:grpSpPr>
          <a:xfrm flipH="1">
            <a:off x="599756" y="518635"/>
            <a:ext cx="10926269" cy="4608716"/>
            <a:chOff x="449815" y="388975"/>
            <a:chExt cx="8194702" cy="3456537"/>
          </a:xfrm>
        </p:grpSpPr>
        <p:sp>
          <p:nvSpPr>
            <p:cNvPr id="326" name="Google Shape;326;p3"/>
            <p:cNvSpPr/>
            <p:nvPr/>
          </p:nvSpPr>
          <p:spPr>
            <a:xfrm rot="10800000">
              <a:off x="853970" y="642557"/>
              <a:ext cx="7436055" cy="287926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rot="-630953">
              <a:off x="7628857" y="442091"/>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rot="-635415">
              <a:off x="8290482" y="1071402"/>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rot="-631667">
              <a:off x="8532497" y="638241"/>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rot="10169047">
              <a:off x="824409" y="3151328"/>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rot="10164585">
              <a:off x="588380" y="2947615"/>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rot="10168333">
              <a:off x="458395" y="3492805"/>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3" name="Google Shape;333;p3"/>
          <p:cNvSpPr txBox="1">
            <a:spLocks noGrp="1"/>
          </p:cNvSpPr>
          <p:nvPr>
            <p:ph type="title"/>
          </p:nvPr>
        </p:nvSpPr>
        <p:spPr>
          <a:xfrm>
            <a:off x="2036700" y="2985333"/>
            <a:ext cx="8118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4" name="Google Shape;334;p3"/>
          <p:cNvSpPr txBox="1">
            <a:spLocks noGrp="1"/>
          </p:cNvSpPr>
          <p:nvPr>
            <p:ph type="title" idx="2" hasCustomPrompt="1"/>
          </p:nvPr>
        </p:nvSpPr>
        <p:spPr>
          <a:xfrm>
            <a:off x="3995400" y="178376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3"/>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6" name="Google Shape;336;p3"/>
          <p:cNvGrpSpPr/>
          <p:nvPr/>
        </p:nvGrpSpPr>
        <p:grpSpPr>
          <a:xfrm rot="-564852">
            <a:off x="981307" y="3002584"/>
            <a:ext cx="240444" cy="360157"/>
            <a:chOff x="1459800" y="1512500"/>
            <a:chExt cx="131625" cy="197100"/>
          </a:xfrm>
        </p:grpSpPr>
        <p:sp>
          <p:nvSpPr>
            <p:cNvPr id="337" name="Google Shape;337;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 name="Google Shape;341;p3"/>
          <p:cNvGrpSpPr/>
          <p:nvPr/>
        </p:nvGrpSpPr>
        <p:grpSpPr>
          <a:xfrm>
            <a:off x="10840848" y="3136031"/>
            <a:ext cx="296133" cy="331191"/>
            <a:chOff x="4791500" y="4541438"/>
            <a:chExt cx="163225" cy="182575"/>
          </a:xfrm>
        </p:grpSpPr>
        <p:sp>
          <p:nvSpPr>
            <p:cNvPr id="342" name="Google Shape;342;p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3"/>
          <p:cNvGrpSpPr/>
          <p:nvPr/>
        </p:nvGrpSpPr>
        <p:grpSpPr>
          <a:xfrm>
            <a:off x="2160923" y="4075780"/>
            <a:ext cx="256688" cy="303621"/>
            <a:chOff x="1824250" y="1008625"/>
            <a:chExt cx="144250" cy="170625"/>
          </a:xfrm>
        </p:grpSpPr>
        <p:sp>
          <p:nvSpPr>
            <p:cNvPr id="345" name="Google Shape;345;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3"/>
          <p:cNvGrpSpPr/>
          <p:nvPr/>
        </p:nvGrpSpPr>
        <p:grpSpPr>
          <a:xfrm rot="-7762275">
            <a:off x="8431197" y="336305"/>
            <a:ext cx="1252552" cy="2191955"/>
            <a:chOff x="7354581" y="3323800"/>
            <a:chExt cx="939478" cy="1644077"/>
          </a:xfrm>
        </p:grpSpPr>
        <p:sp>
          <p:nvSpPr>
            <p:cNvPr id="348" name="Google Shape;348;p3"/>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3"/>
          <p:cNvGrpSpPr/>
          <p:nvPr/>
        </p:nvGrpSpPr>
        <p:grpSpPr>
          <a:xfrm rot="-3257869" flipH="1">
            <a:off x="760420" y="3944117"/>
            <a:ext cx="682224" cy="566907"/>
            <a:chOff x="3478568" y="540468"/>
            <a:chExt cx="511644" cy="425160"/>
          </a:xfrm>
        </p:grpSpPr>
        <p:sp>
          <p:nvSpPr>
            <p:cNvPr id="397" name="Google Shape;397;p3"/>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3"/>
          <p:cNvGrpSpPr/>
          <p:nvPr/>
        </p:nvGrpSpPr>
        <p:grpSpPr>
          <a:xfrm rot="-5130198">
            <a:off x="1304310" y="4813069"/>
            <a:ext cx="973775" cy="926383"/>
            <a:chOff x="435062" y="187598"/>
            <a:chExt cx="730347" cy="694803"/>
          </a:xfrm>
        </p:grpSpPr>
        <p:sp>
          <p:nvSpPr>
            <p:cNvPr id="413" name="Google Shape;413;p3"/>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3"/>
          <p:cNvGrpSpPr/>
          <p:nvPr/>
        </p:nvGrpSpPr>
        <p:grpSpPr>
          <a:xfrm>
            <a:off x="5310289" y="713344"/>
            <a:ext cx="256688" cy="303621"/>
            <a:chOff x="1824250" y="1008625"/>
            <a:chExt cx="144250" cy="170625"/>
          </a:xfrm>
        </p:grpSpPr>
        <p:sp>
          <p:nvSpPr>
            <p:cNvPr id="441" name="Google Shape;441;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3"/>
          <p:cNvGrpSpPr/>
          <p:nvPr/>
        </p:nvGrpSpPr>
        <p:grpSpPr>
          <a:xfrm rot="1156882">
            <a:off x="10589831" y="4935522"/>
            <a:ext cx="240444" cy="360156"/>
            <a:chOff x="1459800" y="1512500"/>
            <a:chExt cx="131625" cy="197100"/>
          </a:xfrm>
        </p:grpSpPr>
        <p:sp>
          <p:nvSpPr>
            <p:cNvPr id="444" name="Google Shape;444;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1929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64"/>
        <p:cNvGrpSpPr/>
        <p:nvPr/>
      </p:nvGrpSpPr>
      <p:grpSpPr>
        <a:xfrm>
          <a:off x="0" y="0"/>
          <a:ext cx="0" cy="0"/>
          <a:chOff x="0" y="0"/>
          <a:chExt cx="0" cy="0"/>
        </a:xfrm>
      </p:grpSpPr>
      <p:grpSp>
        <p:nvGrpSpPr>
          <p:cNvPr id="1765" name="Google Shape;1765;p14"/>
          <p:cNvGrpSpPr/>
          <p:nvPr/>
        </p:nvGrpSpPr>
        <p:grpSpPr>
          <a:xfrm>
            <a:off x="-66100" y="6033"/>
            <a:ext cx="12338000" cy="6852000"/>
            <a:chOff x="-49575" y="4525"/>
            <a:chExt cx="9253500" cy="5139000"/>
          </a:xfrm>
        </p:grpSpPr>
        <p:grpSp>
          <p:nvGrpSpPr>
            <p:cNvPr id="1766" name="Google Shape;1766;p14"/>
            <p:cNvGrpSpPr/>
            <p:nvPr/>
          </p:nvGrpSpPr>
          <p:grpSpPr>
            <a:xfrm>
              <a:off x="-49575" y="4525"/>
              <a:ext cx="9253500" cy="5139000"/>
              <a:chOff x="-49575" y="4525"/>
              <a:chExt cx="9253500" cy="5139000"/>
            </a:xfrm>
          </p:grpSpPr>
          <p:cxnSp>
            <p:nvCxnSpPr>
              <p:cNvPr id="1767" name="Google Shape;1767;p1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8" name="Google Shape;1768;p1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9" name="Google Shape;1769;p1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0" name="Google Shape;1770;p1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1" name="Google Shape;1771;p1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2" name="Google Shape;1772;p1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3" name="Google Shape;1773;p1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4" name="Google Shape;1774;p1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5" name="Google Shape;1775;p1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6" name="Google Shape;1776;p1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7" name="Google Shape;1777;p1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8" name="Google Shape;1778;p1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9" name="Google Shape;1779;p1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0" name="Google Shape;1780;p1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1" name="Google Shape;1781;p1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2" name="Google Shape;1782;p1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3" name="Google Shape;1783;p1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4" name="Google Shape;1784;p1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5" name="Google Shape;1785;p1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6" name="Google Shape;1786;p1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7" name="Google Shape;1787;p1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8" name="Google Shape;1788;p1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9" name="Google Shape;1789;p1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0" name="Google Shape;1790;p1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1" name="Google Shape;1791;p1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2" name="Google Shape;1792;p1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3" name="Google Shape;1793;p1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4" name="Google Shape;1794;p1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5" name="Google Shape;1795;p1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6" name="Google Shape;1796;p1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7" name="Google Shape;1797;p1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8" name="Google Shape;1798;p1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9" name="Google Shape;1799;p1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0" name="Google Shape;1800;p1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1" name="Google Shape;1801;p1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2" name="Google Shape;1802;p1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3" name="Google Shape;1803;p1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4" name="Google Shape;1804;p1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5" name="Google Shape;1805;p1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6" name="Google Shape;1806;p1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7" name="Google Shape;1807;p1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8" name="Google Shape;1808;p1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9" name="Google Shape;1809;p1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0" name="Google Shape;1810;p1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1" name="Google Shape;1811;p1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2" name="Google Shape;1812;p1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3" name="Google Shape;1813;p1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4" name="Google Shape;1814;p1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5" name="Google Shape;1815;p1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6" name="Google Shape;1816;p1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7" name="Google Shape;1817;p1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8" name="Google Shape;1818;p1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9" name="Google Shape;1819;p1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0" name="Google Shape;1820;p1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1" name="Google Shape;1821;p1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2" name="Google Shape;1822;p1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3" name="Google Shape;1823;p1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4" name="Google Shape;1824;p1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5" name="Google Shape;1825;p1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6" name="Google Shape;1826;p1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7" name="Google Shape;1827;p1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8" name="Google Shape;1828;p1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9" name="Google Shape;1829;p1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0" name="Google Shape;1830;p1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1" name="Google Shape;1831;p1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2" name="Google Shape;1832;p1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3" name="Google Shape;1833;p1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4" name="Google Shape;1834;p1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5" name="Google Shape;1835;p1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6" name="Google Shape;1836;p1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7" name="Google Shape;1837;p1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8" name="Google Shape;1838;p1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9" name="Google Shape;1839;p1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0" name="Google Shape;1840;p1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1" name="Google Shape;1841;p1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2" name="Google Shape;1842;p1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3" name="Google Shape;1843;p1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4" name="Google Shape;1844;p1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5" name="Google Shape;1845;p1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6" name="Google Shape;1846;p1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7" name="Google Shape;1847;p1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8" name="Google Shape;1848;p1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9" name="Google Shape;1849;p1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0" name="Google Shape;1850;p1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1851" name="Google Shape;1851;p1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2" name="Google Shape;1852;p1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3" name="Google Shape;1853;p1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4" name="Google Shape;1854;p1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5" name="Google Shape;1855;p1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
        <p:nvSpPr>
          <p:cNvPr id="1857" name="Google Shape;1857;p14"/>
          <p:cNvSpPr/>
          <p:nvPr/>
        </p:nvSpPr>
        <p:spPr>
          <a:xfrm rot="10800000">
            <a:off x="6272279" y="413636"/>
            <a:ext cx="5326204" cy="428213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8" name="Google Shape;1858;p14"/>
          <p:cNvSpPr/>
          <p:nvPr/>
        </p:nvSpPr>
        <p:spPr>
          <a:xfrm rot="10800000" flipH="1">
            <a:off x="2179297" y="621645"/>
            <a:ext cx="2896099" cy="234353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9" name="Google Shape;1859;p14"/>
          <p:cNvSpPr/>
          <p:nvPr/>
        </p:nvSpPr>
        <p:spPr>
          <a:xfrm rot="630953" flipH="1">
            <a:off x="1099215" y="589455"/>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0" name="Google Shape;1860;p14"/>
          <p:cNvSpPr/>
          <p:nvPr/>
        </p:nvSpPr>
        <p:spPr>
          <a:xfrm rot="635415" flipH="1">
            <a:off x="7845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1" name="Google Shape;1861;p14"/>
          <p:cNvSpPr/>
          <p:nvPr/>
        </p:nvSpPr>
        <p:spPr>
          <a:xfrm rot="631667" flipH="1">
            <a:off x="6112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2" name="Google Shape;1862;p14"/>
          <p:cNvSpPr/>
          <p:nvPr/>
        </p:nvSpPr>
        <p:spPr>
          <a:xfrm rot="-10164585" flipH="1">
            <a:off x="11053976" y="3930155"/>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3" name="Google Shape;1863;p14"/>
          <p:cNvSpPr/>
          <p:nvPr/>
        </p:nvSpPr>
        <p:spPr>
          <a:xfrm rot="-10168333" flipH="1">
            <a:off x="11376669" y="4657080"/>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14"/>
          <p:cNvSpPr txBox="1">
            <a:spLocks noGrp="1"/>
          </p:cNvSpPr>
          <p:nvPr>
            <p:ph type="title"/>
          </p:nvPr>
        </p:nvSpPr>
        <p:spPr>
          <a:xfrm>
            <a:off x="7119967" y="2324567"/>
            <a:ext cx="3606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65" name="Google Shape;1865;p14"/>
          <p:cNvSpPr txBox="1">
            <a:spLocks noGrp="1"/>
          </p:cNvSpPr>
          <p:nvPr>
            <p:ph type="title" idx="2" hasCustomPrompt="1"/>
          </p:nvPr>
        </p:nvSpPr>
        <p:spPr>
          <a:xfrm>
            <a:off x="2001033" y="2324567"/>
            <a:ext cx="2698400" cy="1122400"/>
          </a:xfrm>
          <a:prstGeom prst="rect">
            <a:avLst/>
          </a:prstGeom>
        </p:spPr>
        <p:txBody>
          <a:bodyPr spcFirstLastPara="1" wrap="square" lIns="91425" tIns="0" rIns="91425" bIns="182875" anchor="ctr" anchorCtr="0">
            <a:noAutofit/>
          </a:bodyPr>
          <a:lstStyle>
            <a:lvl1pPr lvl="0" algn="ctr" rtl="0">
              <a:spcBef>
                <a:spcPts val="0"/>
              </a:spcBef>
              <a:spcAft>
                <a:spcPts val="0"/>
              </a:spcAft>
              <a:buSzPts val="6000"/>
              <a:buNone/>
              <a:defRPr sz="12666">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66" name="Google Shape;1866;p14"/>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7" name="Google Shape;1867;p14"/>
          <p:cNvGrpSpPr/>
          <p:nvPr/>
        </p:nvGrpSpPr>
        <p:grpSpPr>
          <a:xfrm rot="-564852">
            <a:off x="590367" y="826296"/>
            <a:ext cx="240444" cy="360157"/>
            <a:chOff x="1459800" y="1512500"/>
            <a:chExt cx="131625" cy="197100"/>
          </a:xfrm>
        </p:grpSpPr>
        <p:sp>
          <p:nvSpPr>
            <p:cNvPr id="1868" name="Google Shape;1868;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2" name="Google Shape;1872;p14"/>
          <p:cNvGrpSpPr/>
          <p:nvPr/>
        </p:nvGrpSpPr>
        <p:grpSpPr>
          <a:xfrm>
            <a:off x="10840848" y="3136031"/>
            <a:ext cx="296133" cy="331191"/>
            <a:chOff x="4791500" y="4541438"/>
            <a:chExt cx="163225" cy="182575"/>
          </a:xfrm>
        </p:grpSpPr>
        <p:sp>
          <p:nvSpPr>
            <p:cNvPr id="1873" name="Google Shape;1873;p1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5" name="Google Shape;1875;p14"/>
          <p:cNvGrpSpPr/>
          <p:nvPr/>
        </p:nvGrpSpPr>
        <p:grpSpPr>
          <a:xfrm>
            <a:off x="2160923" y="4075780"/>
            <a:ext cx="256688" cy="303621"/>
            <a:chOff x="1824250" y="1008625"/>
            <a:chExt cx="144250" cy="170625"/>
          </a:xfrm>
        </p:grpSpPr>
        <p:sp>
          <p:nvSpPr>
            <p:cNvPr id="1876" name="Google Shape;1876;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8" name="Google Shape;1878;p14"/>
          <p:cNvGrpSpPr/>
          <p:nvPr/>
        </p:nvGrpSpPr>
        <p:grpSpPr>
          <a:xfrm rot="7762257" flipH="1">
            <a:off x="5506135" y="156016"/>
            <a:ext cx="959908" cy="1679829"/>
            <a:chOff x="7354581" y="3323800"/>
            <a:chExt cx="939478" cy="1644077"/>
          </a:xfrm>
        </p:grpSpPr>
        <p:sp>
          <p:nvSpPr>
            <p:cNvPr id="1879" name="Google Shape;1879;p14"/>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4"/>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4"/>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4"/>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4"/>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4"/>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4"/>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4"/>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4"/>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4"/>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4"/>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4"/>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4"/>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4"/>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4"/>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4"/>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4"/>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4"/>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4"/>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4"/>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4"/>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4"/>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4"/>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4"/>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4"/>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4"/>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4"/>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4"/>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4"/>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4"/>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4"/>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4"/>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4"/>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4"/>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4"/>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4"/>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4"/>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4"/>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4"/>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4"/>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4"/>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4"/>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4"/>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4"/>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4"/>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4"/>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4"/>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4"/>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7" name="Google Shape;1927;p14"/>
          <p:cNvGrpSpPr/>
          <p:nvPr/>
        </p:nvGrpSpPr>
        <p:grpSpPr>
          <a:xfrm rot="-3257869" flipH="1">
            <a:off x="369481" y="1780893"/>
            <a:ext cx="682224" cy="566907"/>
            <a:chOff x="3478568" y="540468"/>
            <a:chExt cx="511644" cy="425160"/>
          </a:xfrm>
        </p:grpSpPr>
        <p:sp>
          <p:nvSpPr>
            <p:cNvPr id="1928" name="Google Shape;1928;p1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3" name="Google Shape;1943;p14"/>
          <p:cNvGrpSpPr/>
          <p:nvPr/>
        </p:nvGrpSpPr>
        <p:grpSpPr>
          <a:xfrm rot="-5130198">
            <a:off x="913371" y="2636779"/>
            <a:ext cx="973775" cy="926383"/>
            <a:chOff x="435062" y="187598"/>
            <a:chExt cx="730347" cy="694803"/>
          </a:xfrm>
        </p:grpSpPr>
        <p:sp>
          <p:nvSpPr>
            <p:cNvPr id="1944" name="Google Shape;1944;p1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14"/>
          <p:cNvGrpSpPr/>
          <p:nvPr/>
        </p:nvGrpSpPr>
        <p:grpSpPr>
          <a:xfrm>
            <a:off x="5310289" y="713344"/>
            <a:ext cx="256688" cy="303621"/>
            <a:chOff x="1824250" y="1008625"/>
            <a:chExt cx="144250" cy="170625"/>
          </a:xfrm>
        </p:grpSpPr>
        <p:sp>
          <p:nvSpPr>
            <p:cNvPr id="1972" name="Google Shape;1972;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4" name="Google Shape;1974;p14"/>
          <p:cNvGrpSpPr/>
          <p:nvPr/>
        </p:nvGrpSpPr>
        <p:grpSpPr>
          <a:xfrm rot="1156882">
            <a:off x="10589831" y="4935522"/>
            <a:ext cx="240444" cy="360156"/>
            <a:chOff x="1459800" y="1512500"/>
            <a:chExt cx="131625" cy="197100"/>
          </a:xfrm>
        </p:grpSpPr>
        <p:sp>
          <p:nvSpPr>
            <p:cNvPr id="1975" name="Google Shape;1975;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9" name="Google Shape;1979;p14"/>
          <p:cNvSpPr/>
          <p:nvPr/>
        </p:nvSpPr>
        <p:spPr>
          <a:xfrm rot="-10164585" flipH="1">
            <a:off x="4119544" y="483038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0" name="Google Shape;1980;p14"/>
          <p:cNvSpPr/>
          <p:nvPr/>
        </p:nvSpPr>
        <p:spPr>
          <a:xfrm rot="-630953">
            <a:off x="10225907" y="3980355"/>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1" name="Google Shape;1981;p14"/>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2" name="Google Shape;1982;p14"/>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14"/>
          <p:cNvSpPr/>
          <p:nvPr/>
        </p:nvSpPr>
        <p:spPr>
          <a:xfrm rot="10169047">
            <a:off x="6104243" y="200130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94941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29"/>
        <p:cNvGrpSpPr/>
        <p:nvPr/>
      </p:nvGrpSpPr>
      <p:grpSpPr>
        <a:xfrm>
          <a:off x="0" y="0"/>
          <a:ext cx="0" cy="0"/>
          <a:chOff x="0" y="0"/>
          <a:chExt cx="0" cy="0"/>
        </a:xfrm>
      </p:grpSpPr>
      <p:grpSp>
        <p:nvGrpSpPr>
          <p:cNvPr id="4130" name="Google Shape;4130;p28"/>
          <p:cNvGrpSpPr/>
          <p:nvPr/>
        </p:nvGrpSpPr>
        <p:grpSpPr>
          <a:xfrm>
            <a:off x="-66100" y="6033"/>
            <a:ext cx="12338000" cy="6852000"/>
            <a:chOff x="-49575" y="4525"/>
            <a:chExt cx="9253500" cy="5139000"/>
          </a:xfrm>
        </p:grpSpPr>
        <p:grpSp>
          <p:nvGrpSpPr>
            <p:cNvPr id="4131" name="Google Shape;4131;p28"/>
            <p:cNvGrpSpPr/>
            <p:nvPr/>
          </p:nvGrpSpPr>
          <p:grpSpPr>
            <a:xfrm>
              <a:off x="-49575" y="4525"/>
              <a:ext cx="9253500" cy="5139000"/>
              <a:chOff x="-49575" y="4525"/>
              <a:chExt cx="9253500" cy="5139000"/>
            </a:xfrm>
          </p:grpSpPr>
          <p:cxnSp>
            <p:nvCxnSpPr>
              <p:cNvPr id="4132" name="Google Shape;4132;p28"/>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3" name="Google Shape;4133;p28"/>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4" name="Google Shape;4134;p28"/>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5" name="Google Shape;4135;p28"/>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6" name="Google Shape;4136;p28"/>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7" name="Google Shape;4137;p28"/>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8" name="Google Shape;4138;p28"/>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39" name="Google Shape;4139;p28"/>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0" name="Google Shape;4140;p28"/>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1" name="Google Shape;4141;p28"/>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2" name="Google Shape;4142;p28"/>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3" name="Google Shape;4143;p28"/>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4" name="Google Shape;4144;p28"/>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5" name="Google Shape;4145;p28"/>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6" name="Google Shape;4146;p28"/>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7" name="Google Shape;4147;p28"/>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8" name="Google Shape;4148;p28"/>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49" name="Google Shape;4149;p28"/>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0" name="Google Shape;4150;p28"/>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1" name="Google Shape;4151;p28"/>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2" name="Google Shape;4152;p28"/>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3" name="Google Shape;4153;p28"/>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4" name="Google Shape;4154;p28"/>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5" name="Google Shape;4155;p28"/>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6" name="Google Shape;4156;p28"/>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7" name="Google Shape;4157;p28"/>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8" name="Google Shape;4158;p28"/>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59" name="Google Shape;4159;p28"/>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0" name="Google Shape;4160;p28"/>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1" name="Google Shape;4161;p28"/>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2" name="Google Shape;4162;p28"/>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3" name="Google Shape;4163;p28"/>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4" name="Google Shape;4164;p28"/>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5" name="Google Shape;4165;p28"/>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6" name="Google Shape;4166;p28"/>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7" name="Google Shape;4167;p28"/>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8" name="Google Shape;4168;p28"/>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69" name="Google Shape;4169;p28"/>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0" name="Google Shape;4170;p28"/>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1" name="Google Shape;4171;p28"/>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2" name="Google Shape;4172;p28"/>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3" name="Google Shape;4173;p28"/>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4" name="Google Shape;4174;p28"/>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5" name="Google Shape;4175;p28"/>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6" name="Google Shape;4176;p28"/>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7" name="Google Shape;4177;p28"/>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8" name="Google Shape;4178;p28"/>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79" name="Google Shape;4179;p28"/>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0" name="Google Shape;4180;p28"/>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1" name="Google Shape;4181;p28"/>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2" name="Google Shape;4182;p28"/>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3" name="Google Shape;4183;p28"/>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4" name="Google Shape;4184;p28"/>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5" name="Google Shape;4185;p28"/>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6" name="Google Shape;4186;p28"/>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7" name="Google Shape;4187;p28"/>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8" name="Google Shape;4188;p28"/>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89" name="Google Shape;4189;p28"/>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0" name="Google Shape;4190;p28"/>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1" name="Google Shape;4191;p28"/>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2" name="Google Shape;4192;p28"/>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3" name="Google Shape;4193;p28"/>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4" name="Google Shape;4194;p28"/>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5" name="Google Shape;4195;p28"/>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6" name="Google Shape;4196;p28"/>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7" name="Google Shape;4197;p28"/>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8" name="Google Shape;4198;p28"/>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199" name="Google Shape;4199;p28"/>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0" name="Google Shape;4200;p28"/>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1" name="Google Shape;4201;p28"/>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2" name="Google Shape;4202;p28"/>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3" name="Google Shape;4203;p28"/>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4" name="Google Shape;4204;p28"/>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5" name="Google Shape;4205;p28"/>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6" name="Google Shape;4206;p28"/>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7" name="Google Shape;4207;p28"/>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8" name="Google Shape;4208;p28"/>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09" name="Google Shape;4209;p28"/>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0" name="Google Shape;4210;p28"/>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1" name="Google Shape;4211;p28"/>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2" name="Google Shape;4212;p28"/>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3" name="Google Shape;4213;p28"/>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4" name="Google Shape;4214;p28"/>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5" name="Google Shape;4215;p28"/>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216" name="Google Shape;4216;p28"/>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7" name="Google Shape;4217;p28"/>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8" name="Google Shape;4218;p28"/>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19" name="Google Shape;4219;p28"/>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20" name="Google Shape;4220;p28"/>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Tree>
    <p:extLst>
      <p:ext uri="{BB962C8B-B14F-4D97-AF65-F5344CB8AC3E}">
        <p14:creationId xmlns:p14="http://schemas.microsoft.com/office/powerpoint/2010/main" val="244885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xmlns=""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xmlns="" id="{13A96B78-A02D-B1D2-2BAD-944B57D78B91}"/>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8" name="Footer Placeholder 7">
            <a:extLst>
              <a:ext uri="{FF2B5EF4-FFF2-40B4-BE49-F238E27FC236}">
                <a16:creationId xmlns:a16="http://schemas.microsoft.com/office/drawing/2014/main" xmlns=""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xmlns=""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18180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21"/>
        <p:cNvGrpSpPr/>
        <p:nvPr/>
      </p:nvGrpSpPr>
      <p:grpSpPr>
        <a:xfrm>
          <a:off x="0" y="0"/>
          <a:ext cx="0" cy="0"/>
          <a:chOff x="0" y="0"/>
          <a:chExt cx="0" cy="0"/>
        </a:xfrm>
      </p:grpSpPr>
      <p:grpSp>
        <p:nvGrpSpPr>
          <p:cNvPr id="4222" name="Google Shape;4222;p29"/>
          <p:cNvGrpSpPr/>
          <p:nvPr/>
        </p:nvGrpSpPr>
        <p:grpSpPr>
          <a:xfrm>
            <a:off x="-66100" y="6033"/>
            <a:ext cx="12338000" cy="6852000"/>
            <a:chOff x="-49575" y="4525"/>
            <a:chExt cx="9253500" cy="5139000"/>
          </a:xfrm>
        </p:grpSpPr>
        <p:grpSp>
          <p:nvGrpSpPr>
            <p:cNvPr id="4223" name="Google Shape;4223;p29"/>
            <p:cNvGrpSpPr/>
            <p:nvPr/>
          </p:nvGrpSpPr>
          <p:grpSpPr>
            <a:xfrm>
              <a:off x="-49575" y="4525"/>
              <a:ext cx="9253500" cy="5139000"/>
              <a:chOff x="-49575" y="4525"/>
              <a:chExt cx="9253500" cy="5139000"/>
            </a:xfrm>
          </p:grpSpPr>
          <p:cxnSp>
            <p:nvCxnSpPr>
              <p:cNvPr id="4224" name="Google Shape;4224;p29"/>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5" name="Google Shape;4225;p29"/>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6" name="Google Shape;4226;p29"/>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7" name="Google Shape;4227;p29"/>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8" name="Google Shape;4228;p29"/>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9" name="Google Shape;4229;p29"/>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0" name="Google Shape;4230;p29"/>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1" name="Google Shape;4231;p29"/>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2" name="Google Shape;4232;p29"/>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3" name="Google Shape;4233;p29"/>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4" name="Google Shape;4234;p29"/>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5" name="Google Shape;4235;p29"/>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6" name="Google Shape;4236;p29"/>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7" name="Google Shape;4237;p29"/>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8" name="Google Shape;4238;p29"/>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9" name="Google Shape;4239;p29"/>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0" name="Google Shape;4240;p29"/>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1" name="Google Shape;4241;p29"/>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2" name="Google Shape;4242;p29"/>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3" name="Google Shape;4243;p29"/>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4" name="Google Shape;4244;p29"/>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5" name="Google Shape;4245;p29"/>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6" name="Google Shape;4246;p29"/>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7" name="Google Shape;4247;p29"/>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8" name="Google Shape;4248;p29"/>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9" name="Google Shape;4249;p29"/>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0" name="Google Shape;4250;p29"/>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1" name="Google Shape;4251;p29"/>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2" name="Google Shape;4252;p29"/>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3" name="Google Shape;4253;p29"/>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4" name="Google Shape;4254;p29"/>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5" name="Google Shape;4255;p29"/>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6" name="Google Shape;4256;p29"/>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7" name="Google Shape;4257;p29"/>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8" name="Google Shape;4258;p29"/>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9" name="Google Shape;4259;p29"/>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0" name="Google Shape;4260;p29"/>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1" name="Google Shape;4261;p29"/>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2" name="Google Shape;4262;p29"/>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3" name="Google Shape;4263;p29"/>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4" name="Google Shape;4264;p29"/>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5" name="Google Shape;4265;p29"/>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6" name="Google Shape;4266;p29"/>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7" name="Google Shape;4267;p29"/>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8" name="Google Shape;4268;p29"/>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9" name="Google Shape;4269;p29"/>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0" name="Google Shape;4270;p29"/>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1" name="Google Shape;4271;p29"/>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2" name="Google Shape;4272;p29"/>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3" name="Google Shape;4273;p29"/>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4" name="Google Shape;4274;p29"/>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5" name="Google Shape;4275;p29"/>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6" name="Google Shape;4276;p29"/>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7" name="Google Shape;4277;p29"/>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8" name="Google Shape;4278;p29"/>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9" name="Google Shape;4279;p29"/>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0" name="Google Shape;4280;p29"/>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1" name="Google Shape;4281;p29"/>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2" name="Google Shape;4282;p29"/>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3" name="Google Shape;4283;p29"/>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4" name="Google Shape;4284;p29"/>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5" name="Google Shape;4285;p29"/>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6" name="Google Shape;4286;p29"/>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7" name="Google Shape;4287;p29"/>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8" name="Google Shape;4288;p29"/>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9" name="Google Shape;4289;p29"/>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0" name="Google Shape;4290;p29"/>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1" name="Google Shape;4291;p29"/>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2" name="Google Shape;4292;p29"/>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3" name="Google Shape;4293;p29"/>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4" name="Google Shape;4294;p29"/>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5" name="Google Shape;4295;p29"/>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6" name="Google Shape;4296;p29"/>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7" name="Google Shape;4297;p29"/>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8" name="Google Shape;4298;p29"/>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9" name="Google Shape;4299;p29"/>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0" name="Google Shape;4300;p29"/>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1" name="Google Shape;4301;p29"/>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2" name="Google Shape;4302;p29"/>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3" name="Google Shape;4303;p29"/>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4" name="Google Shape;4304;p29"/>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5" name="Google Shape;4305;p29"/>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6" name="Google Shape;4306;p29"/>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7" name="Google Shape;4307;p29"/>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308" name="Google Shape;4308;p29"/>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9" name="Google Shape;4309;p29"/>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0" name="Google Shape;4310;p29"/>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1" name="Google Shape;4311;p29"/>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2" name="Google Shape;4312;p29"/>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4313" name="Google Shape;4313;p29"/>
          <p:cNvGrpSpPr/>
          <p:nvPr/>
        </p:nvGrpSpPr>
        <p:grpSpPr>
          <a:xfrm>
            <a:off x="127529" y="122636"/>
            <a:ext cx="11913547" cy="6577533"/>
            <a:chOff x="95646" y="91975"/>
            <a:chExt cx="8935160" cy="4933150"/>
          </a:xfrm>
        </p:grpSpPr>
        <p:sp>
          <p:nvSpPr>
            <p:cNvPr id="4314" name="Google Shape;4314;p29"/>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9"/>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9"/>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9"/>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9"/>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9"/>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9"/>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29"/>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29"/>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23" name="Google Shape;4323;p29"/>
            <p:cNvGrpSpPr/>
            <p:nvPr/>
          </p:nvGrpSpPr>
          <p:grpSpPr>
            <a:xfrm>
              <a:off x="7797484" y="4640881"/>
              <a:ext cx="222100" cy="248393"/>
              <a:chOff x="4791500" y="4541438"/>
              <a:chExt cx="163225" cy="182575"/>
            </a:xfrm>
          </p:grpSpPr>
          <p:sp>
            <p:nvSpPr>
              <p:cNvPr id="4324" name="Google Shape;4324;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6" name="Google Shape;4326;p29"/>
            <p:cNvGrpSpPr/>
            <p:nvPr/>
          </p:nvGrpSpPr>
          <p:grpSpPr>
            <a:xfrm>
              <a:off x="172009" y="954081"/>
              <a:ext cx="222100" cy="248393"/>
              <a:chOff x="4791500" y="4541438"/>
              <a:chExt cx="163225" cy="182575"/>
            </a:xfrm>
          </p:grpSpPr>
          <p:sp>
            <p:nvSpPr>
              <p:cNvPr id="4327" name="Google Shape;4327;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9" name="Google Shape;4329;p29"/>
            <p:cNvGrpSpPr/>
            <p:nvPr/>
          </p:nvGrpSpPr>
          <p:grpSpPr>
            <a:xfrm>
              <a:off x="8797342" y="3964408"/>
              <a:ext cx="192516" cy="227716"/>
              <a:chOff x="1824250" y="1008625"/>
              <a:chExt cx="144250" cy="170625"/>
            </a:xfrm>
          </p:grpSpPr>
          <p:sp>
            <p:nvSpPr>
              <p:cNvPr id="4330" name="Google Shape;4330;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2" name="Google Shape;4332;p29"/>
            <p:cNvGrpSpPr/>
            <p:nvPr/>
          </p:nvGrpSpPr>
          <p:grpSpPr>
            <a:xfrm rot="-564885">
              <a:off x="1023204" y="216108"/>
              <a:ext cx="153769" cy="230340"/>
              <a:chOff x="1459800" y="1512500"/>
              <a:chExt cx="131625" cy="197100"/>
            </a:xfrm>
          </p:grpSpPr>
          <p:sp>
            <p:nvSpPr>
              <p:cNvPr id="4333" name="Google Shape;433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9"/>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9"/>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7" name="Google Shape;4337;p29"/>
            <p:cNvGrpSpPr/>
            <p:nvPr/>
          </p:nvGrpSpPr>
          <p:grpSpPr>
            <a:xfrm>
              <a:off x="155449" y="233126"/>
              <a:ext cx="530524" cy="504705"/>
              <a:chOff x="435062" y="187598"/>
              <a:chExt cx="730347" cy="694803"/>
            </a:xfrm>
          </p:grpSpPr>
          <p:sp>
            <p:nvSpPr>
              <p:cNvPr id="4338" name="Google Shape;4338;p29"/>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9"/>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9"/>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9"/>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9"/>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9"/>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9"/>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9"/>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9"/>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9"/>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9"/>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9"/>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9"/>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9"/>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29"/>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29"/>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9"/>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9"/>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9"/>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9"/>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9"/>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9"/>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9"/>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9"/>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9"/>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9"/>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9"/>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5" name="Google Shape;4365;p29"/>
            <p:cNvGrpSpPr/>
            <p:nvPr/>
          </p:nvGrpSpPr>
          <p:grpSpPr>
            <a:xfrm rot="4301295">
              <a:off x="8342174" y="4443784"/>
              <a:ext cx="511665" cy="425178"/>
              <a:chOff x="3478568" y="540468"/>
              <a:chExt cx="511644" cy="425160"/>
            </a:xfrm>
          </p:grpSpPr>
          <p:sp>
            <p:nvSpPr>
              <p:cNvPr id="4366" name="Google Shape;4366;p29"/>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9"/>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9"/>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9"/>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9"/>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9"/>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9"/>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9"/>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9"/>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9"/>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9"/>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9"/>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9"/>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9"/>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9"/>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749993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xmlns="" id="{BA3B92B3-682B-1CC6-9E19-7B6F622730E1}"/>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4" name="Footer Placeholder 3">
            <a:extLst>
              <a:ext uri="{FF2B5EF4-FFF2-40B4-BE49-F238E27FC236}">
                <a16:creationId xmlns:a16="http://schemas.microsoft.com/office/drawing/2014/main" xmlns=""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xmlns=""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92521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83EB23-C56F-E963-23F3-3FBD11B94FD2}"/>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3" name="Footer Placeholder 2">
            <a:extLst>
              <a:ext uri="{FF2B5EF4-FFF2-40B4-BE49-F238E27FC236}">
                <a16:creationId xmlns:a16="http://schemas.microsoft.com/office/drawing/2014/main" xmlns=""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xmlns=""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853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xmlns=""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xmlns=""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5CD1DB-3A0E-842A-430A-3D63977C3027}"/>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6" name="Footer Placeholder 5">
            <a:extLst>
              <a:ext uri="{FF2B5EF4-FFF2-40B4-BE49-F238E27FC236}">
                <a16:creationId xmlns:a16="http://schemas.microsoft.com/office/drawing/2014/main" xmlns=""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48515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xmlns=""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xmlns=""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884703-93AC-7508-E440-49843A22F71B}"/>
              </a:ext>
            </a:extLst>
          </p:cNvPr>
          <p:cNvSpPr>
            <a:spLocks noGrp="1"/>
          </p:cNvSpPr>
          <p:nvPr>
            <p:ph type="dt" sz="half" idx="10"/>
          </p:nvPr>
        </p:nvSpPr>
        <p:spPr/>
        <p:txBody>
          <a:bodyPr/>
          <a:lstStyle/>
          <a:p>
            <a:fld id="{E5F0B88C-C49B-4EB2-822F-740654588B07}" type="datetimeFigureOut">
              <a:rPr lang="en-SG" smtClean="0"/>
              <a:t>16/4/2025</a:t>
            </a:fld>
            <a:endParaRPr lang="en-SG"/>
          </a:p>
        </p:txBody>
      </p:sp>
      <p:sp>
        <p:nvSpPr>
          <p:cNvPr id="6" name="Footer Placeholder 5">
            <a:extLst>
              <a:ext uri="{FF2B5EF4-FFF2-40B4-BE49-F238E27FC236}">
                <a16:creationId xmlns:a16="http://schemas.microsoft.com/office/drawing/2014/main" xmlns=""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xmlns=""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69053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5.xml"/><Relationship Id="rId2" Type="http://schemas.openxmlformats.org/officeDocument/2006/relationships/slideLayout" Target="../slideLayouts/slideLayout25.xml"/><Relationship Id="rId16" Type="http://schemas.openxmlformats.org/officeDocument/2006/relationships/tags" Target="../tags/tag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xmlns=""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xmlns=""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16/4/2025</a:t>
            </a:fld>
            <a:endParaRPr lang="en-SG"/>
          </a:p>
        </p:txBody>
      </p:sp>
      <p:sp>
        <p:nvSpPr>
          <p:cNvPr id="5" name="Footer Placeholder 4">
            <a:extLst>
              <a:ext uri="{FF2B5EF4-FFF2-40B4-BE49-F238E27FC236}">
                <a16:creationId xmlns:a16="http://schemas.microsoft.com/office/drawing/2014/main" xmlns=""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xmlns=""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499868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8447185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2025/4/16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36193799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83325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1pPr>
            <a:lvl2pPr lvl="1"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2pPr>
            <a:lvl3pPr lvl="2"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3pPr>
            <a:lvl4pPr lvl="3"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4pPr>
            <a:lvl5pPr lvl="4"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5pPr>
            <a:lvl6pPr lvl="5"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6pPr>
            <a:lvl7pPr lvl="6"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7pPr>
            <a:lvl8pPr lvl="7"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8pPr>
            <a:lvl9pPr lvl="8"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15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582249849"/>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8.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7.svg"/><Relationship Id="rId5" Type="http://schemas.openxmlformats.org/officeDocument/2006/relationships/image" Target="../media/image22.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6" Type="http://schemas.openxmlformats.org/officeDocument/2006/relationships/image" Target="../media/image36.svg"/><Relationship Id="rId5" Type="http://schemas.openxmlformats.org/officeDocument/2006/relationships/image" Target="../media/image29.png"/><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9.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BF22B2C-D273-CAEB-46F3-53DC7C5615A2}"/>
              </a:ext>
            </a:extLst>
          </p:cNvPr>
          <p:cNvPicPr>
            <a:picLocks noChangeAspect="1"/>
          </p:cNvPicPr>
          <p:nvPr/>
        </p:nvPicPr>
        <p:blipFill>
          <a:blip r:embed="rId3"/>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xmlns="" id="{87565982-62DB-7DAD-E363-F1F9586A332D}"/>
              </a:ext>
            </a:extLst>
          </p:cNvPr>
          <p:cNvPicPr>
            <a:picLocks noChangeAspect="1"/>
          </p:cNvPicPr>
          <p:nvPr/>
        </p:nvPicPr>
        <p:blipFill rotWithShape="1">
          <a:blip r:embed="rId4">
            <a:clrChange>
              <a:clrFrom>
                <a:srgbClr val="FFFFFF"/>
              </a:clrFrom>
              <a:clrTo>
                <a:srgbClr val="FFFFFF">
                  <a:alpha val="0"/>
                </a:srgbClr>
              </a:clrTo>
            </a:clrChange>
          </a:blip>
          <a:srcRect r="48982" b="62305"/>
          <a:stretch/>
        </p:blipFill>
        <p:spPr>
          <a:xfrm>
            <a:off x="5235328" y="-512290"/>
            <a:ext cx="6220177" cy="2585156"/>
          </a:xfrm>
          <a:prstGeom prst="rect">
            <a:avLst/>
          </a:prstGeom>
        </p:spPr>
      </p:pic>
      <p:sp>
        <p:nvSpPr>
          <p:cNvPr id="14" name="TextBox 13">
            <a:extLst>
              <a:ext uri="{FF2B5EF4-FFF2-40B4-BE49-F238E27FC236}">
                <a16:creationId xmlns:a16="http://schemas.microsoft.com/office/drawing/2014/main" xmlns="" id="{EC944289-A4F0-2CEE-69E0-161F73854BC1}"/>
              </a:ext>
            </a:extLst>
          </p:cNvPr>
          <p:cNvSpPr txBox="1"/>
          <p:nvPr/>
        </p:nvSpPr>
        <p:spPr>
          <a:xfrm>
            <a:off x="6147588" y="545313"/>
            <a:ext cx="4601028" cy="7078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THTV</a:t>
            </a:r>
            <a:endParaRPr kumimoji="0" lang="en-SG" sz="40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 name="Picture 6">
            <a:extLst>
              <a:ext uri="{FF2B5EF4-FFF2-40B4-BE49-F238E27FC236}">
                <a16:creationId xmlns:a16="http://schemas.microsoft.com/office/drawing/2014/main" xmlns="" id="{2E999950-A8D0-6CE9-30AA-96191FBB321D}"/>
              </a:ext>
            </a:extLst>
          </p:cNvPr>
          <p:cNvPicPr>
            <a:picLocks noChangeAspect="1"/>
          </p:cNvPicPr>
          <p:nvPr/>
        </p:nvPicPr>
        <p:blipFill>
          <a:blip r:embed="rId5">
            <a:clrChange>
              <a:clrFrom>
                <a:srgbClr val="FFFFFF"/>
              </a:clrFrom>
              <a:clrTo>
                <a:srgbClr val="FFFFFF">
                  <a:alpha val="0"/>
                </a:srgbClr>
              </a:clrTo>
            </a:clrChange>
          </a:blip>
          <a:srcRect r="19339" b="24073"/>
          <a:stretch/>
        </p:blipFill>
        <p:spPr>
          <a:xfrm>
            <a:off x="2591411" y="1041723"/>
            <a:ext cx="9446260" cy="4560425"/>
          </a:xfrm>
          <a:prstGeom prst="rect">
            <a:avLst/>
          </a:prstGeom>
        </p:spPr>
      </p:pic>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302A6-A0C0-6D34-B011-C83635761C6B}"/>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7D1AA91F-6B07-1BF2-FC53-7630859456FD}"/>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FC2F439E-1263-A23C-00D2-8095E8EB66A4}"/>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57E18672-E591-A2ED-D062-56DCD4DB6887}"/>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A0306EB6-F5D5-22B4-9337-8EE7EAA946A3}"/>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E33DC26E-B83F-2F03-CBDE-925C95D72F77}"/>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195ACFF7-6415-DF81-3816-29B892A0057D}"/>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53F9F680-4705-49A0-A2F1-2B0BDE0DA0F0}"/>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BD8E09EE-A4ED-CFE7-4156-BC70E8440DBE}"/>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D9F0871E-5B3F-70A9-884F-C297C351EA6E}"/>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02E68FD3-809D-1797-5DC3-71406137C712}"/>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69893A1F-3445-5693-F16F-9F9B0862A7F2}"/>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E0CFCD9F-1987-5341-F2AD-40DD5B3633A9}"/>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4C3788AC-8247-365A-3EB8-0E627C181BA1}"/>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1273941B-B342-EA1D-3DB3-D26EB6110844}"/>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9582B2B5-5DB3-2A9D-8B62-84E322139F89}"/>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C78088E3-CB0B-1CA1-A27A-3109C37EDFB3}"/>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9A8F4A4A-E034-A97D-15F3-47E85617BD5F}"/>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E618DA64-0B22-9799-5F95-D6605FA4325D}"/>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945291EC-01DB-CA08-B49E-AF11E1B48B76}"/>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4838826C-427C-8097-E635-FAFFF46CBEEB}"/>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A6A6BD7B-B49E-B902-D5D0-5373510079EB}"/>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453074F0-DE7C-4B91-5B4F-BB787AECB1C2}"/>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36C3B8A7-33C1-95CB-7A04-CC1F08738D1E}"/>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53C27E47-1D1F-519F-6C81-C7F2265D79F1}"/>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72AA6B41-5BFE-A0E8-4627-A8DD6FDC6143}"/>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91377AEC-E9CE-EF85-833D-1AABE891F4B1}"/>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237F6DC1-0383-83A8-D6E8-294990BE6605}"/>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58F808FB-DDC4-4FD9-2809-C58DA9BF2191}"/>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43B61789-BABC-F668-AF61-1894053EE1AC}"/>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03C0F82C-36C7-F266-59D3-0F6C76D72A38}"/>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8D3E4895-11D9-8FF2-454A-36435344E78A}"/>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87D031CA-9E5D-05AF-B316-0D64DE38DDC1}"/>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30BA30DE-E1EB-F6BB-6C80-CEE3381BB642}"/>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A0B7F911-05B5-8111-1A46-FEC2478709E0}"/>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BB60DB96-8244-6BE3-67FA-E2FE88595CFE}"/>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6A1AFA58-0578-A263-8E41-577ECD2F712F}"/>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511AE733-20CF-C5BC-3DC1-5EFECE62D22A}"/>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FD74C069-5092-E945-A45F-0483ABB9735C}"/>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FA0CFB75-ED99-F340-8D02-4A94D71F00F8}"/>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1A53BEAF-1946-3395-E1A6-7B3B97D4E488}"/>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7DE53266-C0E2-11C9-BEED-B134740B2D39}"/>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37821950-F5FD-AD39-3625-1053FA04370A}"/>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9B82DD62-DD81-3979-3D12-6C8BC260FFB2}"/>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6B4EFB70-5ED6-E4BA-9C59-A99F47FFB1AF}"/>
              </a:ext>
            </a:extLst>
          </p:cNvPr>
          <p:cNvSpPr txBox="1"/>
          <p:nvPr/>
        </p:nvSpPr>
        <p:spPr>
          <a:xfrm>
            <a:off x="629136" y="479993"/>
            <a:ext cx="4149254" cy="2123658"/>
          </a:xfrm>
          <a:prstGeom prst="rect">
            <a:avLst/>
          </a:prstGeom>
          <a:noFill/>
        </p:spPr>
        <p:txBody>
          <a:bodyPr wrap="square">
            <a:spAutoFit/>
          </a:bodyPr>
          <a:lstStyle/>
          <a:p>
            <a:pPr algn="ctr" defTabSz="1219170"/>
            <a:r>
              <a:rPr lang="vi-VN" sz="6600" b="1" kern="0" dirty="0">
                <a:solidFill>
                  <a:schemeClr val="accent3">
                    <a:lumMod val="90000"/>
                    <a:lumOff val="10000"/>
                  </a:schemeClr>
                </a:solidFill>
                <a:latin typeface="Times New Roman" panose="02020603050405020304" pitchFamily="18" charset="0"/>
              </a:rPr>
              <a:t>Tổ chức y tế thế giới</a:t>
            </a:r>
            <a:endParaRPr lang="en-SG" sz="66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BA39901F-8E6F-758D-B0DF-19AE2434F015}"/>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1B060093-CE55-374E-78CD-4154FE91B0CB}"/>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1ACEF50F-C2E5-68DB-66B8-061B19939165}"/>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5AB888F3-914F-AB96-9D0B-905880BF3B04}"/>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510A4819-FB45-DC3E-B0B6-FD98AC5B7891}"/>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BAF12274-AEFA-F483-DBA4-6E089D106630}"/>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DD8C74B0-5BBE-80BA-4570-B6C946DDB205}"/>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B25985EC-8262-1F37-652E-1119D9F8B7F0}"/>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404F8975-2FBC-3F9D-E992-E0F2E7E31810}"/>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F463B5C4-17AE-8402-CF5D-9D3E2F872DB2}"/>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9C82983F-C721-F8E4-1967-905AFD9E8103}"/>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194C14E8-6D19-01D9-A390-AA7580974BA1}"/>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E6810FB4-86EA-F82F-96C8-85DA59EE539D}"/>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9A2BAC28-54AD-F4C2-445F-45AB3466B946}"/>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D287AE03-436D-C0CA-4722-E0DA4A24C4F9}"/>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96F04FD3-1D76-3D0B-296E-0CA8CE39BFA3}"/>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1ACD69D9-62B4-D176-DD2A-566705FF072E}"/>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4E57BBF9-73A9-18CC-E8A7-83C49072E6EB}"/>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461BB468-31D7-C4F1-3813-EB4032CD90D5}"/>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51924FDB-D51F-DDA4-A5F7-50F765B418EB}"/>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793165FA-4432-33C1-D109-7E103B211B09}"/>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7DC15789-BED1-B47C-128D-387214ED8678}"/>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572D7C2F-548A-F0A5-0762-F8A838E4F62C}"/>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6239DF29-5A7A-DB35-C0FA-AADAF8D57CFE}"/>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DF28F06D-378B-3A02-707B-A607416AC7FC}"/>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C1C88DF3-0C00-3D9B-C02D-8779F128D659}"/>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9A44526C-5972-8F76-45D6-90CAD9BD7054}"/>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5F742172-41BF-3595-9D0B-109F938FEBD4}"/>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86197EC5-677A-BB5D-DFEE-69F8717E1818}"/>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429CB972-9324-7E4E-224A-EEA884F7687D}"/>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9FCE71EC-8365-EB60-FFFE-9D1F89C262C1}"/>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FD65DAE3-2A5C-13BF-AC11-F1D18F11DB45}"/>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41CFBB29-5ACE-5B56-C5D6-04B0807DB43C}"/>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BCBC17AB-90CC-E61A-E5F2-CE80320DA3EB}"/>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0384766D-60A9-DF5E-3916-C527599BF1DC}"/>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BD0AA63D-2F9B-EF8D-DE25-677D2BFD0AD8}"/>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2857B5A1-C924-3E09-27C6-A004BDDDC93A}"/>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5B6845FD-F109-935F-E2C3-933FB98823C8}"/>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2EFF92D8-55C5-AB2D-F87A-D25B8C28D5C0}"/>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41BE175B-F2EF-2B3E-4DED-D9690F0907A9}"/>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7D8EEAFD-9918-124E-A143-7A20AA2FD79E}"/>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3E1229B4-6F45-63C2-7032-D72323E6BFF8}"/>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383EE4FC-05E7-968D-E079-7D5403F5613B}"/>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2FAB7B5D-339A-6DA4-BFFE-996A44CFC3D6}"/>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7CC0181F-8ACD-F791-F9E9-111A18575CA8}"/>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E16D33A4-4432-1738-D3E0-360AD52925F1}"/>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1D3F7084-123A-B3D1-DD83-B86A2D5F605E}"/>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3CCD622C-8F89-74F7-A6FB-E6BEDCF4D055}"/>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FF7B4DD9-FE78-9387-57F4-DBC477036F1E}"/>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0FA6A766-740A-9E26-852B-48E16C533840}"/>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C98DD031-F813-2D40-F258-1E49948B14F0}"/>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8F9484CC-59E8-CAE9-EED8-3B273DB23FC0}"/>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0DBA5E3F-B97D-A2D8-812D-125D53483FD2}"/>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4076E076-E4BD-44F3-ACDD-3394B855F864}"/>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D2DC8A1D-1C8C-A52B-3129-5192D84638D8}"/>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BDFD4594-E1A2-1D5B-07C5-2D806BC9C701}"/>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5D16E6A7-3648-CC7A-A831-07B7897EF32C}"/>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1172155D-ACB3-A5B4-ECF3-9DFFD8AF60C8}"/>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63B2961D-3E06-A65C-DBAA-0BA9BC6A4B83}"/>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10ED25F2-2205-5291-6DCA-C9D4A4527CC7}"/>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97A0773B-17A5-EEF6-01CE-CE4314CAB5CF}"/>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5" name="Picture 4" descr="Tổ chức Y tế thế giới (WHO) - World Health Organization (WHO) | Hồ sơ - Sự  kiện - Nhân chứng">
            <a:extLst>
              <a:ext uri="{FF2B5EF4-FFF2-40B4-BE49-F238E27FC236}">
                <a16:creationId xmlns:a16="http://schemas.microsoft.com/office/drawing/2014/main" xmlns="" id="{43F30148-37A7-EAF4-A583-D8D4D48D3233}"/>
              </a:ext>
            </a:extLst>
          </p:cNvPr>
          <p:cNvPicPr>
            <a:picLocks noChangeAspect="1"/>
          </p:cNvPicPr>
          <p:nvPr/>
        </p:nvPicPr>
        <p:blipFill>
          <a:blip r:embed="rId5" cstate="print">
            <a:extLst>
              <a:ext uri="{28A0092B-C50C-407E-A947-70E740481C1C}">
                <a14:useLocalDpi xmlns:a14="http://schemas.microsoft.com/office/drawing/2010/main" val="0"/>
              </a:ext>
            </a:extLst>
          </a:blip>
          <a:srcRect l="16408" t="542" r="18555"/>
          <a:stretch/>
        </p:blipFill>
        <p:spPr bwMode="auto">
          <a:xfrm>
            <a:off x="5473925" y="839554"/>
            <a:ext cx="6169336" cy="4913064"/>
          </a:xfrm>
          <a:prstGeom prst="rect">
            <a:avLst/>
          </a:prstGeom>
          <a:noFill/>
          <a:ln>
            <a:noFill/>
          </a:ln>
        </p:spPr>
      </p:pic>
    </p:spTree>
    <p:extLst>
      <p:ext uri="{BB962C8B-B14F-4D97-AF65-F5344CB8AC3E}">
        <p14:creationId xmlns:p14="http://schemas.microsoft.com/office/powerpoint/2010/main" val="28407918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E377CE-79C8-DA7D-4869-18E9DDC67177}"/>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060DD7CD-8421-D30F-97EE-0094E96D3115}"/>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ADED416A-4307-3735-4828-F27D2BC2C23C}"/>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8739DE88-79FE-69AF-4197-9AEA0FB2FEF7}"/>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F7E5C7A2-0651-8219-EA58-093F525D8A3A}"/>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894014F4-DFE6-67F6-97F8-5020A55B2659}"/>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FC38F7EA-CCB1-5853-EBBD-E1E6FA118021}"/>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5BB72AFD-3864-A3D0-358F-6AD2E390EE9C}"/>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9D06DE84-AC35-0291-C582-6A5A0867FC6F}"/>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1702BBE4-1E63-DD54-D4FF-54F92ED87B02}"/>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AE347277-73B3-6ECE-08B9-463FF7166A8E}"/>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253A7F81-0FDC-F5DC-64AD-F678D8C2F27C}"/>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2A7AEF3B-5244-F0ED-C7E8-8BAC625CD9A6}"/>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B868751C-AB8F-81B8-E778-88980D44E638}"/>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0BEC2BE2-AC50-764A-439B-256DB934706C}"/>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B1CD4EB0-505A-F624-E5D9-2C08926CB6F9}"/>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6F9E1604-5992-79F7-E1E5-AD924483B381}"/>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9C01AF4F-386C-CDCE-E871-BBA67A296451}"/>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DEFDC56F-4A1B-6313-16C2-17CB527F4611}"/>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99550459-9722-FC96-CA6B-606F69C725E6}"/>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B995B9DC-1350-0FDC-1383-8CB9A75044D0}"/>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0C5E1AD2-EC28-9CDF-BF1B-1376DB29D957}"/>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50EA903A-0118-3E5A-C5DE-C11A5F452150}"/>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D557B463-79F0-06FA-60F7-ED270F1119EE}"/>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8476BD37-4679-D5AA-3230-2A000A06FDC5}"/>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6DCFFB56-EC43-3966-D97F-7C22D7F4AD43}"/>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C3DAEEA3-E32E-1642-2898-553C6CF7237E}"/>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F1F64E04-7186-308E-4A45-1B957A1A90CD}"/>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7EBC70BE-8D4B-20C5-CA17-1B6322211C87}"/>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910DD5E8-E289-773E-DEF9-06549548ABD3}"/>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4022A1D5-3CC2-7CAC-3B1D-229B8274ADC6}"/>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7C08DB17-ECA2-C676-8865-662411EE02DD}"/>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E888697B-BDD6-08A3-61FD-5FFC6BC2F022}"/>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C2FD8BB5-05EA-DD91-A029-467E115E87C7}"/>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A365BC01-34DB-3FEE-F2B3-89D76FDEC069}"/>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F1DAF82D-0DFD-A2C7-AD96-9C8CA82E03EF}"/>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E2A1114B-FA28-B54A-39ED-DA07F4C83A77}"/>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41840ED2-9BEE-460A-5E46-85D200352F08}"/>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F31E9F1A-E6DD-008D-DDA6-F135ABD9663E}"/>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8CCDF4E5-D670-A883-7A7F-0864C80F637B}"/>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E7321CF2-A857-A0C9-3146-0EC54407E874}"/>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39E0AC19-079C-0C5A-8664-A1465ADEE544}"/>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BBE45D64-6FA3-5FCD-3A06-BE54A9AE5E5C}"/>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41F8D385-9D2F-9533-2F50-B6D5F33AC315}"/>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6F5376A8-2ADC-1161-483B-D9255053CEC7}"/>
              </a:ext>
            </a:extLst>
          </p:cNvPr>
          <p:cNvSpPr txBox="1"/>
          <p:nvPr/>
        </p:nvSpPr>
        <p:spPr>
          <a:xfrm>
            <a:off x="629136" y="479993"/>
            <a:ext cx="4149254" cy="1938992"/>
          </a:xfrm>
          <a:prstGeom prst="rect">
            <a:avLst/>
          </a:prstGeom>
          <a:noFill/>
        </p:spPr>
        <p:txBody>
          <a:bodyPr wrap="square">
            <a:spAutoFit/>
          </a:bodyPr>
          <a:lstStyle/>
          <a:p>
            <a:pPr algn="ctr" defTabSz="1219170"/>
            <a:r>
              <a:rPr lang="vi-VN" sz="6000" b="1" kern="0" dirty="0">
                <a:solidFill>
                  <a:schemeClr val="accent3">
                    <a:lumMod val="90000"/>
                    <a:lumOff val="10000"/>
                  </a:schemeClr>
                </a:solidFill>
                <a:latin typeface="Times New Roman" panose="02020603050405020304" pitchFamily="18" charset="0"/>
              </a:rPr>
              <a:t>Liên minh Châu Âu</a:t>
            </a:r>
            <a:endParaRPr lang="en-SG" sz="60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4241FAC8-F474-337C-38B6-0B4A24B55D2D}"/>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11D1B1FD-8F7B-05CD-3A4B-899971EF14EC}"/>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799CFC22-A81B-10A9-944D-34953953DBBD}"/>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C3DC827D-F763-680A-02C9-5EFCC7A0EC43}"/>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56BD3466-CA07-8918-A151-33A5D79110AA}"/>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514D3B69-8166-0BA2-CE55-BDE760C6C974}"/>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F0BDAB93-92D9-9A42-7892-288BF9200FA8}"/>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E2CCC7CB-8662-7F56-B694-EFFF256072A6}"/>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FA0AA5E7-BE1B-6572-B597-217CAC5FEB79}"/>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EF7E5962-B0F7-C0F2-2B6E-2916537803EE}"/>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1E2E4991-0527-E89D-09A8-BC1E3A5B870F}"/>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5632E946-D8D8-D353-393E-DA156D2331CD}"/>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DF4046EB-BFF3-F3E1-6BE3-0E81D90A26B2}"/>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EA6E1501-CC29-8D45-E1C4-72B7D1353BB3}"/>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F2787CB2-A68A-396B-E495-3D8C9FE76766}"/>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A4C4BB9C-77E9-B5E0-2E61-2CACE82A956B}"/>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954FB037-E738-2526-FE36-C0E0AEF5F017}"/>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2F1DD981-BC33-5A2F-2367-48582C701F65}"/>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1EA5353A-D4A6-D4D0-9661-ECF9E37D9BDD}"/>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725600AA-7C32-FED7-413D-B7EAF4D9A6FF}"/>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EFF4E221-ED15-4393-9212-4A584EB6E92F}"/>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FCC81932-E718-E837-AC33-7F9F35B35571}"/>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4C998A3B-991F-FA09-EE55-3745680A4435}"/>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A93B42FC-7EEC-B6DA-0C65-E85BBF39015A}"/>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372E3ACA-23D1-D6A5-0B9D-B01DBC83E81D}"/>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AE345139-6529-4B9F-D915-AA460B988A27}"/>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A8E4A41D-7138-5D84-0E3A-D4C5050F10EF}"/>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4688B1E9-6B94-C11B-4F6B-B686301F6376}"/>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6BECC8EC-76F2-BCAC-7148-3F4E2CB299E9}"/>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297BE5FB-66DE-B4C4-C0BA-5597E5D5C585}"/>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FD3602AB-4579-7F93-29A1-F4B1818F6716}"/>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94E36834-0752-A381-E165-6545A26B80A5}"/>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9587F439-B796-0EE2-C364-E60CD79235E0}"/>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D99E42B2-E1B7-AC0B-63EC-B3F08768D850}"/>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A3386E06-F7D6-63FD-8D9A-68BF328F1390}"/>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CFCEA8A1-1B91-1574-E744-76CB3525CB33}"/>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F39316F3-C238-FB93-C300-7AFDC0267FC5}"/>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671FD63E-8A8A-127A-22E2-CC3ABE100335}"/>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40F3672E-2C88-8952-2D76-874884285AAC}"/>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824CC490-33C6-60E3-B958-EA6E619C270E}"/>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7BDA3E53-AE91-DE81-CAA0-5510DE04BD6E}"/>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E03914AE-CD63-8D0E-EBB9-EC8811D5C425}"/>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B491102D-DFB6-F392-4CF3-F8A928958BCD}"/>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38C32AF1-9B81-7BC9-A38B-F62B56E88361}"/>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0B67303D-8784-11B7-DF21-9CE7CC15DC9D}"/>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AB4B5D4F-8973-D39F-DC85-EF49CFAF22ED}"/>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26A45A3E-C721-1133-F7D0-7F26BAB7A35F}"/>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9561A9A9-F8B3-171C-B365-E3DAC989644D}"/>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C8334940-7398-881A-7AB0-DCD5C88FF155}"/>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5139E0C0-882A-3F4C-DE87-D3A8ABC4AE0C}"/>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6D5C1721-5818-BA27-FD42-FF475D5A9876}"/>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D6EACA87-8055-14F0-B7C5-D2E8A9C34CB2}"/>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E85B1C08-3475-CFFD-B756-FF65B4F8C8FA}"/>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E995E7B0-D46D-3A8A-D8D8-AE158B50FCF3}"/>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CC537C89-4FC8-FD5D-B8B9-1F156A14E7DA}"/>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419D9E12-155B-A3D1-1DFC-0D2EB2185543}"/>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5FD40B82-3339-3A6D-56A3-0405419451BC}"/>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4962CC2A-31F1-157A-38BD-145FCBBC1C01}"/>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9B33C179-06CE-4F56-AA58-3F04CC431864}"/>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08CE96CA-BD48-F312-67DD-B453D711003C}"/>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64090023-28AE-6323-E210-E979268BE537}"/>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5" name="Picture 2" descr="Liên minh Châu Âu - CARE in Vietnam">
            <a:extLst>
              <a:ext uri="{FF2B5EF4-FFF2-40B4-BE49-F238E27FC236}">
                <a16:creationId xmlns:a16="http://schemas.microsoft.com/office/drawing/2014/main" xmlns="" id="{5A26C64F-E840-3A39-0E9B-87C75EB640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19" t="20186" r="18297" b="19814"/>
          <a:stretch/>
        </p:blipFill>
        <p:spPr bwMode="auto">
          <a:xfrm>
            <a:off x="5553324" y="1071594"/>
            <a:ext cx="6053560" cy="446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460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6DE696-9DD0-F1E0-FA42-602CB51E3DE6}"/>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4DF3E2A5-CD41-1F0E-837E-B6A9CF6111E9}"/>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891E78A9-1C8C-43E9-622F-60712CE41650}"/>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E0DF91FD-7691-1835-74A0-8C2710C5DD26}"/>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3419AF4C-9407-3813-D319-DC46733E7820}"/>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7660C040-0063-6BF6-C3FA-DE847B39CA5F}"/>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DA86BC83-7D4E-5B25-3E72-3B200E151A05}"/>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2DCAA089-7853-28EE-CCC1-A584A4B9BC90}"/>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D3FFAB51-0346-E887-833C-FF9E187A7E67}"/>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E5126833-2794-6CC4-62AE-0F0DDB847308}"/>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8533D48B-F752-8BC3-2E91-3960C1F43BA1}"/>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C0E6F468-3F81-D594-BAAF-417FCA3D2422}"/>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18484B89-600C-C24A-901A-401EB79BCE21}"/>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BB5FFBF0-F07D-62E7-4911-9FA50D8DCEF9}"/>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192E2172-6658-4A71-A5BD-AA1E869C2EA1}"/>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8ACD602F-0F2F-689F-BF79-156D17710B30}"/>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4DF22DDB-D5B1-6826-0EDA-F88A1A301F5F}"/>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DC99FE60-5B03-6ED4-DBF1-46BEE46708F6}"/>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D6D31EC0-84BB-0DDD-2115-107F21551847}"/>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52C5E3AE-BF9B-F313-B987-D5CBA0A864BC}"/>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9A4B0880-8B98-53BA-CCBD-9BE121F92573}"/>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A7951914-6591-562A-6306-5BB9F26B5EF9}"/>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6AAB700D-13FD-50F6-D80D-72E349E182BE}"/>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089CA176-919B-BD9B-EE9E-F22D3CF4D402}"/>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EA440038-2B96-D221-CC2F-6FDC10626E6D}"/>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39EBF861-A288-B80E-2CF6-C6093A7BE372}"/>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FA179547-3464-4AE2-6B64-241BEDBB2A79}"/>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F31178FE-D559-D639-D79F-166C0CFC890F}"/>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F3BE6728-E6AC-D69E-BED7-184DB1FE2D9F}"/>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A82EA2AC-0E48-298B-D37D-FA8A3E6AE62A}"/>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D55F9C02-4E07-97DB-F8E2-CCBA0110CF0C}"/>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D726C372-69D3-4A28-389B-A04F2E9E048B}"/>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4E0C5020-98C2-2C31-8DD7-D3C375A1F916}"/>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DD692A95-CC9C-50A0-807A-8DBC4098F368}"/>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3046AA44-3884-378B-6C96-845C10410740}"/>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00A1A942-FE9B-BF40-68EC-D6DAA960CD39}"/>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D6CA5A14-B20C-FB9B-C0CD-39D7FC6CD0D4}"/>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ABAA6C05-CD00-D089-E05B-CB0E498C89EF}"/>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A1D1DC9C-AD08-B143-B970-F029EC6CD75F}"/>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F706D17C-9584-E302-0904-47240999D25E}"/>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6055DA83-DDD5-81DC-A337-96CE27FF9647}"/>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D9D10A85-D5EB-5611-A05A-33BF751B06F6}"/>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85C9D21D-E94A-5EAF-0E69-DDDED067EADC}"/>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EE8D9249-FC44-E6BE-F33B-8250772CDA0C}"/>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825E4CB6-B9C4-1C9F-44F9-CAB23F313BB8}"/>
              </a:ext>
            </a:extLst>
          </p:cNvPr>
          <p:cNvSpPr txBox="1"/>
          <p:nvPr/>
        </p:nvSpPr>
        <p:spPr>
          <a:xfrm>
            <a:off x="629136" y="479993"/>
            <a:ext cx="4149254" cy="1938992"/>
          </a:xfrm>
          <a:prstGeom prst="rect">
            <a:avLst/>
          </a:prstGeom>
          <a:noFill/>
        </p:spPr>
        <p:txBody>
          <a:bodyPr wrap="square">
            <a:spAutoFit/>
          </a:bodyPr>
          <a:lstStyle/>
          <a:p>
            <a:pPr algn="ctr" defTabSz="1219170"/>
            <a:r>
              <a:rPr lang="vi-VN" sz="6000" b="1" kern="0" dirty="0">
                <a:solidFill>
                  <a:schemeClr val="accent3">
                    <a:lumMod val="90000"/>
                    <a:lumOff val="10000"/>
                  </a:schemeClr>
                </a:solidFill>
                <a:latin typeface="Times New Roman" panose="02020603050405020304" pitchFamily="18" charset="0"/>
              </a:rPr>
              <a:t>Ngân hàng thế giới</a:t>
            </a:r>
            <a:endParaRPr lang="en-SG" sz="143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99DC4938-ADBB-8781-806E-3E241167985D}"/>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4797EDB8-688A-35C3-E430-894E3EFC949F}"/>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F8E28B3C-B21D-1E1D-70FC-F2AA0584EF6A}"/>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E5261B24-5A4F-65D7-E07B-8EF572D72BBC}"/>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2A5729FB-1B68-9849-270A-B68EE4E8C14A}"/>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6319D77D-BCFD-4A4B-38AF-F90620C81393}"/>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96A5ACBB-175A-7655-A65D-82359E07BF81}"/>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C9406FC0-C4F8-D493-B0D4-63790C3DB03B}"/>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BC4083D7-4054-0CEE-8E34-3557886C28C2}"/>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4BB06DF4-CA95-9BAD-BC7F-75BDA230DBAF}"/>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A19AC39F-AA9B-10BE-6CA7-3F0A9B88DC4F}"/>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DA111C77-E3DF-D721-EEB7-BCA05E605CBA}"/>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4294E66B-8812-627D-5D97-3D373459E3A8}"/>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E7F6E141-8F58-2375-1C42-CC07FA7DA96A}"/>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2808ADC6-7156-11AA-0B07-8D571965E062}"/>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696649DE-3678-27EA-9C73-CDA310CB7E03}"/>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65624BDF-188F-A3D0-4F0E-56F23B9E10A5}"/>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82E03699-DA4C-B098-3473-661306FB9AB2}"/>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505F9DB7-EEF1-A94D-0E05-B96DAA26B128}"/>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1B89D88B-02F8-DA63-3F32-39389F8F38A1}"/>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F74B49D4-6151-BCA1-F323-ED479F6DCABD}"/>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8D6F2C7A-E1D3-D17F-5599-1C97D633A4F2}"/>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307819D8-5942-5E68-F0EB-EB2C48D2D95A}"/>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2B8131A3-D4BD-65D4-A8DD-6937762A8404}"/>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F3711EC3-F566-4823-0788-ECAD36F65125}"/>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6D55AF39-884B-5250-4656-3D6433ED1A96}"/>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30CBD9E5-2D5F-3DE4-EDE0-808232E7C040}"/>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1BB5FC89-1D5D-64F9-869B-7C0B0258C403}"/>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E0AB4FD1-CFC6-02BA-4DC8-67CD7F7702FF}"/>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19F84FCC-581D-88E3-4890-9E4193A8BE3E}"/>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5C5FCFED-136F-5F79-9835-03D9C0687130}"/>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D013E2BB-9263-B3D1-A9E9-A21BCABB2CC1}"/>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A8690ECC-A943-EE2C-968C-28E260910967}"/>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12006691-19A2-2C75-61C7-8103805F11E9}"/>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76CEF6EA-8B5E-3048-89A5-E883515D1735}"/>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B8049768-1B54-C2A7-A023-E5E581EA5BCF}"/>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FA4E99C9-3908-364F-27F9-FD6751874181}"/>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81DEA5F7-6A15-8633-12F7-43DDFA8EEF06}"/>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94C6D5CE-B4EB-AA6D-F543-E7858CA5EF9C}"/>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EF1062D5-A899-C0AB-690F-A2E46AA8FFD7}"/>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C1AC2DF9-8D80-68FA-CCE4-DAB7F62D4221}"/>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8C618D06-0AC1-71D3-C77A-86995C1A659E}"/>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C46C76CD-1F9C-E1EB-B978-45A09BAD1960}"/>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B2021642-42DF-98EB-C52D-5B7C7202A3C5}"/>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7C9580D1-544F-E6C9-364F-92975B797091}"/>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AE68C454-1518-6FE1-1E64-DB38D25BF0E0}"/>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9CD0E6D0-0A75-820D-52DF-7AAC1A7361F4}"/>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189D30C3-38BA-3C1E-7068-6E9216B0DE40}"/>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A02B3E03-F346-3D6A-B750-56ED62639027}"/>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2502771E-E6E0-2061-3DF9-4A48C4D78DBC}"/>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BE7F9A9A-D3A2-F61D-7515-4EA66585B1EB}"/>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337C28F2-4B6E-AA10-08BD-303F03D51139}"/>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01468AF9-312A-6F71-8A03-E785910EABC4}"/>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DCD253BE-7B36-F508-232A-01EB23A0D16A}"/>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2571A36E-A2B7-439E-E3D5-6277CD178E8F}"/>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5870F0D9-3361-D9CA-E605-E8BB68665DAA}"/>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9B3BED2F-3B0C-592E-2BA1-273D90F54727}"/>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9B615746-B7B2-D897-197C-BC2686EA09C4}"/>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FAE6050F-D158-B9EF-B5CF-50D52A999B95}"/>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0A7D9DFA-4CA6-2EBB-9D4A-B634CE10BBC1}"/>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7322C885-700A-2D67-3BA6-74E6F11C3237}"/>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5" name="Picture 4" descr="Việt Nam">
            <a:extLst>
              <a:ext uri="{FF2B5EF4-FFF2-40B4-BE49-F238E27FC236}">
                <a16:creationId xmlns:a16="http://schemas.microsoft.com/office/drawing/2014/main" xmlns="" id="{F03607ED-BF2B-3C7D-8692-12EEE700F34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289" y="1030717"/>
            <a:ext cx="8876065" cy="4664027"/>
          </a:xfrm>
          <a:prstGeom prst="rect">
            <a:avLst/>
          </a:prstGeom>
          <a:noFill/>
          <a:ln>
            <a:noFill/>
          </a:ln>
        </p:spPr>
      </p:pic>
    </p:spTree>
    <p:extLst>
      <p:ext uri="{BB962C8B-B14F-4D97-AF65-F5344CB8AC3E}">
        <p14:creationId xmlns:p14="http://schemas.microsoft.com/office/powerpoint/2010/main" val="113817549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C6722F-14C7-F80D-F3C2-64F4E8A09B4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10ED6060-4AC0-CDBD-3FAE-A0E658F8EDD0}"/>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 THÀNH KIẾN THỨC</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772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A2CF2452-6E56-0CEF-7AED-5823BE6CB2C8}"/>
              </a:ext>
            </a:extLst>
          </p:cNvPr>
          <p:cNvSpPr txBox="1">
            <a:spLocks noGrp="1"/>
          </p:cNvSpPr>
          <p:nvPr/>
        </p:nvSpPr>
        <p:spPr>
          <a:xfrm>
            <a:off x="1012545" y="3731133"/>
            <a:ext cx="10166909"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pPr>
            <a:r>
              <a:rPr lang="vi-VN" sz="6600" b="1" dirty="0">
                <a:latin typeface="+mj-lt"/>
              </a:rPr>
              <a:t>Nghĩa và cách dùng tên viết tắt các tổ chức quốc tế</a:t>
            </a:r>
            <a:endParaRPr kumimoji="0" lang="en-SG" sz="71400" b="0" i="0" u="none" strike="noStrike" kern="1200" cap="none" spc="0" normalizeH="0" baseline="0" noProof="0" dirty="0">
              <a:ln>
                <a:noFill/>
              </a:ln>
              <a:solidFill>
                <a:prstClr val="black"/>
              </a:solidFill>
              <a:effectLst/>
              <a:uLnTx/>
              <a:uFillTx/>
              <a:latin typeface="+mj-lt"/>
              <a:sym typeface="Poppins Medium"/>
            </a:endParaRPr>
          </a:p>
        </p:txBody>
      </p:sp>
      <p:sp>
        <p:nvSpPr>
          <p:cNvPr id="4" name="Google Shape;1162;p38">
            <a:extLst>
              <a:ext uri="{FF2B5EF4-FFF2-40B4-BE49-F238E27FC236}">
                <a16:creationId xmlns:a16="http://schemas.microsoft.com/office/drawing/2014/main" xmlns=""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553E07B4-5205-C1C1-4483-1C43256222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6684046A-8DE9-5AC2-20E3-5924430D29F8}"/>
              </a:ext>
            </a:extLst>
          </p:cNvPr>
          <p:cNvSpPr txBox="1"/>
          <p:nvPr/>
        </p:nvSpPr>
        <p:spPr>
          <a:xfrm>
            <a:off x="1529080" y="326137"/>
            <a:ext cx="913384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KIẾN THỨC TIẾNG VIỆT</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CC37AE75-5985-0ACA-D918-3B72351C4A8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68A6B7C7-04F3-3988-B7C9-F78D2187EC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8AD3296E-DA64-535E-5116-F95A7BAB45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3607;p43">
            <a:extLst>
              <a:ext uri="{FF2B5EF4-FFF2-40B4-BE49-F238E27FC236}">
                <a16:creationId xmlns:a16="http://schemas.microsoft.com/office/drawing/2014/main" xmlns="" id="{928E5B86-C2B9-5909-3642-9A7C5A5F5DB0}"/>
              </a:ext>
            </a:extLst>
          </p:cNvPr>
          <p:cNvGrpSpPr/>
          <p:nvPr/>
        </p:nvGrpSpPr>
        <p:grpSpPr>
          <a:xfrm>
            <a:off x="0" y="1401191"/>
            <a:ext cx="3026432" cy="4055619"/>
            <a:chOff x="9933811" y="2471750"/>
            <a:chExt cx="2082599" cy="2651887"/>
          </a:xfrm>
        </p:grpSpPr>
        <p:sp>
          <p:nvSpPr>
            <p:cNvPr id="6" name="Google Shape;3608;p43">
              <a:extLst>
                <a:ext uri="{FF2B5EF4-FFF2-40B4-BE49-F238E27FC236}">
                  <a16:creationId xmlns:a16="http://schemas.microsoft.com/office/drawing/2014/main" xmlns="" id="{E8BD7D3B-33E0-C7EE-7962-0D8BBFC85388}"/>
                </a:ext>
              </a:extLst>
            </p:cNvPr>
            <p:cNvSpPr/>
            <p:nvPr/>
          </p:nvSpPr>
          <p:spPr>
            <a:xfrm>
              <a:off x="10312206" y="2471750"/>
              <a:ext cx="1704204" cy="1510871"/>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dirty="0">
                <a:ea typeface="+mn-ea"/>
              </a:endParaRPr>
            </a:p>
          </p:txBody>
        </p:sp>
        <p:sp>
          <p:nvSpPr>
            <p:cNvPr id="7" name="Google Shape;3609;p43">
              <a:extLst>
                <a:ext uri="{FF2B5EF4-FFF2-40B4-BE49-F238E27FC236}">
                  <a16:creationId xmlns:a16="http://schemas.microsoft.com/office/drawing/2014/main" xmlns="" id="{8544A757-6ADA-E645-7048-943BEBD94F76}"/>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9" name="Google Shape;3610;p43">
              <a:extLst>
                <a:ext uri="{FF2B5EF4-FFF2-40B4-BE49-F238E27FC236}">
                  <a16:creationId xmlns:a16="http://schemas.microsoft.com/office/drawing/2014/main" xmlns="" id="{556E5BAA-AC4E-6348-B804-D48BD160409F}"/>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0" name="Google Shape;3611;p43">
              <a:extLst>
                <a:ext uri="{FF2B5EF4-FFF2-40B4-BE49-F238E27FC236}">
                  <a16:creationId xmlns:a16="http://schemas.microsoft.com/office/drawing/2014/main" xmlns="" id="{3AA40CA1-93D2-2FAA-DAF7-59925E085461}"/>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1" name="Google Shape;3612;p43">
              <a:extLst>
                <a:ext uri="{FF2B5EF4-FFF2-40B4-BE49-F238E27FC236}">
                  <a16:creationId xmlns:a16="http://schemas.microsoft.com/office/drawing/2014/main" xmlns="" id="{B7FC4DC1-A080-E6AA-1746-80E0F91D5C67}"/>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2" name="Google Shape;3613;p43">
              <a:extLst>
                <a:ext uri="{FF2B5EF4-FFF2-40B4-BE49-F238E27FC236}">
                  <a16:creationId xmlns:a16="http://schemas.microsoft.com/office/drawing/2014/main" xmlns="" id="{01C0033C-9B4C-A419-9A34-F3420560FE7A}"/>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6" name="Google Shape;3614;p43">
              <a:extLst>
                <a:ext uri="{FF2B5EF4-FFF2-40B4-BE49-F238E27FC236}">
                  <a16:creationId xmlns:a16="http://schemas.microsoft.com/office/drawing/2014/main" xmlns="" id="{DD7BCBEF-A822-C1E8-6449-2D94124DCA36}"/>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7" name="Google Shape;3615;p43">
              <a:extLst>
                <a:ext uri="{FF2B5EF4-FFF2-40B4-BE49-F238E27FC236}">
                  <a16:creationId xmlns:a16="http://schemas.microsoft.com/office/drawing/2014/main" xmlns="" id="{6DD518CC-6157-79AC-F85A-5E57191A3A30}"/>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8" name="Google Shape;3616;p43">
              <a:extLst>
                <a:ext uri="{FF2B5EF4-FFF2-40B4-BE49-F238E27FC236}">
                  <a16:creationId xmlns:a16="http://schemas.microsoft.com/office/drawing/2014/main" xmlns="" id="{6082F857-2E0A-A0E6-2929-3172265E42BD}"/>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19" name="Google Shape;3617;p43">
              <a:extLst>
                <a:ext uri="{FF2B5EF4-FFF2-40B4-BE49-F238E27FC236}">
                  <a16:creationId xmlns:a16="http://schemas.microsoft.com/office/drawing/2014/main" xmlns="" id="{18E02390-6D3C-4C95-DBB5-64E4E374A737}"/>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0" name="Google Shape;3618;p43">
              <a:extLst>
                <a:ext uri="{FF2B5EF4-FFF2-40B4-BE49-F238E27FC236}">
                  <a16:creationId xmlns:a16="http://schemas.microsoft.com/office/drawing/2014/main" xmlns="" id="{9FC8A56C-63F1-DC3A-F344-37126C591DCF}"/>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1" name="Google Shape;3619;p43">
              <a:extLst>
                <a:ext uri="{FF2B5EF4-FFF2-40B4-BE49-F238E27FC236}">
                  <a16:creationId xmlns:a16="http://schemas.microsoft.com/office/drawing/2014/main" xmlns="" id="{52732167-FADD-1CBB-C4BE-53AB3A2ED7E2}"/>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2" name="Google Shape;3620;p43">
              <a:extLst>
                <a:ext uri="{FF2B5EF4-FFF2-40B4-BE49-F238E27FC236}">
                  <a16:creationId xmlns:a16="http://schemas.microsoft.com/office/drawing/2014/main" xmlns="" id="{B9D8F07F-A516-F28A-2811-50B152E80685}"/>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3" name="Google Shape;3621;p43">
              <a:extLst>
                <a:ext uri="{FF2B5EF4-FFF2-40B4-BE49-F238E27FC236}">
                  <a16:creationId xmlns:a16="http://schemas.microsoft.com/office/drawing/2014/main" xmlns="" id="{C0CEAA99-17F0-B5DF-439E-F9920BBF7DDC}"/>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4" name="Google Shape;3622;p43">
              <a:extLst>
                <a:ext uri="{FF2B5EF4-FFF2-40B4-BE49-F238E27FC236}">
                  <a16:creationId xmlns:a16="http://schemas.microsoft.com/office/drawing/2014/main" xmlns="" id="{B280066F-CD53-F764-147A-245F5538025C}"/>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dirty="0">
                <a:ea typeface="+mn-ea"/>
              </a:endParaRPr>
            </a:p>
          </p:txBody>
        </p:sp>
        <p:sp>
          <p:nvSpPr>
            <p:cNvPr id="25" name="Google Shape;3623;p43">
              <a:extLst>
                <a:ext uri="{FF2B5EF4-FFF2-40B4-BE49-F238E27FC236}">
                  <a16:creationId xmlns:a16="http://schemas.microsoft.com/office/drawing/2014/main" xmlns="" id="{E6B0FEED-6AC5-239D-ACAA-9B7DB93C3D61}"/>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6" name="Google Shape;3624;p43">
              <a:extLst>
                <a:ext uri="{FF2B5EF4-FFF2-40B4-BE49-F238E27FC236}">
                  <a16:creationId xmlns:a16="http://schemas.microsoft.com/office/drawing/2014/main" xmlns="" id="{CAF26D6A-C8D9-7AB9-FA15-3CE1A3886937}"/>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7" name="Google Shape;3625;p43">
              <a:extLst>
                <a:ext uri="{FF2B5EF4-FFF2-40B4-BE49-F238E27FC236}">
                  <a16:creationId xmlns:a16="http://schemas.microsoft.com/office/drawing/2014/main" xmlns="" id="{69964690-4771-1C1F-344C-5F99782337AD}"/>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8" name="Google Shape;3626;p43">
              <a:extLst>
                <a:ext uri="{FF2B5EF4-FFF2-40B4-BE49-F238E27FC236}">
                  <a16:creationId xmlns:a16="http://schemas.microsoft.com/office/drawing/2014/main" xmlns="" id="{96A97B1F-D915-1D43-4861-2C83CC614B38}"/>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29" name="Google Shape;3627;p43">
              <a:extLst>
                <a:ext uri="{FF2B5EF4-FFF2-40B4-BE49-F238E27FC236}">
                  <a16:creationId xmlns:a16="http://schemas.microsoft.com/office/drawing/2014/main" xmlns="" id="{ECB9FA70-AE12-91B6-CB12-37FF6C104A7A}"/>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30" name="Google Shape;3628;p43">
              <a:extLst>
                <a:ext uri="{FF2B5EF4-FFF2-40B4-BE49-F238E27FC236}">
                  <a16:creationId xmlns:a16="http://schemas.microsoft.com/office/drawing/2014/main" xmlns="" id="{B7E2F011-E201-4C06-85BD-28F4901CC52D}"/>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sp>
          <p:nvSpPr>
            <p:cNvPr id="31" name="Google Shape;3629;p43">
              <a:extLst>
                <a:ext uri="{FF2B5EF4-FFF2-40B4-BE49-F238E27FC236}">
                  <a16:creationId xmlns:a16="http://schemas.microsoft.com/office/drawing/2014/main" xmlns="" id="{5E872A8C-7201-C268-5A17-4AFCD1AE8DE9}"/>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ea typeface="+mn-ea"/>
              </a:endParaRPr>
            </a:p>
          </p:txBody>
        </p:sp>
      </p:grpSp>
      <p:sp>
        <p:nvSpPr>
          <p:cNvPr id="32" name="Google Shape;3630;p43">
            <a:extLst>
              <a:ext uri="{FF2B5EF4-FFF2-40B4-BE49-F238E27FC236}">
                <a16:creationId xmlns:a16="http://schemas.microsoft.com/office/drawing/2014/main" xmlns="" id="{97405ABC-1B17-3846-2B6C-83B940D42B5C}"/>
              </a:ext>
            </a:extLst>
          </p:cNvPr>
          <p:cNvSpPr txBox="1"/>
          <p:nvPr/>
        </p:nvSpPr>
        <p:spPr>
          <a:xfrm>
            <a:off x="927645" y="1873604"/>
            <a:ext cx="1702400" cy="980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40">
              <a:defRPr/>
            </a:pPr>
            <a:r>
              <a:rPr lang="en-US" sz="4267" b="1" kern="0" dirty="0">
                <a:solidFill>
                  <a:srgbClr val="85200C"/>
                </a:solidFill>
                <a:latin typeface="Viga"/>
                <a:ea typeface="Viga"/>
                <a:cs typeface="Viga"/>
                <a:sym typeface="Viga"/>
              </a:rPr>
              <a:t>CÂU HỎI</a:t>
            </a:r>
            <a:endParaRPr sz="4267" b="1" kern="0" dirty="0">
              <a:solidFill>
                <a:srgbClr val="85200C"/>
              </a:solidFill>
              <a:latin typeface="Viga"/>
              <a:ea typeface="Viga"/>
              <a:cs typeface="Viga"/>
              <a:sym typeface="Viga"/>
            </a:endParaRPr>
          </a:p>
        </p:txBody>
      </p:sp>
      <p:cxnSp>
        <p:nvCxnSpPr>
          <p:cNvPr id="33" name="Google Shape;3631;p43">
            <a:extLst>
              <a:ext uri="{FF2B5EF4-FFF2-40B4-BE49-F238E27FC236}">
                <a16:creationId xmlns:a16="http://schemas.microsoft.com/office/drawing/2014/main" xmlns="" id="{0BE2FFFC-9540-183D-3760-8F62F89C2985}"/>
              </a:ext>
            </a:extLst>
          </p:cNvPr>
          <p:cNvCxnSpPr/>
          <p:nvPr/>
        </p:nvCxnSpPr>
        <p:spPr>
          <a:xfrm>
            <a:off x="4662243" y="2486065"/>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4" name="Google Shape;3632;p43">
            <a:extLst>
              <a:ext uri="{FF2B5EF4-FFF2-40B4-BE49-F238E27FC236}">
                <a16:creationId xmlns:a16="http://schemas.microsoft.com/office/drawing/2014/main" xmlns="" id="{D596E1FF-51CF-C340-9017-F011AB81A1B0}"/>
              </a:ext>
            </a:extLst>
          </p:cNvPr>
          <p:cNvCxnSpPr/>
          <p:nvPr/>
        </p:nvCxnSpPr>
        <p:spPr>
          <a:xfrm>
            <a:off x="4673729" y="4405257"/>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5" name="Google Shape;3634;p43">
            <a:extLst>
              <a:ext uri="{FF2B5EF4-FFF2-40B4-BE49-F238E27FC236}">
                <a16:creationId xmlns:a16="http://schemas.microsoft.com/office/drawing/2014/main" xmlns="" id="{6D9F9442-985B-02EB-7006-D3FDDDDE87BD}"/>
              </a:ext>
            </a:extLst>
          </p:cNvPr>
          <p:cNvCxnSpPr/>
          <p:nvPr/>
        </p:nvCxnSpPr>
        <p:spPr>
          <a:xfrm rot="10800000">
            <a:off x="4994860" y="1943637"/>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6" name="Google Shape;3635;p43">
            <a:extLst>
              <a:ext uri="{FF2B5EF4-FFF2-40B4-BE49-F238E27FC236}">
                <a16:creationId xmlns:a16="http://schemas.microsoft.com/office/drawing/2014/main" xmlns="" id="{8AA33C13-656D-1695-5B00-326A5E12AF5A}"/>
              </a:ext>
            </a:extLst>
          </p:cNvPr>
          <p:cNvCxnSpPr/>
          <p:nvPr/>
        </p:nvCxnSpPr>
        <p:spPr>
          <a:xfrm rot="10800000">
            <a:off x="4994860" y="3429005"/>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7" name="Google Shape;3638;p43">
            <a:extLst>
              <a:ext uri="{FF2B5EF4-FFF2-40B4-BE49-F238E27FC236}">
                <a16:creationId xmlns:a16="http://schemas.microsoft.com/office/drawing/2014/main" xmlns="" id="{249A8C87-D1A5-217B-7727-D54A7981B20C}"/>
              </a:ext>
            </a:extLst>
          </p:cNvPr>
          <p:cNvCxnSpPr/>
          <p:nvPr/>
        </p:nvCxnSpPr>
        <p:spPr>
          <a:xfrm rot="10800000">
            <a:off x="5029799" y="5688955"/>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38" name="Google Shape;3639;p43">
            <a:extLst>
              <a:ext uri="{FF2B5EF4-FFF2-40B4-BE49-F238E27FC236}">
                <a16:creationId xmlns:a16="http://schemas.microsoft.com/office/drawing/2014/main" xmlns="" id="{9C44A42C-605B-C58C-52D1-09E06F57EDCC}"/>
              </a:ext>
            </a:extLst>
          </p:cNvPr>
          <p:cNvGrpSpPr/>
          <p:nvPr/>
        </p:nvGrpSpPr>
        <p:grpSpPr>
          <a:xfrm>
            <a:off x="4478371" y="5342360"/>
            <a:ext cx="439863" cy="452952"/>
            <a:chOff x="5484825" y="2154975"/>
            <a:chExt cx="409150" cy="421325"/>
          </a:xfrm>
        </p:grpSpPr>
        <p:sp>
          <p:nvSpPr>
            <p:cNvPr id="39" name="Google Shape;3640;p43">
              <a:extLst>
                <a:ext uri="{FF2B5EF4-FFF2-40B4-BE49-F238E27FC236}">
                  <a16:creationId xmlns:a16="http://schemas.microsoft.com/office/drawing/2014/main" xmlns="" id="{8BF11060-B39D-DE0A-EB3B-0797DAE8CC33}"/>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0" name="Google Shape;3641;p43">
              <a:extLst>
                <a:ext uri="{FF2B5EF4-FFF2-40B4-BE49-F238E27FC236}">
                  <a16:creationId xmlns:a16="http://schemas.microsoft.com/office/drawing/2014/main" xmlns="" id="{9148613A-2975-2D5B-4521-A9D390304A28}"/>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1" name="Google Shape;3642;p43">
              <a:extLst>
                <a:ext uri="{FF2B5EF4-FFF2-40B4-BE49-F238E27FC236}">
                  <a16:creationId xmlns:a16="http://schemas.microsoft.com/office/drawing/2014/main" xmlns="" id="{6D577CFA-2BC1-E313-C8AB-B294C7E9C559}"/>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2" name="Google Shape;3643;p43">
              <a:extLst>
                <a:ext uri="{FF2B5EF4-FFF2-40B4-BE49-F238E27FC236}">
                  <a16:creationId xmlns:a16="http://schemas.microsoft.com/office/drawing/2014/main" xmlns="" id="{49B63667-DD0F-AEA6-C708-25701D3F8B93}"/>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3" name="Google Shape;3644;p43">
              <a:extLst>
                <a:ext uri="{FF2B5EF4-FFF2-40B4-BE49-F238E27FC236}">
                  <a16:creationId xmlns:a16="http://schemas.microsoft.com/office/drawing/2014/main" xmlns="" id="{81C00344-4ED2-0A4C-A35C-68DC77B31FFD}"/>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4" name="Google Shape;3645;p43">
              <a:extLst>
                <a:ext uri="{FF2B5EF4-FFF2-40B4-BE49-F238E27FC236}">
                  <a16:creationId xmlns:a16="http://schemas.microsoft.com/office/drawing/2014/main" xmlns="" id="{DE6E69E5-754C-2B28-8562-500CCC6063E8}"/>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5" name="Google Shape;3646;p43">
              <a:extLst>
                <a:ext uri="{FF2B5EF4-FFF2-40B4-BE49-F238E27FC236}">
                  <a16:creationId xmlns:a16="http://schemas.microsoft.com/office/drawing/2014/main" xmlns="" id="{CD43E8F0-55F6-9E78-8E30-29639A241050}"/>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6" name="Google Shape;3647;p43">
              <a:extLst>
                <a:ext uri="{FF2B5EF4-FFF2-40B4-BE49-F238E27FC236}">
                  <a16:creationId xmlns:a16="http://schemas.microsoft.com/office/drawing/2014/main" xmlns="" id="{34481153-726A-A442-EB92-C2D135B48186}"/>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grpSp>
      <p:grpSp>
        <p:nvGrpSpPr>
          <p:cNvPr id="47" name="Google Shape;3648;p43">
            <a:extLst>
              <a:ext uri="{FF2B5EF4-FFF2-40B4-BE49-F238E27FC236}">
                <a16:creationId xmlns:a16="http://schemas.microsoft.com/office/drawing/2014/main" xmlns="" id="{A32FD593-4657-5669-2634-3BBDAB973843}"/>
              </a:ext>
            </a:extLst>
          </p:cNvPr>
          <p:cNvGrpSpPr/>
          <p:nvPr/>
        </p:nvGrpSpPr>
        <p:grpSpPr>
          <a:xfrm>
            <a:off x="4435137" y="3222488"/>
            <a:ext cx="454184" cy="412963"/>
            <a:chOff x="4731725" y="2173975"/>
            <a:chExt cx="421425" cy="383225"/>
          </a:xfrm>
        </p:grpSpPr>
        <p:sp>
          <p:nvSpPr>
            <p:cNvPr id="48" name="Google Shape;3649;p43">
              <a:extLst>
                <a:ext uri="{FF2B5EF4-FFF2-40B4-BE49-F238E27FC236}">
                  <a16:creationId xmlns:a16="http://schemas.microsoft.com/office/drawing/2014/main" xmlns="" id="{3E11A6F9-9280-5EAA-C026-C8EE40C1E0FD}"/>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49" name="Google Shape;3650;p43">
              <a:extLst>
                <a:ext uri="{FF2B5EF4-FFF2-40B4-BE49-F238E27FC236}">
                  <a16:creationId xmlns:a16="http://schemas.microsoft.com/office/drawing/2014/main" xmlns="" id="{B4CE01BA-C000-72AE-538E-21E5F022CE87}"/>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0" name="Google Shape;3651;p43">
              <a:extLst>
                <a:ext uri="{FF2B5EF4-FFF2-40B4-BE49-F238E27FC236}">
                  <a16:creationId xmlns:a16="http://schemas.microsoft.com/office/drawing/2014/main" xmlns="" id="{DA54C0E1-986B-719B-C5D3-79A6F93895FE}"/>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1" name="Google Shape;3652;p43">
              <a:extLst>
                <a:ext uri="{FF2B5EF4-FFF2-40B4-BE49-F238E27FC236}">
                  <a16:creationId xmlns:a16="http://schemas.microsoft.com/office/drawing/2014/main" xmlns="" id="{5F4B0AD3-7E16-44DC-C461-EEAB2960AB1D}"/>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2" name="Google Shape;3653;p43">
              <a:extLst>
                <a:ext uri="{FF2B5EF4-FFF2-40B4-BE49-F238E27FC236}">
                  <a16:creationId xmlns:a16="http://schemas.microsoft.com/office/drawing/2014/main" xmlns="" id="{D23A6719-CEBE-0E6C-0305-63E0F3AD0E12}"/>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3" name="Google Shape;3654;p43">
              <a:extLst>
                <a:ext uri="{FF2B5EF4-FFF2-40B4-BE49-F238E27FC236}">
                  <a16:creationId xmlns:a16="http://schemas.microsoft.com/office/drawing/2014/main" xmlns="" id="{9E3019AF-B790-4014-2BAB-0D5D2896040E}"/>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4" name="Google Shape;3655;p43">
              <a:extLst>
                <a:ext uri="{FF2B5EF4-FFF2-40B4-BE49-F238E27FC236}">
                  <a16:creationId xmlns:a16="http://schemas.microsoft.com/office/drawing/2014/main" xmlns="" id="{0DCCDC86-A8CF-4C34-C3E1-258F57784FCC}"/>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5" name="Google Shape;3656;p43">
              <a:extLst>
                <a:ext uri="{FF2B5EF4-FFF2-40B4-BE49-F238E27FC236}">
                  <a16:creationId xmlns:a16="http://schemas.microsoft.com/office/drawing/2014/main" xmlns="" id="{91002332-ECD8-58C2-EAB7-2CC917A45524}"/>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6" name="Google Shape;3657;p43">
              <a:extLst>
                <a:ext uri="{FF2B5EF4-FFF2-40B4-BE49-F238E27FC236}">
                  <a16:creationId xmlns:a16="http://schemas.microsoft.com/office/drawing/2014/main" xmlns="" id="{2FBCF8F7-88F3-879F-C92F-1AE14E04784B}"/>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7" name="Google Shape;3658;p43">
              <a:extLst>
                <a:ext uri="{FF2B5EF4-FFF2-40B4-BE49-F238E27FC236}">
                  <a16:creationId xmlns:a16="http://schemas.microsoft.com/office/drawing/2014/main" xmlns="" id="{0244934A-6A76-CC8F-5ABA-97616E36D8BC}"/>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8" name="Google Shape;3659;p43">
              <a:extLst>
                <a:ext uri="{FF2B5EF4-FFF2-40B4-BE49-F238E27FC236}">
                  <a16:creationId xmlns:a16="http://schemas.microsoft.com/office/drawing/2014/main" xmlns="" id="{34D6EA53-092A-88BE-B06C-3BF7812625F4}"/>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59" name="Google Shape;3660;p43">
              <a:extLst>
                <a:ext uri="{FF2B5EF4-FFF2-40B4-BE49-F238E27FC236}">
                  <a16:creationId xmlns:a16="http://schemas.microsoft.com/office/drawing/2014/main" xmlns="" id="{7741A96C-BBC6-DE7E-EE77-3DE039762350}"/>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0" name="Google Shape;3661;p43">
              <a:extLst>
                <a:ext uri="{FF2B5EF4-FFF2-40B4-BE49-F238E27FC236}">
                  <a16:creationId xmlns:a16="http://schemas.microsoft.com/office/drawing/2014/main" xmlns="" id="{08B31109-8F20-6FB4-9EE6-7A63E36F0ADE}"/>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1" name="Google Shape;3662;p43">
              <a:extLst>
                <a:ext uri="{FF2B5EF4-FFF2-40B4-BE49-F238E27FC236}">
                  <a16:creationId xmlns:a16="http://schemas.microsoft.com/office/drawing/2014/main" xmlns="" id="{AE6262C2-556C-3FF5-01E3-9FD3319C1241}"/>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2" name="Google Shape;3663;p43">
              <a:extLst>
                <a:ext uri="{FF2B5EF4-FFF2-40B4-BE49-F238E27FC236}">
                  <a16:creationId xmlns:a16="http://schemas.microsoft.com/office/drawing/2014/main" xmlns="" id="{AE95189E-32EB-C2F8-3E83-BEFB4D29A10E}"/>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3" name="Google Shape;3664;p43">
              <a:extLst>
                <a:ext uri="{FF2B5EF4-FFF2-40B4-BE49-F238E27FC236}">
                  <a16:creationId xmlns:a16="http://schemas.microsoft.com/office/drawing/2014/main" xmlns="" id="{FFD38D0D-1016-A305-949B-ECFF03EB3654}"/>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4" name="Google Shape;3665;p43">
              <a:extLst>
                <a:ext uri="{FF2B5EF4-FFF2-40B4-BE49-F238E27FC236}">
                  <a16:creationId xmlns:a16="http://schemas.microsoft.com/office/drawing/2014/main" xmlns="" id="{EFD5706D-B43D-414E-28CA-9D84B77D6CC4}"/>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5" name="Google Shape;3666;p43">
              <a:extLst>
                <a:ext uri="{FF2B5EF4-FFF2-40B4-BE49-F238E27FC236}">
                  <a16:creationId xmlns:a16="http://schemas.microsoft.com/office/drawing/2014/main" xmlns="" id="{93481027-647E-44EC-6307-565C70E0BFA1}"/>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6" name="Google Shape;3667;p43">
              <a:extLst>
                <a:ext uri="{FF2B5EF4-FFF2-40B4-BE49-F238E27FC236}">
                  <a16:creationId xmlns:a16="http://schemas.microsoft.com/office/drawing/2014/main" xmlns="" id="{19C381CF-5589-7BF5-65B6-ABD686A007D7}"/>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7" name="Google Shape;3668;p43">
              <a:extLst>
                <a:ext uri="{FF2B5EF4-FFF2-40B4-BE49-F238E27FC236}">
                  <a16:creationId xmlns:a16="http://schemas.microsoft.com/office/drawing/2014/main" xmlns="" id="{E062774A-81A2-AB88-F4EC-69DD5FFCA865}"/>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8" name="Google Shape;3669;p43">
              <a:extLst>
                <a:ext uri="{FF2B5EF4-FFF2-40B4-BE49-F238E27FC236}">
                  <a16:creationId xmlns:a16="http://schemas.microsoft.com/office/drawing/2014/main" xmlns="" id="{008FFD7A-11BF-C68D-F31E-3AFDE255E0B6}"/>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69" name="Google Shape;3670;p43">
              <a:extLst>
                <a:ext uri="{FF2B5EF4-FFF2-40B4-BE49-F238E27FC236}">
                  <a16:creationId xmlns:a16="http://schemas.microsoft.com/office/drawing/2014/main" xmlns="" id="{C2E4F9FF-5B49-27BE-41C1-95DA05D24ECB}"/>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0" name="Google Shape;3671;p43">
              <a:extLst>
                <a:ext uri="{FF2B5EF4-FFF2-40B4-BE49-F238E27FC236}">
                  <a16:creationId xmlns:a16="http://schemas.microsoft.com/office/drawing/2014/main" xmlns="" id="{BBBD468B-EE3B-513A-DC59-DDFD1CE8DFC4}"/>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grpSp>
      <p:grpSp>
        <p:nvGrpSpPr>
          <p:cNvPr id="71" name="Google Shape;3672;p43">
            <a:extLst>
              <a:ext uri="{FF2B5EF4-FFF2-40B4-BE49-F238E27FC236}">
                <a16:creationId xmlns:a16="http://schemas.microsoft.com/office/drawing/2014/main" xmlns="" id="{FE4A6E9F-D1F2-CF00-C0AD-4F2DA4D7F1A9}"/>
              </a:ext>
            </a:extLst>
          </p:cNvPr>
          <p:cNvGrpSpPr/>
          <p:nvPr/>
        </p:nvGrpSpPr>
        <p:grpSpPr>
          <a:xfrm>
            <a:off x="4435145" y="1717112"/>
            <a:ext cx="454184" cy="453049"/>
            <a:chOff x="3984825" y="2155375"/>
            <a:chExt cx="421425" cy="420425"/>
          </a:xfrm>
        </p:grpSpPr>
        <p:sp>
          <p:nvSpPr>
            <p:cNvPr id="72" name="Google Shape;3673;p43">
              <a:extLst>
                <a:ext uri="{FF2B5EF4-FFF2-40B4-BE49-F238E27FC236}">
                  <a16:creationId xmlns:a16="http://schemas.microsoft.com/office/drawing/2014/main" xmlns="" id="{D76B1176-1F91-EAA2-2F4F-67D5CAF77168}"/>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3" name="Google Shape;3674;p43">
              <a:extLst>
                <a:ext uri="{FF2B5EF4-FFF2-40B4-BE49-F238E27FC236}">
                  <a16:creationId xmlns:a16="http://schemas.microsoft.com/office/drawing/2014/main" xmlns="" id="{8920DFBC-E8C5-AD18-8BC1-C64024D0B81A}"/>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4" name="Google Shape;3675;p43">
              <a:extLst>
                <a:ext uri="{FF2B5EF4-FFF2-40B4-BE49-F238E27FC236}">
                  <a16:creationId xmlns:a16="http://schemas.microsoft.com/office/drawing/2014/main" xmlns="" id="{A1AEA416-7F19-3FE3-DA79-BD24CB4DC80A}"/>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5" name="Google Shape;3676;p43">
              <a:extLst>
                <a:ext uri="{FF2B5EF4-FFF2-40B4-BE49-F238E27FC236}">
                  <a16:creationId xmlns:a16="http://schemas.microsoft.com/office/drawing/2014/main" xmlns="" id="{9E01F765-D392-E353-E752-0362BD601ACA}"/>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6" name="Google Shape;3677;p43">
              <a:extLst>
                <a:ext uri="{FF2B5EF4-FFF2-40B4-BE49-F238E27FC236}">
                  <a16:creationId xmlns:a16="http://schemas.microsoft.com/office/drawing/2014/main" xmlns="" id="{9C7FC09F-0619-FCC5-6262-7E89996724D5}"/>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7" name="Google Shape;3678;p43">
              <a:extLst>
                <a:ext uri="{FF2B5EF4-FFF2-40B4-BE49-F238E27FC236}">
                  <a16:creationId xmlns:a16="http://schemas.microsoft.com/office/drawing/2014/main" xmlns="" id="{34C5B173-78DE-0930-50C9-469A3EB5F31A}"/>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8" name="Google Shape;3679;p43">
              <a:extLst>
                <a:ext uri="{FF2B5EF4-FFF2-40B4-BE49-F238E27FC236}">
                  <a16:creationId xmlns:a16="http://schemas.microsoft.com/office/drawing/2014/main" xmlns="" id="{3F544991-5527-2B93-810D-6D8C48BD76CF}"/>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79" name="Google Shape;3680;p43">
              <a:extLst>
                <a:ext uri="{FF2B5EF4-FFF2-40B4-BE49-F238E27FC236}">
                  <a16:creationId xmlns:a16="http://schemas.microsoft.com/office/drawing/2014/main" xmlns="" id="{68EF072A-676D-BEF1-72DC-80B64C936AFD}"/>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80" name="Google Shape;3681;p43">
              <a:extLst>
                <a:ext uri="{FF2B5EF4-FFF2-40B4-BE49-F238E27FC236}">
                  <a16:creationId xmlns:a16="http://schemas.microsoft.com/office/drawing/2014/main" xmlns="" id="{71307C55-0FAA-2E6C-0B59-ACA904C6CC5C}"/>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sp>
          <p:nvSpPr>
            <p:cNvPr id="81" name="Google Shape;3682;p43">
              <a:extLst>
                <a:ext uri="{FF2B5EF4-FFF2-40B4-BE49-F238E27FC236}">
                  <a16:creationId xmlns:a16="http://schemas.microsoft.com/office/drawing/2014/main" xmlns="" id="{47F6385C-6AA8-D8CC-DC03-73260F28336B}"/>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defRPr/>
              </a:pPr>
              <a:endParaRPr sz="1867" kern="0">
                <a:solidFill>
                  <a:srgbClr val="3C3C3C"/>
                </a:solidFill>
                <a:ea typeface="+mn-ea"/>
              </a:endParaRPr>
            </a:p>
          </p:txBody>
        </p:sp>
      </p:grpSp>
      <p:cxnSp>
        <p:nvCxnSpPr>
          <p:cNvPr id="82" name="Google Shape;3683;p43">
            <a:extLst>
              <a:ext uri="{FF2B5EF4-FFF2-40B4-BE49-F238E27FC236}">
                <a16:creationId xmlns:a16="http://schemas.microsoft.com/office/drawing/2014/main" xmlns="" id="{560F907E-DACC-A861-F2DD-3F8B1248B938}"/>
              </a:ext>
            </a:extLst>
          </p:cNvPr>
          <p:cNvCxnSpPr>
            <a:cxnSpLocks/>
            <a:endCxn id="32" idx="3"/>
          </p:cNvCxnSpPr>
          <p:nvPr/>
        </p:nvCxnSpPr>
        <p:spPr>
          <a:xfrm flipH="1">
            <a:off x="2629976" y="1943633"/>
            <a:ext cx="1486400" cy="420000"/>
          </a:xfrm>
          <a:prstGeom prst="bentConnector3">
            <a:avLst>
              <a:gd name="adj1" fmla="val 49998"/>
            </a:avLst>
          </a:prstGeom>
          <a:noFill/>
          <a:ln w="19050" cap="flat" cmpd="sng">
            <a:solidFill>
              <a:srgbClr val="3C3C3C"/>
            </a:solidFill>
            <a:prstDash val="solid"/>
            <a:round/>
            <a:headEnd type="none" w="med" len="med"/>
            <a:tailEnd type="diamond" w="med" len="med"/>
          </a:ln>
        </p:spPr>
      </p:cxnSp>
      <p:cxnSp>
        <p:nvCxnSpPr>
          <p:cNvPr id="83" name="Google Shape;3684;p43">
            <a:extLst>
              <a:ext uri="{FF2B5EF4-FFF2-40B4-BE49-F238E27FC236}">
                <a16:creationId xmlns:a16="http://schemas.microsoft.com/office/drawing/2014/main" xmlns="" id="{4082D7A1-945C-CD1E-BDE8-D895543592AB}"/>
              </a:ext>
            </a:extLst>
          </p:cNvPr>
          <p:cNvCxnSpPr>
            <a:cxnSpLocks/>
          </p:cNvCxnSpPr>
          <p:nvPr/>
        </p:nvCxnSpPr>
        <p:spPr>
          <a:xfrm rot="16200000" flipV="1">
            <a:off x="2142071" y="3587995"/>
            <a:ext cx="3157760" cy="700676"/>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84" name="Google Shape;3685;p43">
            <a:extLst>
              <a:ext uri="{FF2B5EF4-FFF2-40B4-BE49-F238E27FC236}">
                <a16:creationId xmlns:a16="http://schemas.microsoft.com/office/drawing/2014/main" xmlns="" id="{61093740-DC74-E555-5718-2DBECE78F767}"/>
              </a:ext>
            </a:extLst>
          </p:cNvPr>
          <p:cNvCxnSpPr>
            <a:cxnSpLocks/>
            <a:endCxn id="32" idx="3"/>
          </p:cNvCxnSpPr>
          <p:nvPr/>
        </p:nvCxnSpPr>
        <p:spPr>
          <a:xfrm rot="10800000">
            <a:off x="2629976" y="2363417"/>
            <a:ext cx="1486400" cy="1065600"/>
          </a:xfrm>
          <a:prstGeom prst="bentConnector3">
            <a:avLst>
              <a:gd name="adj1" fmla="val 49998"/>
            </a:avLst>
          </a:prstGeom>
          <a:noFill/>
          <a:ln w="19050" cap="flat" cmpd="sng">
            <a:solidFill>
              <a:srgbClr val="3C3C3C"/>
            </a:solidFill>
            <a:prstDash val="solid"/>
            <a:round/>
            <a:headEnd type="none" w="med" len="med"/>
            <a:tailEnd type="diamond" w="med" len="med"/>
          </a:ln>
        </p:spPr>
      </p:cxnSp>
      <p:sp>
        <p:nvSpPr>
          <p:cNvPr id="85" name="TextBox 79">
            <a:extLst>
              <a:ext uri="{FF2B5EF4-FFF2-40B4-BE49-F238E27FC236}">
                <a16:creationId xmlns:a16="http://schemas.microsoft.com/office/drawing/2014/main" xmlns="" id="{0097ECF4-59BF-D693-2FA7-CF8F8FE7D6B6}"/>
              </a:ext>
            </a:extLst>
          </p:cNvPr>
          <p:cNvSpPr txBox="1"/>
          <p:nvPr/>
        </p:nvSpPr>
        <p:spPr>
          <a:xfrm>
            <a:off x="5524058" y="1274469"/>
            <a:ext cx="6147380" cy="1754326"/>
          </a:xfrm>
          <a:prstGeom prst="rect">
            <a:avLst/>
          </a:prstGeom>
          <a:solidFill>
            <a:srgbClr val="E2ECFB"/>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spcAft>
                <a:spcPts val="1067"/>
              </a:spcAft>
            </a:pPr>
            <a:r>
              <a:rPr lang="vi-VN" sz="3600" dirty="0">
                <a:latin typeface="+mj-lt"/>
              </a:rPr>
              <a:t>Căn cứ vào đâu để biết nghĩa của tên viết tắt một tổ chức quốc tế'? </a:t>
            </a:r>
            <a:endParaRPr lang="en-SG" sz="7200" kern="0" dirty="0">
              <a:latin typeface="+mj-lt"/>
              <a:ea typeface="Calibri" panose="020F0502020204030204" pitchFamily="34" charset="0"/>
              <a:cs typeface="Times New Roman" panose="02020603050405020304" pitchFamily="18" charset="0"/>
            </a:endParaRPr>
          </a:p>
        </p:txBody>
      </p:sp>
      <p:sp>
        <p:nvSpPr>
          <p:cNvPr id="86" name="TextBox 80">
            <a:extLst>
              <a:ext uri="{FF2B5EF4-FFF2-40B4-BE49-F238E27FC236}">
                <a16:creationId xmlns:a16="http://schemas.microsoft.com/office/drawing/2014/main" xmlns="" id="{25C2927B-0F1D-E5D9-FF57-C2ECE1889218}"/>
              </a:ext>
            </a:extLst>
          </p:cNvPr>
          <p:cNvSpPr txBox="1"/>
          <p:nvPr/>
        </p:nvSpPr>
        <p:spPr>
          <a:xfrm>
            <a:off x="5524058" y="3308514"/>
            <a:ext cx="6147380" cy="1200329"/>
          </a:xfrm>
          <a:prstGeom prst="rect">
            <a:avLst/>
          </a:prstGeom>
          <a:solidFill>
            <a:srgbClr val="FDEFE9"/>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spcAft>
                <a:spcPts val="1067"/>
              </a:spcAft>
            </a:pPr>
            <a:r>
              <a:rPr lang="vi-VN" sz="3600" dirty="0">
                <a:latin typeface="+mj-lt"/>
              </a:rPr>
              <a:t>Có điều gì cần lưu ý khi viết tắt tên các tổ chức quốc tế? </a:t>
            </a:r>
            <a:endParaRPr lang="en-SG" sz="7200" kern="0" dirty="0">
              <a:latin typeface="+mj-lt"/>
              <a:ea typeface="Calibri" panose="020F0502020204030204" pitchFamily="34" charset="0"/>
              <a:cs typeface="Times New Roman" panose="02020603050405020304" pitchFamily="18" charset="0"/>
            </a:endParaRPr>
          </a:p>
        </p:txBody>
      </p:sp>
      <p:sp>
        <p:nvSpPr>
          <p:cNvPr id="87" name="TextBox 81">
            <a:extLst>
              <a:ext uri="{FF2B5EF4-FFF2-40B4-BE49-F238E27FC236}">
                <a16:creationId xmlns:a16="http://schemas.microsoft.com/office/drawing/2014/main" xmlns="" id="{695C50D1-3F6A-92CA-60BB-DA60B8E5F267}"/>
              </a:ext>
            </a:extLst>
          </p:cNvPr>
          <p:cNvSpPr txBox="1"/>
          <p:nvPr/>
        </p:nvSpPr>
        <p:spPr>
          <a:xfrm>
            <a:off x="5548509" y="5128581"/>
            <a:ext cx="6147380" cy="1200329"/>
          </a:xfrm>
          <a:prstGeom prst="rect">
            <a:avLst/>
          </a:prstGeom>
          <a:solidFill>
            <a:srgbClr val="DCF0C6"/>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spcAft>
                <a:spcPts val="1067"/>
              </a:spcAft>
            </a:pPr>
            <a:r>
              <a:rPr lang="vi-VN" sz="3600" dirty="0">
                <a:latin typeface="+mj-lt"/>
              </a:rPr>
              <a:t>Cần đọc tên viết tắt của tổ chức quốc tế như thế nào?</a:t>
            </a:r>
            <a:endParaRPr lang="en-SG" sz="7200" kern="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8276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barn(inVertical)">
                                      <p:cBhvr>
                                        <p:cTn id="19" dur="500"/>
                                        <p:tgtEl>
                                          <p:spTgt spid="82"/>
                                        </p:tgtEl>
                                      </p:cBhvr>
                                    </p:animEffect>
                                  </p:childTnLst>
                                </p:cTn>
                              </p:par>
                              <p:par>
                                <p:cTn id="20" presetID="16" presetClass="entr" presetSubtype="21"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barn(inVertical)">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down)">
                                      <p:cBhvr>
                                        <p:cTn id="36" dur="500"/>
                                        <p:tgtEl>
                                          <p:spTgt spid="84"/>
                                        </p:tgtEl>
                                      </p:cBhvr>
                                    </p:animEffect>
                                  </p:childTnLst>
                                </p:cTn>
                              </p:par>
                              <p:par>
                                <p:cTn id="37" presetID="22" presetClass="entr" presetSubtype="4"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par>
                                <p:cTn id="40" presetID="22" presetClass="entr" presetSubtype="4"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down)">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barn(inVertical)">
                                      <p:cBhvr>
                                        <p:cTn id="53" dur="500"/>
                                        <p:tgtEl>
                                          <p:spTgt spid="83"/>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arn(inVertical)">
                                      <p:cBhvr>
                                        <p:cTn id="59" dur="500"/>
                                        <p:tgtEl>
                                          <p:spTgt spid="3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barn(inVertical)">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5" grpId="0" animBg="1"/>
      <p:bldP spid="86"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1A5005A0-FE32-BAF8-4B28-87FC688E95DF}"/>
              </a:ext>
            </a:extLst>
          </p:cNvPr>
          <p:cNvSpPr txBox="1">
            <a:spLocks noGrp="1"/>
          </p:cNvSpPr>
          <p:nvPr/>
        </p:nvSpPr>
        <p:spPr>
          <a:xfrm>
            <a:off x="5910286"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6600" b="1" dirty="0">
                <a:latin typeface="+mj-lt"/>
              </a:rPr>
              <a:t>Nghĩa tên viết tắt của các tổ chức quốc tế</a:t>
            </a:r>
            <a:endParaRPr kumimoji="0" lang="en-SG" sz="400000" b="0" i="0" u="none" strike="noStrike" kern="0" cap="none" spc="0" normalizeH="0" baseline="0" noProof="0" dirty="0">
              <a:ln>
                <a:noFill/>
              </a:ln>
              <a:solidFill>
                <a:prstClr val="black"/>
              </a:solidFill>
              <a:effectLst/>
              <a:uLnTx/>
              <a:uFillTx/>
              <a:latin typeface="+mj-lt"/>
              <a:sym typeface="Poppins Medium"/>
            </a:endParaRPr>
          </a:p>
        </p:txBody>
      </p:sp>
      <p:sp>
        <p:nvSpPr>
          <p:cNvPr id="4" name="Google Shape;1161;p38">
            <a:extLst>
              <a:ext uri="{FF2B5EF4-FFF2-40B4-BE49-F238E27FC236}">
                <a16:creationId xmlns:a16="http://schemas.microsoft.com/office/drawing/2014/main" xmlns=""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a</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8C76F5F8-E494-5346-2E02-25C5A5EF360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AC35B4E8-FAB8-736C-1294-01FD15F9E25E}"/>
              </a:ext>
            </a:extLst>
          </p:cNvPr>
          <p:cNvSpPr txBox="1"/>
          <p:nvPr/>
        </p:nvSpPr>
        <p:spPr>
          <a:xfrm>
            <a:off x="1529079" y="326137"/>
            <a:ext cx="9895133" cy="916982"/>
          </a:xfrm>
          <a:prstGeom prst="rect">
            <a:avLst/>
          </a:prstGeom>
          <a:noFill/>
        </p:spPr>
        <p:txBody>
          <a:bodyPr wrap="square">
            <a:spAutoFit/>
          </a:bodyPr>
          <a:lstStyle/>
          <a:p>
            <a:pPr algn="just">
              <a:lnSpc>
                <a:spcPct val="150000"/>
              </a:lnSpc>
              <a:spcAft>
                <a:spcPts val="800"/>
              </a:spcAft>
            </a:pPr>
            <a:r>
              <a:rPr lang="vi-VN" sz="40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a. Nghĩa tên viết tắt của các tổ chức quốc tế</a:t>
            </a:r>
            <a:endParaRPr lang="en-SG" sz="4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C39806FE-9A2F-4BC3-605C-D6F64203F582}"/>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E6E08871-B3F5-6035-2292-53CC1B0F20D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D307BCB0-85B9-A27E-F802-1548EACDD361}"/>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Freeform 11">
            <a:extLst>
              <a:ext uri="{FF2B5EF4-FFF2-40B4-BE49-F238E27FC236}">
                <a16:creationId xmlns:a16="http://schemas.microsoft.com/office/drawing/2014/main" xmlns="" id="{9DD1594A-13D3-4C33-BDA7-44AAD5B8DFBF}"/>
              </a:ext>
            </a:extLst>
          </p:cNvPr>
          <p:cNvSpPr/>
          <p:nvPr/>
        </p:nvSpPr>
        <p:spPr>
          <a:xfrm rot="10800000" flipH="1">
            <a:off x="455544" y="4113458"/>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11" name="图形 13">
            <a:extLst>
              <a:ext uri="{FF2B5EF4-FFF2-40B4-BE49-F238E27FC236}">
                <a16:creationId xmlns:a16="http://schemas.microsoft.com/office/drawing/2014/main" xmlns="" id="{423A9D88-971B-E7B2-0DBA-B6EB544D96B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49857" y="1736657"/>
            <a:ext cx="588376" cy="588376"/>
          </a:xfrm>
          <a:prstGeom prst="rect">
            <a:avLst/>
          </a:prstGeom>
        </p:spPr>
      </p:pic>
      <p:cxnSp>
        <p:nvCxnSpPr>
          <p:cNvPr id="12" name="直接连接符 18">
            <a:extLst>
              <a:ext uri="{FF2B5EF4-FFF2-40B4-BE49-F238E27FC236}">
                <a16:creationId xmlns:a16="http://schemas.microsoft.com/office/drawing/2014/main" xmlns="" id="{E3DD50AE-7A69-C597-E1C3-183C7A9C7B4B}"/>
              </a:ext>
            </a:extLst>
          </p:cNvPr>
          <p:cNvCxnSpPr>
            <a:cxnSpLocks/>
          </p:cNvCxnSpPr>
          <p:nvPr/>
        </p:nvCxnSpPr>
        <p:spPr>
          <a:xfrm flipV="1">
            <a:off x="1038233" y="4629932"/>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20">
            <a:extLst>
              <a:ext uri="{FF2B5EF4-FFF2-40B4-BE49-F238E27FC236}">
                <a16:creationId xmlns:a16="http://schemas.microsoft.com/office/drawing/2014/main" xmlns="" id="{0C37FB33-F854-1AC7-BAC6-11819D60F2EA}"/>
              </a:ext>
            </a:extLst>
          </p:cNvPr>
          <p:cNvSpPr/>
          <p:nvPr/>
        </p:nvSpPr>
        <p:spPr>
          <a:xfrm>
            <a:off x="1038233" y="1531293"/>
            <a:ext cx="9182213" cy="2809214"/>
          </a:xfrm>
          <a:prstGeom prst="rect">
            <a:avLst/>
          </a:prstGeom>
          <a:solidFill>
            <a:srgbClr val="FDEFE9"/>
          </a:solidFill>
        </p:spPr>
        <p:txBody>
          <a:bodyPr wrap="square" lIns="0" tIns="0" rIns="0" bIns="0" rtlCol="0" anchor="ctr">
            <a:noAutofit/>
          </a:bodyPr>
          <a:lstStyle/>
          <a:p>
            <a:pPr marL="457200" indent="-457200" algn="just">
              <a:spcAft>
                <a:spcPts val="800"/>
              </a:spcAft>
              <a:buFont typeface="Wingdings" panose="05000000000000000000" pitchFamily="2" charset="2"/>
              <a:buChar char="Ø"/>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Nghĩa của tên viết tắt một tổ chức quốc tế bao gồm nghĩa của các từ trong tên đầy đủ của tổ chức đó.</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Ví dụ: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UNESCO</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(United Nations Educational, Scientific and Cultural Organization) nghĩa là Tổ chức Giáo dục, Khoa học và Văn hoá của Liên hợp quốc.</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3">
            <a:extLst>
              <a:ext uri="{FF2B5EF4-FFF2-40B4-BE49-F238E27FC236}">
                <a16:creationId xmlns:a16="http://schemas.microsoft.com/office/drawing/2014/main" xmlns="" id="{9C871B71-CCF4-746A-3197-016B0310CA7C}"/>
              </a:ext>
            </a:extLst>
          </p:cNvPr>
          <p:cNvGrpSpPr/>
          <p:nvPr/>
        </p:nvGrpSpPr>
        <p:grpSpPr>
          <a:xfrm>
            <a:off x="1038234" y="4837541"/>
            <a:ext cx="10735688" cy="1644352"/>
            <a:chOff x="0" y="0"/>
            <a:chExt cx="5740378" cy="584912"/>
          </a:xfrm>
        </p:grpSpPr>
        <p:sp>
          <p:nvSpPr>
            <p:cNvPr id="18" name="Freeform 4">
              <a:extLst>
                <a:ext uri="{FF2B5EF4-FFF2-40B4-BE49-F238E27FC236}">
                  <a16:creationId xmlns:a16="http://schemas.microsoft.com/office/drawing/2014/main" xmlns="" id="{E208EFAB-3305-3D3E-B290-C8271E463601}"/>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19" name="TextBox 5">
              <a:extLst>
                <a:ext uri="{FF2B5EF4-FFF2-40B4-BE49-F238E27FC236}">
                  <a16:creationId xmlns:a16="http://schemas.microsoft.com/office/drawing/2014/main" xmlns="" id="{FABE77AF-3A59-90D0-70FB-6CEA776FBFED}"/>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1" name="TextBox 20">
            <a:extLst>
              <a:ext uri="{FF2B5EF4-FFF2-40B4-BE49-F238E27FC236}">
                <a16:creationId xmlns:a16="http://schemas.microsoft.com/office/drawing/2014/main" xmlns="" id="{36225BDB-C302-4AF7-BCC7-94A7B6BAF3C3}"/>
              </a:ext>
            </a:extLst>
          </p:cNvPr>
          <p:cNvSpPr txBox="1"/>
          <p:nvPr/>
        </p:nvSpPr>
        <p:spPr>
          <a:xfrm>
            <a:off x="1070301" y="4864318"/>
            <a:ext cx="10671841" cy="1569660"/>
          </a:xfrm>
          <a:prstGeom prst="rect">
            <a:avLst/>
          </a:prstGeom>
          <a:noFill/>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lang="vi-VN" sz="3200" b="1" dirty="0">
                <a:effectLst/>
                <a:latin typeface="Times New Roman" panose="02020603050405020304" pitchFamily="18" charset="0"/>
                <a:ea typeface="Calibri" panose="020F0502020204030204" pitchFamily="34" charset="0"/>
              </a:rPr>
              <a:t>Nếu gặp tên viết tắt của một tổ chức quốc tế trong văn bản nhưng không có chú thích, cần tìm hiểu, tra cứu thông tin để biết được nghĩa của nó.</a:t>
            </a:r>
            <a:endParaRPr kumimoji="0" lang="en-SG"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그림 3">
            <a:extLst>
              <a:ext uri="{FF2B5EF4-FFF2-40B4-BE49-F238E27FC236}">
                <a16:creationId xmlns:a16="http://schemas.microsoft.com/office/drawing/2014/main" xmlns="" id="{5C26DB56-2B92-9778-96BE-F629BBE9B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7561" y="3179644"/>
            <a:ext cx="2704712" cy="1684674"/>
          </a:xfrm>
          <a:prstGeom prst="rect">
            <a:avLst/>
          </a:prstGeom>
        </p:spPr>
      </p:pic>
    </p:spTree>
    <p:extLst>
      <p:ext uri="{BB962C8B-B14F-4D97-AF65-F5344CB8AC3E}">
        <p14:creationId xmlns:p14="http://schemas.microsoft.com/office/powerpoint/2010/main" val="387090508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additive="base">
                                        <p:cTn id="1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3F35D9D-E718-2EFC-144B-0429755E28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3C3F6B0D-89F7-441B-8C65-18423A34B1F6}"/>
              </a:ext>
            </a:extLst>
          </p:cNvPr>
          <p:cNvPicPr>
            <a:picLocks noChangeAspect="1"/>
          </p:cNvPicPr>
          <p:nvPr/>
        </p:nvPicPr>
        <p:blipFill>
          <a:blip r:embed="rId3"/>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21D0AC65-35D9-9B57-F7F5-A6B1B950819E}"/>
              </a:ext>
            </a:extLst>
          </p:cNvPr>
          <p:cNvSpPr txBox="1">
            <a:spLocks noGrp="1"/>
          </p:cNvSpPr>
          <p:nvPr/>
        </p:nvSpPr>
        <p:spPr>
          <a:xfrm>
            <a:off x="5910286"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6600" b="1">
                <a:latin typeface="+mj-lt"/>
              </a:rPr>
              <a:t>Lưu ý khi viết tắt tên các tổ chức quốc tế</a:t>
            </a:r>
            <a:endParaRPr kumimoji="0" lang="en-SG" sz="400000" b="0" i="0" u="none" strike="noStrike" kern="0" cap="none" spc="0" normalizeH="0" baseline="0" noProof="0" dirty="0">
              <a:ln>
                <a:noFill/>
              </a:ln>
              <a:solidFill>
                <a:prstClr val="black"/>
              </a:solidFill>
              <a:effectLst/>
              <a:uLnTx/>
              <a:uFillTx/>
              <a:latin typeface="+mj-lt"/>
              <a:sym typeface="Poppins Medium"/>
            </a:endParaRPr>
          </a:p>
        </p:txBody>
      </p:sp>
      <p:sp>
        <p:nvSpPr>
          <p:cNvPr id="4" name="Google Shape;1161;p38">
            <a:extLst>
              <a:ext uri="{FF2B5EF4-FFF2-40B4-BE49-F238E27FC236}">
                <a16:creationId xmlns:a16="http://schemas.microsoft.com/office/drawing/2014/main" xmlns="" id="{5A7E8F70-D88A-0113-3473-E8EEFA213C8D}"/>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1D45480D-B65B-7ACE-2D30-4D2AF8FA3D68}"/>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b</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37019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A4504459-279A-1E3E-D679-3E882CED6A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AF7C4DD6-6802-6305-8A19-4B1F15D44085}"/>
              </a:ext>
            </a:extLst>
          </p:cNvPr>
          <p:cNvSpPr txBox="1"/>
          <p:nvPr/>
        </p:nvSpPr>
        <p:spPr>
          <a:xfrm>
            <a:off x="1644826" y="400273"/>
            <a:ext cx="9895133" cy="834524"/>
          </a:xfrm>
          <a:prstGeom prst="rect">
            <a:avLst/>
          </a:prstGeom>
          <a:noFill/>
        </p:spPr>
        <p:txBody>
          <a:bodyPr wrap="square">
            <a:spAutoFit/>
          </a:bodyPr>
          <a:lstStyle/>
          <a:p>
            <a:pPr algn="just">
              <a:lnSpc>
                <a:spcPct val="150000"/>
              </a:lnSpc>
              <a:spcAft>
                <a:spcPts val="800"/>
              </a:spcAft>
            </a:pPr>
            <a:r>
              <a:rPr lang="en-US" sz="3600" b="1" dirty="0">
                <a:solidFill>
                  <a:schemeClr val="accent3"/>
                </a:solidFill>
                <a:effectLst/>
                <a:latin typeface="Times New Roman" panose="02020603050405020304" pitchFamily="18" charset="0"/>
                <a:ea typeface="Calibri" panose="020F0502020204030204" pitchFamily="34" charset="0"/>
              </a:rPr>
              <a:t>b. </a:t>
            </a:r>
            <a:r>
              <a:rPr lang="vi-VN" sz="3600" b="1" dirty="0">
                <a:solidFill>
                  <a:schemeClr val="accent3"/>
                </a:solidFill>
                <a:effectLst/>
                <a:latin typeface="Times New Roman" panose="02020603050405020304" pitchFamily="18" charset="0"/>
                <a:ea typeface="Calibri" panose="020F0502020204030204" pitchFamily="34" charset="0"/>
              </a:rPr>
              <a:t>Lưu ý khi viết tắt tên các tổ chức quốc tế</a:t>
            </a:r>
            <a:endParaRPr lang="en-SG" sz="66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913D71B7-DC3A-94BB-BD86-372C775ACC82}"/>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D576EAC9-3864-D8D8-A5CC-D6B10185B2C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FF7C63D8-409D-B181-DA56-44816691A0C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390;p69">
            <a:extLst>
              <a:ext uri="{FF2B5EF4-FFF2-40B4-BE49-F238E27FC236}">
                <a16:creationId xmlns:a16="http://schemas.microsoft.com/office/drawing/2014/main" xmlns="" id="{EC47337E-600A-1B2B-2273-A3FD687F0769}"/>
              </a:ext>
            </a:extLst>
          </p:cNvPr>
          <p:cNvSpPr/>
          <p:nvPr/>
        </p:nvSpPr>
        <p:spPr>
          <a:xfrm>
            <a:off x="998182" y="236640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600" kern="0">
              <a:solidFill>
                <a:sysClr val="windowText" lastClr="000000"/>
              </a:solidFill>
              <a:cs typeface="Arial"/>
              <a:sym typeface="Arial"/>
            </a:endParaRPr>
          </a:p>
        </p:txBody>
      </p:sp>
      <p:sp>
        <p:nvSpPr>
          <p:cNvPr id="3" name="Google Shape;5391;p69">
            <a:extLst>
              <a:ext uri="{FF2B5EF4-FFF2-40B4-BE49-F238E27FC236}">
                <a16:creationId xmlns:a16="http://schemas.microsoft.com/office/drawing/2014/main" xmlns="" id="{307A3C52-5E1A-8C5C-B3B4-1E85FD2D8B73}"/>
              </a:ext>
            </a:extLst>
          </p:cNvPr>
          <p:cNvSpPr txBox="1"/>
          <p:nvPr/>
        </p:nvSpPr>
        <p:spPr>
          <a:xfrm>
            <a:off x="2663256" y="1234797"/>
            <a:ext cx="6356199" cy="619683"/>
          </a:xfrm>
          <a:prstGeom prst="rect">
            <a:avLst/>
          </a:prstGeom>
          <a:solidFill>
            <a:srgbClr val="55C2BC">
              <a:lumMod val="20000"/>
              <a:lumOff val="80000"/>
            </a:srgbClr>
          </a:solidFill>
          <a:ln>
            <a:noFill/>
          </a:ln>
        </p:spPr>
        <p:txBody>
          <a:bodyPr spcFirstLastPara="1" wrap="square" lIns="121900" tIns="121900" rIns="121900" bIns="121900" anchor="ctr" anchorCtr="0">
            <a:noAutofit/>
          </a:bodyPr>
          <a:lstStyle/>
          <a:p>
            <a:pPr algn="ctr" defTabSz="1219140">
              <a:buClr>
                <a:srgbClr val="000000"/>
              </a:buClr>
              <a:defRPr/>
            </a:pPr>
            <a:r>
              <a:rPr lang="en-US" sz="3600" b="1" kern="0" dirty="0">
                <a:solidFill>
                  <a:srgbClr val="000000"/>
                </a:solidFill>
                <a:latin typeface="Times New Roman" panose="02020603050405020304" pitchFamily="18" charset="0"/>
                <a:cs typeface="Times New Roman" panose="02020603050405020304" pitchFamily="18" charset="0"/>
                <a:sym typeface="Arial"/>
              </a:rPr>
              <a:t>LƯU Ý</a:t>
            </a:r>
            <a:endParaRPr sz="6600" b="1" kern="0" dirty="0">
              <a:solidFill>
                <a:srgbClr val="66241B"/>
              </a:solidFill>
              <a:latin typeface="Times New Roman" panose="02020603050405020304" pitchFamily="18" charset="0"/>
              <a:ea typeface="Tajawal"/>
              <a:cs typeface="Times New Roman" panose="02020603050405020304" pitchFamily="18" charset="0"/>
              <a:sym typeface="Tajawal"/>
            </a:endParaRPr>
          </a:p>
        </p:txBody>
      </p:sp>
      <p:sp>
        <p:nvSpPr>
          <p:cNvPr id="4" name="Google Shape;5392;p69">
            <a:extLst>
              <a:ext uri="{FF2B5EF4-FFF2-40B4-BE49-F238E27FC236}">
                <a16:creationId xmlns:a16="http://schemas.microsoft.com/office/drawing/2014/main" xmlns="" id="{D00C6E05-DEFC-01C6-4164-CA57DAA6F759}"/>
              </a:ext>
            </a:extLst>
          </p:cNvPr>
          <p:cNvSpPr/>
          <p:nvPr/>
        </p:nvSpPr>
        <p:spPr>
          <a:xfrm>
            <a:off x="3665822" y="236640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600" kern="0">
              <a:solidFill>
                <a:sysClr val="windowText" lastClr="000000"/>
              </a:solidFill>
              <a:cs typeface="Arial"/>
              <a:sym typeface="Arial"/>
            </a:endParaRPr>
          </a:p>
        </p:txBody>
      </p:sp>
      <p:sp>
        <p:nvSpPr>
          <p:cNvPr id="6" name="Google Shape;5393;p69">
            <a:extLst>
              <a:ext uri="{FF2B5EF4-FFF2-40B4-BE49-F238E27FC236}">
                <a16:creationId xmlns:a16="http://schemas.microsoft.com/office/drawing/2014/main" xmlns="" id="{2398A0DC-4F58-779E-B3D1-BB626D4145F6}"/>
              </a:ext>
            </a:extLst>
          </p:cNvPr>
          <p:cNvSpPr/>
          <p:nvPr/>
        </p:nvSpPr>
        <p:spPr>
          <a:xfrm>
            <a:off x="6914470" y="236640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600" kern="0">
              <a:solidFill>
                <a:sysClr val="windowText" lastClr="000000"/>
              </a:solidFill>
              <a:cs typeface="Arial"/>
              <a:sym typeface="Arial"/>
            </a:endParaRPr>
          </a:p>
        </p:txBody>
      </p:sp>
      <p:sp>
        <p:nvSpPr>
          <p:cNvPr id="7" name="Google Shape;5394;p69">
            <a:extLst>
              <a:ext uri="{FF2B5EF4-FFF2-40B4-BE49-F238E27FC236}">
                <a16:creationId xmlns:a16="http://schemas.microsoft.com/office/drawing/2014/main" xmlns="" id="{20D728B0-6945-AA4F-E7D3-41EFEADEA352}"/>
              </a:ext>
            </a:extLst>
          </p:cNvPr>
          <p:cNvSpPr/>
          <p:nvPr/>
        </p:nvSpPr>
        <p:spPr>
          <a:xfrm>
            <a:off x="10419396" y="2366407"/>
            <a:ext cx="988812" cy="789668"/>
          </a:xfrm>
          <a:prstGeom prst="rect">
            <a:avLst/>
          </a:prstGeom>
          <a:solidFill>
            <a:srgbClr val="FFEACD"/>
          </a:solidFill>
          <a:ln w="9525" cap="flat" cmpd="sng">
            <a:solidFill>
              <a:srgbClr val="FD4C20"/>
            </a:solidFill>
            <a:prstDash val="solid"/>
            <a:round/>
            <a:headEnd type="none" w="sm" len="sm"/>
            <a:tailEnd type="none" w="sm" len="sm"/>
          </a:ln>
        </p:spPr>
        <p:txBody>
          <a:bodyPr spcFirstLastPara="1" wrap="square" lIns="121900" tIns="121900" rIns="121900" bIns="121900" anchor="ctr" anchorCtr="0">
            <a:noAutofit/>
          </a:bodyPr>
          <a:lstStyle/>
          <a:p>
            <a:pPr defTabSz="1219140">
              <a:defRPr/>
            </a:pPr>
            <a:endParaRPr sz="1600" kern="0">
              <a:solidFill>
                <a:sysClr val="windowText" lastClr="000000"/>
              </a:solidFill>
              <a:cs typeface="Arial"/>
              <a:sym typeface="Arial"/>
            </a:endParaRPr>
          </a:p>
        </p:txBody>
      </p:sp>
      <p:cxnSp>
        <p:nvCxnSpPr>
          <p:cNvPr id="8" name="Google Shape;5411;p69">
            <a:extLst>
              <a:ext uri="{FF2B5EF4-FFF2-40B4-BE49-F238E27FC236}">
                <a16:creationId xmlns:a16="http://schemas.microsoft.com/office/drawing/2014/main" xmlns="" id="{36FFBE31-71BB-398D-F381-461A8E989443}"/>
              </a:ext>
            </a:extLst>
          </p:cNvPr>
          <p:cNvCxnSpPr>
            <a:stCxn id="2" idx="2"/>
          </p:cNvCxnSpPr>
          <p:nvPr/>
        </p:nvCxnSpPr>
        <p:spPr>
          <a:xfrm>
            <a:off x="1492588" y="315607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9" name="Google Shape;5412;p69">
            <a:extLst>
              <a:ext uri="{FF2B5EF4-FFF2-40B4-BE49-F238E27FC236}">
                <a16:creationId xmlns:a16="http://schemas.microsoft.com/office/drawing/2014/main" xmlns="" id="{7B0E3C41-3133-B0CA-004A-48977E4BB89D}"/>
              </a:ext>
            </a:extLst>
          </p:cNvPr>
          <p:cNvCxnSpPr>
            <a:stCxn id="4" idx="2"/>
          </p:cNvCxnSpPr>
          <p:nvPr/>
        </p:nvCxnSpPr>
        <p:spPr>
          <a:xfrm>
            <a:off x="4160226" y="315607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10" name="Google Shape;5413;p69">
            <a:extLst>
              <a:ext uri="{FF2B5EF4-FFF2-40B4-BE49-F238E27FC236}">
                <a16:creationId xmlns:a16="http://schemas.microsoft.com/office/drawing/2014/main" xmlns="" id="{256D2CD2-78A9-AC35-800C-0B2CC9433BEC}"/>
              </a:ext>
            </a:extLst>
          </p:cNvPr>
          <p:cNvCxnSpPr>
            <a:stCxn id="6" idx="2"/>
          </p:cNvCxnSpPr>
          <p:nvPr/>
        </p:nvCxnSpPr>
        <p:spPr>
          <a:xfrm>
            <a:off x="7408874" y="3156074"/>
            <a:ext cx="0" cy="312705"/>
          </a:xfrm>
          <a:prstGeom prst="straightConnector1">
            <a:avLst/>
          </a:prstGeom>
          <a:noFill/>
          <a:ln w="9525" cap="flat" cmpd="sng">
            <a:solidFill>
              <a:srgbClr val="FD4C20"/>
            </a:solidFill>
            <a:prstDash val="solid"/>
            <a:round/>
            <a:headEnd type="none" w="med" len="med"/>
            <a:tailEnd type="oval" w="med" len="med"/>
          </a:ln>
        </p:spPr>
      </p:cxnSp>
      <p:cxnSp>
        <p:nvCxnSpPr>
          <p:cNvPr id="11" name="Google Shape;5414;p69">
            <a:extLst>
              <a:ext uri="{FF2B5EF4-FFF2-40B4-BE49-F238E27FC236}">
                <a16:creationId xmlns:a16="http://schemas.microsoft.com/office/drawing/2014/main" xmlns="" id="{3D95C8D1-0A26-7AFA-9844-B4C4730B8805}"/>
              </a:ext>
            </a:extLst>
          </p:cNvPr>
          <p:cNvCxnSpPr>
            <a:stCxn id="7" idx="2"/>
          </p:cNvCxnSpPr>
          <p:nvPr/>
        </p:nvCxnSpPr>
        <p:spPr>
          <a:xfrm>
            <a:off x="10913801" y="3156072"/>
            <a:ext cx="0" cy="308752"/>
          </a:xfrm>
          <a:prstGeom prst="straightConnector1">
            <a:avLst/>
          </a:prstGeom>
          <a:noFill/>
          <a:ln w="9525" cap="flat" cmpd="sng">
            <a:solidFill>
              <a:srgbClr val="FD4C20"/>
            </a:solidFill>
            <a:prstDash val="solid"/>
            <a:round/>
            <a:headEnd type="none" w="med" len="med"/>
            <a:tailEnd type="oval" w="med" len="med"/>
          </a:ln>
        </p:spPr>
      </p:cxnSp>
      <p:cxnSp>
        <p:nvCxnSpPr>
          <p:cNvPr id="12" name="Google Shape;5415;p69">
            <a:extLst>
              <a:ext uri="{FF2B5EF4-FFF2-40B4-BE49-F238E27FC236}">
                <a16:creationId xmlns:a16="http://schemas.microsoft.com/office/drawing/2014/main" xmlns="" id="{536F8E7D-EFF6-2885-3F03-B9676318964C}"/>
              </a:ext>
            </a:extLst>
          </p:cNvPr>
          <p:cNvCxnSpPr>
            <a:cxnSpLocks/>
            <a:stCxn id="3" idx="2"/>
            <a:endCxn id="2" idx="0"/>
          </p:cNvCxnSpPr>
          <p:nvPr/>
        </p:nvCxnSpPr>
        <p:spPr>
          <a:xfrm rot="5400000">
            <a:off x="3411010" y="-63942"/>
            <a:ext cx="511927" cy="4348768"/>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16" name="Google Shape;5416;p69">
            <a:extLst>
              <a:ext uri="{FF2B5EF4-FFF2-40B4-BE49-F238E27FC236}">
                <a16:creationId xmlns:a16="http://schemas.microsoft.com/office/drawing/2014/main" xmlns="" id="{6156D6DE-B61D-FF0B-E6E1-DD6FE4AA87BC}"/>
              </a:ext>
            </a:extLst>
          </p:cNvPr>
          <p:cNvCxnSpPr>
            <a:cxnSpLocks/>
            <a:stCxn id="3" idx="2"/>
            <a:endCxn id="4" idx="0"/>
          </p:cNvCxnSpPr>
          <p:nvPr/>
        </p:nvCxnSpPr>
        <p:spPr>
          <a:xfrm rot="5400000">
            <a:off x="4744830" y="1269879"/>
            <a:ext cx="511927" cy="1681129"/>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17" name="Google Shape;5417;p69">
            <a:extLst>
              <a:ext uri="{FF2B5EF4-FFF2-40B4-BE49-F238E27FC236}">
                <a16:creationId xmlns:a16="http://schemas.microsoft.com/office/drawing/2014/main" xmlns="" id="{0F83EC8A-D7C8-F9CA-51F8-42D4E42AB5C1}"/>
              </a:ext>
            </a:extLst>
          </p:cNvPr>
          <p:cNvCxnSpPr>
            <a:cxnSpLocks/>
            <a:stCxn id="3" idx="2"/>
            <a:endCxn id="6" idx="0"/>
          </p:cNvCxnSpPr>
          <p:nvPr/>
        </p:nvCxnSpPr>
        <p:spPr>
          <a:xfrm rot="16200000" flipH="1">
            <a:off x="6369154" y="1326682"/>
            <a:ext cx="511927" cy="1567520"/>
          </a:xfrm>
          <a:prstGeom prst="bentConnector3">
            <a:avLst>
              <a:gd name="adj1" fmla="val 50000"/>
            </a:avLst>
          </a:prstGeom>
          <a:noFill/>
          <a:ln w="9525" cap="flat" cmpd="sng">
            <a:solidFill>
              <a:srgbClr val="FD4C20"/>
            </a:solidFill>
            <a:prstDash val="solid"/>
            <a:round/>
            <a:headEnd type="none" w="med" len="med"/>
            <a:tailEnd type="oval" w="med" len="med"/>
          </a:ln>
        </p:spPr>
      </p:cxnSp>
      <p:cxnSp>
        <p:nvCxnSpPr>
          <p:cNvPr id="18" name="Google Shape;5418;p69">
            <a:extLst>
              <a:ext uri="{FF2B5EF4-FFF2-40B4-BE49-F238E27FC236}">
                <a16:creationId xmlns:a16="http://schemas.microsoft.com/office/drawing/2014/main" xmlns="" id="{B340200F-F9F9-8407-FF54-B7521AF0AAEA}"/>
              </a:ext>
            </a:extLst>
          </p:cNvPr>
          <p:cNvCxnSpPr>
            <a:cxnSpLocks/>
            <a:stCxn id="3" idx="2"/>
            <a:endCxn id="7" idx="0"/>
          </p:cNvCxnSpPr>
          <p:nvPr/>
        </p:nvCxnSpPr>
        <p:spPr>
          <a:xfrm rot="16200000" flipH="1">
            <a:off x="8121616" y="-425780"/>
            <a:ext cx="511927" cy="5072446"/>
          </a:xfrm>
          <a:prstGeom prst="bentConnector3">
            <a:avLst>
              <a:gd name="adj1" fmla="val 50000"/>
            </a:avLst>
          </a:prstGeom>
          <a:noFill/>
          <a:ln w="9525" cap="flat" cmpd="sng">
            <a:solidFill>
              <a:srgbClr val="FD4C20"/>
            </a:solidFill>
            <a:prstDash val="solid"/>
            <a:round/>
            <a:headEnd type="none" w="med" len="med"/>
            <a:tailEnd type="oval" w="med" len="med"/>
          </a:ln>
        </p:spPr>
      </p:cxnSp>
      <p:grpSp>
        <p:nvGrpSpPr>
          <p:cNvPr id="19" name="Google Shape;5419;p69">
            <a:extLst>
              <a:ext uri="{FF2B5EF4-FFF2-40B4-BE49-F238E27FC236}">
                <a16:creationId xmlns:a16="http://schemas.microsoft.com/office/drawing/2014/main" xmlns="" id="{0B0E0D9F-6518-F322-3B07-F6B38F443DF1}"/>
              </a:ext>
            </a:extLst>
          </p:cNvPr>
          <p:cNvGrpSpPr/>
          <p:nvPr/>
        </p:nvGrpSpPr>
        <p:grpSpPr>
          <a:xfrm>
            <a:off x="1199483" y="2535242"/>
            <a:ext cx="586249" cy="451808"/>
            <a:chOff x="6131798" y="2284669"/>
            <a:chExt cx="634652" cy="485323"/>
          </a:xfrm>
        </p:grpSpPr>
        <p:sp>
          <p:nvSpPr>
            <p:cNvPr id="20" name="Google Shape;5420;p69">
              <a:extLst>
                <a:ext uri="{FF2B5EF4-FFF2-40B4-BE49-F238E27FC236}">
                  <a16:creationId xmlns:a16="http://schemas.microsoft.com/office/drawing/2014/main" xmlns="" id="{B53C27FD-9C47-E68C-FC54-4647D95B9CFE}"/>
                </a:ext>
              </a:extLst>
            </p:cNvPr>
            <p:cNvSpPr/>
            <p:nvPr/>
          </p:nvSpPr>
          <p:spPr>
            <a:xfrm>
              <a:off x="6243792" y="2396675"/>
              <a:ext cx="410664" cy="261335"/>
            </a:xfrm>
            <a:custGeom>
              <a:avLst/>
              <a:gdLst/>
              <a:ahLst/>
              <a:cxnLst/>
              <a:rect l="l" t="t" r="r" b="b"/>
              <a:pathLst>
                <a:path w="410664" h="261335" extrusionOk="0">
                  <a:moveTo>
                    <a:pt x="376527" y="0"/>
                  </a:moveTo>
                  <a:lnTo>
                    <a:pt x="34137" y="0"/>
                  </a:lnTo>
                  <a:cubicBezTo>
                    <a:pt x="28510" y="15891"/>
                    <a:pt x="15891" y="28497"/>
                    <a:pt x="0" y="34137"/>
                  </a:cubicBezTo>
                  <a:lnTo>
                    <a:pt x="0" y="227198"/>
                  </a:lnTo>
                  <a:cubicBezTo>
                    <a:pt x="15891" y="232826"/>
                    <a:pt x="28497" y="245444"/>
                    <a:pt x="34137" y="261335"/>
                  </a:cubicBezTo>
                  <a:lnTo>
                    <a:pt x="376527" y="261335"/>
                  </a:lnTo>
                  <a:cubicBezTo>
                    <a:pt x="382155" y="245444"/>
                    <a:pt x="394774" y="232838"/>
                    <a:pt x="410665" y="227198"/>
                  </a:cubicBezTo>
                  <a:lnTo>
                    <a:pt x="410665" y="34137"/>
                  </a:lnTo>
                  <a:cubicBezTo>
                    <a:pt x="394774" y="28497"/>
                    <a:pt x="382167" y="15891"/>
                    <a:pt x="376527" y="0"/>
                  </a:cubicBezTo>
                  <a:close/>
                  <a:moveTo>
                    <a:pt x="130674" y="37323"/>
                  </a:moveTo>
                  <a:lnTo>
                    <a:pt x="280003" y="37323"/>
                  </a:lnTo>
                  <a:lnTo>
                    <a:pt x="280003" y="74658"/>
                  </a:lnTo>
                  <a:lnTo>
                    <a:pt x="130674" y="74658"/>
                  </a:lnTo>
                  <a:lnTo>
                    <a:pt x="130674" y="37323"/>
                  </a:lnTo>
                  <a:close/>
                  <a:moveTo>
                    <a:pt x="167997" y="223988"/>
                  </a:moveTo>
                  <a:lnTo>
                    <a:pt x="93326" y="223988"/>
                  </a:lnTo>
                  <a:lnTo>
                    <a:pt x="93326" y="186652"/>
                  </a:lnTo>
                  <a:lnTo>
                    <a:pt x="167997" y="186652"/>
                  </a:lnTo>
                  <a:lnTo>
                    <a:pt x="167997" y="223988"/>
                  </a:lnTo>
                  <a:close/>
                  <a:moveTo>
                    <a:pt x="317338" y="223988"/>
                  </a:moveTo>
                  <a:lnTo>
                    <a:pt x="205344" y="223988"/>
                  </a:lnTo>
                  <a:lnTo>
                    <a:pt x="205344" y="186652"/>
                  </a:lnTo>
                  <a:lnTo>
                    <a:pt x="317338" y="186652"/>
                  </a:lnTo>
                  <a:lnTo>
                    <a:pt x="317338" y="223988"/>
                  </a:lnTo>
                  <a:close/>
                  <a:moveTo>
                    <a:pt x="354661" y="149329"/>
                  </a:moveTo>
                  <a:lnTo>
                    <a:pt x="56003" y="149329"/>
                  </a:lnTo>
                  <a:lnTo>
                    <a:pt x="56003" y="111994"/>
                  </a:lnTo>
                  <a:lnTo>
                    <a:pt x="354661" y="111994"/>
                  </a:lnTo>
                  <a:lnTo>
                    <a:pt x="354661" y="149329"/>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21" name="Google Shape;5421;p69">
              <a:extLst>
                <a:ext uri="{FF2B5EF4-FFF2-40B4-BE49-F238E27FC236}">
                  <a16:creationId xmlns:a16="http://schemas.microsoft.com/office/drawing/2014/main" xmlns="" id="{6C1EA73B-21B1-4A69-07D0-8C1FDDCF22FE}"/>
                </a:ext>
              </a:extLst>
            </p:cNvPr>
            <p:cNvSpPr/>
            <p:nvPr/>
          </p:nvSpPr>
          <p:spPr>
            <a:xfrm>
              <a:off x="6131798" y="2284669"/>
              <a:ext cx="634652" cy="485323"/>
            </a:xfrm>
            <a:custGeom>
              <a:avLst/>
              <a:gdLst/>
              <a:ahLst/>
              <a:cxnLst/>
              <a:rect l="l" t="t" r="r" b="b"/>
              <a:pathLst>
                <a:path w="634652" h="485323" extrusionOk="0">
                  <a:moveTo>
                    <a:pt x="0" y="0"/>
                  </a:moveTo>
                  <a:lnTo>
                    <a:pt x="0" y="485323"/>
                  </a:lnTo>
                  <a:lnTo>
                    <a:pt x="634652" y="485323"/>
                  </a:lnTo>
                  <a:lnTo>
                    <a:pt x="634652" y="0"/>
                  </a:lnTo>
                  <a:lnTo>
                    <a:pt x="0" y="0"/>
                  </a:lnTo>
                  <a:close/>
                  <a:moveTo>
                    <a:pt x="559994" y="373329"/>
                  </a:moveTo>
                  <a:lnTo>
                    <a:pt x="541326" y="373329"/>
                  </a:lnTo>
                  <a:cubicBezTo>
                    <a:pt x="531038" y="373329"/>
                    <a:pt x="522658" y="381696"/>
                    <a:pt x="522658" y="391997"/>
                  </a:cubicBezTo>
                  <a:lnTo>
                    <a:pt x="522658" y="410665"/>
                  </a:lnTo>
                  <a:lnTo>
                    <a:pt x="112006" y="410665"/>
                  </a:lnTo>
                  <a:lnTo>
                    <a:pt x="112006" y="391997"/>
                  </a:lnTo>
                  <a:cubicBezTo>
                    <a:pt x="112006" y="381709"/>
                    <a:pt x="103627" y="373329"/>
                    <a:pt x="93338" y="373329"/>
                  </a:cubicBezTo>
                  <a:lnTo>
                    <a:pt x="74671" y="373329"/>
                  </a:lnTo>
                  <a:lnTo>
                    <a:pt x="74671" y="112006"/>
                  </a:lnTo>
                  <a:lnTo>
                    <a:pt x="93338" y="112006"/>
                  </a:lnTo>
                  <a:cubicBezTo>
                    <a:pt x="103627" y="112006"/>
                    <a:pt x="112006" y="103627"/>
                    <a:pt x="112006" y="93339"/>
                  </a:cubicBezTo>
                  <a:lnTo>
                    <a:pt x="112006" y="74671"/>
                  </a:lnTo>
                  <a:lnTo>
                    <a:pt x="522658" y="74671"/>
                  </a:lnTo>
                  <a:lnTo>
                    <a:pt x="522658" y="93339"/>
                  </a:lnTo>
                  <a:cubicBezTo>
                    <a:pt x="522658" y="103627"/>
                    <a:pt x="531025" y="112006"/>
                    <a:pt x="541326" y="112006"/>
                  </a:cubicBezTo>
                  <a:lnTo>
                    <a:pt x="559994" y="112006"/>
                  </a:lnTo>
                  <a:lnTo>
                    <a:pt x="559994" y="373329"/>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grpSp>
      <p:grpSp>
        <p:nvGrpSpPr>
          <p:cNvPr id="22" name="Google Shape;5422;p69">
            <a:extLst>
              <a:ext uri="{FF2B5EF4-FFF2-40B4-BE49-F238E27FC236}">
                <a16:creationId xmlns:a16="http://schemas.microsoft.com/office/drawing/2014/main" xmlns="" id="{EEEE24F8-607A-D6F6-6E44-9C0CF2F71171}"/>
              </a:ext>
            </a:extLst>
          </p:cNvPr>
          <p:cNvGrpSpPr/>
          <p:nvPr/>
        </p:nvGrpSpPr>
        <p:grpSpPr>
          <a:xfrm>
            <a:off x="3884569" y="2465730"/>
            <a:ext cx="551760" cy="590824"/>
            <a:chOff x="7339547" y="3216840"/>
            <a:chExt cx="597316" cy="634652"/>
          </a:xfrm>
        </p:grpSpPr>
        <p:sp>
          <p:nvSpPr>
            <p:cNvPr id="23" name="Google Shape;5423;p69">
              <a:extLst>
                <a:ext uri="{FF2B5EF4-FFF2-40B4-BE49-F238E27FC236}">
                  <a16:creationId xmlns:a16="http://schemas.microsoft.com/office/drawing/2014/main" xmlns="" id="{0145A596-263B-A5D4-C369-D7706F980FA6}"/>
                </a:ext>
              </a:extLst>
            </p:cNvPr>
            <p:cNvSpPr/>
            <p:nvPr/>
          </p:nvSpPr>
          <p:spPr>
            <a:xfrm>
              <a:off x="7339547" y="3534166"/>
              <a:ext cx="112006" cy="317326"/>
            </a:xfrm>
            <a:custGeom>
              <a:avLst/>
              <a:gdLst/>
              <a:ahLst/>
              <a:cxnLst/>
              <a:rect l="l" t="t" r="r" b="b"/>
              <a:pathLst>
                <a:path w="112006" h="317326" extrusionOk="0">
                  <a:moveTo>
                    <a:pt x="0" y="0"/>
                  </a:moveTo>
                  <a:lnTo>
                    <a:pt x="0" y="261323"/>
                  </a:lnTo>
                  <a:cubicBezTo>
                    <a:pt x="0" y="292250"/>
                    <a:pt x="25076" y="317326"/>
                    <a:pt x="56003" y="317326"/>
                  </a:cubicBezTo>
                  <a:cubicBezTo>
                    <a:pt x="86930" y="317326"/>
                    <a:pt x="112006" y="292250"/>
                    <a:pt x="112006" y="261323"/>
                  </a:cubicBezTo>
                  <a:lnTo>
                    <a:pt x="112006" y="0"/>
                  </a:lnTo>
                  <a:lnTo>
                    <a:pt x="13" y="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24" name="Google Shape;5424;p69">
              <a:extLst>
                <a:ext uri="{FF2B5EF4-FFF2-40B4-BE49-F238E27FC236}">
                  <a16:creationId xmlns:a16="http://schemas.microsoft.com/office/drawing/2014/main" xmlns="" id="{F5EF76AD-5C0A-E92D-3565-BAD24F6FB0C3}"/>
                </a:ext>
              </a:extLst>
            </p:cNvPr>
            <p:cNvSpPr/>
            <p:nvPr/>
          </p:nvSpPr>
          <p:spPr>
            <a:xfrm>
              <a:off x="7787535" y="3552833"/>
              <a:ext cx="37335" cy="74670"/>
            </a:xfrm>
            <a:custGeom>
              <a:avLst/>
              <a:gdLst/>
              <a:ahLst/>
              <a:cxnLst/>
              <a:rect l="l" t="t" r="r" b="b"/>
              <a:pathLst>
                <a:path w="37335" h="74670" extrusionOk="0">
                  <a:moveTo>
                    <a:pt x="0" y="0"/>
                  </a:moveTo>
                  <a:lnTo>
                    <a:pt x="37336" y="0"/>
                  </a:lnTo>
                  <a:lnTo>
                    <a:pt x="37336" y="74671"/>
                  </a:lnTo>
                  <a:lnTo>
                    <a:pt x="0" y="74671"/>
                  </a:lnTo>
                  <a:lnTo>
                    <a:pt x="0" y="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25" name="Google Shape;5425;p69">
              <a:extLst>
                <a:ext uri="{FF2B5EF4-FFF2-40B4-BE49-F238E27FC236}">
                  <a16:creationId xmlns:a16="http://schemas.microsoft.com/office/drawing/2014/main" xmlns="" id="{35D1E421-EC92-BF28-7B5D-BC1A38906DA7}"/>
                </a:ext>
              </a:extLst>
            </p:cNvPr>
            <p:cNvSpPr/>
            <p:nvPr/>
          </p:nvSpPr>
          <p:spPr>
            <a:xfrm>
              <a:off x="7600870" y="3328833"/>
              <a:ext cx="224000" cy="111993"/>
            </a:xfrm>
            <a:custGeom>
              <a:avLst/>
              <a:gdLst/>
              <a:ahLst/>
              <a:cxnLst/>
              <a:rect l="l" t="t" r="r" b="b"/>
              <a:pathLst>
                <a:path w="224000" h="111993" extrusionOk="0">
                  <a:moveTo>
                    <a:pt x="0" y="0"/>
                  </a:moveTo>
                  <a:lnTo>
                    <a:pt x="224001" y="0"/>
                  </a:lnTo>
                  <a:lnTo>
                    <a:pt x="224001" y="111994"/>
                  </a:lnTo>
                  <a:lnTo>
                    <a:pt x="0" y="111994"/>
                  </a:lnTo>
                  <a:lnTo>
                    <a:pt x="0" y="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26" name="Google Shape;5426;p69">
              <a:extLst>
                <a:ext uri="{FF2B5EF4-FFF2-40B4-BE49-F238E27FC236}">
                  <a16:creationId xmlns:a16="http://schemas.microsoft.com/office/drawing/2014/main" xmlns="" id="{712F2936-B147-2BC6-31BD-0D4B0BC8FDE2}"/>
                </a:ext>
              </a:extLst>
            </p:cNvPr>
            <p:cNvSpPr/>
            <p:nvPr/>
          </p:nvSpPr>
          <p:spPr>
            <a:xfrm>
              <a:off x="7470159" y="3216840"/>
              <a:ext cx="466704" cy="634652"/>
            </a:xfrm>
            <a:custGeom>
              <a:avLst/>
              <a:gdLst/>
              <a:ahLst/>
              <a:cxnLst/>
              <a:rect l="l" t="t" r="r" b="b"/>
              <a:pathLst>
                <a:path w="466704" h="634652" extrusionOk="0">
                  <a:moveTo>
                    <a:pt x="18717" y="0"/>
                  </a:moveTo>
                  <a:lnTo>
                    <a:pt x="18717" y="578649"/>
                  </a:lnTo>
                  <a:cubicBezTo>
                    <a:pt x="18717" y="599647"/>
                    <a:pt x="11751" y="619034"/>
                    <a:pt x="0" y="634652"/>
                  </a:cubicBezTo>
                  <a:lnTo>
                    <a:pt x="373379" y="634652"/>
                  </a:lnTo>
                  <a:cubicBezTo>
                    <a:pt x="424845" y="634652"/>
                    <a:pt x="466705" y="592780"/>
                    <a:pt x="466705" y="541326"/>
                  </a:cubicBezTo>
                  <a:lnTo>
                    <a:pt x="466705" y="0"/>
                  </a:lnTo>
                  <a:lnTo>
                    <a:pt x="18717" y="0"/>
                  </a:lnTo>
                  <a:close/>
                  <a:moveTo>
                    <a:pt x="242705" y="485323"/>
                  </a:moveTo>
                  <a:lnTo>
                    <a:pt x="93376" y="485323"/>
                  </a:lnTo>
                  <a:lnTo>
                    <a:pt x="93376" y="447988"/>
                  </a:lnTo>
                  <a:lnTo>
                    <a:pt x="242705" y="447988"/>
                  </a:lnTo>
                  <a:lnTo>
                    <a:pt x="242705" y="485323"/>
                  </a:lnTo>
                  <a:close/>
                  <a:moveTo>
                    <a:pt x="242705" y="410652"/>
                  </a:moveTo>
                  <a:lnTo>
                    <a:pt x="93376" y="410652"/>
                  </a:lnTo>
                  <a:lnTo>
                    <a:pt x="93376" y="373317"/>
                  </a:lnTo>
                  <a:lnTo>
                    <a:pt x="242705" y="373317"/>
                  </a:lnTo>
                  <a:lnTo>
                    <a:pt x="242705" y="410652"/>
                  </a:lnTo>
                  <a:close/>
                  <a:moveTo>
                    <a:pt x="242705" y="335994"/>
                  </a:moveTo>
                  <a:lnTo>
                    <a:pt x="93376" y="335994"/>
                  </a:lnTo>
                  <a:lnTo>
                    <a:pt x="93376" y="298658"/>
                  </a:lnTo>
                  <a:lnTo>
                    <a:pt x="242705" y="298658"/>
                  </a:lnTo>
                  <a:lnTo>
                    <a:pt x="242705" y="335994"/>
                  </a:lnTo>
                  <a:close/>
                  <a:moveTo>
                    <a:pt x="392034" y="447988"/>
                  </a:moveTo>
                  <a:lnTo>
                    <a:pt x="280040" y="447988"/>
                  </a:lnTo>
                  <a:lnTo>
                    <a:pt x="280040" y="298658"/>
                  </a:lnTo>
                  <a:lnTo>
                    <a:pt x="392034" y="298658"/>
                  </a:lnTo>
                  <a:lnTo>
                    <a:pt x="392034" y="447988"/>
                  </a:lnTo>
                  <a:close/>
                  <a:moveTo>
                    <a:pt x="392034" y="261323"/>
                  </a:moveTo>
                  <a:lnTo>
                    <a:pt x="93376" y="261323"/>
                  </a:lnTo>
                  <a:lnTo>
                    <a:pt x="93376" y="74658"/>
                  </a:lnTo>
                  <a:lnTo>
                    <a:pt x="392034" y="74658"/>
                  </a:lnTo>
                  <a:lnTo>
                    <a:pt x="392034" y="261323"/>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grpSp>
      <p:sp>
        <p:nvSpPr>
          <p:cNvPr id="27" name="Google Shape;5427;p69">
            <a:extLst>
              <a:ext uri="{FF2B5EF4-FFF2-40B4-BE49-F238E27FC236}">
                <a16:creationId xmlns:a16="http://schemas.microsoft.com/office/drawing/2014/main" xmlns="" id="{2AFD1611-A0A4-0CCE-5A18-2D7451393D07}"/>
              </a:ext>
            </a:extLst>
          </p:cNvPr>
          <p:cNvSpPr/>
          <p:nvPr/>
        </p:nvSpPr>
        <p:spPr>
          <a:xfrm>
            <a:off x="7115227" y="2604357"/>
            <a:ext cx="587737" cy="313589"/>
          </a:xfrm>
          <a:custGeom>
            <a:avLst/>
            <a:gdLst/>
            <a:ahLst/>
            <a:cxnLst/>
            <a:rect l="l" t="t" r="r" b="b"/>
            <a:pathLst>
              <a:path w="634665" h="336006" extrusionOk="0">
                <a:moveTo>
                  <a:pt x="597317" y="224012"/>
                </a:moveTo>
                <a:lnTo>
                  <a:pt x="597317" y="149342"/>
                </a:lnTo>
                <a:lnTo>
                  <a:pt x="393832" y="149342"/>
                </a:lnTo>
                <a:cubicBezTo>
                  <a:pt x="380779" y="149342"/>
                  <a:pt x="368483" y="152626"/>
                  <a:pt x="357736" y="158390"/>
                </a:cubicBezTo>
                <a:cubicBezTo>
                  <a:pt x="378288" y="130302"/>
                  <a:pt x="411496" y="112006"/>
                  <a:pt x="448893" y="112006"/>
                </a:cubicBezTo>
                <a:lnTo>
                  <a:pt x="597317" y="112006"/>
                </a:lnTo>
                <a:lnTo>
                  <a:pt x="597317" y="74671"/>
                </a:lnTo>
                <a:lnTo>
                  <a:pt x="448893" y="74671"/>
                </a:lnTo>
                <a:cubicBezTo>
                  <a:pt x="403946" y="74671"/>
                  <a:pt x="363549" y="94516"/>
                  <a:pt x="335994" y="125902"/>
                </a:cubicBezTo>
                <a:lnTo>
                  <a:pt x="335994" y="110110"/>
                </a:lnTo>
                <a:cubicBezTo>
                  <a:pt x="335994" y="49396"/>
                  <a:pt x="286598" y="0"/>
                  <a:pt x="225884" y="0"/>
                </a:cubicBezTo>
                <a:lnTo>
                  <a:pt x="130662" y="0"/>
                </a:lnTo>
                <a:lnTo>
                  <a:pt x="130662" y="37335"/>
                </a:lnTo>
                <a:lnTo>
                  <a:pt x="225884" y="37335"/>
                </a:lnTo>
                <a:cubicBezTo>
                  <a:pt x="266009" y="37335"/>
                  <a:pt x="298658" y="69985"/>
                  <a:pt x="298658" y="110110"/>
                </a:cubicBezTo>
                <a:lnTo>
                  <a:pt x="298658" y="125902"/>
                </a:lnTo>
                <a:cubicBezTo>
                  <a:pt x="271103" y="94516"/>
                  <a:pt x="230706" y="74671"/>
                  <a:pt x="185760" y="74671"/>
                </a:cubicBezTo>
                <a:lnTo>
                  <a:pt x="37336" y="74671"/>
                </a:lnTo>
                <a:lnTo>
                  <a:pt x="37336" y="112006"/>
                </a:lnTo>
                <a:lnTo>
                  <a:pt x="185760" y="112006"/>
                </a:lnTo>
                <a:cubicBezTo>
                  <a:pt x="223158" y="112006"/>
                  <a:pt x="256365" y="130290"/>
                  <a:pt x="276917" y="158390"/>
                </a:cubicBezTo>
                <a:cubicBezTo>
                  <a:pt x="266158" y="152626"/>
                  <a:pt x="253873" y="149342"/>
                  <a:pt x="240821" y="149342"/>
                </a:cubicBezTo>
                <a:lnTo>
                  <a:pt x="37336" y="149342"/>
                </a:lnTo>
                <a:lnTo>
                  <a:pt x="37336" y="224112"/>
                </a:lnTo>
                <a:lnTo>
                  <a:pt x="0" y="224112"/>
                </a:lnTo>
                <a:lnTo>
                  <a:pt x="0" y="261447"/>
                </a:lnTo>
                <a:lnTo>
                  <a:pt x="205332" y="261447"/>
                </a:lnTo>
                <a:cubicBezTo>
                  <a:pt x="215621" y="261447"/>
                  <a:pt x="224000" y="269814"/>
                  <a:pt x="224000" y="280115"/>
                </a:cubicBezTo>
                <a:lnTo>
                  <a:pt x="224000" y="336006"/>
                </a:lnTo>
                <a:lnTo>
                  <a:pt x="410665" y="336006"/>
                </a:lnTo>
                <a:lnTo>
                  <a:pt x="410665" y="280003"/>
                </a:lnTo>
                <a:cubicBezTo>
                  <a:pt x="410665" y="269715"/>
                  <a:pt x="419032" y="261335"/>
                  <a:pt x="429332" y="261335"/>
                </a:cubicBezTo>
                <a:lnTo>
                  <a:pt x="634665" y="261335"/>
                </a:lnTo>
                <a:lnTo>
                  <a:pt x="634665" y="224000"/>
                </a:lnTo>
                <a:lnTo>
                  <a:pt x="597330" y="22400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grpSp>
        <p:nvGrpSpPr>
          <p:cNvPr id="28" name="Google Shape;5428;p69">
            <a:extLst>
              <a:ext uri="{FF2B5EF4-FFF2-40B4-BE49-F238E27FC236}">
                <a16:creationId xmlns:a16="http://schemas.microsoft.com/office/drawing/2014/main" xmlns="" id="{0A7D7F96-2086-56C5-0255-CCEB13209231}"/>
              </a:ext>
            </a:extLst>
          </p:cNvPr>
          <p:cNvGrpSpPr/>
          <p:nvPr/>
        </p:nvGrpSpPr>
        <p:grpSpPr>
          <a:xfrm>
            <a:off x="10672405" y="2465742"/>
            <a:ext cx="482808" cy="590825"/>
            <a:chOff x="10944087" y="2210010"/>
            <a:chExt cx="522670" cy="634653"/>
          </a:xfrm>
        </p:grpSpPr>
        <p:sp>
          <p:nvSpPr>
            <p:cNvPr id="29" name="Google Shape;5429;p69">
              <a:extLst>
                <a:ext uri="{FF2B5EF4-FFF2-40B4-BE49-F238E27FC236}">
                  <a16:creationId xmlns:a16="http://schemas.microsoft.com/office/drawing/2014/main" xmlns="" id="{5F282C1D-F966-06CB-B5A4-076A0777B36B}"/>
                </a:ext>
              </a:extLst>
            </p:cNvPr>
            <p:cNvSpPr/>
            <p:nvPr/>
          </p:nvSpPr>
          <p:spPr>
            <a:xfrm>
              <a:off x="10944100" y="2732657"/>
              <a:ext cx="522657" cy="112006"/>
            </a:xfrm>
            <a:custGeom>
              <a:avLst/>
              <a:gdLst/>
              <a:ahLst/>
              <a:cxnLst/>
              <a:rect l="l" t="t" r="r" b="b"/>
              <a:pathLst>
                <a:path w="522657" h="112006" extrusionOk="0">
                  <a:moveTo>
                    <a:pt x="0" y="56003"/>
                  </a:moveTo>
                  <a:cubicBezTo>
                    <a:pt x="0" y="86930"/>
                    <a:pt x="25076" y="112006"/>
                    <a:pt x="56003" y="112006"/>
                  </a:cubicBezTo>
                  <a:lnTo>
                    <a:pt x="522658" y="112006"/>
                  </a:lnTo>
                  <a:lnTo>
                    <a:pt x="522658" y="74671"/>
                  </a:lnTo>
                  <a:lnTo>
                    <a:pt x="485322" y="74671"/>
                  </a:lnTo>
                  <a:lnTo>
                    <a:pt x="485322" y="37335"/>
                  </a:lnTo>
                  <a:lnTo>
                    <a:pt x="522658" y="37335"/>
                  </a:lnTo>
                  <a:lnTo>
                    <a:pt x="522658" y="0"/>
                  </a:lnTo>
                  <a:lnTo>
                    <a:pt x="56003" y="0"/>
                  </a:lnTo>
                  <a:cubicBezTo>
                    <a:pt x="25076" y="0"/>
                    <a:pt x="0" y="25076"/>
                    <a:pt x="0" y="56003"/>
                  </a:cubicBez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30" name="Google Shape;5430;p69">
              <a:extLst>
                <a:ext uri="{FF2B5EF4-FFF2-40B4-BE49-F238E27FC236}">
                  <a16:creationId xmlns:a16="http://schemas.microsoft.com/office/drawing/2014/main" xmlns="" id="{C1B17777-EBF1-3653-9FB5-C25C75329CB2}"/>
                </a:ext>
              </a:extLst>
            </p:cNvPr>
            <p:cNvSpPr/>
            <p:nvPr/>
          </p:nvSpPr>
          <p:spPr>
            <a:xfrm>
              <a:off x="10944087" y="2471334"/>
              <a:ext cx="74671" cy="242717"/>
            </a:xfrm>
            <a:custGeom>
              <a:avLst/>
              <a:gdLst/>
              <a:ahLst/>
              <a:cxnLst/>
              <a:rect l="l" t="t" r="r" b="b"/>
              <a:pathLst>
                <a:path w="74671" h="242717" extrusionOk="0">
                  <a:moveTo>
                    <a:pt x="74671" y="224000"/>
                  </a:moveTo>
                  <a:lnTo>
                    <a:pt x="74671" y="0"/>
                  </a:lnTo>
                  <a:lnTo>
                    <a:pt x="0" y="0"/>
                  </a:lnTo>
                  <a:lnTo>
                    <a:pt x="0" y="242717"/>
                  </a:lnTo>
                  <a:cubicBezTo>
                    <a:pt x="15607" y="230966"/>
                    <a:pt x="35005" y="224000"/>
                    <a:pt x="56004" y="224000"/>
                  </a:cubicBezTo>
                  <a:lnTo>
                    <a:pt x="74671" y="22400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31" name="Google Shape;5431;p69">
              <a:extLst>
                <a:ext uri="{FF2B5EF4-FFF2-40B4-BE49-F238E27FC236}">
                  <a16:creationId xmlns:a16="http://schemas.microsoft.com/office/drawing/2014/main" xmlns="" id="{CD821084-0A7B-211B-1662-F47BF8521ABD}"/>
                </a:ext>
              </a:extLst>
            </p:cNvPr>
            <p:cNvSpPr/>
            <p:nvPr/>
          </p:nvSpPr>
          <p:spPr>
            <a:xfrm>
              <a:off x="10944087" y="2211882"/>
              <a:ext cx="74671" cy="147457"/>
            </a:xfrm>
            <a:custGeom>
              <a:avLst/>
              <a:gdLst/>
              <a:ahLst/>
              <a:cxnLst/>
              <a:rect l="l" t="t" r="r" b="b"/>
              <a:pathLst>
                <a:path w="74671" h="147457" extrusionOk="0">
                  <a:moveTo>
                    <a:pt x="74671" y="0"/>
                  </a:moveTo>
                  <a:cubicBezTo>
                    <a:pt x="32117" y="8664"/>
                    <a:pt x="0" y="46384"/>
                    <a:pt x="0" y="91454"/>
                  </a:cubicBezTo>
                  <a:lnTo>
                    <a:pt x="0" y="147458"/>
                  </a:lnTo>
                  <a:lnTo>
                    <a:pt x="74671" y="147458"/>
                  </a:lnTo>
                  <a:lnTo>
                    <a:pt x="74671" y="12"/>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32" name="Google Shape;5432;p69">
              <a:extLst>
                <a:ext uri="{FF2B5EF4-FFF2-40B4-BE49-F238E27FC236}">
                  <a16:creationId xmlns:a16="http://schemas.microsoft.com/office/drawing/2014/main" xmlns="" id="{41D47831-5117-01FD-DDC0-1E08DB5E545B}"/>
                </a:ext>
              </a:extLst>
            </p:cNvPr>
            <p:cNvSpPr/>
            <p:nvPr/>
          </p:nvSpPr>
          <p:spPr>
            <a:xfrm>
              <a:off x="10944100" y="2396675"/>
              <a:ext cx="74669" cy="37335"/>
            </a:xfrm>
            <a:custGeom>
              <a:avLst/>
              <a:gdLst/>
              <a:ahLst/>
              <a:cxnLst/>
              <a:rect l="l" t="t" r="r" b="b"/>
              <a:pathLst>
                <a:path w="74669" h="37335" extrusionOk="0">
                  <a:moveTo>
                    <a:pt x="0" y="0"/>
                  </a:moveTo>
                  <a:lnTo>
                    <a:pt x="74670" y="0"/>
                  </a:lnTo>
                  <a:lnTo>
                    <a:pt x="74670" y="37335"/>
                  </a:lnTo>
                  <a:lnTo>
                    <a:pt x="0" y="37335"/>
                  </a:lnTo>
                  <a:lnTo>
                    <a:pt x="0" y="0"/>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33" name="Google Shape;5433;p69">
              <a:extLst>
                <a:ext uri="{FF2B5EF4-FFF2-40B4-BE49-F238E27FC236}">
                  <a16:creationId xmlns:a16="http://schemas.microsoft.com/office/drawing/2014/main" xmlns="" id="{CE11DF80-DAD6-7CB0-C2AF-6372597FF4EF}"/>
                </a:ext>
              </a:extLst>
            </p:cNvPr>
            <p:cNvSpPr/>
            <p:nvPr/>
          </p:nvSpPr>
          <p:spPr>
            <a:xfrm>
              <a:off x="11056082" y="2210010"/>
              <a:ext cx="410652" cy="485323"/>
            </a:xfrm>
            <a:custGeom>
              <a:avLst/>
              <a:gdLst/>
              <a:ahLst/>
              <a:cxnLst/>
              <a:rect l="l" t="t" r="r" b="b"/>
              <a:pathLst>
                <a:path w="410652" h="485323" extrusionOk="0">
                  <a:moveTo>
                    <a:pt x="323560" y="0"/>
                  </a:moveTo>
                  <a:lnTo>
                    <a:pt x="323560" y="221546"/>
                  </a:lnTo>
                  <a:lnTo>
                    <a:pt x="248890" y="171765"/>
                  </a:lnTo>
                  <a:lnTo>
                    <a:pt x="174219" y="221546"/>
                  </a:lnTo>
                  <a:lnTo>
                    <a:pt x="174219" y="0"/>
                  </a:lnTo>
                  <a:lnTo>
                    <a:pt x="0" y="0"/>
                  </a:lnTo>
                  <a:lnTo>
                    <a:pt x="0" y="485323"/>
                  </a:lnTo>
                  <a:lnTo>
                    <a:pt x="410652" y="485323"/>
                  </a:lnTo>
                  <a:lnTo>
                    <a:pt x="410652" y="0"/>
                  </a:lnTo>
                  <a:lnTo>
                    <a:pt x="323548" y="0"/>
                  </a:lnTo>
                  <a:close/>
                  <a:moveTo>
                    <a:pt x="323560" y="447988"/>
                  </a:moveTo>
                  <a:lnTo>
                    <a:pt x="80905" y="447988"/>
                  </a:lnTo>
                  <a:lnTo>
                    <a:pt x="80905" y="410652"/>
                  </a:lnTo>
                  <a:lnTo>
                    <a:pt x="323560" y="410652"/>
                  </a:lnTo>
                  <a:lnTo>
                    <a:pt x="323560" y="447988"/>
                  </a:lnTo>
                  <a:close/>
                  <a:moveTo>
                    <a:pt x="323560" y="373317"/>
                  </a:moveTo>
                  <a:lnTo>
                    <a:pt x="80905" y="373317"/>
                  </a:lnTo>
                  <a:lnTo>
                    <a:pt x="80905" y="335982"/>
                  </a:lnTo>
                  <a:lnTo>
                    <a:pt x="323560" y="335982"/>
                  </a:lnTo>
                  <a:lnTo>
                    <a:pt x="323560" y="373317"/>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sp>
          <p:nvSpPr>
            <p:cNvPr id="34" name="Google Shape;5434;p69">
              <a:extLst>
                <a:ext uri="{FF2B5EF4-FFF2-40B4-BE49-F238E27FC236}">
                  <a16:creationId xmlns:a16="http://schemas.microsoft.com/office/drawing/2014/main" xmlns="" id="{7D39D309-453E-9EB8-C8BB-F90F4AA22740}"/>
                </a:ext>
              </a:extLst>
            </p:cNvPr>
            <p:cNvSpPr/>
            <p:nvPr/>
          </p:nvSpPr>
          <p:spPr>
            <a:xfrm>
              <a:off x="11267636" y="2210010"/>
              <a:ext cx="74671" cy="151783"/>
            </a:xfrm>
            <a:custGeom>
              <a:avLst/>
              <a:gdLst/>
              <a:ahLst/>
              <a:cxnLst/>
              <a:rect l="l" t="t" r="r" b="b"/>
              <a:pathLst>
                <a:path w="74671" h="151783" extrusionOk="0">
                  <a:moveTo>
                    <a:pt x="74671" y="151784"/>
                  </a:moveTo>
                  <a:lnTo>
                    <a:pt x="74671" y="0"/>
                  </a:lnTo>
                  <a:lnTo>
                    <a:pt x="0" y="0"/>
                  </a:lnTo>
                  <a:lnTo>
                    <a:pt x="0" y="151784"/>
                  </a:lnTo>
                  <a:lnTo>
                    <a:pt x="37336" y="126893"/>
                  </a:lnTo>
                  <a:lnTo>
                    <a:pt x="74671" y="151784"/>
                  </a:lnTo>
                  <a:close/>
                </a:path>
              </a:pathLst>
            </a:custGeom>
            <a:solidFill>
              <a:srgbClr val="66241B"/>
            </a:solidFill>
            <a:ln>
              <a:noFill/>
            </a:ln>
          </p:spPr>
          <p:txBody>
            <a:bodyPr spcFirstLastPara="1" wrap="square" lIns="121900" tIns="60933" rIns="121900" bIns="60933" anchor="ctr" anchorCtr="0">
              <a:noAutofit/>
            </a:bodyPr>
            <a:lstStyle/>
            <a:p>
              <a:pPr defTabSz="1219140">
                <a:buClr>
                  <a:srgbClr val="000000"/>
                </a:buClr>
                <a:defRPr/>
              </a:pPr>
              <a:endParaRPr sz="2133" kern="0">
                <a:solidFill>
                  <a:srgbClr val="000000"/>
                </a:solidFill>
                <a:latin typeface="Calibri"/>
                <a:ea typeface="Calibri"/>
                <a:cs typeface="Calibri"/>
                <a:sym typeface="Calibri"/>
              </a:endParaRPr>
            </a:p>
          </p:txBody>
        </p:sp>
      </p:grpSp>
      <p:sp>
        <p:nvSpPr>
          <p:cNvPr id="35" name="TextBox 34">
            <a:extLst>
              <a:ext uri="{FF2B5EF4-FFF2-40B4-BE49-F238E27FC236}">
                <a16:creationId xmlns:a16="http://schemas.microsoft.com/office/drawing/2014/main" xmlns="" id="{BE196104-D972-293E-60FF-96DBCA597026}"/>
              </a:ext>
            </a:extLst>
          </p:cNvPr>
          <p:cNvSpPr txBox="1"/>
          <p:nvPr/>
        </p:nvSpPr>
        <p:spPr>
          <a:xfrm>
            <a:off x="364296" y="3554804"/>
            <a:ext cx="2071868" cy="2862322"/>
          </a:xfrm>
          <a:prstGeom prst="rect">
            <a:avLst/>
          </a:prstGeom>
          <a:solidFill>
            <a:schemeClr val="accent4">
              <a:lumMod val="20000"/>
              <a:lumOff val="80000"/>
            </a:schemeClr>
          </a:solidFill>
        </p:spPr>
        <p:txBody>
          <a:bodyPr wrap="square">
            <a:spAutoFit/>
          </a:bodyPr>
          <a:lstStyle/>
          <a:p>
            <a:pPr algn="just"/>
            <a:r>
              <a:rPr lang="vi-VN" sz="3000" dirty="0">
                <a:latin typeface="+mj-lt"/>
              </a:rPr>
              <a:t>Tất cả các chữ cái trong tên viết tắt phải được viết in hoa.</a:t>
            </a:r>
            <a:endParaRPr lang="en-SG" sz="3000" dirty="0">
              <a:latin typeface="+mj-lt"/>
            </a:endParaRPr>
          </a:p>
        </p:txBody>
      </p:sp>
      <p:sp>
        <p:nvSpPr>
          <p:cNvPr id="36" name="TextBox 35">
            <a:extLst>
              <a:ext uri="{FF2B5EF4-FFF2-40B4-BE49-F238E27FC236}">
                <a16:creationId xmlns:a16="http://schemas.microsoft.com/office/drawing/2014/main" xmlns="" id="{AD06CB42-BC95-A8BD-8112-9BF897F74D04}"/>
              </a:ext>
            </a:extLst>
          </p:cNvPr>
          <p:cNvSpPr txBox="1"/>
          <p:nvPr/>
        </p:nvSpPr>
        <p:spPr>
          <a:xfrm>
            <a:off x="3093824" y="3550810"/>
            <a:ext cx="2275792" cy="2862322"/>
          </a:xfrm>
          <a:prstGeom prst="rect">
            <a:avLst/>
          </a:prstGeom>
          <a:solidFill>
            <a:schemeClr val="accent4">
              <a:lumMod val="20000"/>
              <a:lumOff val="80000"/>
            </a:schemeClr>
          </a:solidFill>
        </p:spPr>
        <p:txBody>
          <a:bodyPr wrap="square">
            <a:spAutoFit/>
          </a:bodyPr>
          <a:lstStyle/>
          <a:p>
            <a:pPr algn="just"/>
            <a:r>
              <a:rPr lang="vi-VN" sz="3000" dirty="0">
                <a:latin typeface="+mj-lt"/>
              </a:rPr>
              <a:t>Viết đúng trật tự các chữ cái trong tên viết tắt của tổ chức quốc tế.</a:t>
            </a:r>
            <a:endParaRPr lang="en-SG" sz="3000" dirty="0">
              <a:latin typeface="+mj-lt"/>
            </a:endParaRPr>
          </a:p>
        </p:txBody>
      </p:sp>
      <p:sp>
        <p:nvSpPr>
          <p:cNvPr id="37" name="TextBox 36">
            <a:extLst>
              <a:ext uri="{FF2B5EF4-FFF2-40B4-BE49-F238E27FC236}">
                <a16:creationId xmlns:a16="http://schemas.microsoft.com/office/drawing/2014/main" xmlns="" id="{55DCC120-9755-40E2-97B5-DD7A1D4C2357}"/>
              </a:ext>
            </a:extLst>
          </p:cNvPr>
          <p:cNvSpPr txBox="1"/>
          <p:nvPr/>
        </p:nvSpPr>
        <p:spPr>
          <a:xfrm>
            <a:off x="5723036" y="3575904"/>
            <a:ext cx="3778913" cy="2862322"/>
          </a:xfrm>
          <a:prstGeom prst="rect">
            <a:avLst/>
          </a:prstGeom>
          <a:solidFill>
            <a:schemeClr val="accent4">
              <a:lumMod val="20000"/>
              <a:lumOff val="80000"/>
            </a:schemeClr>
          </a:solidFill>
        </p:spPr>
        <p:txBody>
          <a:bodyPr wrap="square">
            <a:spAutoFit/>
          </a:bodyPr>
          <a:lstStyle/>
          <a:p>
            <a:pPr algn="just"/>
            <a:r>
              <a:rPr lang="vi-VN" sz="3000" dirty="0">
                <a:latin typeface="+mj-lt"/>
              </a:rPr>
              <a:t>Đối với tên viết tắt của một tổ chức quốc tế chưa thật phổ biến, khi xuất hiện lần đầu trong văn bản, cần chú thích tên đầy đủ và nghĩa.</a:t>
            </a:r>
            <a:endParaRPr lang="en-SG" sz="3000" dirty="0">
              <a:latin typeface="+mj-lt"/>
            </a:endParaRPr>
          </a:p>
        </p:txBody>
      </p:sp>
      <p:sp>
        <p:nvSpPr>
          <p:cNvPr id="38" name="TextBox 37">
            <a:extLst>
              <a:ext uri="{FF2B5EF4-FFF2-40B4-BE49-F238E27FC236}">
                <a16:creationId xmlns:a16="http://schemas.microsoft.com/office/drawing/2014/main" xmlns="" id="{19A66231-582F-FA6B-5A19-74B357C238E1}"/>
              </a:ext>
            </a:extLst>
          </p:cNvPr>
          <p:cNvSpPr txBox="1"/>
          <p:nvPr/>
        </p:nvSpPr>
        <p:spPr>
          <a:xfrm>
            <a:off x="9929775" y="3583157"/>
            <a:ext cx="1952999" cy="2862322"/>
          </a:xfrm>
          <a:prstGeom prst="rect">
            <a:avLst/>
          </a:prstGeom>
          <a:solidFill>
            <a:schemeClr val="accent4">
              <a:lumMod val="20000"/>
              <a:lumOff val="80000"/>
            </a:schemeClr>
          </a:solidFill>
        </p:spPr>
        <p:txBody>
          <a:bodyPr wrap="square">
            <a:spAutoFit/>
          </a:bodyPr>
          <a:lstStyle/>
          <a:p>
            <a:pPr algn="just"/>
            <a:r>
              <a:rPr lang="vi-VN" sz="3000" dirty="0">
                <a:latin typeface="+mj-lt"/>
              </a:rPr>
              <a:t>Chỉ sử dụng tên viết tắt của tổ chức quốc tế khi cần thiết.</a:t>
            </a:r>
            <a:endParaRPr lang="en-SG" sz="3000" dirty="0">
              <a:latin typeface="+mj-lt"/>
            </a:endParaRPr>
          </a:p>
        </p:txBody>
      </p:sp>
    </p:spTree>
    <p:extLst>
      <p:ext uri="{BB962C8B-B14F-4D97-AF65-F5344CB8AC3E}">
        <p14:creationId xmlns:p14="http://schemas.microsoft.com/office/powerpoint/2010/main" val="31923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arn(inVertic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Vertical)">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arn(inVertical)">
                                      <p:cBhvr>
                                        <p:cTn id="66" dur="500"/>
                                        <p:tgtEl>
                                          <p:spTgt spid="7"/>
                                        </p:tgtEl>
                                      </p:cBhvr>
                                    </p:animEffect>
                                  </p:childTnLst>
                                </p:cTn>
                              </p:par>
                              <p:par>
                                <p:cTn id="67" presetID="16" presetClass="entr" presetSubtype="21"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barn(inVertical)">
                                      <p:cBhvr>
                                        <p:cTn id="69" dur="500"/>
                                        <p:tgtEl>
                                          <p:spTgt spid="11"/>
                                        </p:tgtEl>
                                      </p:cBhvr>
                                    </p:animEffect>
                                  </p:childTnLst>
                                </p:cTn>
                              </p:par>
                              <p:par>
                                <p:cTn id="70" presetID="16" presetClass="entr" presetSubtype="21"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27"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10ED6060-4AC0-CDBD-3FAE-A0E658F8EDD0}"/>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MỞ ĐẦU </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180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01894E-11A8-7915-3878-34558D1796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941E4A37-ECB4-E62D-7D9C-61AA491C8690}"/>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2B9A3C42-2E98-86EA-B559-B13A96E3A8A2}"/>
              </a:ext>
            </a:extLst>
          </p:cNvPr>
          <p:cNvSpPr txBox="1">
            <a:spLocks noGrp="1"/>
          </p:cNvSpPr>
          <p:nvPr/>
        </p:nvSpPr>
        <p:spPr>
          <a:xfrm>
            <a:off x="5988441" y="314452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lvl="0" indent="0" algn="ctr">
              <a:buClr>
                <a:prstClr val="black"/>
              </a:buClr>
              <a:buNone/>
              <a:defRPr/>
            </a:pPr>
            <a:r>
              <a:rPr lang="vi-VN" sz="9600" b="1" dirty="0">
                <a:latin typeface="+mj-lt"/>
              </a:rPr>
              <a:t>Cách đọc</a:t>
            </a:r>
            <a:endParaRPr kumimoji="0" lang="en-SG" sz="333300" b="0" i="0" u="none" strike="noStrike" kern="0" cap="none" spc="0" normalizeH="0" baseline="0" noProof="0" dirty="0">
              <a:ln>
                <a:noFill/>
              </a:ln>
              <a:solidFill>
                <a:prstClr val="black"/>
              </a:solidFill>
              <a:effectLst/>
              <a:uLnTx/>
              <a:uFillTx/>
              <a:latin typeface="+mj-lt"/>
              <a:sym typeface="Poppins Medium"/>
            </a:endParaRPr>
          </a:p>
        </p:txBody>
      </p:sp>
      <p:sp>
        <p:nvSpPr>
          <p:cNvPr id="4" name="Google Shape;1161;p38">
            <a:extLst>
              <a:ext uri="{FF2B5EF4-FFF2-40B4-BE49-F238E27FC236}">
                <a16:creationId xmlns:a16="http://schemas.microsoft.com/office/drawing/2014/main" xmlns="" id="{7D5E332F-736E-6680-4FFC-3CBEA12EA4A0}"/>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50BEFC30-C23C-1D91-6EC2-A8AE60F4BA3D}"/>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lang="en-US" sz="9600" b="1" kern="0" dirty="0">
                <a:solidFill>
                  <a:srgbClr val="FFFFFF"/>
                </a:solidFill>
                <a:latin typeface="Times New Roman" panose="02020603050405020304" pitchFamily="18" charset="0"/>
                <a:cs typeface="Times New Roman" panose="02020603050405020304" pitchFamily="18" charset="0"/>
                <a:sym typeface="Titan One"/>
              </a:rPr>
              <a:t>c</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109445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D87D4D-B288-0485-2102-8F3FADDEC5E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3C3C993B-AAEA-9EA0-7ECA-E16244A389A6}"/>
              </a:ext>
            </a:extLst>
          </p:cNvPr>
          <p:cNvSpPr txBox="1"/>
          <p:nvPr/>
        </p:nvSpPr>
        <p:spPr>
          <a:xfrm>
            <a:off x="164939" y="1961457"/>
            <a:ext cx="5842322" cy="4380686"/>
          </a:xfrm>
          <a:prstGeom prst="rect">
            <a:avLst/>
          </a:prstGeom>
          <a:noFill/>
        </p:spPr>
        <p:txBody>
          <a:bodyPr wrap="square">
            <a:spAutoFit/>
          </a:bodyPr>
          <a:lstStyle/>
          <a:p>
            <a:pPr marL="285750" indent="-285750" algn="just">
              <a:spcAft>
                <a:spcPts val="800"/>
              </a:spcAft>
              <a:buFont typeface="Wingdings" panose="05000000000000000000" pitchFamily="2" charset="2"/>
              <a:buChar char="Ø"/>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Tên viết tắt của tổ chức quốc tế thường</a:t>
            </a:r>
            <a:r>
              <a:rPr lang="en-SG" sz="2800" dirty="0">
                <a:latin typeface="Calibri" panose="020F0502020204030204" pitchFamily="34" charset="0"/>
                <a:ea typeface="Calibri" panose="020F0502020204030204" pitchFamily="34" charset="0"/>
                <a:cs typeface="Times New Roman" panose="02020603050405020304" pitchFamily="18" charset="0"/>
              </a:rPr>
              <a:t>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được đọc theo tên từng chữ cái trong tiếng Việt, chẳng hạn: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ILO: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i e-lờ ô.</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WHO: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vê-kép hát ô.</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IMF: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i em-mờ ép,...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CC50F53F-322D-C6FE-7F40-8172AEA9BC40}"/>
              </a:ext>
            </a:extLst>
          </p:cNvPr>
          <p:cNvSpPr txBox="1"/>
          <p:nvPr/>
        </p:nvSpPr>
        <p:spPr>
          <a:xfrm>
            <a:off x="6539696" y="1961457"/>
            <a:ext cx="5487365" cy="3724096"/>
          </a:xfrm>
          <a:prstGeom prst="rect">
            <a:avLst/>
          </a:prstGeom>
          <a:noFill/>
        </p:spPr>
        <p:txBody>
          <a:bodyPr wrap="square">
            <a:spAutoFit/>
          </a:bodyPr>
          <a:lstStyle/>
          <a:p>
            <a:pPr marL="285750" indent="-285750" algn="just">
              <a:spcAft>
                <a:spcPts val="800"/>
              </a:spcAft>
              <a:buFont typeface="Wingdings" panose="05000000000000000000" pitchFamily="2" charset="2"/>
              <a:buChar char="Ø"/>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Đ</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ôi khi tên viết tắt được đọc như một danh từ thông thường, chẳng hạn: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UNESCO: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iu-nét-xcô.</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UNICEF: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iu-ni-xép.</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3600" dirty="0">
                <a:effectLst/>
                <a:latin typeface="Times New Roman" panose="02020603050405020304" pitchFamily="18" charset="0"/>
                <a:ea typeface="Calibri" panose="020F0502020204030204" pitchFamily="34" charset="0"/>
              </a:rPr>
              <a:t>+ </a:t>
            </a:r>
            <a:r>
              <a:rPr lang="vi-VN" sz="3600" b="1" dirty="0">
                <a:effectLst/>
                <a:latin typeface="Times New Roman" panose="02020603050405020304" pitchFamily="18" charset="0"/>
                <a:ea typeface="Calibri" panose="020F0502020204030204" pitchFamily="34" charset="0"/>
              </a:rPr>
              <a:t>ASEAN: </a:t>
            </a:r>
            <a:r>
              <a:rPr lang="vi-VN" sz="3600" dirty="0">
                <a:effectLst/>
                <a:latin typeface="Times New Roman" panose="02020603050405020304" pitchFamily="18" charset="0"/>
                <a:ea typeface="Calibri" panose="020F0502020204030204" pitchFamily="34" charset="0"/>
              </a:rPr>
              <a:t>a-xê-an,...</a:t>
            </a:r>
            <a:endParaRPr lang="en-SG" sz="3600" dirty="0"/>
          </a:p>
        </p:txBody>
      </p:sp>
    </p:spTree>
    <p:extLst>
      <p:ext uri="{BB962C8B-B14F-4D97-AF65-F5344CB8AC3E}">
        <p14:creationId xmlns:p14="http://schemas.microsoft.com/office/powerpoint/2010/main" val="2595285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barn(inVertical)">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barn(inVertical)">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barn(inVertical)">
                                      <p:cBhvr>
                                        <p:cTn id="4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7EA39BBA-FCF8-124C-356E-BF00420960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6618BF31-9B71-4DAD-B73D-3097E2D254FD}"/>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DE8C3184-C789-1B3D-CE2C-743EC5F294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17A3BF56-0CE6-BFD7-FED0-890D3C6FF96D}"/>
              </a:ext>
            </a:extLst>
          </p:cNvPr>
          <p:cNvSpPr txBox="1"/>
          <p:nvPr/>
        </p:nvSpPr>
        <p:spPr>
          <a:xfrm>
            <a:off x="2125884" y="232806"/>
            <a:ext cx="7940232" cy="98636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LUYỆN TẬP</a:t>
            </a:r>
            <a:endParaRPr kumimoji="0" lang="en-SG" sz="4400" b="0"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57CB1165-9731-02D8-6F7F-96AB18DE05E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8F5D40A8-6921-2B35-DCCA-AFAEA8F168C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8E417255-EC62-223E-54CF-1FD937452C6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descr="A person writing on a book&#10;&#10;Description automatically generated">
            <a:extLst>
              <a:ext uri="{FF2B5EF4-FFF2-40B4-BE49-F238E27FC236}">
                <a16:creationId xmlns:a16="http://schemas.microsoft.com/office/drawing/2014/main" xmlns="" id="{06099F8C-738C-D38E-74C9-41C3C925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1" y="2632928"/>
            <a:ext cx="5406552" cy="4507107"/>
          </a:xfrm>
          <a:prstGeom prst="rect">
            <a:avLst/>
          </a:prstGeom>
        </p:spPr>
      </p:pic>
      <p:grpSp>
        <p:nvGrpSpPr>
          <p:cNvPr id="8" name="组合 15">
            <a:extLst>
              <a:ext uri="{FF2B5EF4-FFF2-40B4-BE49-F238E27FC236}">
                <a16:creationId xmlns:a16="http://schemas.microsoft.com/office/drawing/2014/main" xmlns="" id="{CF6B2959-55ED-512F-134D-9B79347155C5}"/>
              </a:ext>
            </a:extLst>
          </p:cNvPr>
          <p:cNvGrpSpPr/>
          <p:nvPr/>
        </p:nvGrpSpPr>
        <p:grpSpPr>
          <a:xfrm>
            <a:off x="4307840" y="1084461"/>
            <a:ext cx="7814984" cy="5534463"/>
            <a:chOff x="7388353" y="2526841"/>
            <a:chExt cx="3873506" cy="3873506"/>
          </a:xfrm>
        </p:grpSpPr>
        <p:pic>
          <p:nvPicPr>
            <p:cNvPr id="10" name="图片 14">
              <a:extLst>
                <a:ext uri="{FF2B5EF4-FFF2-40B4-BE49-F238E27FC236}">
                  <a16:creationId xmlns:a16="http://schemas.microsoft.com/office/drawing/2014/main" xmlns="" id="{1849BA01-9CB6-FC06-03D6-942DCCD7C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353" y="2526841"/>
              <a:ext cx="3873506" cy="3873506"/>
            </a:xfrm>
            <a:prstGeom prst="rect">
              <a:avLst/>
            </a:prstGeom>
          </p:spPr>
        </p:pic>
        <p:sp>
          <p:nvSpPr>
            <p:cNvPr id="25" name="矩形 13">
              <a:extLst>
                <a:ext uri="{FF2B5EF4-FFF2-40B4-BE49-F238E27FC236}">
                  <a16:creationId xmlns:a16="http://schemas.microsoft.com/office/drawing/2014/main" xmlns="" id="{7E3A8474-86EA-847D-BE6F-2D88135A6F05}"/>
                </a:ext>
              </a:extLst>
            </p:cNvPr>
            <p:cNvSpPr/>
            <p:nvPr/>
          </p:nvSpPr>
          <p:spPr>
            <a:xfrm>
              <a:off x="8542339" y="3429000"/>
              <a:ext cx="1797050" cy="54965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字魂95号-手刻宋" panose="00000500000000000000" pitchFamily="2" charset="-122"/>
                <a:cs typeface="+mn-cs"/>
                <a:sym typeface="Arial" panose="020B060402020202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Arial"/>
                <a:ea typeface="宋体" panose="02010600030101010101" pitchFamily="2" charset="-122"/>
                <a:cs typeface="+mn-cs"/>
                <a:sym typeface="Arial"/>
              </a:endParaRPr>
            </a:p>
          </p:txBody>
        </p:sp>
      </p:grpSp>
      <p:sp>
        <p:nvSpPr>
          <p:cNvPr id="26" name="TextBox 25">
            <a:extLst>
              <a:ext uri="{FF2B5EF4-FFF2-40B4-BE49-F238E27FC236}">
                <a16:creationId xmlns:a16="http://schemas.microsoft.com/office/drawing/2014/main" xmlns="" id="{B7692548-54BF-CCF0-04E8-661D0EA14A0D}"/>
              </a:ext>
            </a:extLst>
          </p:cNvPr>
          <p:cNvSpPr txBox="1"/>
          <p:nvPr/>
        </p:nvSpPr>
        <p:spPr>
          <a:xfrm>
            <a:off x="6440481" y="2268033"/>
            <a:ext cx="3625635" cy="28623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HS làm bài tập 1 - 2 – 3</a:t>
            </a:r>
            <a:endParaRPr kumimoji="0" lang="en-SG" sz="6000" b="1" i="0" u="none" strike="noStrike" kern="1200" cap="none" spc="0" normalizeH="0" baseline="0" noProof="0" dirty="0">
              <a:ln>
                <a:noFill/>
              </a:ln>
              <a:solidFill>
                <a:srgbClr val="27373A"/>
              </a:solidFill>
              <a:effectLst/>
              <a:uLnTx/>
              <a:uFillTx/>
              <a:latin typeface="Arial"/>
              <a:ea typeface="+mn-ea"/>
              <a:cs typeface="+mn-cs"/>
            </a:endParaRPr>
          </a:p>
        </p:txBody>
      </p:sp>
    </p:spTree>
    <p:extLst>
      <p:ext uri="{BB962C8B-B14F-4D97-AF65-F5344CB8AC3E}">
        <p14:creationId xmlns:p14="http://schemas.microsoft.com/office/powerpoint/2010/main" val="156923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xmlns=""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742341-E4F3-85A7-DCFC-5926FFC828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E7F98263-2C36-74C8-C795-D40A12EB9B4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xmlns="" id="{47F23850-42FC-6E1B-4F2A-EC8B0E8D15D8}"/>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xmlns="" id="{BE8168DC-9CC3-7F3D-DD72-1B6FB293EC92}"/>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A7F2AC71-B9DA-07EE-F014-45DFCE84030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xmlns="" id="{C682007D-4578-FEB2-B0C8-83EF53F8E25E}"/>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xmlns="" id="{B69389F1-C1E6-995C-4B03-B01AD9B870BE}"/>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xmlns="" id="{D4A47A7F-0558-FC1D-CC49-90C26D4499AF}"/>
              </a:ext>
            </a:extLst>
          </p:cNvPr>
          <p:cNvGrpSpPr/>
          <p:nvPr/>
        </p:nvGrpSpPr>
        <p:grpSpPr>
          <a:xfrm>
            <a:off x="4703701" y="1328000"/>
            <a:ext cx="7363802" cy="3850830"/>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xmlns="" id="{B2C5B598-89AD-346D-E4EB-A4CB55BB7F73}"/>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xmlns="" id="{441B5F27-075A-C4C9-6930-A081C3DA8419}"/>
              </a:ext>
            </a:extLst>
          </p:cNvPr>
          <p:cNvGrpSpPr/>
          <p:nvPr/>
        </p:nvGrpSpPr>
        <p:grpSpPr>
          <a:xfrm>
            <a:off x="4706227" y="5434849"/>
            <a:ext cx="7324638" cy="1384996"/>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xmlns="" id="{358EBAF5-22CC-7DDF-247A-9861174FB073}"/>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xmlns="" id="{FE979620-9F0C-321B-735F-81028373C2A4}"/>
              </a:ext>
            </a:extLst>
          </p:cNvPr>
          <p:cNvGrpSpPr/>
          <p:nvPr/>
        </p:nvGrpSpPr>
        <p:grpSpPr>
          <a:xfrm>
            <a:off x="4347483" y="2870684"/>
            <a:ext cx="587899" cy="566138"/>
            <a:chOff x="0" y="0"/>
            <a:chExt cx="2021352" cy="2177661"/>
          </a:xfrm>
        </p:grpSpPr>
        <p:sp>
          <p:nvSpPr>
            <p:cNvPr id="16" name="Freeform 14">
              <a:extLst>
                <a:ext uri="{FF2B5EF4-FFF2-40B4-BE49-F238E27FC236}">
                  <a16:creationId xmlns:a16="http://schemas.microsoft.com/office/drawing/2014/main" xmlns="" id="{8FD88012-1556-F9F1-0761-AA2A2664416C}"/>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xmlns="" id="{57A03713-0680-9CF0-47CE-77458BF5EA1A}"/>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xmlns="" id="{020B0CC2-9144-E919-1463-FD00824B3132}"/>
              </a:ext>
            </a:extLst>
          </p:cNvPr>
          <p:cNvGrpSpPr/>
          <p:nvPr/>
        </p:nvGrpSpPr>
        <p:grpSpPr>
          <a:xfrm>
            <a:off x="4413681" y="5839351"/>
            <a:ext cx="585089" cy="560587"/>
            <a:chOff x="0" y="0"/>
            <a:chExt cx="2021352" cy="2207957"/>
          </a:xfrm>
        </p:grpSpPr>
        <p:sp>
          <p:nvSpPr>
            <p:cNvPr id="21" name="Freeform 17">
              <a:extLst>
                <a:ext uri="{FF2B5EF4-FFF2-40B4-BE49-F238E27FC236}">
                  <a16:creationId xmlns:a16="http://schemas.microsoft.com/office/drawing/2014/main" xmlns="" id="{A96D6254-E51A-FB80-CD73-1CDD3A68C33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xmlns="" id="{8488518D-8B3B-E524-8D57-1629E8545B1A}"/>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grpSp>
        <p:nvGrpSpPr>
          <p:cNvPr id="24" name="Group 3">
            <a:extLst>
              <a:ext uri="{FF2B5EF4-FFF2-40B4-BE49-F238E27FC236}">
                <a16:creationId xmlns:a16="http://schemas.microsoft.com/office/drawing/2014/main" xmlns="" id="{61680F77-C6BF-FB3A-03FF-0258A4E76074}"/>
              </a:ext>
            </a:extLst>
          </p:cNvPr>
          <p:cNvGrpSpPr/>
          <p:nvPr/>
        </p:nvGrpSpPr>
        <p:grpSpPr>
          <a:xfrm>
            <a:off x="124497" y="1327891"/>
            <a:ext cx="4143012" cy="5393013"/>
            <a:chOff x="0" y="0"/>
            <a:chExt cx="5740378" cy="584912"/>
          </a:xfrm>
        </p:grpSpPr>
        <p:sp>
          <p:nvSpPr>
            <p:cNvPr id="25" name="Freeform 4">
              <a:extLst>
                <a:ext uri="{FF2B5EF4-FFF2-40B4-BE49-F238E27FC236}">
                  <a16:creationId xmlns:a16="http://schemas.microsoft.com/office/drawing/2014/main" xmlns="" id="{9198800C-860A-83CF-4107-ACE610EDA44D}"/>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TextBox 5">
              <a:extLst>
                <a:ext uri="{FF2B5EF4-FFF2-40B4-BE49-F238E27FC236}">
                  <a16:creationId xmlns:a16="http://schemas.microsoft.com/office/drawing/2014/main" xmlns="" id="{D0F13DC0-D9B7-7FB8-3F4F-F3E83EAEE43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29" name="TextBox 28">
            <a:extLst>
              <a:ext uri="{FF2B5EF4-FFF2-40B4-BE49-F238E27FC236}">
                <a16:creationId xmlns:a16="http://schemas.microsoft.com/office/drawing/2014/main" xmlns="" id="{837C95C4-39F3-3FD1-9E23-CD0C5A7328B8}"/>
              </a:ext>
            </a:extLst>
          </p:cNvPr>
          <p:cNvSpPr txBox="1"/>
          <p:nvPr/>
        </p:nvSpPr>
        <p:spPr>
          <a:xfrm>
            <a:off x="161136" y="1308846"/>
            <a:ext cx="4106373" cy="5273238"/>
          </a:xfrm>
          <a:prstGeom prst="rect">
            <a:avLst/>
          </a:prstGeom>
          <a:noFill/>
        </p:spPr>
        <p:txBody>
          <a:bodyPr wrap="square">
            <a:spAutoFit/>
          </a:bodyPr>
          <a:lstStyle/>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3000" i="1" dirty="0">
                <a:effectLst/>
                <a:latin typeface="Times New Roman" panose="02020603050405020304" pitchFamily="18" charset="0"/>
                <a:ea typeface="Calibri" panose="020F0502020204030204" pitchFamily="34" charset="0"/>
                <a:cs typeface="Times New Roman" panose="02020603050405020304" pitchFamily="18" charset="0"/>
              </a:rPr>
              <a:t>Theo tính toán của FAO, năm 1985, người ta thấy trên thế giới có gần 575. triệu người thiếu dinh dưỡng</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3000" i="1" dirty="0">
                <a:effectLst/>
                <a:latin typeface="Times New Roman" panose="02020603050405020304" pitchFamily="18" charset="0"/>
                <a:ea typeface="Calibri" panose="020F0502020204030204" pitchFamily="34" charset="0"/>
                <a:cs typeface="Times New Roman" panose="02020603050405020304" pitchFamily="18" charset="0"/>
              </a:rPr>
              <a:t>Năm 1981, UNICEF đã định ra một chương trình để giải quyết những vấn đề cấp bách cho 500 triệu trẻ em nghèo khổ nhất trên thế giới</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SG"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289BCDBE-1C45-8D8F-36F3-1223F14CF82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xmlns="" id="{AD027C99-8257-C7CF-96DE-20DDC86A6FC1}"/>
              </a:ext>
            </a:extLst>
          </p:cNvPr>
          <p:cNvSpPr txBox="1"/>
          <p:nvPr/>
        </p:nvSpPr>
        <p:spPr>
          <a:xfrm>
            <a:off x="868101" y="-44905"/>
            <a:ext cx="8692588" cy="1384995"/>
          </a:xfrm>
          <a:prstGeom prst="rect">
            <a:avLst/>
          </a:prstGeom>
          <a:noFill/>
        </p:spPr>
        <p:txBody>
          <a:bodyPr wrap="square">
            <a:spAutoFit/>
          </a:bodyPr>
          <a:lstStyle/>
          <a:p>
            <a:pPr algn="just">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Đọc văn bản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Đấu tranh cho một thế giới hòa bình</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gặp tên viết tắt của tổ chức quốc tế như các trường hợp dưới đây, em cần làm gì? Vì sao phải làm như vậy?</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xmlns="" id="{C8D82E1F-560E-E3F1-B5AF-A5234DE1BB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t="-10527" r="31208" b="-1"/>
          <a:stretch/>
        </p:blipFill>
        <p:spPr>
          <a:xfrm>
            <a:off x="9410218" y="-137451"/>
            <a:ext cx="2637302" cy="1382426"/>
          </a:xfrm>
          <a:prstGeom prst="rect">
            <a:avLst/>
          </a:prstGeom>
        </p:spPr>
      </p:pic>
      <p:sp>
        <p:nvSpPr>
          <p:cNvPr id="20" name="TextBox 19">
            <a:extLst>
              <a:ext uri="{FF2B5EF4-FFF2-40B4-BE49-F238E27FC236}">
                <a16:creationId xmlns:a16="http://schemas.microsoft.com/office/drawing/2014/main" xmlns="" id="{1277CC0C-D184-1B2C-EA9C-AF39C675E747}"/>
              </a:ext>
            </a:extLst>
          </p:cNvPr>
          <p:cNvSpPr txBox="1"/>
          <p:nvPr/>
        </p:nvSpPr>
        <p:spPr>
          <a:xfrm>
            <a:off x="5091749" y="5465110"/>
            <a:ext cx="6731190" cy="1384995"/>
          </a:xfrm>
          <a:prstGeom prst="rect">
            <a:avLst/>
          </a:prstGeom>
          <a:noFill/>
        </p:spPr>
        <p:txBody>
          <a:bodyPr wrap="square">
            <a:spAutoFit/>
          </a:bodyPr>
          <a:lstStyle/>
          <a:p>
            <a:pPr algn="just"/>
            <a:r>
              <a:rPr lang="vi-VN" sz="2800" dirty="0">
                <a:effectLst/>
                <a:latin typeface="Times New Roman" panose="02020603050405020304" pitchFamily="18" charset="0"/>
                <a:ea typeface="Arial" panose="020B0604020202020204" pitchFamily="34" charset="0"/>
              </a:rPr>
              <a:t>Nếu không biết nghĩa của cụm từ biểu thị tên tổ chức quốc tế thì sẽ không hiểu được nội dung của câu.</a:t>
            </a:r>
            <a:endParaRPr lang="en-SG" sz="2800" dirty="0"/>
          </a:p>
        </p:txBody>
      </p:sp>
      <p:sp>
        <p:nvSpPr>
          <p:cNvPr id="27" name="TextBox 26">
            <a:extLst>
              <a:ext uri="{FF2B5EF4-FFF2-40B4-BE49-F238E27FC236}">
                <a16:creationId xmlns:a16="http://schemas.microsoft.com/office/drawing/2014/main" xmlns="" id="{6B3B45B7-BB0E-AF80-C7BC-7DCD5102C8D0}"/>
              </a:ext>
            </a:extLst>
          </p:cNvPr>
          <p:cNvSpPr txBox="1"/>
          <p:nvPr/>
        </p:nvSpPr>
        <p:spPr>
          <a:xfrm>
            <a:off x="4786200" y="1439315"/>
            <a:ext cx="7287853" cy="3642023"/>
          </a:xfrm>
          <a:prstGeom prst="rect">
            <a:avLst/>
          </a:prstGeom>
          <a:noFill/>
        </p:spPr>
        <p:txBody>
          <a:bodyPr wrap="square">
            <a:spAutoFit/>
          </a:bodyPr>
          <a:lstStyle/>
          <a:p>
            <a:pPr marL="457200" indent="-457200" algn="just">
              <a:spcAft>
                <a:spcPts val="800"/>
              </a:spcAft>
              <a:buFont typeface="Wingdings" panose="05000000000000000000" pitchFamily="2" charset="2"/>
              <a:buChar char="Ø"/>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Đọc VB </a:t>
            </a: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Đấu tranh cho một thế giới hoà bình,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gặp tên viết tắt các tổ chức quốc tế như FAO, UNICEF, việc đầu tiên cần làm là tra cứu tài liệu để hiểu được cách viết đầy đủ tên đó và nghĩa của nó.</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Ví dụ: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FAO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là viết tắt cụm từ </a:t>
            </a:r>
            <a:r>
              <a:rPr lang="vi-VN" sz="2800" b="1" i="1" dirty="0">
                <a:effectLst/>
                <a:latin typeface="Times New Roman" panose="02020603050405020304" pitchFamily="18" charset="0"/>
                <a:ea typeface="Arial" panose="020B0604020202020204" pitchFamily="34" charset="0"/>
                <a:cs typeface="Times New Roman" panose="02020603050405020304" pitchFamily="18" charset="0"/>
              </a:rPr>
              <a:t>Food and Agriculture Organization,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tên tiếng Anh của Tổ chức Lương thực và Nông nghiệp Liên hợp quốc.</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8008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 calcmode="lin" valueType="num">
                                      <p:cBhvr additive="base">
                                        <p:cTn id="12"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xmlns=""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8F1F117-ABE2-C25C-2F68-E7128B164B82}"/>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EBFFF25B-88DA-0EDC-31FC-95CD58239DBE}"/>
              </a:ext>
            </a:extLst>
          </p:cNvPr>
          <p:cNvSpPr txBox="1"/>
          <p:nvPr/>
        </p:nvSpPr>
        <p:spPr>
          <a:xfrm>
            <a:off x="4864261" y="4850183"/>
            <a:ext cx="7161836" cy="1569660"/>
          </a:xfrm>
          <a:prstGeom prst="rect">
            <a:avLst/>
          </a:prstGeom>
          <a:noFill/>
        </p:spPr>
        <p:txBody>
          <a:bodyPr wrap="square">
            <a:spAutoFit/>
          </a:bodyPr>
          <a:lstStyle/>
          <a:p>
            <a:pPr algn="just">
              <a:spcAft>
                <a:spcPts val="8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Đoạn văn tuy dùng nhiều tên viết tắt tổ chức quốc tế, nhưng phù hợp và cần thiết vì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giúp văn bản ngắn gọn và súc tích hơn.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676F418-4623-D156-FE05-84F93637CACD}"/>
              </a:ext>
            </a:extLst>
          </p:cNvPr>
          <p:cNvSpPr txBox="1"/>
          <p:nvPr/>
        </p:nvSpPr>
        <p:spPr>
          <a:xfrm>
            <a:off x="5046561" y="226527"/>
            <a:ext cx="6871987" cy="4031873"/>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Việt Nam là một thành viên của UN, luôn cam kết hoàn thành nghĩa vụ với tổ chức này. Các cơ quan của UN như UNICEF, UNESCO, UNDP.... luôn đồng hành cùng Việt Nam trong việc thực hiện những chương trình quan trọng nhằm cải thiện đời sống của con người.</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E57B76E5-AB39-9292-D276-D038880CA236}"/>
              </a:ext>
            </a:extLst>
          </p:cNvPr>
          <p:cNvSpPr txBox="1"/>
          <p:nvPr/>
        </p:nvSpPr>
        <p:spPr>
          <a:xfrm>
            <a:off x="431157" y="585302"/>
            <a:ext cx="3307466" cy="3046988"/>
          </a:xfrm>
          <a:prstGeom prst="rect">
            <a:avLst/>
          </a:prstGeom>
          <a:noFill/>
        </p:spPr>
        <p:txBody>
          <a:bodyPr wrap="square">
            <a:spAutoFit/>
          </a:bodyPr>
          <a:lstStyle/>
          <a:p>
            <a:pPr algn="ctr">
              <a:spcAft>
                <a:spcPts val="800"/>
              </a:spcAft>
            </a:pPr>
            <a:r>
              <a:rPr lang="vi-VN" sz="3200" b="1"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Bài tập 2: </a:t>
            </a: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Nhận xét việc sử dụng tên viết tắt các tổ chức quốc tế trong đoạn văn sau:</a:t>
            </a:r>
            <a:endParaRPr lang="en-SG"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reeform 11">
            <a:extLst>
              <a:ext uri="{FF2B5EF4-FFF2-40B4-BE49-F238E27FC236}">
                <a16:creationId xmlns:a16="http://schemas.microsoft.com/office/drawing/2014/main" xmlns="" id="{C557C2FC-DB47-7527-F7A6-432511860F62}"/>
              </a:ext>
            </a:extLst>
          </p:cNvPr>
          <p:cNvSpPr/>
          <p:nvPr/>
        </p:nvSpPr>
        <p:spPr>
          <a:xfrm rot="11141014" flipH="1">
            <a:off x="4141258" y="4237133"/>
            <a:ext cx="555491" cy="1569661"/>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Tree>
    <p:extLst>
      <p:ext uri="{BB962C8B-B14F-4D97-AF65-F5344CB8AC3E}">
        <p14:creationId xmlns:p14="http://schemas.microsoft.com/office/powerpoint/2010/main" val="3573077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xmlns=""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xmlns=""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xmlns=""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609CCDA-B39C-85D2-5D25-B0F8398E5C6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C458F436-710A-DD4D-A47A-584CC15FDCDA}"/>
              </a:ext>
            </a:extLst>
          </p:cNvPr>
          <p:cNvSpPr txBox="1"/>
          <p:nvPr/>
        </p:nvSpPr>
        <p:spPr>
          <a:xfrm>
            <a:off x="3648920" y="1736346"/>
            <a:ext cx="5136266" cy="2062103"/>
          </a:xfrm>
          <a:prstGeom prst="rect">
            <a:avLst/>
          </a:prstGeom>
          <a:noFill/>
        </p:spPr>
        <p:txBody>
          <a:bodyPr wrap="square">
            <a:spAutoFit/>
          </a:bodyPr>
          <a:lstStyle/>
          <a:p>
            <a:pPr algn="ctr">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Đặt 4 câu, mỗi câu có sử dụng tên viết tắt của một tổ chức quốc tế sau đây:</a:t>
            </a:r>
            <a:r>
              <a:rPr lang="en-SG" sz="2400" b="1" dirty="0">
                <a:latin typeface="Calibri" panose="020F0502020204030204" pitchFamily="34"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WTO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WB</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ASEAN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400" b="1" dirty="0">
                <a:latin typeface="Calibri" panose="020F0502020204030204" pitchFamily="34" charset="0"/>
                <a:ea typeface="Calibri" panose="020F0502020204030204" pitchFamily="34"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WHO</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2FFB5141-3B49-2C3F-D40A-503F58598DF6}"/>
              </a:ext>
            </a:extLst>
          </p:cNvPr>
          <p:cNvSpPr txBox="1"/>
          <p:nvPr/>
        </p:nvSpPr>
        <p:spPr>
          <a:xfrm>
            <a:off x="601885" y="683506"/>
            <a:ext cx="2615877" cy="1384995"/>
          </a:xfrm>
          <a:prstGeom prst="rect">
            <a:avLst/>
          </a:prstGeom>
          <a:noFill/>
        </p:spPr>
        <p:txBody>
          <a:bodyPr wrap="square">
            <a:spAutoFit/>
          </a:bodyPr>
          <a:lstStyle/>
          <a:p>
            <a:pPr algn="just"/>
            <a:r>
              <a:rPr lang="vi-VN" sz="2800" dirty="0">
                <a:effectLst/>
                <a:latin typeface="Times New Roman" panose="02020603050405020304" pitchFamily="18" charset="0"/>
                <a:ea typeface="Calibri" panose="020F0502020204030204" pitchFamily="34" charset="0"/>
              </a:rPr>
              <a:t>Việt Nam là thành viên của WTO.</a:t>
            </a:r>
            <a:endParaRPr lang="en-SG" sz="2800" dirty="0"/>
          </a:p>
        </p:txBody>
      </p:sp>
      <p:sp>
        <p:nvSpPr>
          <p:cNvPr id="8" name="TextBox 7">
            <a:extLst>
              <a:ext uri="{FF2B5EF4-FFF2-40B4-BE49-F238E27FC236}">
                <a16:creationId xmlns:a16="http://schemas.microsoft.com/office/drawing/2014/main" xmlns="" id="{219D967E-2D3C-BA64-C64B-934277C2F390}"/>
              </a:ext>
            </a:extLst>
          </p:cNvPr>
          <p:cNvSpPr txBox="1"/>
          <p:nvPr/>
        </p:nvSpPr>
        <p:spPr>
          <a:xfrm>
            <a:off x="369426" y="4192564"/>
            <a:ext cx="3080793" cy="2246769"/>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Tổ chức WB (Ngân hàng Thế giới) hỗ trợ Việt Nam trong các dự án phát triển kinh tế và xã hội.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202A2CF4-0BE3-7C2E-72F1-C281B9FA5B91}"/>
              </a:ext>
            </a:extLst>
          </p:cNvPr>
          <p:cNvSpPr txBox="1"/>
          <p:nvPr/>
        </p:nvSpPr>
        <p:spPr>
          <a:xfrm>
            <a:off x="8889357" y="3964900"/>
            <a:ext cx="3302643" cy="2893100"/>
          </a:xfrm>
          <a:prstGeom prst="rect">
            <a:avLst/>
          </a:prstGeom>
          <a:noFill/>
        </p:spPr>
        <p:txBody>
          <a:bodyPr wrap="square">
            <a:spAutoFit/>
          </a:bodyPr>
          <a:lstStyle/>
          <a:p>
            <a:pPr algn="just">
              <a:spcAft>
                <a:spcPts val="800"/>
              </a:spcAft>
            </a:pP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WHO (Tổ chức Y tế Thế giới) phối hợp với Việt Nam trong công tác phòng chống dịch bệnh, bảo vệ sức khỏe cộng đồng và nâng cao chất lượng y tế.</a:t>
            </a:r>
            <a:endParaRPr lang="en-SG"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EACB98E2-F9FE-113C-4D4A-AA734BCA35A4}"/>
              </a:ext>
            </a:extLst>
          </p:cNvPr>
          <p:cNvSpPr txBox="1"/>
          <p:nvPr/>
        </p:nvSpPr>
        <p:spPr>
          <a:xfrm>
            <a:off x="9032220" y="360340"/>
            <a:ext cx="2615877" cy="1815882"/>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ASEAN là tổ chức hợp tác quan trọng của Việt Nam.</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191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8D1DDB32-5E00-BC22-4E23-9DFA1256414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AC8D3E06-DB0D-82EA-0083-2D706B1409A8}"/>
              </a:ext>
            </a:extLst>
          </p:cNvPr>
          <p:cNvSpPr txBox="1"/>
          <p:nvPr/>
        </p:nvSpPr>
        <p:spPr>
          <a:xfrm>
            <a:off x="1529080" y="326137"/>
            <a:ext cx="913384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68BC24C3-2B13-B1F4-1D54-9D8A9DE2634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BFCF13D3-D50E-728D-3C2E-7BF594421B2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FB3C45F6-6F6C-DC2A-15C5-5D696170AE9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roup 3">
            <a:extLst>
              <a:ext uri="{FF2B5EF4-FFF2-40B4-BE49-F238E27FC236}">
                <a16:creationId xmlns:a16="http://schemas.microsoft.com/office/drawing/2014/main" xmlns="" id="{FF3176B9-EA2E-E5D9-92CB-B513E45B2E9F}"/>
              </a:ext>
            </a:extLst>
          </p:cNvPr>
          <p:cNvGrpSpPr/>
          <p:nvPr/>
        </p:nvGrpSpPr>
        <p:grpSpPr>
          <a:xfrm>
            <a:off x="5359077" y="1200437"/>
            <a:ext cx="6213983" cy="9446106"/>
            <a:chOff x="5359078" y="1200436"/>
            <a:chExt cx="5812058" cy="9446105"/>
          </a:xfrm>
        </p:grpSpPr>
        <p:pic>
          <p:nvPicPr>
            <p:cNvPr id="6" name="图片 10245" descr="22">
              <a:extLst>
                <a:ext uri="{FF2B5EF4-FFF2-40B4-BE49-F238E27FC236}">
                  <a16:creationId xmlns:a16="http://schemas.microsoft.com/office/drawing/2014/main" xmlns="" id="{215BD796-DC35-F1CD-6C2E-E798AC3ED858}"/>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7" name="TextBox 6">
              <a:extLst>
                <a:ext uri="{FF2B5EF4-FFF2-40B4-BE49-F238E27FC236}">
                  <a16:creationId xmlns:a16="http://schemas.microsoft.com/office/drawing/2014/main" xmlns="" id="{778BA238-8527-F552-B31C-A61E92C83610}"/>
                </a:ext>
              </a:extLst>
            </p:cNvPr>
            <p:cNvSpPr txBox="1"/>
            <p:nvPr/>
          </p:nvSpPr>
          <p:spPr>
            <a:xfrm>
              <a:off x="5837953" y="2636721"/>
              <a:ext cx="5135353" cy="8009820"/>
            </a:xfrm>
            <a:prstGeom prst="rect">
              <a:avLst/>
            </a:prstGeom>
            <a:noFill/>
          </p:spPr>
          <p:txBody>
            <a:bodyPr wrap="square">
              <a:spAutoFit/>
            </a:bodyPr>
            <a:lstStyle/>
            <a:p>
              <a:pPr algn="just" defTabSz="1219170">
                <a:spcAft>
                  <a:spcPts val="1067"/>
                </a:spcAft>
                <a:buClr>
                  <a:srgbClr val="000000"/>
                </a:buClr>
              </a:pP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Chia lớp thành 2 nhóm. Các nhóm nêu đầy đủ tên tiếng Việt của các tổ chức</a:t>
              </a:r>
              <a:r>
                <a:rPr lang="en-US"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r>
                <a:rPr lang="vi-VN" sz="48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SG" sz="48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a:p>
              <a:pPr algn="just" defTabSz="1219170">
                <a:spcAft>
                  <a:spcPts val="1067"/>
                </a:spcAft>
                <a:buClr>
                  <a:srgbClr val="000000"/>
                </a:buClr>
                <a:defRPr/>
              </a:pPr>
              <a:endParaRPr lang="en-SG" sz="26533"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grpSp>
        <p:nvGrpSpPr>
          <p:cNvPr id="9" name="Group 8">
            <a:extLst>
              <a:ext uri="{FF2B5EF4-FFF2-40B4-BE49-F238E27FC236}">
                <a16:creationId xmlns:a16="http://schemas.microsoft.com/office/drawing/2014/main" xmlns="" id="{A5946111-3E83-3B11-FEE6-8F9679E44B1C}"/>
              </a:ext>
            </a:extLst>
          </p:cNvPr>
          <p:cNvGrpSpPr/>
          <p:nvPr/>
        </p:nvGrpSpPr>
        <p:grpSpPr>
          <a:xfrm>
            <a:off x="508270" y="1864457"/>
            <a:ext cx="4020357" cy="4993543"/>
            <a:chOff x="540068" y="1578248"/>
            <a:chExt cx="4020357" cy="4993543"/>
          </a:xfrm>
        </p:grpSpPr>
        <p:sp>
          <p:nvSpPr>
            <p:cNvPr id="10" name="Freeform 20">
              <a:extLst>
                <a:ext uri="{FF2B5EF4-FFF2-40B4-BE49-F238E27FC236}">
                  <a16:creationId xmlns:a16="http://schemas.microsoft.com/office/drawing/2014/main" xmlns="" id="{314B1271-92E2-2626-1894-4683DE4F9D78}"/>
                </a:ext>
              </a:extLst>
            </p:cNvPr>
            <p:cNvSpPr/>
            <p:nvPr/>
          </p:nvSpPr>
          <p:spPr>
            <a:xfrm>
              <a:off x="540068" y="1578248"/>
              <a:ext cx="3968959" cy="1816069"/>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nchor="t"/>
            <a:lstStyle/>
            <a:p>
              <a:pPr defTabSz="914377">
                <a:defRPr/>
              </a:pPr>
              <a:r>
                <a:rPr lang="en-US" sz="3733" b="1" dirty="0">
                  <a:solidFill>
                    <a:prstClr val="black"/>
                  </a:solidFill>
                  <a:latin typeface="Times New Roman" panose="02020603050405020304" pitchFamily="18" charset="0"/>
                  <a:cs typeface="Times New Roman" panose="02020603050405020304" pitchFamily="18" charset="0"/>
                  <a:sym typeface="Arial"/>
                </a:rPr>
                <a:t>AI NHANH HƠN</a:t>
              </a:r>
              <a:endParaRPr lang="en-SG" sz="3733" b="1" dirty="0">
                <a:solidFill>
                  <a:prstClr val="black"/>
                </a:solidFill>
                <a:latin typeface="Times New Roman" panose="02020603050405020304" pitchFamily="18" charset="0"/>
                <a:cs typeface="Times New Roman" panose="02020603050405020304" pitchFamily="18" charset="0"/>
                <a:sym typeface="Arial"/>
              </a:endParaRPr>
            </a:p>
          </p:txBody>
        </p:sp>
        <p:sp>
          <p:nvSpPr>
            <p:cNvPr id="11" name="Freeform 21">
              <a:extLst>
                <a:ext uri="{FF2B5EF4-FFF2-40B4-BE49-F238E27FC236}">
                  <a16:creationId xmlns:a16="http://schemas.microsoft.com/office/drawing/2014/main" xmlns="" id="{1C037C9C-5E82-CAB9-F112-CA9F11853C8F}"/>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 xmlns:asvg="http://schemas.microsoft.com/office/drawing/2016/SVG/main" r:embed="rId7"/>
                  </a:ext>
                </a:extLst>
              </a:blip>
              <a:stretch>
                <a:fillRect r="-69273" b="-52568"/>
              </a:stretch>
            </a:blipFill>
            <a:ln cap="sq">
              <a:noFill/>
              <a:prstDash val="solid"/>
              <a:miter/>
            </a:ln>
          </p:spPr>
          <p:txBody>
            <a:bodyPr/>
            <a:lstStyle/>
            <a:p>
              <a:pPr defTabSz="914377">
                <a:defRPr/>
              </a:pPr>
              <a:endParaRPr lang="en-SG">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22807632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FE6F2054-2D01-767F-DC82-F1B2F4785E7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1DED51-7426-03D3-F3F0-AB1AC987C09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AE38858-5037-CC28-D26F-622EBF15432A}"/>
              </a:ext>
            </a:extLst>
          </p:cNvPr>
          <p:cNvSpPr txBox="1"/>
          <p:nvPr/>
        </p:nvSpPr>
        <p:spPr>
          <a:xfrm>
            <a:off x="659759" y="354349"/>
            <a:ext cx="3831220" cy="3539430"/>
          </a:xfrm>
          <a:prstGeom prst="rect">
            <a:avLst/>
          </a:prstGeom>
          <a:noFill/>
        </p:spPr>
        <p:txBody>
          <a:bodyPr wrap="square">
            <a:spAutoFit/>
          </a:bodyPr>
          <a:lstStyle/>
          <a:p>
            <a:pPr algn="ctr"/>
            <a:r>
              <a:rPr lang="vi-VN" sz="2800" b="1" dirty="0">
                <a:solidFill>
                  <a:schemeClr val="bg1"/>
                </a:solidFill>
                <a:effectLst/>
                <a:latin typeface="+mj-lt"/>
                <a:ea typeface="Calibri" panose="020F0502020204030204" pitchFamily="34" charset="0"/>
                <a:cs typeface="Times New Roman" panose="02020603050405020304" pitchFamily="18" charset="0"/>
              </a:rPr>
              <a:t>Viết một đoạn văn (khoảng 5 – 7 dòng) trình bày hiểu biết của em về một tổ chức quốc tế mà Việt Nam tham gia, trong đoạn văn có sử dụng tên viết tắt </a:t>
            </a:r>
            <a:endParaRPr lang="en-US" sz="2800" b="1" dirty="0">
              <a:solidFill>
                <a:schemeClr val="bg1"/>
              </a:solidFill>
              <a:effectLst/>
              <a:latin typeface="+mj-lt"/>
              <a:ea typeface="Calibri" panose="020F0502020204030204" pitchFamily="34" charset="0"/>
              <a:cs typeface="Times New Roman" panose="02020603050405020304" pitchFamily="18" charset="0"/>
            </a:endParaRPr>
          </a:p>
          <a:p>
            <a:pPr algn="ctr"/>
            <a:r>
              <a:rPr lang="vi-VN" sz="2800" b="1" dirty="0">
                <a:solidFill>
                  <a:schemeClr val="bg1"/>
                </a:solidFill>
                <a:effectLst/>
                <a:latin typeface="+mj-lt"/>
                <a:ea typeface="Calibri" panose="020F0502020204030204" pitchFamily="34" charset="0"/>
                <a:cs typeface="Times New Roman" panose="02020603050405020304" pitchFamily="18" charset="0"/>
              </a:rPr>
              <a:t>của tổ chức đó</a:t>
            </a:r>
            <a:endParaRPr lang="en-SG" sz="2800" b="1" dirty="0">
              <a:solidFill>
                <a:schemeClr val="bg1"/>
              </a:solidFill>
              <a:latin typeface="+mj-lt"/>
            </a:endParaRPr>
          </a:p>
        </p:txBody>
      </p:sp>
      <p:sp>
        <p:nvSpPr>
          <p:cNvPr id="6" name="TextBox 5">
            <a:extLst>
              <a:ext uri="{FF2B5EF4-FFF2-40B4-BE49-F238E27FC236}">
                <a16:creationId xmlns:a16="http://schemas.microsoft.com/office/drawing/2014/main" xmlns="" id="{0E6FE195-A996-0D47-98F6-3572FF5AB807}"/>
              </a:ext>
            </a:extLst>
          </p:cNvPr>
          <p:cNvSpPr txBox="1"/>
          <p:nvPr/>
        </p:nvSpPr>
        <p:spPr>
          <a:xfrm>
            <a:off x="4863221" y="354349"/>
            <a:ext cx="7116576" cy="664906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a:t>
            </a:r>
          </a:p>
          <a:p>
            <a:pPr algn="ctr">
              <a:lnSpc>
                <a:spcPct val="150000"/>
              </a:lnSpc>
              <a:defRPr/>
            </a:pPr>
            <a:r>
              <a:rPr lang="en-US" sz="3200" dirty="0">
                <a:solidFill>
                  <a:srgbClr val="27373A"/>
                </a:solidFill>
                <a:latin typeface="Times New Roman" panose="02020603050405020304" pitchFamily="18" charset="0"/>
              </a:rPr>
              <a:t>………………………………………..</a:t>
            </a:r>
            <a:endParaRPr lang="en-SG" sz="3200" dirty="0">
              <a:solidFill>
                <a:srgbClr val="27373A"/>
              </a:solidFill>
              <a:latin typeface="Arial"/>
            </a:endParaRPr>
          </a:p>
          <a:p>
            <a:pPr algn="ctr">
              <a:lnSpc>
                <a:spcPct val="150000"/>
              </a:lnSpc>
              <a:defRPr/>
            </a:pPr>
            <a:r>
              <a:rPr lang="en-US" sz="3200" dirty="0">
                <a:solidFill>
                  <a:srgbClr val="27373A"/>
                </a:solidFill>
                <a:latin typeface="Times New Roman" panose="02020603050405020304" pitchFamily="18" charset="0"/>
              </a:rPr>
              <a:t>………………………………………..</a:t>
            </a:r>
            <a:endParaRPr kumimoji="0" lang="en-SG" sz="3200" b="0" i="0" u="none" strike="noStrike" kern="1200" cap="none" spc="0" normalizeH="0" baseline="0" noProof="0" dirty="0">
              <a:ln>
                <a:noFill/>
              </a:ln>
              <a:solidFill>
                <a:srgbClr val="27373A"/>
              </a:solidFill>
              <a:effectLst/>
              <a:uLnTx/>
              <a:uFillTx/>
              <a:latin typeface="Arial"/>
              <a:ea typeface="+mn-ea"/>
              <a:cs typeface="+mn-cs"/>
            </a:endParaRPr>
          </a:p>
          <a:p>
            <a:pPr algn="ctr">
              <a:lnSpc>
                <a:spcPct val="150000"/>
              </a:lnSpc>
              <a:defRPr/>
            </a:pPr>
            <a:r>
              <a:rPr lang="en-US" sz="3200" dirty="0">
                <a:solidFill>
                  <a:srgbClr val="27373A"/>
                </a:solidFill>
                <a:latin typeface="Times New Roman" panose="02020603050405020304" pitchFamily="18" charset="0"/>
              </a:rPr>
              <a:t>………………………………………..</a:t>
            </a:r>
            <a:endParaRPr kumimoji="0" lang="en-SG" sz="3200" b="0" i="0" u="none" strike="noStrike" kern="1200" cap="none" spc="0" normalizeH="0" baseline="0" noProof="0" dirty="0">
              <a:ln>
                <a:noFill/>
              </a:ln>
              <a:solidFill>
                <a:srgbClr val="27373A"/>
              </a:solidFill>
              <a:effectLst/>
              <a:uLnTx/>
              <a:uFillTx/>
              <a:latin typeface="Arial"/>
              <a:ea typeface="+mn-ea"/>
              <a:cs typeface="+mn-cs"/>
            </a:endParaRPr>
          </a:p>
          <a:p>
            <a:pPr algn="ctr">
              <a:lnSpc>
                <a:spcPct val="150000"/>
              </a:lnSpc>
              <a:defRPr/>
            </a:pPr>
            <a:r>
              <a:rPr lang="en-US" sz="3200" dirty="0">
                <a:solidFill>
                  <a:srgbClr val="27373A"/>
                </a:solidFill>
                <a:latin typeface="Times New Roman" panose="02020603050405020304" pitchFamily="18" charset="0"/>
              </a:rPr>
              <a:t>………………………………………. ………………………………………..</a:t>
            </a:r>
            <a:endParaRPr lang="en-SG" sz="3200" dirty="0">
              <a:solidFill>
                <a:srgbClr val="27373A"/>
              </a:solidFill>
              <a:latin typeface="Arial"/>
            </a:endParaRPr>
          </a:p>
          <a:p>
            <a:pPr algn="ctr">
              <a:lnSpc>
                <a:spcPct val="150000"/>
              </a:lnSpc>
              <a:defRPr/>
            </a:pPr>
            <a:r>
              <a:rPr lang="en-US" sz="3200" dirty="0">
                <a:solidFill>
                  <a:srgbClr val="27373A"/>
                </a:solidFill>
                <a:latin typeface="Times New Roman" panose="02020603050405020304" pitchFamily="18" charset="0"/>
              </a:rPr>
              <a:t>………………………………………..</a:t>
            </a:r>
            <a:endParaRPr lang="en-SG" sz="3200" dirty="0">
              <a:solidFill>
                <a:srgbClr val="27373A"/>
              </a:solidFill>
              <a:latin typeface="Arial"/>
            </a:endParaRPr>
          </a:p>
          <a:p>
            <a:pPr algn="ctr">
              <a:lnSpc>
                <a:spcPct val="150000"/>
              </a:lnSpc>
              <a:defRPr/>
            </a:pPr>
            <a:r>
              <a:rPr lang="en-US" sz="3200" dirty="0">
                <a:solidFill>
                  <a:srgbClr val="27373A"/>
                </a:solidFill>
                <a:latin typeface="Times New Roman" panose="02020603050405020304" pitchFamily="18" charset="0"/>
              </a:rPr>
              <a:t>………………………………………...</a:t>
            </a:r>
            <a:endParaRPr lang="en-SG" sz="3200" dirty="0">
              <a:solidFill>
                <a:srgbClr val="27373A"/>
              </a:solidFill>
              <a:latin typeface="Arial"/>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SG" sz="3200" b="0" i="0" u="none" strike="noStrike" kern="1200" cap="none" spc="0" normalizeH="0" baseline="0" noProof="0" dirty="0">
              <a:ln>
                <a:noFill/>
              </a:ln>
              <a:solidFill>
                <a:srgbClr val="27373A"/>
              </a:solidFill>
              <a:effectLst/>
              <a:uLnTx/>
              <a:uFillTx/>
              <a:latin typeface="Arial"/>
              <a:ea typeface="+mn-ea"/>
              <a:cs typeface="+mn-cs"/>
            </a:endParaRPr>
          </a:p>
        </p:txBody>
      </p:sp>
    </p:spTree>
    <p:extLst>
      <p:ext uri="{BB962C8B-B14F-4D97-AF65-F5344CB8AC3E}">
        <p14:creationId xmlns:p14="http://schemas.microsoft.com/office/powerpoint/2010/main" val="2026216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grpSp>
        <p:nvGrpSpPr>
          <p:cNvPr id="23" name="Group 23"/>
          <p:cNvGrpSpPr/>
          <p:nvPr/>
        </p:nvGrpSpPr>
        <p:grpSpPr>
          <a:xfrm>
            <a:off x="1394742" y="-47327"/>
            <a:ext cx="9565105" cy="1162395"/>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defTabSz="609599">
                <a:defRPr/>
              </a:pPr>
              <a:endParaRPr lang="en-SG" sz="1200" dirty="0">
                <a:solidFill>
                  <a:prstClr val="black"/>
                </a:solidFill>
                <a:latin typeface="Calibri"/>
                <a:cs typeface="Arial"/>
                <a:sym typeface="Arial"/>
              </a:endParaRPr>
            </a:p>
          </p:txBody>
        </p:sp>
        <p:sp>
          <p:nvSpPr>
            <p:cNvPr id="25" name="TextBox 25"/>
            <p:cNvSpPr txBox="1"/>
            <p:nvPr/>
          </p:nvSpPr>
          <p:spPr>
            <a:xfrm>
              <a:off x="0" y="-38100"/>
              <a:ext cx="1837740" cy="331358"/>
            </a:xfrm>
            <a:prstGeom prst="rect">
              <a:avLst/>
            </a:prstGeom>
          </p:spPr>
          <p:txBody>
            <a:bodyPr lIns="33867" tIns="33867" rIns="33867" bIns="33867" rtlCol="0" anchor="ctr"/>
            <a:lstStyle/>
            <a:p>
              <a:pPr algn="ctr" defTabSz="609599">
                <a:lnSpc>
                  <a:spcPts val="1773"/>
                </a:lnSpc>
                <a:defRPr/>
              </a:pPr>
              <a:endParaRPr sz="1200">
                <a:solidFill>
                  <a:prstClr val="black"/>
                </a:solidFill>
                <a:latin typeface="Calibri"/>
                <a:cs typeface="Arial"/>
                <a:sym typeface="Arial"/>
              </a:endParaRPr>
            </a:p>
          </p:txBody>
        </p:sp>
      </p:grpSp>
      <p:sp>
        <p:nvSpPr>
          <p:cNvPr id="26" name="Freeform 26"/>
          <p:cNvSpPr/>
          <p:nvPr/>
        </p:nvSpPr>
        <p:spPr>
          <a:xfrm rot="-3085816">
            <a:off x="299208" y="83239"/>
            <a:ext cx="807229" cy="865779"/>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599">
              <a:defRPr/>
            </a:pPr>
            <a:endParaRPr lang="en-SG" sz="1200">
              <a:solidFill>
                <a:prstClr val="black"/>
              </a:solidFill>
              <a:latin typeface="Calibri"/>
              <a:cs typeface="Arial"/>
              <a:sym typeface="Arial"/>
            </a:endParaRPr>
          </a:p>
        </p:txBody>
      </p:sp>
      <p:sp>
        <p:nvSpPr>
          <p:cNvPr id="31" name="TextBox 30">
            <a:extLst>
              <a:ext uri="{FF2B5EF4-FFF2-40B4-BE49-F238E27FC236}">
                <a16:creationId xmlns:a16="http://schemas.microsoft.com/office/drawing/2014/main" xmlns="" id="{8A956377-AC85-42B8-F4A0-B7A15A3C955B}"/>
              </a:ext>
            </a:extLst>
          </p:cNvPr>
          <p:cNvSpPr txBox="1"/>
          <p:nvPr/>
        </p:nvSpPr>
        <p:spPr>
          <a:xfrm>
            <a:off x="1540455" y="67051"/>
            <a:ext cx="9734788" cy="1077218"/>
          </a:xfrm>
          <a:prstGeom prst="rect">
            <a:avLst/>
          </a:prstGeom>
          <a:noFill/>
        </p:spPr>
        <p:txBody>
          <a:bodyPr wrap="square">
            <a:spAutoFit/>
          </a:bodyPr>
          <a:lstStyle/>
          <a:p>
            <a:pPr algn="ctr" defTabSz="914354">
              <a:spcAft>
                <a:spcPts val="800"/>
              </a:spcAft>
              <a:defRPr/>
            </a:pPr>
            <a:r>
              <a:rPr lang="vi-VN" sz="3200" b="1" kern="0" dirty="0">
                <a:solidFill>
                  <a:prstClr val="white"/>
                </a:solidFill>
                <a:latin typeface="Times New Roman" panose="02020603050405020304" pitchFamily="18" charset="0"/>
                <a:ea typeface="Calibri" panose="020F0502020204030204" pitchFamily="34" charset="0"/>
                <a:cs typeface="Arial"/>
                <a:sym typeface="Arial"/>
              </a:rPr>
              <a:t>Các nhóm nêu đầy đủ tên tiếng Việt của các tổ chức sau đây: </a:t>
            </a:r>
            <a:endParaRPr lang="en-SG" sz="5867" b="1"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3" name="Google Shape;1888;p60">
            <a:extLst>
              <a:ext uri="{FF2B5EF4-FFF2-40B4-BE49-F238E27FC236}">
                <a16:creationId xmlns:a16="http://schemas.microsoft.com/office/drawing/2014/main" xmlns="" id="{14C0AB64-4F61-BF51-C8B5-C718DF5CB275}"/>
              </a:ext>
            </a:extLst>
          </p:cNvPr>
          <p:cNvGrpSpPr/>
          <p:nvPr/>
        </p:nvGrpSpPr>
        <p:grpSpPr>
          <a:xfrm rot="10800000">
            <a:off x="11497139" y="112140"/>
            <a:ext cx="520380" cy="777304"/>
            <a:chOff x="6316225" y="3717575"/>
            <a:chExt cx="251400" cy="421100"/>
          </a:xfrm>
        </p:grpSpPr>
        <p:sp>
          <p:nvSpPr>
            <p:cNvPr id="34" name="Google Shape;1889;p60">
              <a:extLst>
                <a:ext uri="{FF2B5EF4-FFF2-40B4-BE49-F238E27FC236}">
                  <a16:creationId xmlns:a16="http://schemas.microsoft.com/office/drawing/2014/main" xmlns="" id="{F9936E7A-B68C-B788-A2A9-ADD99AFA48E9}"/>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5" name="Google Shape;1890;p60">
              <a:extLst>
                <a:ext uri="{FF2B5EF4-FFF2-40B4-BE49-F238E27FC236}">
                  <a16:creationId xmlns:a16="http://schemas.microsoft.com/office/drawing/2014/main" xmlns="" id="{459DD0B3-60BB-6C96-EB8B-7F49914335A4}"/>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6" name="Google Shape;1891;p60">
              <a:extLst>
                <a:ext uri="{FF2B5EF4-FFF2-40B4-BE49-F238E27FC236}">
                  <a16:creationId xmlns:a16="http://schemas.microsoft.com/office/drawing/2014/main" xmlns="" id="{E99E1944-2F81-B786-A13D-55E40DFCF7EF}"/>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7" name="Google Shape;1892;p60">
              <a:extLst>
                <a:ext uri="{FF2B5EF4-FFF2-40B4-BE49-F238E27FC236}">
                  <a16:creationId xmlns:a16="http://schemas.microsoft.com/office/drawing/2014/main" xmlns="" id="{745F80AE-E8B2-AA8E-0CDA-E40895EF7BAE}"/>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8" name="Google Shape;1893;p60">
              <a:extLst>
                <a:ext uri="{FF2B5EF4-FFF2-40B4-BE49-F238E27FC236}">
                  <a16:creationId xmlns:a16="http://schemas.microsoft.com/office/drawing/2014/main" xmlns="" id="{D73295E2-48A9-3CCF-B352-A0C10EDC4F7C}"/>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9" name="Google Shape;1894;p60">
              <a:extLst>
                <a:ext uri="{FF2B5EF4-FFF2-40B4-BE49-F238E27FC236}">
                  <a16:creationId xmlns:a16="http://schemas.microsoft.com/office/drawing/2014/main" xmlns="" id="{675EE455-4632-CE82-ADD7-99A91CFBDFC5}"/>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40" name="Google Shape;1895;p60">
              <a:extLst>
                <a:ext uri="{FF2B5EF4-FFF2-40B4-BE49-F238E27FC236}">
                  <a16:creationId xmlns:a16="http://schemas.microsoft.com/office/drawing/2014/main" xmlns="" id="{D35B596C-F88C-95DE-99D3-1EC32C41E7A8}"/>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41" name="Google Shape;1896;p60">
              <a:extLst>
                <a:ext uri="{FF2B5EF4-FFF2-40B4-BE49-F238E27FC236}">
                  <a16:creationId xmlns:a16="http://schemas.microsoft.com/office/drawing/2014/main" xmlns="" id="{3FF6E6EB-2260-922A-15F0-BE17C6A3A65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grpSp>
      <p:graphicFrame>
        <p:nvGraphicFramePr>
          <p:cNvPr id="13" name="Table 12">
            <a:extLst>
              <a:ext uri="{FF2B5EF4-FFF2-40B4-BE49-F238E27FC236}">
                <a16:creationId xmlns:a16="http://schemas.microsoft.com/office/drawing/2014/main" xmlns="" id="{23378897-13AD-4749-980F-820430626734}"/>
              </a:ext>
            </a:extLst>
          </p:cNvPr>
          <p:cNvGraphicFramePr>
            <a:graphicFrameLocks noGrp="1"/>
          </p:cNvGraphicFramePr>
          <p:nvPr/>
        </p:nvGraphicFramePr>
        <p:xfrm>
          <a:off x="237660" y="1315124"/>
          <a:ext cx="11659957" cy="5276923"/>
        </p:xfrm>
        <a:graphic>
          <a:graphicData uri="http://schemas.openxmlformats.org/drawingml/2006/table">
            <a:tbl>
              <a:tblPr firstRow="1" firstCol="1" bandRow="1">
                <a:tableStyleId>{10A1B5D5-9B99-4C35-A422-299274C87663}</a:tableStyleId>
              </a:tblPr>
              <a:tblGrid>
                <a:gridCol w="3855368">
                  <a:extLst>
                    <a:ext uri="{9D8B030D-6E8A-4147-A177-3AD203B41FA5}">
                      <a16:colId xmlns:a16="http://schemas.microsoft.com/office/drawing/2014/main" xmlns="" val="712071648"/>
                    </a:ext>
                  </a:extLst>
                </a:gridCol>
                <a:gridCol w="7804589">
                  <a:extLst>
                    <a:ext uri="{9D8B030D-6E8A-4147-A177-3AD203B41FA5}">
                      <a16:colId xmlns:a16="http://schemas.microsoft.com/office/drawing/2014/main" xmlns="" val="3392581289"/>
                    </a:ext>
                  </a:extLst>
                </a:gridCol>
              </a:tblGrid>
              <a:tr h="752604">
                <a:tc>
                  <a:txBody>
                    <a:bodyPr/>
                    <a:lstStyle/>
                    <a:p>
                      <a:pPr algn="ctr">
                        <a:lnSpc>
                          <a:spcPct val="100000"/>
                        </a:lnSpc>
                        <a:spcAft>
                          <a:spcPts val="800"/>
                        </a:spcAft>
                      </a:pPr>
                      <a:r>
                        <a:rPr lang="vi-VN" sz="3700" dirty="0">
                          <a:solidFill>
                            <a:schemeClr val="tx1"/>
                          </a:solidFill>
                          <a:effectLst/>
                          <a:latin typeface="+mj-lt"/>
                        </a:rPr>
                        <a:t>Tên viết tắt</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3700" dirty="0">
                          <a:solidFill>
                            <a:schemeClr val="tx1"/>
                          </a:solidFill>
                          <a:effectLst/>
                          <a:latin typeface="+mj-lt"/>
                        </a:rPr>
                        <a:t>Tên đầy đủ tiếng Việt</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627488081"/>
                  </a:ext>
                </a:extLst>
              </a:tr>
              <a:tr h="752604">
                <a:tc>
                  <a:txBody>
                    <a:bodyPr/>
                    <a:lstStyle/>
                    <a:p>
                      <a:pPr algn="ctr">
                        <a:lnSpc>
                          <a:spcPct val="100000"/>
                        </a:lnSpc>
                        <a:spcAft>
                          <a:spcPts val="800"/>
                        </a:spcAft>
                      </a:pPr>
                      <a:r>
                        <a:rPr lang="vi-VN" sz="3700" dirty="0">
                          <a:solidFill>
                            <a:schemeClr val="tx1"/>
                          </a:solidFill>
                          <a:effectLst/>
                          <a:latin typeface="+mj-lt"/>
                        </a:rPr>
                        <a:t>AFC</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4391032"/>
                  </a:ext>
                </a:extLst>
              </a:tr>
              <a:tr h="1505208">
                <a:tc>
                  <a:txBody>
                    <a:bodyPr/>
                    <a:lstStyle/>
                    <a:p>
                      <a:pPr algn="ctr">
                        <a:lnSpc>
                          <a:spcPct val="100000"/>
                        </a:lnSpc>
                        <a:spcAft>
                          <a:spcPts val="800"/>
                        </a:spcAft>
                      </a:pPr>
                      <a:r>
                        <a:rPr lang="vi-VN" sz="3700" dirty="0">
                          <a:solidFill>
                            <a:schemeClr val="tx1"/>
                          </a:solidFill>
                          <a:effectLst/>
                          <a:latin typeface="+mj-lt"/>
                        </a:rPr>
                        <a:t>UNESCO</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491225"/>
                  </a:ext>
                </a:extLst>
              </a:tr>
              <a:tr h="761299">
                <a:tc>
                  <a:txBody>
                    <a:bodyPr/>
                    <a:lstStyle/>
                    <a:p>
                      <a:pPr algn="ctr">
                        <a:lnSpc>
                          <a:spcPct val="100000"/>
                        </a:lnSpc>
                        <a:spcAft>
                          <a:spcPts val="800"/>
                        </a:spcAft>
                      </a:pPr>
                      <a:r>
                        <a:rPr lang="en-US" sz="3700" dirty="0">
                          <a:solidFill>
                            <a:schemeClr val="tx1"/>
                          </a:solidFill>
                          <a:effectLst/>
                          <a:latin typeface="Times New Roman" panose="02020603050405020304" pitchFamily="18" charset="0"/>
                          <a:cs typeface="Times New Roman" panose="02020603050405020304" pitchFamily="18" charset="0"/>
                        </a:rPr>
                        <a:t>FIFA</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lang="en-SG" sz="3700" kern="1200" dirty="0">
                        <a:solidFill>
                          <a:schemeClr val="tx1"/>
                        </a:solidFill>
                        <a:effectLst/>
                        <a:latin typeface="+mj-lt"/>
                        <a:ea typeface="Calibri" panose="020F0502020204030204" pitchFamily="34" charset="0"/>
                        <a:cs typeface="Times New Roman" panose="02020603050405020304" pitchFamily="18" charset="0"/>
                      </a:endParaRPr>
                    </a:p>
                  </a:txBody>
                  <a:tcPr marL="6572" marR="6572" marT="3287" marB="3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8559675"/>
                  </a:ext>
                </a:extLst>
              </a:tr>
              <a:tr h="752604">
                <a:tc>
                  <a:txBody>
                    <a:bodyPr/>
                    <a:lstStyle/>
                    <a:p>
                      <a:pPr algn="ctr">
                        <a:lnSpc>
                          <a:spcPct val="100000"/>
                        </a:lnSpc>
                        <a:spcAft>
                          <a:spcPts val="800"/>
                        </a:spcAft>
                      </a:pPr>
                      <a:r>
                        <a:rPr lang="vi-VN" sz="3700" dirty="0">
                          <a:solidFill>
                            <a:schemeClr val="tx1"/>
                          </a:solidFill>
                          <a:effectLst/>
                          <a:latin typeface="Times New Roman" panose="02020603050405020304" pitchFamily="18" charset="0"/>
                          <a:cs typeface="Times New Roman" panose="02020603050405020304" pitchFamily="18" charset="0"/>
                        </a:rPr>
                        <a:t>FBI   </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775655"/>
                  </a:ext>
                </a:extLst>
              </a:tr>
              <a:tr h="752604">
                <a:tc>
                  <a:txBody>
                    <a:bodyPr/>
                    <a:lstStyle/>
                    <a:p>
                      <a:pPr algn="ctr">
                        <a:lnSpc>
                          <a:spcPct val="100000"/>
                        </a:lnSpc>
                        <a:spcAft>
                          <a:spcPts val="800"/>
                        </a:spcAft>
                      </a:pPr>
                      <a:r>
                        <a:rPr lang="en-US" sz="3700" dirty="0">
                          <a:solidFill>
                            <a:schemeClr val="tx1"/>
                          </a:solidFill>
                          <a:effectLst/>
                          <a:latin typeface="Times New Roman" panose="02020603050405020304" pitchFamily="18" charset="0"/>
                          <a:cs typeface="Times New Roman" panose="02020603050405020304" pitchFamily="18" charset="0"/>
                        </a:rPr>
                        <a:t>    </a:t>
                      </a:r>
                      <a:r>
                        <a:rPr lang="vi-VN" sz="3700" dirty="0">
                          <a:solidFill>
                            <a:schemeClr val="tx1"/>
                          </a:solidFill>
                          <a:effectLst/>
                          <a:latin typeface="Times New Roman" panose="02020603050405020304" pitchFamily="18" charset="0"/>
                          <a:cs typeface="Times New Roman" panose="02020603050405020304" pitchFamily="18" charset="0"/>
                        </a:rPr>
                        <a:t>UN        </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71634809"/>
                  </a:ext>
                </a:extLst>
              </a:tr>
            </a:tbl>
          </a:graphicData>
        </a:graphic>
      </p:graphicFrame>
    </p:spTree>
    <p:extLst>
      <p:ext uri="{BB962C8B-B14F-4D97-AF65-F5344CB8AC3E}">
        <p14:creationId xmlns:p14="http://schemas.microsoft.com/office/powerpoint/2010/main" val="389688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599">
              <a:defRPr/>
            </a:pPr>
            <a:endParaRPr lang="en-SG" sz="1200">
              <a:solidFill>
                <a:prstClr val="black"/>
              </a:solidFill>
              <a:latin typeface="Calibri"/>
              <a:cs typeface="Arial"/>
              <a:sym typeface="Arial"/>
            </a:endParaRPr>
          </a:p>
        </p:txBody>
      </p:sp>
      <p:grpSp>
        <p:nvGrpSpPr>
          <p:cNvPr id="23" name="Group 23"/>
          <p:cNvGrpSpPr/>
          <p:nvPr/>
        </p:nvGrpSpPr>
        <p:grpSpPr>
          <a:xfrm>
            <a:off x="1394742" y="-47327"/>
            <a:ext cx="9565105" cy="1162395"/>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defTabSz="609599">
                <a:defRPr/>
              </a:pPr>
              <a:endParaRPr lang="en-SG" sz="1200" dirty="0">
                <a:solidFill>
                  <a:prstClr val="black"/>
                </a:solidFill>
                <a:latin typeface="Calibri"/>
                <a:cs typeface="Arial"/>
                <a:sym typeface="Arial"/>
              </a:endParaRPr>
            </a:p>
          </p:txBody>
        </p:sp>
        <p:sp>
          <p:nvSpPr>
            <p:cNvPr id="25" name="TextBox 25"/>
            <p:cNvSpPr txBox="1"/>
            <p:nvPr/>
          </p:nvSpPr>
          <p:spPr>
            <a:xfrm>
              <a:off x="0" y="-38100"/>
              <a:ext cx="1837740" cy="331358"/>
            </a:xfrm>
            <a:prstGeom prst="rect">
              <a:avLst/>
            </a:prstGeom>
          </p:spPr>
          <p:txBody>
            <a:bodyPr lIns="33867" tIns="33867" rIns="33867" bIns="33867" rtlCol="0" anchor="ctr"/>
            <a:lstStyle/>
            <a:p>
              <a:pPr algn="ctr" defTabSz="609599">
                <a:lnSpc>
                  <a:spcPts val="1773"/>
                </a:lnSpc>
                <a:defRPr/>
              </a:pPr>
              <a:endParaRPr sz="1200">
                <a:solidFill>
                  <a:prstClr val="black"/>
                </a:solidFill>
                <a:latin typeface="Calibri"/>
                <a:cs typeface="Arial"/>
                <a:sym typeface="Arial"/>
              </a:endParaRPr>
            </a:p>
          </p:txBody>
        </p:sp>
      </p:grpSp>
      <p:sp>
        <p:nvSpPr>
          <p:cNvPr id="26" name="Freeform 26"/>
          <p:cNvSpPr/>
          <p:nvPr/>
        </p:nvSpPr>
        <p:spPr>
          <a:xfrm rot="-3085816">
            <a:off x="299208" y="83239"/>
            <a:ext cx="807229" cy="865779"/>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599">
              <a:defRPr/>
            </a:pPr>
            <a:endParaRPr lang="en-SG" sz="1200">
              <a:solidFill>
                <a:prstClr val="black"/>
              </a:solidFill>
              <a:latin typeface="Calibri"/>
              <a:cs typeface="Arial"/>
              <a:sym typeface="Arial"/>
            </a:endParaRPr>
          </a:p>
        </p:txBody>
      </p:sp>
      <p:sp>
        <p:nvSpPr>
          <p:cNvPr id="31" name="TextBox 30">
            <a:extLst>
              <a:ext uri="{FF2B5EF4-FFF2-40B4-BE49-F238E27FC236}">
                <a16:creationId xmlns:a16="http://schemas.microsoft.com/office/drawing/2014/main" xmlns="" id="{8A956377-AC85-42B8-F4A0-B7A15A3C955B}"/>
              </a:ext>
            </a:extLst>
          </p:cNvPr>
          <p:cNvSpPr txBox="1"/>
          <p:nvPr/>
        </p:nvSpPr>
        <p:spPr>
          <a:xfrm>
            <a:off x="1540455" y="67051"/>
            <a:ext cx="9734788" cy="1077218"/>
          </a:xfrm>
          <a:prstGeom prst="rect">
            <a:avLst/>
          </a:prstGeom>
          <a:noFill/>
        </p:spPr>
        <p:txBody>
          <a:bodyPr wrap="square">
            <a:spAutoFit/>
          </a:bodyPr>
          <a:lstStyle/>
          <a:p>
            <a:pPr algn="ctr" defTabSz="914354">
              <a:spcAft>
                <a:spcPts val="800"/>
              </a:spcAft>
              <a:defRPr/>
            </a:pPr>
            <a:r>
              <a:rPr lang="vi-VN" sz="3200" b="1" kern="0" dirty="0">
                <a:solidFill>
                  <a:prstClr val="white"/>
                </a:solidFill>
                <a:latin typeface="Times New Roman" panose="02020603050405020304" pitchFamily="18" charset="0"/>
                <a:ea typeface="Calibri" panose="020F0502020204030204" pitchFamily="34" charset="0"/>
                <a:cs typeface="Arial"/>
                <a:sym typeface="Arial"/>
              </a:rPr>
              <a:t>Các nhóm nêu đầy đủ tên tiếng Việt của các tổ chức sau đây: </a:t>
            </a:r>
            <a:endParaRPr lang="en-SG" sz="5867" b="1"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3" name="Google Shape;1888;p60">
            <a:extLst>
              <a:ext uri="{FF2B5EF4-FFF2-40B4-BE49-F238E27FC236}">
                <a16:creationId xmlns:a16="http://schemas.microsoft.com/office/drawing/2014/main" xmlns="" id="{14C0AB64-4F61-BF51-C8B5-C718DF5CB275}"/>
              </a:ext>
            </a:extLst>
          </p:cNvPr>
          <p:cNvGrpSpPr/>
          <p:nvPr/>
        </p:nvGrpSpPr>
        <p:grpSpPr>
          <a:xfrm rot="10800000">
            <a:off x="11497139" y="112140"/>
            <a:ext cx="520380" cy="777304"/>
            <a:chOff x="6316225" y="3717575"/>
            <a:chExt cx="251400" cy="421100"/>
          </a:xfrm>
        </p:grpSpPr>
        <p:sp>
          <p:nvSpPr>
            <p:cNvPr id="34" name="Google Shape;1889;p60">
              <a:extLst>
                <a:ext uri="{FF2B5EF4-FFF2-40B4-BE49-F238E27FC236}">
                  <a16:creationId xmlns:a16="http://schemas.microsoft.com/office/drawing/2014/main" xmlns="" id="{F9936E7A-B68C-B788-A2A9-ADD99AFA48E9}"/>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5" name="Google Shape;1890;p60">
              <a:extLst>
                <a:ext uri="{FF2B5EF4-FFF2-40B4-BE49-F238E27FC236}">
                  <a16:creationId xmlns:a16="http://schemas.microsoft.com/office/drawing/2014/main" xmlns="" id="{459DD0B3-60BB-6C96-EB8B-7F49914335A4}"/>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6" name="Google Shape;1891;p60">
              <a:extLst>
                <a:ext uri="{FF2B5EF4-FFF2-40B4-BE49-F238E27FC236}">
                  <a16:creationId xmlns:a16="http://schemas.microsoft.com/office/drawing/2014/main" xmlns="" id="{E99E1944-2F81-B786-A13D-55E40DFCF7EF}"/>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7" name="Google Shape;1892;p60">
              <a:extLst>
                <a:ext uri="{FF2B5EF4-FFF2-40B4-BE49-F238E27FC236}">
                  <a16:creationId xmlns:a16="http://schemas.microsoft.com/office/drawing/2014/main" xmlns="" id="{745F80AE-E8B2-AA8E-0CDA-E40895EF7BAE}"/>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8" name="Google Shape;1893;p60">
              <a:extLst>
                <a:ext uri="{FF2B5EF4-FFF2-40B4-BE49-F238E27FC236}">
                  <a16:creationId xmlns:a16="http://schemas.microsoft.com/office/drawing/2014/main" xmlns="" id="{D73295E2-48A9-3CCF-B352-A0C10EDC4F7C}"/>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9" name="Google Shape;1894;p60">
              <a:extLst>
                <a:ext uri="{FF2B5EF4-FFF2-40B4-BE49-F238E27FC236}">
                  <a16:creationId xmlns:a16="http://schemas.microsoft.com/office/drawing/2014/main" xmlns="" id="{675EE455-4632-CE82-ADD7-99A91CFBDFC5}"/>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40" name="Google Shape;1895;p60">
              <a:extLst>
                <a:ext uri="{FF2B5EF4-FFF2-40B4-BE49-F238E27FC236}">
                  <a16:creationId xmlns:a16="http://schemas.microsoft.com/office/drawing/2014/main" xmlns="" id="{D35B596C-F88C-95DE-99D3-1EC32C41E7A8}"/>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41" name="Google Shape;1896;p60">
              <a:extLst>
                <a:ext uri="{FF2B5EF4-FFF2-40B4-BE49-F238E27FC236}">
                  <a16:creationId xmlns:a16="http://schemas.microsoft.com/office/drawing/2014/main" xmlns="" id="{3FF6E6EB-2260-922A-15F0-BE17C6A3A65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grpSp>
      <p:graphicFrame>
        <p:nvGraphicFramePr>
          <p:cNvPr id="13" name="Table 12">
            <a:extLst>
              <a:ext uri="{FF2B5EF4-FFF2-40B4-BE49-F238E27FC236}">
                <a16:creationId xmlns:a16="http://schemas.microsoft.com/office/drawing/2014/main" xmlns="" id="{23378897-13AD-4749-980F-820430626734}"/>
              </a:ext>
            </a:extLst>
          </p:cNvPr>
          <p:cNvGraphicFramePr>
            <a:graphicFrameLocks noGrp="1"/>
          </p:cNvGraphicFramePr>
          <p:nvPr/>
        </p:nvGraphicFramePr>
        <p:xfrm>
          <a:off x="237660" y="1315124"/>
          <a:ext cx="11659957" cy="5276923"/>
        </p:xfrm>
        <a:graphic>
          <a:graphicData uri="http://schemas.openxmlformats.org/drawingml/2006/table">
            <a:tbl>
              <a:tblPr firstRow="1" firstCol="1" bandRow="1">
                <a:tableStyleId>{10A1B5D5-9B99-4C35-A422-299274C87663}</a:tableStyleId>
              </a:tblPr>
              <a:tblGrid>
                <a:gridCol w="3855368">
                  <a:extLst>
                    <a:ext uri="{9D8B030D-6E8A-4147-A177-3AD203B41FA5}">
                      <a16:colId xmlns:a16="http://schemas.microsoft.com/office/drawing/2014/main" xmlns="" val="712071648"/>
                    </a:ext>
                  </a:extLst>
                </a:gridCol>
                <a:gridCol w="7804589">
                  <a:extLst>
                    <a:ext uri="{9D8B030D-6E8A-4147-A177-3AD203B41FA5}">
                      <a16:colId xmlns:a16="http://schemas.microsoft.com/office/drawing/2014/main" xmlns="" val="3392581289"/>
                    </a:ext>
                  </a:extLst>
                </a:gridCol>
              </a:tblGrid>
              <a:tr h="752604">
                <a:tc>
                  <a:txBody>
                    <a:bodyPr/>
                    <a:lstStyle/>
                    <a:p>
                      <a:pPr algn="ctr">
                        <a:lnSpc>
                          <a:spcPct val="100000"/>
                        </a:lnSpc>
                        <a:spcAft>
                          <a:spcPts val="800"/>
                        </a:spcAft>
                      </a:pPr>
                      <a:r>
                        <a:rPr lang="vi-VN" sz="3700" dirty="0">
                          <a:solidFill>
                            <a:schemeClr val="tx1"/>
                          </a:solidFill>
                          <a:effectLst/>
                          <a:latin typeface="+mj-lt"/>
                        </a:rPr>
                        <a:t>Tên viết tắt</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3700" dirty="0">
                          <a:solidFill>
                            <a:schemeClr val="tx1"/>
                          </a:solidFill>
                          <a:effectLst/>
                          <a:latin typeface="+mj-lt"/>
                        </a:rPr>
                        <a:t>Tên đầy đủ tiếng Việt</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627488081"/>
                  </a:ext>
                </a:extLst>
              </a:tr>
              <a:tr h="752604">
                <a:tc>
                  <a:txBody>
                    <a:bodyPr/>
                    <a:lstStyle/>
                    <a:p>
                      <a:pPr algn="ctr">
                        <a:lnSpc>
                          <a:spcPct val="100000"/>
                        </a:lnSpc>
                        <a:spcAft>
                          <a:spcPts val="800"/>
                        </a:spcAft>
                      </a:pPr>
                      <a:r>
                        <a:rPr lang="vi-VN" sz="3700" dirty="0">
                          <a:solidFill>
                            <a:schemeClr val="tx1"/>
                          </a:solidFill>
                          <a:effectLst/>
                          <a:latin typeface="+mj-lt"/>
                        </a:rPr>
                        <a:t>AFC</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4391032"/>
                  </a:ext>
                </a:extLst>
              </a:tr>
              <a:tr h="1505208">
                <a:tc>
                  <a:txBody>
                    <a:bodyPr/>
                    <a:lstStyle/>
                    <a:p>
                      <a:pPr algn="ctr">
                        <a:lnSpc>
                          <a:spcPct val="100000"/>
                        </a:lnSpc>
                        <a:spcAft>
                          <a:spcPts val="800"/>
                        </a:spcAft>
                      </a:pPr>
                      <a:r>
                        <a:rPr lang="vi-VN" sz="3700" dirty="0">
                          <a:solidFill>
                            <a:schemeClr val="tx1"/>
                          </a:solidFill>
                          <a:effectLst/>
                          <a:latin typeface="+mj-lt"/>
                        </a:rPr>
                        <a:t>UNESCO</a:t>
                      </a: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491225"/>
                  </a:ext>
                </a:extLst>
              </a:tr>
              <a:tr h="761299">
                <a:tc>
                  <a:txBody>
                    <a:bodyPr/>
                    <a:lstStyle/>
                    <a:p>
                      <a:pPr algn="ctr">
                        <a:lnSpc>
                          <a:spcPct val="100000"/>
                        </a:lnSpc>
                        <a:spcAft>
                          <a:spcPts val="800"/>
                        </a:spcAft>
                      </a:pPr>
                      <a:r>
                        <a:rPr lang="en-US" sz="3700" dirty="0">
                          <a:solidFill>
                            <a:schemeClr val="tx1"/>
                          </a:solidFill>
                          <a:effectLst/>
                          <a:latin typeface="Times New Roman" panose="02020603050405020304" pitchFamily="18" charset="0"/>
                          <a:cs typeface="Times New Roman" panose="02020603050405020304" pitchFamily="18" charset="0"/>
                        </a:rPr>
                        <a:t>FIFA</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lang="en-SG" sz="3700" kern="1200" dirty="0">
                        <a:solidFill>
                          <a:schemeClr val="tx1"/>
                        </a:solidFill>
                        <a:effectLst/>
                        <a:latin typeface="+mj-lt"/>
                        <a:ea typeface="Calibri" panose="020F0502020204030204" pitchFamily="34" charset="0"/>
                        <a:cs typeface="Times New Roman" panose="02020603050405020304" pitchFamily="18" charset="0"/>
                      </a:endParaRPr>
                    </a:p>
                  </a:txBody>
                  <a:tcPr marL="6572" marR="6572" marT="3287" marB="3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8559675"/>
                  </a:ext>
                </a:extLst>
              </a:tr>
              <a:tr h="752604">
                <a:tc>
                  <a:txBody>
                    <a:bodyPr/>
                    <a:lstStyle/>
                    <a:p>
                      <a:pPr algn="ctr">
                        <a:lnSpc>
                          <a:spcPct val="100000"/>
                        </a:lnSpc>
                        <a:spcAft>
                          <a:spcPts val="800"/>
                        </a:spcAft>
                      </a:pPr>
                      <a:r>
                        <a:rPr lang="vi-VN" sz="3700" dirty="0">
                          <a:solidFill>
                            <a:schemeClr val="tx1"/>
                          </a:solidFill>
                          <a:effectLst/>
                          <a:latin typeface="Times New Roman" panose="02020603050405020304" pitchFamily="18" charset="0"/>
                          <a:cs typeface="Times New Roman" panose="02020603050405020304" pitchFamily="18" charset="0"/>
                        </a:rPr>
                        <a:t>FBI   </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775655"/>
                  </a:ext>
                </a:extLst>
              </a:tr>
              <a:tr h="752604">
                <a:tc>
                  <a:txBody>
                    <a:bodyPr/>
                    <a:lstStyle/>
                    <a:p>
                      <a:pPr algn="ctr">
                        <a:lnSpc>
                          <a:spcPct val="100000"/>
                        </a:lnSpc>
                        <a:spcAft>
                          <a:spcPts val="800"/>
                        </a:spcAft>
                      </a:pPr>
                      <a:r>
                        <a:rPr lang="en-US" sz="3700" dirty="0">
                          <a:solidFill>
                            <a:schemeClr val="tx1"/>
                          </a:solidFill>
                          <a:effectLst/>
                          <a:latin typeface="Times New Roman" panose="02020603050405020304" pitchFamily="18" charset="0"/>
                          <a:cs typeface="Times New Roman" panose="02020603050405020304" pitchFamily="18" charset="0"/>
                        </a:rPr>
                        <a:t>    </a:t>
                      </a:r>
                      <a:r>
                        <a:rPr lang="vi-VN" sz="3700" dirty="0">
                          <a:solidFill>
                            <a:schemeClr val="tx1"/>
                          </a:solidFill>
                          <a:effectLst/>
                          <a:latin typeface="Times New Roman" panose="02020603050405020304" pitchFamily="18" charset="0"/>
                          <a:cs typeface="Times New Roman" panose="02020603050405020304" pitchFamily="18" charset="0"/>
                        </a:rPr>
                        <a:t>UN        </a:t>
                      </a:r>
                      <a:endParaRPr lang="en-SG" sz="3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3700" dirty="0">
                        <a:solidFill>
                          <a:schemeClr val="tx1"/>
                        </a:solidFill>
                        <a:effectLst/>
                        <a:latin typeface="+mj-lt"/>
                        <a:ea typeface="Calibri" panose="020F0502020204030204" pitchFamily="34" charset="0"/>
                        <a:cs typeface="Times New Roman" panose="02020603050405020304" pitchFamily="18" charset="0"/>
                      </a:endParaRPr>
                    </a:p>
                  </a:txBody>
                  <a:tcPr marL="4929" marR="49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71634809"/>
                  </a:ext>
                </a:extLst>
              </a:tr>
            </a:tbl>
          </a:graphicData>
        </a:graphic>
      </p:graphicFrame>
      <p:sp>
        <p:nvSpPr>
          <p:cNvPr id="15" name="TextBox 14">
            <a:extLst>
              <a:ext uri="{FF2B5EF4-FFF2-40B4-BE49-F238E27FC236}">
                <a16:creationId xmlns:a16="http://schemas.microsoft.com/office/drawing/2014/main" xmlns="" id="{2FC15B99-20EA-9539-B09E-A55B41934B41}"/>
              </a:ext>
            </a:extLst>
          </p:cNvPr>
          <p:cNvSpPr txBox="1"/>
          <p:nvPr/>
        </p:nvSpPr>
        <p:spPr>
          <a:xfrm>
            <a:off x="4106636" y="2091709"/>
            <a:ext cx="6340928" cy="666786"/>
          </a:xfrm>
          <a:prstGeom prst="rect">
            <a:avLst/>
          </a:prstGeom>
          <a:noFill/>
        </p:spPr>
        <p:txBody>
          <a:bodyPr wrap="square">
            <a:spAutoFit/>
          </a:bodyPr>
          <a:lstStyle/>
          <a:p>
            <a:pPr algn="just" defTabSz="609615">
              <a:spcAft>
                <a:spcPts val="1067"/>
              </a:spcAft>
              <a:defRPr/>
            </a:pPr>
            <a:r>
              <a:rPr lang="vi-VN" sz="3733" dirty="0">
                <a:solidFill>
                  <a:prstClr val="black"/>
                </a:solidFill>
                <a:latin typeface="Times New Roman" panose="02020603050405020304" pitchFamily="18" charset="0"/>
                <a:cs typeface="Arial"/>
                <a:sym typeface="Arial"/>
              </a:rPr>
              <a:t>Liên đoàn bóng đá châu Á</a:t>
            </a:r>
            <a:endParaRPr lang="en-SG" sz="3733" dirty="0">
              <a:solidFill>
                <a:prstClr val="black"/>
              </a:solidFill>
              <a:latin typeface="Calibri"/>
              <a:ea typeface="Calibri" panose="020F0502020204030204" pitchFamily="34"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xmlns="" id="{FF4FDA65-F722-240D-5E85-A8DD561BACC2}"/>
              </a:ext>
            </a:extLst>
          </p:cNvPr>
          <p:cNvSpPr txBox="1"/>
          <p:nvPr/>
        </p:nvSpPr>
        <p:spPr>
          <a:xfrm>
            <a:off x="4106636" y="2963329"/>
            <a:ext cx="7569085" cy="1241237"/>
          </a:xfrm>
          <a:prstGeom prst="rect">
            <a:avLst/>
          </a:prstGeom>
          <a:noFill/>
        </p:spPr>
        <p:txBody>
          <a:bodyPr wrap="square">
            <a:spAutoFit/>
          </a:bodyPr>
          <a:lstStyle/>
          <a:p>
            <a:pPr algn="just" defTabSz="609615">
              <a:spcAft>
                <a:spcPts val="1067"/>
              </a:spcAft>
              <a:defRPr/>
            </a:pPr>
            <a:r>
              <a:rPr lang="vi-VN" sz="3733" dirty="0">
                <a:solidFill>
                  <a:prstClr val="black"/>
                </a:solidFill>
                <a:latin typeface="Times New Roman" panose="02020603050405020304" pitchFamily="18" charset="0"/>
                <a:cs typeface="Arial"/>
                <a:sym typeface="Arial"/>
              </a:rPr>
              <a:t>Tổ chức Giáo dục, Khoa học và Văn hoá của Liên Hợp Quốc</a:t>
            </a:r>
            <a:endParaRPr lang="en-SG" sz="3733" dirty="0">
              <a:solidFill>
                <a:prstClr val="black"/>
              </a:solidFill>
              <a:latin typeface="Calibri"/>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xmlns="" id="{3304E26C-03E3-D787-8F14-1A1EF4F05696}"/>
              </a:ext>
            </a:extLst>
          </p:cNvPr>
          <p:cNvSpPr txBox="1"/>
          <p:nvPr/>
        </p:nvSpPr>
        <p:spPr>
          <a:xfrm>
            <a:off x="4106636" y="4347333"/>
            <a:ext cx="6340928" cy="666786"/>
          </a:xfrm>
          <a:prstGeom prst="rect">
            <a:avLst/>
          </a:prstGeom>
          <a:noFill/>
        </p:spPr>
        <p:txBody>
          <a:bodyPr wrap="square">
            <a:spAutoFit/>
          </a:bodyPr>
          <a:lstStyle/>
          <a:p>
            <a:pPr defTabSz="609615">
              <a:defRPr/>
            </a:pPr>
            <a:r>
              <a:rPr lang="vi-VN" sz="3733" dirty="0">
                <a:solidFill>
                  <a:prstClr val="black"/>
                </a:solidFill>
                <a:latin typeface="Times New Roman" panose="02020603050405020304" pitchFamily="18" charset="0"/>
                <a:cs typeface="Arial"/>
                <a:sym typeface="Arial"/>
              </a:rPr>
              <a:t>Liên đoàn bóng đá thế giới</a:t>
            </a:r>
            <a:endParaRPr lang="en-SG" sz="3733" dirty="0">
              <a:solidFill>
                <a:prstClr val="black"/>
              </a:solidFill>
              <a:latin typeface="Calibri"/>
              <a:ea typeface="Calibri" panose="020F0502020204030204" pitchFamily="34" charset="0"/>
              <a:cs typeface="Times New Roman" panose="02020603050405020304" pitchFamily="18" charset="0"/>
              <a:sym typeface="Arial"/>
            </a:endParaRPr>
          </a:p>
        </p:txBody>
      </p:sp>
      <p:sp>
        <p:nvSpPr>
          <p:cNvPr id="21" name="TextBox 20">
            <a:extLst>
              <a:ext uri="{FF2B5EF4-FFF2-40B4-BE49-F238E27FC236}">
                <a16:creationId xmlns:a16="http://schemas.microsoft.com/office/drawing/2014/main" xmlns="" id="{D26E2413-6A9A-9134-D6A5-9CE2A724A286}"/>
              </a:ext>
            </a:extLst>
          </p:cNvPr>
          <p:cNvSpPr txBox="1"/>
          <p:nvPr/>
        </p:nvSpPr>
        <p:spPr>
          <a:xfrm>
            <a:off x="4106636" y="5124163"/>
            <a:ext cx="6340928" cy="666786"/>
          </a:xfrm>
          <a:prstGeom prst="rect">
            <a:avLst/>
          </a:prstGeom>
          <a:noFill/>
        </p:spPr>
        <p:txBody>
          <a:bodyPr wrap="square">
            <a:spAutoFit/>
          </a:bodyPr>
          <a:lstStyle/>
          <a:p>
            <a:pPr algn="just" defTabSz="609615">
              <a:spcAft>
                <a:spcPts val="1067"/>
              </a:spcAft>
              <a:defRPr/>
            </a:pPr>
            <a:r>
              <a:rPr lang="vi-VN" sz="3733" dirty="0">
                <a:solidFill>
                  <a:prstClr val="black"/>
                </a:solidFill>
                <a:latin typeface="Times New Roman" panose="02020603050405020304" pitchFamily="18" charset="0"/>
                <a:cs typeface="Arial"/>
                <a:sym typeface="Arial"/>
              </a:rPr>
              <a:t>Cục điều tra Liên bang Mỹ</a:t>
            </a:r>
            <a:endParaRPr lang="en-SG" sz="3733" dirty="0">
              <a:solidFill>
                <a:prstClr val="black"/>
              </a:solidFill>
              <a:latin typeface="Calibri"/>
              <a:ea typeface="Calibri" panose="020F0502020204030204" pitchFamily="34" charset="0"/>
              <a:cs typeface="Times New Roman" panose="02020603050405020304" pitchFamily="18" charset="0"/>
              <a:sym typeface="Arial"/>
            </a:endParaRPr>
          </a:p>
        </p:txBody>
      </p:sp>
      <p:sp>
        <p:nvSpPr>
          <p:cNvPr id="27" name="TextBox 26">
            <a:extLst>
              <a:ext uri="{FF2B5EF4-FFF2-40B4-BE49-F238E27FC236}">
                <a16:creationId xmlns:a16="http://schemas.microsoft.com/office/drawing/2014/main" xmlns="" id="{60D77F19-B15D-5E52-9757-F1E986F339D0}"/>
              </a:ext>
            </a:extLst>
          </p:cNvPr>
          <p:cNvSpPr txBox="1"/>
          <p:nvPr/>
        </p:nvSpPr>
        <p:spPr>
          <a:xfrm>
            <a:off x="4182836" y="5894420"/>
            <a:ext cx="6340928" cy="666786"/>
          </a:xfrm>
          <a:prstGeom prst="rect">
            <a:avLst/>
          </a:prstGeom>
          <a:noFill/>
        </p:spPr>
        <p:txBody>
          <a:bodyPr wrap="square">
            <a:spAutoFit/>
          </a:bodyPr>
          <a:lstStyle/>
          <a:p>
            <a:pPr algn="just" defTabSz="609615">
              <a:spcAft>
                <a:spcPts val="1067"/>
              </a:spcAft>
              <a:defRPr/>
            </a:pPr>
            <a:r>
              <a:rPr lang="vi-VN" sz="3733" dirty="0">
                <a:solidFill>
                  <a:prstClr val="black"/>
                </a:solidFill>
                <a:latin typeface="Times New Roman" panose="02020603050405020304" pitchFamily="18" charset="0"/>
                <a:cs typeface="Arial"/>
                <a:sym typeface="Arial"/>
              </a:rPr>
              <a:t>Liên Hợp Quốc</a:t>
            </a:r>
            <a:endParaRPr lang="en-SG" sz="3733" dirty="0">
              <a:solidFill>
                <a:prstClr val="black"/>
              </a:solidFill>
              <a:latin typeface="Calibri"/>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7849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xmlns="" id="{571D58FE-5DC6-DBE7-E75B-B650E5935BE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B63F55CC-1832-95BE-8D79-073C948727FA}"/>
              </a:ext>
            </a:extLst>
          </p:cNvPr>
          <p:cNvSpPr txBox="1"/>
          <p:nvPr/>
        </p:nvSpPr>
        <p:spPr>
          <a:xfrm>
            <a:off x="1529080" y="326137"/>
            <a:ext cx="913384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xmlns="" id="{C673EEC6-CACF-F105-0C14-CC452D46994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xmlns="" id="{D017C368-F746-3047-26F7-149D5A2AC5C8}"/>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xmlns="" id="{B866873D-FE87-9855-E78B-9975890D1A34}"/>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图片 11">
            <a:extLst>
              <a:ext uri="{FF2B5EF4-FFF2-40B4-BE49-F238E27FC236}">
                <a16:creationId xmlns:a16="http://schemas.microsoft.com/office/drawing/2014/main" xmlns="" id="{30767A03-EA7B-6A0A-86C3-20AFB8D2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97" y="466617"/>
            <a:ext cx="7894363" cy="6592599"/>
          </a:xfrm>
          <a:prstGeom prst="rect">
            <a:avLst/>
          </a:prstGeom>
        </p:spPr>
      </p:pic>
      <p:sp>
        <p:nvSpPr>
          <p:cNvPr id="3" name="TextBox 2">
            <a:extLst>
              <a:ext uri="{FF2B5EF4-FFF2-40B4-BE49-F238E27FC236}">
                <a16:creationId xmlns:a16="http://schemas.microsoft.com/office/drawing/2014/main" xmlns="" id="{91767970-7D67-C873-27BC-B1FFE052E592}"/>
              </a:ext>
            </a:extLst>
          </p:cNvPr>
          <p:cNvSpPr txBox="1"/>
          <p:nvPr/>
        </p:nvSpPr>
        <p:spPr>
          <a:xfrm>
            <a:off x="5021327" y="1659477"/>
            <a:ext cx="5955051" cy="3539046"/>
          </a:xfrm>
          <a:prstGeom prst="rect">
            <a:avLst/>
          </a:prstGeom>
          <a:noFill/>
        </p:spPr>
        <p:txBody>
          <a:bodyPr wrap="square">
            <a:spAutoFit/>
          </a:bodyPr>
          <a:lstStyle/>
          <a:p>
            <a:pPr algn="just" defTabSz="1219170">
              <a:buClr>
                <a:srgbClr val="000000"/>
              </a:buClr>
            </a:pPr>
            <a:r>
              <a:rPr lang="vi-VN" sz="3733" kern="0" dirty="0">
                <a:solidFill>
                  <a:srgbClr val="000000"/>
                </a:solidFill>
                <a:latin typeface="Times New Roman" panose="02020603050405020304" pitchFamily="18" charset="0"/>
                <a:cs typeface="Arial"/>
                <a:sym typeface="Arial"/>
              </a:rPr>
              <a:t>các nhóm quan sát hình ảnh biểu tượng và ấn chuông giành quyền trả lời tên của các tổ chức quốc tế. Nhóm nào trả lời đúng nhiều nhất sẽ giành chiến thắng.</a:t>
            </a:r>
            <a:endParaRPr lang="en-SG" sz="3733" kern="0" dirty="0">
              <a:solidFill>
                <a:srgbClr val="000000"/>
              </a:solidFill>
              <a:latin typeface="Arial"/>
              <a:cs typeface="Arial"/>
              <a:sym typeface="Arial"/>
            </a:endParaRPr>
          </a:p>
        </p:txBody>
      </p:sp>
      <p:sp>
        <p:nvSpPr>
          <p:cNvPr id="4" name="Freeform 20">
            <a:extLst>
              <a:ext uri="{FF2B5EF4-FFF2-40B4-BE49-F238E27FC236}">
                <a16:creationId xmlns:a16="http://schemas.microsoft.com/office/drawing/2014/main" xmlns="" id="{B2A5572D-8DED-559C-9E24-02128D306943}"/>
              </a:ext>
            </a:extLst>
          </p:cNvPr>
          <p:cNvSpPr/>
          <p:nvPr/>
        </p:nvSpPr>
        <p:spPr>
          <a:xfrm>
            <a:off x="403567" y="1426029"/>
            <a:ext cx="3514869" cy="2582428"/>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indent="239601" algn="ctr" defTabSz="1219170">
              <a:spcBef>
                <a:spcPts val="580"/>
              </a:spcBef>
              <a:buClr>
                <a:srgbClr val="000000"/>
              </a:buClr>
              <a:defRPr/>
            </a:pPr>
            <a:r>
              <a:rPr lang="en-US" sz="4267" b="1" kern="0" dirty="0">
                <a:solidFill>
                  <a:srgbClr val="060606"/>
                </a:solidFill>
                <a:latin typeface="Times New Roman" panose="02020603050405020304" pitchFamily="18" charset="0"/>
                <a:ea typeface="Times New Roman" panose="02020603050405020304" pitchFamily="18" charset="0"/>
                <a:cs typeface="Arial"/>
                <a:sym typeface="Arial"/>
              </a:rPr>
              <a:t>NHANH NHƯ CHỚP</a:t>
            </a:r>
            <a:endParaRPr lang="en-SG" sz="4267" b="1" kern="0" dirty="0">
              <a:solidFill>
                <a:srgbClr val="060606"/>
              </a:solidFill>
              <a:latin typeface="Arial"/>
              <a:ea typeface="Times New Roman" panose="02020603050405020304" pitchFamily="18" charset="0"/>
              <a:cs typeface="Arial"/>
              <a:sym typeface="Arial"/>
            </a:endParaRPr>
          </a:p>
        </p:txBody>
      </p:sp>
      <p:sp>
        <p:nvSpPr>
          <p:cNvPr id="7" name="Rectangle: Rounded Corners 6">
            <a:extLst>
              <a:ext uri="{FF2B5EF4-FFF2-40B4-BE49-F238E27FC236}">
                <a16:creationId xmlns:a16="http://schemas.microsoft.com/office/drawing/2014/main" xmlns="" id="{954CB7A0-557C-D5D4-271A-5BD475B9C7CD}"/>
              </a:ext>
            </a:extLst>
          </p:cNvPr>
          <p:cNvSpPr/>
          <p:nvPr/>
        </p:nvSpPr>
        <p:spPr>
          <a:xfrm>
            <a:off x="377086" y="3977287"/>
            <a:ext cx="809456" cy="48252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图片 8">
            <a:extLst>
              <a:ext uri="{FF2B5EF4-FFF2-40B4-BE49-F238E27FC236}">
                <a16:creationId xmlns:a16="http://schemas.microsoft.com/office/drawing/2014/main" xmlns="" id="{AFD76C11-1C88-845B-923C-C65231F5E2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45" y="3429000"/>
            <a:ext cx="3867491" cy="3767500"/>
          </a:xfrm>
          <a:prstGeom prst="rect">
            <a:avLst/>
          </a:prstGeom>
        </p:spPr>
      </p:pic>
    </p:spTree>
    <p:extLst>
      <p:ext uri="{BB962C8B-B14F-4D97-AF65-F5344CB8AC3E}">
        <p14:creationId xmlns:p14="http://schemas.microsoft.com/office/powerpoint/2010/main" val="130211441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31AA9D-91B7-8263-4B1D-BB8CEA433D58}"/>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89E3B945-6DF6-D382-B3FE-6A93B74703D6}"/>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6AF5E2F0-3992-FAE5-E2E7-D02E68EA3EB1}"/>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3CE816DD-155C-026E-5DAE-54FCB89571C9}"/>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E00CFDDE-C538-624C-B36D-8D2211E272B3}"/>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3C8BE84F-C952-A348-DDA6-A57F71512875}"/>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F9345BDA-A334-F0F2-2721-82B46172940F}"/>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04588368-32FE-A75E-6797-C660759998BF}"/>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9731F84A-2401-6455-D8E8-51CB6EE0B95D}"/>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6B77DB5F-8F6F-57F8-BC6E-C7E09DE4BF78}"/>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E1D7E96D-07FC-FB45-5FA2-EA8DE813A11F}"/>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454EF300-D3DE-EA50-BA23-0991F70881B3}"/>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41D57F9E-E26C-D589-78B7-CCE917AE6434}"/>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4597159B-FFEF-CEDB-CB5F-24C69E322232}"/>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C19CBB7A-0366-BA48-7282-6D0DD7EF6953}"/>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1E0E7665-4DD6-9444-6756-FC2D5105EAC4}"/>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5DDD9DFB-5966-9003-8709-C800FCB7820D}"/>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EBDF2581-2262-770B-CCEA-0D152C61AE57}"/>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321DC495-7F65-1DBD-C95D-51A30F12FFF0}"/>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9CD06032-0788-4B4C-AD87-F1C8B48703A3}"/>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91C26978-D3B3-D285-9EF2-0CCF905BC48D}"/>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981AD209-8391-1F06-1575-44D4CFBF8E44}"/>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BA3F78DF-9CA3-A906-6C6A-6CF14978F3F1}"/>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5DEC561F-3BE6-BE1C-0A11-FB7799E358D7}"/>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D8A03424-74AA-3C07-1977-EB182872F9BE}"/>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75FED265-38AF-0206-72A4-59ADB759F342}"/>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B174AF3E-AA81-484D-E74B-1FBBFC171CB7}"/>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D5AF3AE5-7530-5611-6EE7-9F597D627B1D}"/>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5DB4AFB6-E81D-E7CE-C8FA-A2E5C59D91FE}"/>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CD3B22C4-04BA-7B08-4717-8A42B8FA59B7}"/>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3642EF3F-AC5B-9E6C-6C1E-00346F4C2531}"/>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6C0DA023-6AF8-E451-3889-DF547B344C44}"/>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E0292CB5-B982-7877-ED18-9F0CF6844E00}"/>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5DF9FF48-92D6-568C-3C24-C85C9373F1B6}"/>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986CD5A6-820F-CAEE-3F9F-F30299388678}"/>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12AC3288-DB40-BCC4-3F6E-E5E6D8FC3049}"/>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1FB30782-ED2C-6C28-6C47-98FCBDA050FE}"/>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AA51A2CC-4D71-E044-1E8C-A2CCA11F2B0C}"/>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7CC2BB18-6ABA-EBF9-8836-C28554024122}"/>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541BEFAA-1826-5EB9-2DE5-BF676047B4D8}"/>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91E5EDED-B19D-0F8A-F39D-56A9FA39488E}"/>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BD75578E-CDAA-B295-9C81-EC0110D404EE}"/>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61580174-D009-1570-59E2-8F0D290BDD55}"/>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7B3EDD85-B15D-5144-4AEE-B179B7E5FC29}"/>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4E660298-C75E-AFEC-9641-082701BB54FB}"/>
              </a:ext>
            </a:extLst>
          </p:cNvPr>
          <p:cNvSpPr txBox="1"/>
          <p:nvPr/>
        </p:nvSpPr>
        <p:spPr>
          <a:xfrm>
            <a:off x="629136" y="479993"/>
            <a:ext cx="4149254" cy="2585323"/>
          </a:xfrm>
          <a:prstGeom prst="rect">
            <a:avLst/>
          </a:prstGeom>
          <a:noFill/>
        </p:spPr>
        <p:txBody>
          <a:bodyPr wrap="square">
            <a:spAutoFit/>
          </a:bodyPr>
          <a:lstStyle/>
          <a:p>
            <a:pPr algn="ctr" defTabSz="1219170"/>
            <a:r>
              <a:rPr lang="vi-VN" sz="5400" b="1" kern="0" dirty="0">
                <a:solidFill>
                  <a:schemeClr val="accent3">
                    <a:lumMod val="90000"/>
                    <a:lumOff val="10000"/>
                  </a:schemeClr>
                </a:solidFill>
                <a:latin typeface="Times New Roman" panose="02020603050405020304" pitchFamily="18" charset="0"/>
              </a:rPr>
              <a:t>Hiệp hội các quốc gia Đông Nam Á</a:t>
            </a:r>
            <a:endParaRPr lang="en-SG" sz="54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D1EFB485-210C-82B3-8908-8256CA59D641}"/>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82F9DE81-65B3-4271-4270-03F60BF036F5}"/>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2B9B9181-F40E-AB99-3ADC-EB11BC5A19CA}"/>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F9D2900C-6D39-BAFF-E6B3-2301BE63A6DA}"/>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6A4770BC-ACBD-345A-466C-9BD203293B29}"/>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CF869ADD-4D0C-D8DC-5884-A323F8A187DE}"/>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D6DA9512-40AB-B4FE-1097-E9FF3AE5E158}"/>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FA527205-61F8-5F2D-197C-361B79394AE0}"/>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89A86124-5829-1DC4-8C15-F46E9D71E2BA}"/>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C5EEB367-0385-D4A0-0589-D1B2EFD5021D}"/>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332BA4B3-809E-68DA-8648-86AC5984363E}"/>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084828F7-8016-FD13-5D9C-EA0D25CBC624}"/>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F1DB4CDB-B833-3C75-F281-EC2E931EC753}"/>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F8BCCAB9-68F2-F9F4-A5F1-7011DC05CB70}"/>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19F7AC0A-305D-9B5A-DBD6-EC3668BCC5E9}"/>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FE8A7471-F967-0B56-0449-FB1FB6AEA176}"/>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3C51D36A-DAAB-E829-FAC3-875A98ECFF45}"/>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1A7E63FC-631D-B9A9-5A67-30D953085D64}"/>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3CFD7BBF-E884-49DB-C70D-C6BE46869784}"/>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BD83CB0E-CB4E-DDEB-3955-CE42FB8ECCD1}"/>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E8797EF2-165D-D66F-08E6-1F6C5E807D01}"/>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E495AF60-0850-52F6-5022-6A48831C0B42}"/>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F67E18B7-B197-7949-3141-85B65D0DEBED}"/>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25AF72FB-DEDF-C10E-6E6A-0AB9DD588447}"/>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3947EF23-7F27-D143-FA16-C1DB75EB427D}"/>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2FA178B1-9A1C-B6EC-0A37-1C26629428B9}"/>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90F6A5A0-7E47-F5CF-7870-C27307968073}"/>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3A0A2DDB-F914-15E1-7420-DB4A0BFD018D}"/>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CDF3DBD8-F33E-D3DA-6F97-1AF058868C48}"/>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887960D0-A945-FB5F-733F-18430C9F8E38}"/>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D4BCA994-3825-43E7-A1B6-A4CEC2C60E02}"/>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E47121A7-C6E6-73EA-E30D-3605120F34E3}"/>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0D5EB5F8-7E96-A2B6-5471-804FC904E097}"/>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E8CE5B37-3C47-83CA-1CF8-4EE98F9730ED}"/>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86612F7B-9312-FFCB-CF00-65A93021ADD5}"/>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DACC00DD-9330-8BC5-A4CA-C61CB3F0BAF0}"/>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5D4BBC22-1EDC-84B8-BA1B-29DDC2B800B6}"/>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2E3B1DF7-2202-000D-D3E5-C4E4D31D1FD7}"/>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1C366478-3AB7-DCBD-F5CE-34B04002D189}"/>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C427BB5F-3B51-B1F8-32BE-EF6A647E7ECB}"/>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A6F5726D-2051-4853-BFEA-247C6A80ADE6}"/>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7ACF5423-0D34-294F-FF33-A94414535E6C}"/>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C4176E7C-BBE4-95B0-79F6-E6A16A3F28B1}"/>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ABE1D64A-330D-7CB0-6902-B0A691C6998E}"/>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9B4822FC-67FE-6C78-39A2-DD9D4747CD1D}"/>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3672B9FD-FE1A-207D-1C22-60103B57BA97}"/>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400E478D-CE0E-459C-020A-A113E2C085BC}"/>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90F0271E-DDF6-3933-BC71-8999E62C2C3E}"/>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BC1C2CE1-0C56-6ACC-1BDB-B68D04FBC19F}"/>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A5276837-53B9-1CE4-A228-24A7482F17B6}"/>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3A2D6AA5-5C82-AB3A-066B-7498EA30184F}"/>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975A199A-02B6-F0DD-53CF-6B1D041DFB98}"/>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DD71F6BB-8DFD-0F53-81B4-AB9D7B342A3F}"/>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F5140241-03CA-F25A-BF70-40A3EEE713B8}"/>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37DD19D7-44A2-CE10-2218-D11B9F037C50}"/>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821B302B-C328-3C5A-7990-0433511B0D1A}"/>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21FF7E38-C963-27A0-F7F6-88C0533359D8}"/>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5930D816-EF30-E579-91F5-C400F61FB6E0}"/>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51551BB6-62B5-3D15-05B4-2F80317F3EC7}"/>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47ADBE75-B9A0-8FDF-66DF-EACDD583994F}"/>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BA8A07E5-B9BB-24DE-2401-8EE4B27BFC9A}"/>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64" name="Picture 2" descr="Hiệp hội các quốc gia Đông Nam Á – Wikipedia tiếng Việt">
            <a:extLst>
              <a:ext uri="{FF2B5EF4-FFF2-40B4-BE49-F238E27FC236}">
                <a16:creationId xmlns:a16="http://schemas.microsoft.com/office/drawing/2014/main" xmlns="" id="{D53FD7A8-ACCB-C3B8-27FD-331BA1F4C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177" y="1000355"/>
            <a:ext cx="6237391" cy="441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5241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B4DE02-643C-404C-7A16-08762E6B8E28}"/>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7325FEDA-276E-7F5E-E770-EBF78B4A0A0A}"/>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B57021A0-5A30-3910-480B-7BCE03991FB7}"/>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147B2ED5-B06F-FF0E-8B50-2AA5048910EA}"/>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4446207E-535B-05E4-218C-01E0E5456F2E}"/>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63551F3E-5C34-D476-00F1-52A944E29F4C}"/>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A5D2F07D-CF9D-BB54-1E86-28E280DE1844}"/>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3EDFBB8D-AC67-ED8E-423C-324E88DD22A8}"/>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D6D1434F-1EF2-D782-91FD-94D2D1C91E52}"/>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C434FAB1-B1CA-EBBF-2677-8908A1E7B8D1}"/>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6B3A682B-0B68-E216-CB87-DE485BB54D32}"/>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AF2FF335-9FBF-364D-DFC3-A3F60F8EA59B}"/>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6A563E4F-2B50-6B78-5027-7959BAC49E99}"/>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70A2A1E3-9E70-E248-8E44-683F28473B19}"/>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34676BA5-D805-3E45-8887-CC03F9BC93BE}"/>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EA679482-A14D-E7D3-4913-4C76CE8F922B}"/>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CFF7F5F7-3C43-8F8B-832E-C635E028A8CE}"/>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0FE504A4-9BF9-8C7B-F79D-0F6CF5FD7FB4}"/>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79FA99D2-F09C-1768-4839-D80C9F4D6BE9}"/>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E047E747-5590-4691-23C6-6BD2A118006D}"/>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F6F39ECD-906D-18B7-BC9D-CADE700236E4}"/>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865DC918-C3D9-BA4A-A30D-C3C229B212DD}"/>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3EAF4306-C358-55FB-A39F-03175744D86C}"/>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C642962D-6C87-4DB7-E15D-F71169AA89D2}"/>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9DA03808-B791-BB6D-C0F7-058F6AE9A790}"/>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5E89A761-7A75-DC84-B5C2-DCDDF306081D}"/>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5004E565-71A8-2908-6EBF-56B94E99F586}"/>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2278C68E-E0E5-573F-B1DE-B49341FEBB90}"/>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E27CEDC8-3AFE-5C0F-89D6-9F44133FBD12}"/>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FC70211F-15E7-C967-06AB-D990A495E5A7}"/>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F4B5E838-98BF-CAAC-04FD-A9550F56AB0F}"/>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8B91390B-7861-7761-466B-E12FCBCFD2F1}"/>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664C2906-CF18-ACD0-93E4-B9603B7E4B20}"/>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A50AA661-FE39-59BB-6228-897CC9573A0F}"/>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39258A50-395A-948D-B186-83FDB7706BA2}"/>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F0FF388D-3159-37D1-701F-7C6CCDEA3D07}"/>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E57662E8-7E86-81A6-026D-DAF7B3C76179}"/>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AA98C9C3-E482-8E71-2EDF-A58984059B46}"/>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62E7877A-9862-0250-A1CE-BDC4E403F822}"/>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D19B7ED4-39AC-9691-2A75-3EFD6F5FFC76}"/>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9D4D1D1D-1E31-2CAC-C230-1BCAEB05D499}"/>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6CAA35BE-3FB4-3260-1FE6-3692D4D1ED40}"/>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8F8AC28A-9F20-8DE2-5292-6BED7BF5CA66}"/>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1C47A19E-85AF-EEE2-F1BB-A3D2192DA0B7}"/>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F1D4BD61-27A6-CE9E-3C35-C9AE3D3489E7}"/>
              </a:ext>
            </a:extLst>
          </p:cNvPr>
          <p:cNvSpPr txBox="1"/>
          <p:nvPr/>
        </p:nvSpPr>
        <p:spPr>
          <a:xfrm>
            <a:off x="629136" y="479993"/>
            <a:ext cx="4149254" cy="2123658"/>
          </a:xfrm>
          <a:prstGeom prst="rect">
            <a:avLst/>
          </a:prstGeom>
          <a:noFill/>
        </p:spPr>
        <p:txBody>
          <a:bodyPr wrap="square">
            <a:spAutoFit/>
          </a:bodyPr>
          <a:lstStyle/>
          <a:p>
            <a:pPr algn="ctr" defTabSz="1219170"/>
            <a:r>
              <a:rPr lang="vi-VN" sz="6600" b="1" kern="0" dirty="0">
                <a:solidFill>
                  <a:schemeClr val="accent3">
                    <a:lumMod val="90000"/>
                    <a:lumOff val="10000"/>
                  </a:schemeClr>
                </a:solidFill>
                <a:latin typeface="Times New Roman" panose="02020603050405020304" pitchFamily="18" charset="0"/>
              </a:rPr>
              <a:t>Liên hợp quốc </a:t>
            </a:r>
            <a:endParaRPr lang="en-SG" sz="142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C7058BEF-9C7F-CB17-614F-D1FCB825C872}"/>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09C054FF-7DB8-2B29-CFBC-FFFF1D7BE371}"/>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59CBC0C5-300A-8F17-008C-AF9593970957}"/>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92C15627-CED2-992C-80EA-862759066E78}"/>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7E330416-F17A-56A8-4D0E-2372F540D3F0}"/>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EB61C8BC-0FBD-803A-6E11-663D78AB5AD0}"/>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E41A75A6-5967-0BA4-3783-2661E0D16DA9}"/>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AB94962C-ECE1-7ED4-ADD2-1D753178B6CB}"/>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D8FD0F4F-CB86-667C-3685-08F0C9EC61D7}"/>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49D49A2C-CAC9-430F-F8C5-E31680823CCF}"/>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BA85498A-5ACB-C5CE-E8F2-A09DE2D29769}"/>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5D568814-E33C-CE38-B331-BC51736DD932}"/>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F33133ED-8369-89CB-6E76-C682690DCA9F}"/>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C57C4A15-079A-2E8E-F446-D5B6263615B9}"/>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76A6CCE0-D768-1401-FD2D-14C0073C9501}"/>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9CC12C9E-2E79-3D7D-769A-9F71BCD61AAD}"/>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D9D62BD0-0DE7-86E9-4E88-ED4FFCC764CA}"/>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601BE9A9-30AE-5F8B-C00D-14D83BEEA80B}"/>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D83CD053-BA42-B1EF-F41E-2F571F48B4F1}"/>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0EF783FB-8C81-C154-1473-5B99D3AB2432}"/>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BDAEDD65-7B7B-6290-7BBA-1384C23B1F45}"/>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128A0A93-CD4D-FB64-7038-380DE9DD247A}"/>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EA673F8F-0F40-46F2-91D1-950C8BEB43CA}"/>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769496BB-82A5-A92D-69D3-2B1FA33824D6}"/>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C15AF829-8AEB-AA75-0781-2E81BA74D877}"/>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F0785DA8-CAE8-AB5C-7CC1-AC8A5E275D9C}"/>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D0A36764-CA37-2F63-F4E9-36CA529A5C35}"/>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23915362-7979-6A5D-D6C8-D0FD3FFB75B7}"/>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5B1BE4C9-8A9A-170F-8440-AA57D4F1BC7D}"/>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E6122312-C519-5A88-8287-1F338B0281D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E4F942D9-27D0-7A39-AF20-01BED581AC05}"/>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809BC105-9BFB-7D1C-7422-9F5D6D8688B2}"/>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37E2A22D-45EF-32D3-3780-B90786CA39E2}"/>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8C0C89DB-9358-12CA-1A39-73E5527BE149}"/>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0A5EA817-8405-187C-8009-45C32FF1E04C}"/>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738425A6-F2E0-88B2-629D-9BCD0F5B7315}"/>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8348A269-CF5B-16D4-26F5-ECEE3A996650}"/>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29690AA1-9D53-DF7E-FCC7-F7EA2DCBF3A9}"/>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4270A94B-375B-6AB5-975A-87ADF06DB3DA}"/>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B8B63BE4-F8FE-8B87-511B-2687566E358A}"/>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58D8E16E-A6BE-B29D-EF51-66AF34A327FC}"/>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1D7DE1E6-BEF0-84F6-126E-14878A5D562A}"/>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52490F9F-8073-2A4B-01F3-0143F600ABFF}"/>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E65F01CC-15C5-7FD5-D94C-2C35B5800F64}"/>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421B0EAE-F411-25BD-A5E9-AAD8926D3B82}"/>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70700527-CC93-3D19-D6F8-53E970FF85CF}"/>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64161EDD-1EFC-4A52-604A-943C79A75F83}"/>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C43EEC29-B268-4597-9431-610461018235}"/>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1366A142-0ADB-23F7-0BFC-C601A2BA5C6D}"/>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74025E6C-B880-0B63-CF72-1E8EB02201AE}"/>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1F1477E6-0804-B1F8-4B8C-D1D2F0E3F6C6}"/>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0C12B9F7-6A09-254A-E444-CE76B82FBF6F}"/>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76897D64-4838-26DD-7C08-E75B119A1001}"/>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D352C6A0-186B-12C4-B314-E7C9599AFB82}"/>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DC983BA3-63FB-4E83-DFB6-44AD99DE23E5}"/>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173D9509-BFA0-0712-26F3-B3205049F025}"/>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0CAE7B37-836E-68E6-042E-12EF34F1AECA}"/>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B1B067D4-69AE-593A-082A-3C8F0557E26D}"/>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67F029DA-60FC-DED1-E792-4088EF7C3C2D}"/>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E6825857-0CB1-5FCD-BEEA-AD2ABC82D447}"/>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97E86DE4-5EA0-ACBA-9A05-7AE2BB17CA7B}"/>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5" name="Picture 4">
            <a:extLst>
              <a:ext uri="{FF2B5EF4-FFF2-40B4-BE49-F238E27FC236}">
                <a16:creationId xmlns:a16="http://schemas.microsoft.com/office/drawing/2014/main" xmlns="" id="{C98BD5E8-DF38-4609-E6EC-1EC35FC1A6DC}"/>
              </a:ext>
            </a:extLst>
          </p:cNvPr>
          <p:cNvPicPr>
            <a:picLocks noChangeAspect="1"/>
          </p:cNvPicPr>
          <p:nvPr/>
        </p:nvPicPr>
        <p:blipFill rotWithShape="1">
          <a:blip r:embed="rId5"/>
          <a:srcRect l="15812" t="9223" r="16461" b="7333"/>
          <a:stretch/>
        </p:blipFill>
        <p:spPr>
          <a:xfrm>
            <a:off x="5578483" y="1060255"/>
            <a:ext cx="6068523" cy="4811920"/>
          </a:xfrm>
          <a:prstGeom prst="rect">
            <a:avLst/>
          </a:prstGeom>
        </p:spPr>
      </p:pic>
    </p:spTree>
    <p:extLst>
      <p:ext uri="{BB962C8B-B14F-4D97-AF65-F5344CB8AC3E}">
        <p14:creationId xmlns:p14="http://schemas.microsoft.com/office/powerpoint/2010/main" val="35228549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DEA2431-2F31-9150-702F-32D6568EAA3C}"/>
            </a:ext>
          </a:extLst>
        </p:cNvPr>
        <p:cNvGrpSpPr/>
        <p:nvPr/>
      </p:nvGrpSpPr>
      <p:grpSpPr>
        <a:xfrm>
          <a:off x="0" y="0"/>
          <a:ext cx="0" cy="0"/>
          <a:chOff x="0" y="0"/>
          <a:chExt cx="0" cy="0"/>
        </a:xfrm>
      </p:grpSpPr>
      <p:sp>
        <p:nvSpPr>
          <p:cNvPr id="2" name="Google Shape;1857;p14">
            <a:extLst>
              <a:ext uri="{FF2B5EF4-FFF2-40B4-BE49-F238E27FC236}">
                <a16:creationId xmlns:a16="http://schemas.microsoft.com/office/drawing/2014/main" xmlns="" id="{F8CF0C3B-188E-F8FF-06BA-378A0F10E8C7}"/>
              </a:ext>
            </a:extLst>
          </p:cNvPr>
          <p:cNvSpPr/>
          <p:nvPr/>
        </p:nvSpPr>
        <p:spPr>
          <a:xfrm rot="10800000">
            <a:off x="5182735" y="121969"/>
            <a:ext cx="6824071" cy="6625787"/>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3" name="Google Shape;1858;p14">
            <a:extLst>
              <a:ext uri="{FF2B5EF4-FFF2-40B4-BE49-F238E27FC236}">
                <a16:creationId xmlns:a16="http://schemas.microsoft.com/office/drawing/2014/main" xmlns="" id="{76282D31-A879-5E54-60C5-C5B7873EA504}"/>
              </a:ext>
            </a:extLst>
          </p:cNvPr>
          <p:cNvSpPr/>
          <p:nvPr/>
        </p:nvSpPr>
        <p:spPr>
          <a:xfrm rot="10800000" flipH="1">
            <a:off x="452432" y="103733"/>
            <a:ext cx="4293672" cy="446307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4" name="Google Shape;1859;p14">
            <a:extLst>
              <a:ext uri="{FF2B5EF4-FFF2-40B4-BE49-F238E27FC236}">
                <a16:creationId xmlns:a16="http://schemas.microsoft.com/office/drawing/2014/main" xmlns="" id="{DCE6962A-CFF9-701B-9E32-775B8AA1A07B}"/>
              </a:ext>
            </a:extLst>
          </p:cNvPr>
          <p:cNvSpPr/>
          <p:nvPr/>
        </p:nvSpPr>
        <p:spPr>
          <a:xfrm rot="630953" flipH="1">
            <a:off x="640227" y="214619"/>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4267">
              <a:solidFill>
                <a:srgbClr val="DADAFC"/>
              </a:solidFill>
              <a:latin typeface="Arial"/>
              <a:cs typeface="Arial"/>
              <a:sym typeface="Arial"/>
            </a:endParaRPr>
          </a:p>
        </p:txBody>
      </p:sp>
      <p:sp>
        <p:nvSpPr>
          <p:cNvPr id="6" name="Google Shape;1861;p14">
            <a:extLst>
              <a:ext uri="{FF2B5EF4-FFF2-40B4-BE49-F238E27FC236}">
                <a16:creationId xmlns:a16="http://schemas.microsoft.com/office/drawing/2014/main" xmlns="" id="{1D777396-92C4-FC21-0619-7476962C03C7}"/>
              </a:ext>
            </a:extLst>
          </p:cNvPr>
          <p:cNvSpPr/>
          <p:nvPr/>
        </p:nvSpPr>
        <p:spPr>
          <a:xfrm rot="631667" flipH="1">
            <a:off x="202080" y="2736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7" name="Google Shape;1862;p14">
            <a:extLst>
              <a:ext uri="{FF2B5EF4-FFF2-40B4-BE49-F238E27FC236}">
                <a16:creationId xmlns:a16="http://schemas.microsoft.com/office/drawing/2014/main" xmlns="" id="{2F8CA331-0DD9-931F-8C2E-CBCCEBA4D9C7}"/>
              </a:ext>
            </a:extLst>
          </p:cNvPr>
          <p:cNvSpPr/>
          <p:nvPr/>
        </p:nvSpPr>
        <p:spPr>
          <a:xfrm rot="-10164585" flipH="1">
            <a:off x="12299733" y="556092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8" name="Google Shape;1863;p14">
            <a:extLst>
              <a:ext uri="{FF2B5EF4-FFF2-40B4-BE49-F238E27FC236}">
                <a16:creationId xmlns:a16="http://schemas.microsoft.com/office/drawing/2014/main" xmlns="" id="{22717066-C923-3873-6149-21F4CE2A6280}"/>
              </a:ext>
            </a:extLst>
          </p:cNvPr>
          <p:cNvSpPr/>
          <p:nvPr/>
        </p:nvSpPr>
        <p:spPr>
          <a:xfrm rot="-10168333" flipH="1">
            <a:off x="12622421" y="6287852"/>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grpSp>
        <p:nvGrpSpPr>
          <p:cNvPr id="10" name="Google Shape;1867;p14">
            <a:extLst>
              <a:ext uri="{FF2B5EF4-FFF2-40B4-BE49-F238E27FC236}">
                <a16:creationId xmlns:a16="http://schemas.microsoft.com/office/drawing/2014/main" xmlns="" id="{5428A66D-1133-7283-AAC4-C9AAD18374B9}"/>
              </a:ext>
            </a:extLst>
          </p:cNvPr>
          <p:cNvGrpSpPr/>
          <p:nvPr/>
        </p:nvGrpSpPr>
        <p:grpSpPr>
          <a:xfrm rot="-564852">
            <a:off x="131383" y="451460"/>
            <a:ext cx="240444" cy="360157"/>
            <a:chOff x="1459800" y="1512500"/>
            <a:chExt cx="131625" cy="197100"/>
          </a:xfrm>
        </p:grpSpPr>
        <p:sp>
          <p:nvSpPr>
            <p:cNvPr id="11" name="Google Shape;1868;p14">
              <a:extLst>
                <a:ext uri="{FF2B5EF4-FFF2-40B4-BE49-F238E27FC236}">
                  <a16:creationId xmlns:a16="http://schemas.microsoft.com/office/drawing/2014/main" xmlns="" id="{8BA68039-93EA-4263-3661-12DB67A5C329}"/>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 name="Google Shape;1869;p14">
              <a:extLst>
                <a:ext uri="{FF2B5EF4-FFF2-40B4-BE49-F238E27FC236}">
                  <a16:creationId xmlns:a16="http://schemas.microsoft.com/office/drawing/2014/main" xmlns="" id="{0D7E5344-0626-39F2-038F-DED11F251CEC}"/>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3" name="Google Shape;1870;p14">
              <a:extLst>
                <a:ext uri="{FF2B5EF4-FFF2-40B4-BE49-F238E27FC236}">
                  <a16:creationId xmlns:a16="http://schemas.microsoft.com/office/drawing/2014/main" xmlns="" id="{14D7E3A3-9162-B9B3-E72D-BB74B9D86D67}"/>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4" name="Google Shape;1871;p14">
              <a:extLst>
                <a:ext uri="{FF2B5EF4-FFF2-40B4-BE49-F238E27FC236}">
                  <a16:creationId xmlns:a16="http://schemas.microsoft.com/office/drawing/2014/main" xmlns="" id="{3E1F1F5D-9145-5416-FF00-2C27515A4882}"/>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5" name="Google Shape;1872;p14">
            <a:extLst>
              <a:ext uri="{FF2B5EF4-FFF2-40B4-BE49-F238E27FC236}">
                <a16:creationId xmlns:a16="http://schemas.microsoft.com/office/drawing/2014/main" xmlns="" id="{073C4BFC-BAA2-32D4-EAC5-8A122202EECE}"/>
              </a:ext>
            </a:extLst>
          </p:cNvPr>
          <p:cNvGrpSpPr/>
          <p:nvPr/>
        </p:nvGrpSpPr>
        <p:grpSpPr>
          <a:xfrm>
            <a:off x="12086604" y="4766803"/>
            <a:ext cx="296133" cy="331191"/>
            <a:chOff x="4791500" y="4541438"/>
            <a:chExt cx="163225" cy="182575"/>
          </a:xfrm>
        </p:grpSpPr>
        <p:sp>
          <p:nvSpPr>
            <p:cNvPr id="16" name="Google Shape;1873;p14">
              <a:extLst>
                <a:ext uri="{FF2B5EF4-FFF2-40B4-BE49-F238E27FC236}">
                  <a16:creationId xmlns:a16="http://schemas.microsoft.com/office/drawing/2014/main" xmlns="" id="{57B8D5CB-CBC9-F04B-2D74-1AE927BA4EBB}"/>
                </a:ext>
              </a:extLst>
            </p:cNvPr>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7" name="Google Shape;1874;p14">
              <a:extLst>
                <a:ext uri="{FF2B5EF4-FFF2-40B4-BE49-F238E27FC236}">
                  <a16:creationId xmlns:a16="http://schemas.microsoft.com/office/drawing/2014/main" xmlns="" id="{E74BC4AB-1C00-8B60-7C7D-B4D0FD3BA577}"/>
                </a:ext>
              </a:extLst>
            </p:cNvPr>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8" name="Google Shape;1875;p14">
            <a:extLst>
              <a:ext uri="{FF2B5EF4-FFF2-40B4-BE49-F238E27FC236}">
                <a16:creationId xmlns:a16="http://schemas.microsoft.com/office/drawing/2014/main" xmlns="" id="{24BFD389-94BE-E45C-AF37-8434711D93E3}"/>
              </a:ext>
            </a:extLst>
          </p:cNvPr>
          <p:cNvGrpSpPr/>
          <p:nvPr/>
        </p:nvGrpSpPr>
        <p:grpSpPr>
          <a:xfrm>
            <a:off x="4233496" y="4477344"/>
            <a:ext cx="256688" cy="303621"/>
            <a:chOff x="1824250" y="1008625"/>
            <a:chExt cx="144250" cy="170625"/>
          </a:xfrm>
        </p:grpSpPr>
        <p:sp>
          <p:nvSpPr>
            <p:cNvPr id="19" name="Google Shape;1876;p14">
              <a:extLst>
                <a:ext uri="{FF2B5EF4-FFF2-40B4-BE49-F238E27FC236}">
                  <a16:creationId xmlns:a16="http://schemas.microsoft.com/office/drawing/2014/main" xmlns="" id="{17A7E2FD-E7BE-8CDA-8BBB-CDDD6C5DDBDB}"/>
                </a:ext>
              </a:extLst>
            </p:cNvPr>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20" name="Google Shape;1877;p14">
              <a:extLst>
                <a:ext uri="{FF2B5EF4-FFF2-40B4-BE49-F238E27FC236}">
                  <a16:creationId xmlns:a16="http://schemas.microsoft.com/office/drawing/2014/main" xmlns="" id="{C4A705E0-6A40-65C6-E8F7-B4D4FD8BDF0B}"/>
                </a:ext>
              </a:extLst>
            </p:cNvPr>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70" name="Google Shape;1927;p14">
            <a:extLst>
              <a:ext uri="{FF2B5EF4-FFF2-40B4-BE49-F238E27FC236}">
                <a16:creationId xmlns:a16="http://schemas.microsoft.com/office/drawing/2014/main" xmlns="" id="{83D0795A-7C8D-33D5-63E0-D17435385535}"/>
              </a:ext>
            </a:extLst>
          </p:cNvPr>
          <p:cNvGrpSpPr/>
          <p:nvPr/>
        </p:nvGrpSpPr>
        <p:grpSpPr>
          <a:xfrm rot="-3257869" flipH="1">
            <a:off x="-101052" y="859689"/>
            <a:ext cx="682224" cy="566907"/>
            <a:chOff x="3478568" y="540468"/>
            <a:chExt cx="511644" cy="425160"/>
          </a:xfrm>
        </p:grpSpPr>
        <p:sp>
          <p:nvSpPr>
            <p:cNvPr id="71" name="Google Shape;1928;p14">
              <a:extLst>
                <a:ext uri="{FF2B5EF4-FFF2-40B4-BE49-F238E27FC236}">
                  <a16:creationId xmlns:a16="http://schemas.microsoft.com/office/drawing/2014/main" xmlns="" id="{2745CFE8-5C30-1CEE-6ACA-8102271AA4E9}"/>
                </a:ext>
              </a:extLst>
            </p:cNvPr>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2" name="Google Shape;1929;p14">
              <a:extLst>
                <a:ext uri="{FF2B5EF4-FFF2-40B4-BE49-F238E27FC236}">
                  <a16:creationId xmlns:a16="http://schemas.microsoft.com/office/drawing/2014/main" xmlns="" id="{7656F90E-BF59-9729-5739-9A3CE500C66B}"/>
                </a:ext>
              </a:extLst>
            </p:cNvPr>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3" name="Google Shape;1930;p14">
              <a:extLst>
                <a:ext uri="{FF2B5EF4-FFF2-40B4-BE49-F238E27FC236}">
                  <a16:creationId xmlns:a16="http://schemas.microsoft.com/office/drawing/2014/main" xmlns="" id="{8E785D72-E956-90DA-6B90-A5460D36A208}"/>
                </a:ext>
              </a:extLst>
            </p:cNvPr>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4" name="Google Shape;1931;p14">
              <a:extLst>
                <a:ext uri="{FF2B5EF4-FFF2-40B4-BE49-F238E27FC236}">
                  <a16:creationId xmlns:a16="http://schemas.microsoft.com/office/drawing/2014/main" xmlns="" id="{F695328B-E4CB-1B1D-8FC2-EA88F997016D}"/>
                </a:ext>
              </a:extLst>
            </p:cNvPr>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5" name="Google Shape;1932;p14">
              <a:extLst>
                <a:ext uri="{FF2B5EF4-FFF2-40B4-BE49-F238E27FC236}">
                  <a16:creationId xmlns:a16="http://schemas.microsoft.com/office/drawing/2014/main" xmlns="" id="{C206F807-0CCB-6F5F-D668-DDB574F4498E}"/>
                </a:ext>
              </a:extLst>
            </p:cNvPr>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6" name="Google Shape;1933;p14">
              <a:extLst>
                <a:ext uri="{FF2B5EF4-FFF2-40B4-BE49-F238E27FC236}">
                  <a16:creationId xmlns:a16="http://schemas.microsoft.com/office/drawing/2014/main" xmlns="" id="{988FF8D9-DA49-44CC-9016-B60606A0094F}"/>
                </a:ext>
              </a:extLst>
            </p:cNvPr>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7" name="Google Shape;1934;p14">
              <a:extLst>
                <a:ext uri="{FF2B5EF4-FFF2-40B4-BE49-F238E27FC236}">
                  <a16:creationId xmlns:a16="http://schemas.microsoft.com/office/drawing/2014/main" xmlns="" id="{45D634BD-D454-ED85-1818-E103F6360540}"/>
                </a:ext>
              </a:extLst>
            </p:cNvPr>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8" name="Google Shape;1935;p14">
              <a:extLst>
                <a:ext uri="{FF2B5EF4-FFF2-40B4-BE49-F238E27FC236}">
                  <a16:creationId xmlns:a16="http://schemas.microsoft.com/office/drawing/2014/main" xmlns="" id="{A36B079F-3F91-C5A0-EC79-A4E986135829}"/>
                </a:ext>
              </a:extLst>
            </p:cNvPr>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79" name="Google Shape;1936;p14">
              <a:extLst>
                <a:ext uri="{FF2B5EF4-FFF2-40B4-BE49-F238E27FC236}">
                  <a16:creationId xmlns:a16="http://schemas.microsoft.com/office/drawing/2014/main" xmlns="" id="{83527166-F7ED-BA31-5D69-6D1AFA53C8B7}"/>
                </a:ext>
              </a:extLst>
            </p:cNvPr>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0" name="Google Shape;1937;p14">
              <a:extLst>
                <a:ext uri="{FF2B5EF4-FFF2-40B4-BE49-F238E27FC236}">
                  <a16:creationId xmlns:a16="http://schemas.microsoft.com/office/drawing/2014/main" xmlns="" id="{9D783989-C1FE-8B78-34FD-DBEABE67C23A}"/>
                </a:ext>
              </a:extLst>
            </p:cNvPr>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1" name="Google Shape;1938;p14">
              <a:extLst>
                <a:ext uri="{FF2B5EF4-FFF2-40B4-BE49-F238E27FC236}">
                  <a16:creationId xmlns:a16="http://schemas.microsoft.com/office/drawing/2014/main" xmlns="" id="{0C8F3611-650D-03D2-C541-7840F9B759C5}"/>
                </a:ext>
              </a:extLst>
            </p:cNvPr>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2" name="Google Shape;1939;p14">
              <a:extLst>
                <a:ext uri="{FF2B5EF4-FFF2-40B4-BE49-F238E27FC236}">
                  <a16:creationId xmlns:a16="http://schemas.microsoft.com/office/drawing/2014/main" xmlns="" id="{5F8AD612-03DA-5FB0-6C54-8CA42EA4C9C9}"/>
                </a:ext>
              </a:extLst>
            </p:cNvPr>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3" name="Google Shape;1940;p14">
              <a:extLst>
                <a:ext uri="{FF2B5EF4-FFF2-40B4-BE49-F238E27FC236}">
                  <a16:creationId xmlns:a16="http://schemas.microsoft.com/office/drawing/2014/main" xmlns="" id="{4A300CB5-9167-32EA-38DE-44584C97F8E4}"/>
                </a:ext>
              </a:extLst>
            </p:cNvPr>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4" name="Google Shape;1941;p14">
              <a:extLst>
                <a:ext uri="{FF2B5EF4-FFF2-40B4-BE49-F238E27FC236}">
                  <a16:creationId xmlns:a16="http://schemas.microsoft.com/office/drawing/2014/main" xmlns="" id="{DC128064-1FAB-E7D8-8DC8-DB22113CA963}"/>
                </a:ext>
              </a:extLst>
            </p:cNvPr>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85" name="Google Shape;1942;p14">
              <a:extLst>
                <a:ext uri="{FF2B5EF4-FFF2-40B4-BE49-F238E27FC236}">
                  <a16:creationId xmlns:a16="http://schemas.microsoft.com/office/drawing/2014/main" xmlns="" id="{CD395079-B08E-B5C1-DCAC-1218578CD0D6}"/>
                </a:ext>
              </a:extLst>
            </p:cNvPr>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grpSp>
        <p:nvGrpSpPr>
          <p:cNvPr id="117" name="Google Shape;1974;p14">
            <a:extLst>
              <a:ext uri="{FF2B5EF4-FFF2-40B4-BE49-F238E27FC236}">
                <a16:creationId xmlns:a16="http://schemas.microsoft.com/office/drawing/2014/main" xmlns="" id="{2E7DA136-21C5-0AEA-6CBB-4D0A40960B6C}"/>
              </a:ext>
            </a:extLst>
          </p:cNvPr>
          <p:cNvGrpSpPr/>
          <p:nvPr/>
        </p:nvGrpSpPr>
        <p:grpSpPr>
          <a:xfrm rot="1156882">
            <a:off x="11835591" y="6566295"/>
            <a:ext cx="240444" cy="360156"/>
            <a:chOff x="1459800" y="1512500"/>
            <a:chExt cx="131625" cy="197100"/>
          </a:xfrm>
        </p:grpSpPr>
        <p:sp>
          <p:nvSpPr>
            <p:cNvPr id="118" name="Google Shape;1975;p14">
              <a:extLst>
                <a:ext uri="{FF2B5EF4-FFF2-40B4-BE49-F238E27FC236}">
                  <a16:creationId xmlns:a16="http://schemas.microsoft.com/office/drawing/2014/main" xmlns="" id="{5DDBADF3-0E29-4702-0801-7B77CBFBF9FA}"/>
                </a:ext>
              </a:extLst>
            </p:cNvPr>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19" name="Google Shape;1976;p14">
              <a:extLst>
                <a:ext uri="{FF2B5EF4-FFF2-40B4-BE49-F238E27FC236}">
                  <a16:creationId xmlns:a16="http://schemas.microsoft.com/office/drawing/2014/main" xmlns="" id="{77BC47E4-C553-5F45-570F-5417F1118E22}"/>
                </a:ext>
              </a:extLst>
            </p:cNvPr>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0" name="Google Shape;1977;p14">
              <a:extLst>
                <a:ext uri="{FF2B5EF4-FFF2-40B4-BE49-F238E27FC236}">
                  <a16:creationId xmlns:a16="http://schemas.microsoft.com/office/drawing/2014/main" xmlns="" id="{0A217153-2210-402C-1C0F-2703DDB253AB}"/>
                </a:ext>
              </a:extLst>
            </p:cNvPr>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sp>
          <p:nvSpPr>
            <p:cNvPr id="121" name="Google Shape;1978;p14">
              <a:extLst>
                <a:ext uri="{FF2B5EF4-FFF2-40B4-BE49-F238E27FC236}">
                  <a16:creationId xmlns:a16="http://schemas.microsoft.com/office/drawing/2014/main" xmlns="" id="{384ACE54-7BC3-ADBD-5E97-7DC6A37FB2A5}"/>
                </a:ext>
              </a:extLst>
            </p:cNvPr>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defTabSz="914309">
                <a:defRPr/>
              </a:pPr>
              <a:endParaRPr sz="2400">
                <a:solidFill>
                  <a:srgbClr val="DADAFC"/>
                </a:solidFill>
                <a:latin typeface="Arial"/>
                <a:cs typeface="Arial"/>
                <a:sym typeface="Arial"/>
              </a:endParaRPr>
            </a:p>
          </p:txBody>
        </p:sp>
      </p:grpSp>
      <p:sp>
        <p:nvSpPr>
          <p:cNvPr id="122" name="Google Shape;1979;p14">
            <a:extLst>
              <a:ext uri="{FF2B5EF4-FFF2-40B4-BE49-F238E27FC236}">
                <a16:creationId xmlns:a16="http://schemas.microsoft.com/office/drawing/2014/main" xmlns="" id="{7AC4B2ED-858B-94C6-F4FE-2F440E2B12CD}"/>
              </a:ext>
            </a:extLst>
          </p:cNvPr>
          <p:cNvSpPr/>
          <p:nvPr/>
        </p:nvSpPr>
        <p:spPr>
          <a:xfrm rot="-10164585" flipH="1">
            <a:off x="3660560" y="4455552"/>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3" name="Google Shape;1980;p14">
            <a:extLst>
              <a:ext uri="{FF2B5EF4-FFF2-40B4-BE49-F238E27FC236}">
                <a16:creationId xmlns:a16="http://schemas.microsoft.com/office/drawing/2014/main" xmlns="" id="{A28C7842-8591-888A-908F-7ACD8FE59F83}"/>
              </a:ext>
            </a:extLst>
          </p:cNvPr>
          <p:cNvSpPr/>
          <p:nvPr/>
        </p:nvSpPr>
        <p:spPr>
          <a:xfrm rot="-630953">
            <a:off x="11666035" y="-352061"/>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4" name="Google Shape;1981;p14">
            <a:extLst>
              <a:ext uri="{FF2B5EF4-FFF2-40B4-BE49-F238E27FC236}">
                <a16:creationId xmlns:a16="http://schemas.microsoft.com/office/drawing/2014/main" xmlns="" id="{F18D3DE9-8369-6ED9-A856-3A8FE15C17F1}"/>
              </a:ext>
            </a:extLst>
          </p:cNvPr>
          <p:cNvSpPr/>
          <p:nvPr/>
        </p:nvSpPr>
        <p:spPr>
          <a:xfrm rot="-635415">
            <a:off x="11130408" y="142853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5" name="Google Shape;1982;p14">
            <a:extLst>
              <a:ext uri="{FF2B5EF4-FFF2-40B4-BE49-F238E27FC236}">
                <a16:creationId xmlns:a16="http://schemas.microsoft.com/office/drawing/2014/main" xmlns="" id="{4C694B41-3332-5F94-E507-EF0F0142CE36}"/>
              </a:ext>
            </a:extLst>
          </p:cNvPr>
          <p:cNvSpPr/>
          <p:nvPr/>
        </p:nvSpPr>
        <p:spPr>
          <a:xfrm rot="-631667">
            <a:off x="11453100" y="85099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26" name="Google Shape;1983;p14">
            <a:extLst>
              <a:ext uri="{FF2B5EF4-FFF2-40B4-BE49-F238E27FC236}">
                <a16:creationId xmlns:a16="http://schemas.microsoft.com/office/drawing/2014/main" xmlns="" id="{09543A69-C281-5E02-99B6-BC1639F08269}"/>
              </a:ext>
            </a:extLst>
          </p:cNvPr>
          <p:cNvSpPr/>
          <p:nvPr/>
        </p:nvSpPr>
        <p:spPr>
          <a:xfrm rot="10169047">
            <a:off x="4497534" y="4624013"/>
            <a:ext cx="570012" cy="566035"/>
          </a:xfrm>
          <a:prstGeom prst="ellipse">
            <a:avLst/>
          </a:prstGeom>
          <a:solidFill>
            <a:schemeClr val="accent6"/>
          </a:solidFill>
          <a:ln>
            <a:noFill/>
          </a:ln>
        </p:spPr>
        <p:txBody>
          <a:bodyPr spcFirstLastPara="1" wrap="square" lIns="121900" tIns="121900" rIns="121900" bIns="121900" anchor="ctr" anchorCtr="0">
            <a:noAutofit/>
          </a:bodyPr>
          <a:lstStyle/>
          <a:p>
            <a:pPr defTabSz="914309">
              <a:defRPr/>
            </a:pPr>
            <a:endParaRPr sz="2400">
              <a:solidFill>
                <a:srgbClr val="DADAFC"/>
              </a:solidFill>
              <a:latin typeface="Arial"/>
              <a:cs typeface="Arial"/>
              <a:sym typeface="Arial"/>
            </a:endParaRPr>
          </a:p>
        </p:txBody>
      </p:sp>
      <p:sp>
        <p:nvSpPr>
          <p:cNvPr id="115" name="TextBox 114">
            <a:extLst>
              <a:ext uri="{FF2B5EF4-FFF2-40B4-BE49-F238E27FC236}">
                <a16:creationId xmlns:a16="http://schemas.microsoft.com/office/drawing/2014/main" xmlns="" id="{5FF2A474-094D-0E98-28D0-B89CCF29008D}"/>
              </a:ext>
            </a:extLst>
          </p:cNvPr>
          <p:cNvSpPr txBox="1"/>
          <p:nvPr/>
        </p:nvSpPr>
        <p:spPr>
          <a:xfrm>
            <a:off x="452431" y="237546"/>
            <a:ext cx="4149254" cy="2585323"/>
          </a:xfrm>
          <a:prstGeom prst="rect">
            <a:avLst/>
          </a:prstGeom>
          <a:noFill/>
        </p:spPr>
        <p:txBody>
          <a:bodyPr wrap="square">
            <a:spAutoFit/>
          </a:bodyPr>
          <a:lstStyle/>
          <a:p>
            <a:pPr algn="ctr" defTabSz="1219170"/>
            <a:r>
              <a:rPr lang="vi-VN" sz="5400" b="1" kern="0" dirty="0">
                <a:solidFill>
                  <a:schemeClr val="accent3">
                    <a:lumMod val="90000"/>
                    <a:lumOff val="10000"/>
                  </a:schemeClr>
                </a:solidFill>
                <a:latin typeface="Times New Roman" panose="02020603050405020304" pitchFamily="18" charset="0"/>
              </a:rPr>
              <a:t>Tổ chức thương mại thế giới</a:t>
            </a:r>
            <a:endParaRPr lang="en-SG" sz="9600" b="1" kern="0" dirty="0">
              <a:solidFill>
                <a:schemeClr val="accent3">
                  <a:lumMod val="90000"/>
                  <a:lumOff val="10000"/>
                </a:schemeClr>
              </a:solidFill>
            </a:endParaRPr>
          </a:p>
        </p:txBody>
      </p:sp>
      <p:grpSp>
        <p:nvGrpSpPr>
          <p:cNvPr id="127" name="Google Shape;2163;p66">
            <a:extLst>
              <a:ext uri="{FF2B5EF4-FFF2-40B4-BE49-F238E27FC236}">
                <a16:creationId xmlns:a16="http://schemas.microsoft.com/office/drawing/2014/main" xmlns="" id="{A9FF9672-5A14-4002-7283-A3FF9C632D7A}"/>
              </a:ext>
            </a:extLst>
          </p:cNvPr>
          <p:cNvGrpSpPr/>
          <p:nvPr/>
        </p:nvGrpSpPr>
        <p:grpSpPr>
          <a:xfrm>
            <a:off x="11531448" y="-193136"/>
            <a:ext cx="872025" cy="968767"/>
            <a:chOff x="2832275" y="1612375"/>
            <a:chExt cx="797300" cy="922575"/>
          </a:xfrm>
        </p:grpSpPr>
        <p:sp>
          <p:nvSpPr>
            <p:cNvPr id="128" name="Google Shape;2164;p66">
              <a:extLst>
                <a:ext uri="{FF2B5EF4-FFF2-40B4-BE49-F238E27FC236}">
                  <a16:creationId xmlns:a16="http://schemas.microsoft.com/office/drawing/2014/main" xmlns="" id="{067B88C0-F430-C30B-9712-6FC8377486C5}"/>
                </a:ext>
              </a:extLst>
            </p:cNvPr>
            <p:cNvSpPr/>
            <p:nvPr/>
          </p:nvSpPr>
          <p:spPr>
            <a:xfrm>
              <a:off x="2931575" y="1839250"/>
              <a:ext cx="506825" cy="554500"/>
            </a:xfrm>
            <a:custGeom>
              <a:avLst/>
              <a:gdLst/>
              <a:ahLst/>
              <a:cxnLst/>
              <a:rect l="l" t="t" r="r" b="b"/>
              <a:pathLst>
                <a:path w="20273" h="22180" extrusionOk="0">
                  <a:moveTo>
                    <a:pt x="9117" y="1"/>
                  </a:moveTo>
                  <a:cubicBezTo>
                    <a:pt x="7664" y="1"/>
                    <a:pt x="6217" y="272"/>
                    <a:pt x="4912" y="886"/>
                  </a:cubicBezTo>
                  <a:cubicBezTo>
                    <a:pt x="3182" y="1694"/>
                    <a:pt x="1715" y="3128"/>
                    <a:pt x="1072" y="4924"/>
                  </a:cubicBezTo>
                  <a:cubicBezTo>
                    <a:pt x="380" y="6869"/>
                    <a:pt x="677" y="9011"/>
                    <a:pt x="874" y="11055"/>
                  </a:cubicBezTo>
                  <a:cubicBezTo>
                    <a:pt x="1056" y="13115"/>
                    <a:pt x="1105" y="15340"/>
                    <a:pt x="1" y="17087"/>
                  </a:cubicBezTo>
                  <a:lnTo>
                    <a:pt x="8884" y="22180"/>
                  </a:lnTo>
                  <a:cubicBezTo>
                    <a:pt x="10961" y="19328"/>
                    <a:pt x="15246" y="19098"/>
                    <a:pt x="17817" y="16675"/>
                  </a:cubicBezTo>
                  <a:cubicBezTo>
                    <a:pt x="19564" y="15010"/>
                    <a:pt x="20273" y="12439"/>
                    <a:pt x="20009" y="10050"/>
                  </a:cubicBezTo>
                  <a:cubicBezTo>
                    <a:pt x="19729" y="7660"/>
                    <a:pt x="18542" y="5435"/>
                    <a:pt x="16960" y="3605"/>
                  </a:cubicBezTo>
                  <a:cubicBezTo>
                    <a:pt x="16152" y="2650"/>
                    <a:pt x="15213" y="1776"/>
                    <a:pt x="14109" y="1166"/>
                  </a:cubicBezTo>
                  <a:cubicBezTo>
                    <a:pt x="13004" y="556"/>
                    <a:pt x="11752" y="227"/>
                    <a:pt x="10483" y="79"/>
                  </a:cubicBezTo>
                  <a:cubicBezTo>
                    <a:pt x="10030" y="27"/>
                    <a:pt x="9573" y="1"/>
                    <a:pt x="9117" y="1"/>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dirty="0"/>
            </a:p>
          </p:txBody>
        </p:sp>
        <p:sp>
          <p:nvSpPr>
            <p:cNvPr id="129" name="Google Shape;2165;p66">
              <a:extLst>
                <a:ext uri="{FF2B5EF4-FFF2-40B4-BE49-F238E27FC236}">
                  <a16:creationId xmlns:a16="http://schemas.microsoft.com/office/drawing/2014/main" xmlns="" id="{3C87502B-5F60-F682-4613-0E29FD279DB2}"/>
                </a:ext>
              </a:extLst>
            </p:cNvPr>
            <p:cNvSpPr/>
            <p:nvPr/>
          </p:nvSpPr>
          <p:spPr>
            <a:xfrm>
              <a:off x="3074975" y="1929375"/>
              <a:ext cx="363425" cy="464375"/>
            </a:xfrm>
            <a:custGeom>
              <a:avLst/>
              <a:gdLst/>
              <a:ahLst/>
              <a:cxnLst/>
              <a:rect l="l" t="t" r="r" b="b"/>
              <a:pathLst>
                <a:path w="14537" h="18575" extrusionOk="0">
                  <a:moveTo>
                    <a:pt x="11224" y="0"/>
                  </a:moveTo>
                  <a:cubicBezTo>
                    <a:pt x="11751" y="1550"/>
                    <a:pt x="12097" y="3099"/>
                    <a:pt x="12147" y="4747"/>
                  </a:cubicBezTo>
                  <a:cubicBezTo>
                    <a:pt x="12213" y="6379"/>
                    <a:pt x="12163" y="10845"/>
                    <a:pt x="7236" y="12526"/>
                  </a:cubicBezTo>
                  <a:cubicBezTo>
                    <a:pt x="5884" y="12988"/>
                    <a:pt x="4170" y="13515"/>
                    <a:pt x="2819" y="13993"/>
                  </a:cubicBezTo>
                  <a:cubicBezTo>
                    <a:pt x="1484" y="14471"/>
                    <a:pt x="478" y="15427"/>
                    <a:pt x="0" y="16762"/>
                  </a:cubicBezTo>
                  <a:lnTo>
                    <a:pt x="3148" y="18575"/>
                  </a:lnTo>
                  <a:cubicBezTo>
                    <a:pt x="5225" y="15723"/>
                    <a:pt x="9510" y="15493"/>
                    <a:pt x="12081" y="13070"/>
                  </a:cubicBezTo>
                  <a:cubicBezTo>
                    <a:pt x="13828" y="11405"/>
                    <a:pt x="14537" y="8834"/>
                    <a:pt x="14273" y="6445"/>
                  </a:cubicBezTo>
                  <a:cubicBezTo>
                    <a:pt x="13993" y="4055"/>
                    <a:pt x="12806" y="1830"/>
                    <a:pt x="11224" y="0"/>
                  </a:cubicBezTo>
                  <a:close/>
                </a:path>
              </a:pathLst>
            </a:custGeom>
            <a:solidFill>
              <a:srgbClr val="F9DB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3" name="Google Shape;2166;p66">
              <a:extLst>
                <a:ext uri="{FF2B5EF4-FFF2-40B4-BE49-F238E27FC236}">
                  <a16:creationId xmlns:a16="http://schemas.microsoft.com/office/drawing/2014/main" xmlns="" id="{D36F2B5D-8515-A057-C35F-9D4F432215EF}"/>
                </a:ext>
              </a:extLst>
            </p:cNvPr>
            <p:cNvSpPr/>
            <p:nvPr/>
          </p:nvSpPr>
          <p:spPr>
            <a:xfrm>
              <a:off x="2901100" y="2429975"/>
              <a:ext cx="126100" cy="104975"/>
            </a:xfrm>
            <a:custGeom>
              <a:avLst/>
              <a:gdLst/>
              <a:ahLst/>
              <a:cxnLst/>
              <a:rect l="l" t="t" r="r" b="b"/>
              <a:pathLst>
                <a:path w="5044" h="4199" extrusionOk="0">
                  <a:moveTo>
                    <a:pt x="973" y="1"/>
                  </a:moveTo>
                  <a:cubicBezTo>
                    <a:pt x="692" y="314"/>
                    <a:pt x="396" y="627"/>
                    <a:pt x="231" y="1006"/>
                  </a:cubicBezTo>
                  <a:cubicBezTo>
                    <a:pt x="50" y="1385"/>
                    <a:pt x="0" y="1847"/>
                    <a:pt x="198" y="2209"/>
                  </a:cubicBezTo>
                  <a:cubicBezTo>
                    <a:pt x="330" y="2457"/>
                    <a:pt x="561" y="2638"/>
                    <a:pt x="791" y="2819"/>
                  </a:cubicBezTo>
                  <a:cubicBezTo>
                    <a:pt x="1418" y="3264"/>
                    <a:pt x="2093" y="3676"/>
                    <a:pt x="2786" y="4006"/>
                  </a:cubicBezTo>
                  <a:cubicBezTo>
                    <a:pt x="2979" y="4102"/>
                    <a:pt x="3195" y="4199"/>
                    <a:pt x="3405" y="4199"/>
                  </a:cubicBezTo>
                  <a:cubicBezTo>
                    <a:pt x="3446" y="4199"/>
                    <a:pt x="3487" y="4195"/>
                    <a:pt x="3527" y="4187"/>
                  </a:cubicBezTo>
                  <a:cubicBezTo>
                    <a:pt x="3692" y="4154"/>
                    <a:pt x="3840" y="4072"/>
                    <a:pt x="3972" y="3973"/>
                  </a:cubicBezTo>
                  <a:cubicBezTo>
                    <a:pt x="4417" y="3627"/>
                    <a:pt x="4912" y="2786"/>
                    <a:pt x="5043" y="2259"/>
                  </a:cubicBezTo>
                  <a:lnTo>
                    <a:pt x="973" y="1"/>
                  </a:lnTo>
                  <a:close/>
                </a:path>
              </a:pathLst>
            </a:custGeom>
            <a:solidFill>
              <a:srgbClr val="8F9F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4" name="Google Shape;2167;p66">
              <a:extLst>
                <a:ext uri="{FF2B5EF4-FFF2-40B4-BE49-F238E27FC236}">
                  <a16:creationId xmlns:a16="http://schemas.microsoft.com/office/drawing/2014/main" xmlns="" id="{0EB2EBF6-770B-DAFC-6C08-16FACC40CB72}"/>
                </a:ext>
              </a:extLst>
            </p:cNvPr>
            <p:cNvSpPr/>
            <p:nvPr/>
          </p:nvSpPr>
          <p:spPr>
            <a:xfrm>
              <a:off x="2832275" y="2256450"/>
              <a:ext cx="349850" cy="277725"/>
            </a:xfrm>
            <a:custGeom>
              <a:avLst/>
              <a:gdLst/>
              <a:ahLst/>
              <a:cxnLst/>
              <a:rect l="l" t="t" r="r" b="b"/>
              <a:pathLst>
                <a:path w="13994" h="11109" extrusionOk="0">
                  <a:moveTo>
                    <a:pt x="3388" y="1"/>
                  </a:moveTo>
                  <a:cubicBezTo>
                    <a:pt x="3145" y="1"/>
                    <a:pt x="2974" y="140"/>
                    <a:pt x="2803" y="284"/>
                  </a:cubicBezTo>
                  <a:cubicBezTo>
                    <a:pt x="2687" y="382"/>
                    <a:pt x="2621" y="498"/>
                    <a:pt x="2539" y="613"/>
                  </a:cubicBezTo>
                  <a:cubicBezTo>
                    <a:pt x="1946" y="1536"/>
                    <a:pt x="1369" y="2443"/>
                    <a:pt x="776" y="3349"/>
                  </a:cubicBezTo>
                  <a:cubicBezTo>
                    <a:pt x="429" y="3876"/>
                    <a:pt x="1" y="4569"/>
                    <a:pt x="331" y="5129"/>
                  </a:cubicBezTo>
                  <a:cubicBezTo>
                    <a:pt x="1023" y="6283"/>
                    <a:pt x="9659" y="10881"/>
                    <a:pt x="10153" y="11029"/>
                  </a:cubicBezTo>
                  <a:cubicBezTo>
                    <a:pt x="10338" y="11080"/>
                    <a:pt x="10535" y="11109"/>
                    <a:pt x="10731" y="11109"/>
                  </a:cubicBezTo>
                  <a:cubicBezTo>
                    <a:pt x="11042" y="11109"/>
                    <a:pt x="11351" y="11036"/>
                    <a:pt x="11604" y="10864"/>
                  </a:cubicBezTo>
                  <a:cubicBezTo>
                    <a:pt x="11834" y="10716"/>
                    <a:pt x="11999" y="10502"/>
                    <a:pt x="12164" y="10288"/>
                  </a:cubicBezTo>
                  <a:cubicBezTo>
                    <a:pt x="12790" y="9447"/>
                    <a:pt x="13334" y="8541"/>
                    <a:pt x="13779" y="7601"/>
                  </a:cubicBezTo>
                  <a:cubicBezTo>
                    <a:pt x="13878" y="7370"/>
                    <a:pt x="13993" y="7140"/>
                    <a:pt x="13993" y="6892"/>
                  </a:cubicBezTo>
                  <a:cubicBezTo>
                    <a:pt x="13993" y="6678"/>
                    <a:pt x="13911" y="6480"/>
                    <a:pt x="13812" y="6283"/>
                  </a:cubicBezTo>
                  <a:cubicBezTo>
                    <a:pt x="13548" y="5838"/>
                    <a:pt x="13136" y="5475"/>
                    <a:pt x="12658" y="5277"/>
                  </a:cubicBezTo>
                  <a:lnTo>
                    <a:pt x="4187" y="366"/>
                  </a:lnTo>
                  <a:cubicBezTo>
                    <a:pt x="3843" y="97"/>
                    <a:pt x="3591" y="1"/>
                    <a:pt x="3388" y="1"/>
                  </a:cubicBezTo>
                  <a:close/>
                </a:path>
              </a:pathLst>
            </a:custGeom>
            <a:solidFill>
              <a:srgbClr val="BFC7D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5" name="Google Shape;2168;p66">
              <a:extLst>
                <a:ext uri="{FF2B5EF4-FFF2-40B4-BE49-F238E27FC236}">
                  <a16:creationId xmlns:a16="http://schemas.microsoft.com/office/drawing/2014/main" xmlns="" id="{30014FC3-9AB0-618F-3DFE-0CADA6C88E82}"/>
                </a:ext>
              </a:extLst>
            </p:cNvPr>
            <p:cNvSpPr/>
            <p:nvPr/>
          </p:nvSpPr>
          <p:spPr>
            <a:xfrm>
              <a:off x="2865250" y="2318750"/>
              <a:ext cx="287625" cy="170600"/>
            </a:xfrm>
            <a:custGeom>
              <a:avLst/>
              <a:gdLst/>
              <a:ahLst/>
              <a:cxnLst/>
              <a:rect l="l" t="t" r="r" b="b"/>
              <a:pathLst>
                <a:path w="11505" h="6824" fill="none" extrusionOk="0">
                  <a:moveTo>
                    <a:pt x="11504" y="6823"/>
                  </a:moveTo>
                  <a:lnTo>
                    <a:pt x="0" y="0"/>
                  </a:lnTo>
                </a:path>
              </a:pathLst>
            </a:custGeom>
            <a:noFill/>
            <a:ln w="7000" cap="flat" cmpd="sng">
              <a:solidFill>
                <a:srgbClr val="3C3C3B"/>
              </a:solidFill>
              <a:prstDash val="solid"/>
              <a:miter lim="16481"/>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6" name="Google Shape;2169;p66">
              <a:extLst>
                <a:ext uri="{FF2B5EF4-FFF2-40B4-BE49-F238E27FC236}">
                  <a16:creationId xmlns:a16="http://schemas.microsoft.com/office/drawing/2014/main" xmlns="" id="{4146609F-2A88-B682-E446-3B68761361D2}"/>
                </a:ext>
              </a:extLst>
            </p:cNvPr>
            <p:cNvSpPr/>
            <p:nvPr/>
          </p:nvSpPr>
          <p:spPr>
            <a:xfrm>
              <a:off x="2983500" y="1875375"/>
              <a:ext cx="178850" cy="200850"/>
            </a:xfrm>
            <a:custGeom>
              <a:avLst/>
              <a:gdLst/>
              <a:ahLst/>
              <a:cxnLst/>
              <a:rect l="l" t="t" r="r" b="b"/>
              <a:pathLst>
                <a:path w="7154" h="8034" extrusionOk="0">
                  <a:moveTo>
                    <a:pt x="5897" y="1"/>
                  </a:moveTo>
                  <a:cubicBezTo>
                    <a:pt x="5887" y="1"/>
                    <a:pt x="5878" y="1"/>
                    <a:pt x="5868" y="1"/>
                  </a:cubicBezTo>
                  <a:cubicBezTo>
                    <a:pt x="5522" y="18"/>
                    <a:pt x="5176" y="84"/>
                    <a:pt x="4846" y="183"/>
                  </a:cubicBezTo>
                  <a:cubicBezTo>
                    <a:pt x="3445" y="595"/>
                    <a:pt x="2110" y="1353"/>
                    <a:pt x="1187" y="2490"/>
                  </a:cubicBezTo>
                  <a:cubicBezTo>
                    <a:pt x="264" y="3644"/>
                    <a:pt x="0" y="5144"/>
                    <a:pt x="66" y="6610"/>
                  </a:cubicBezTo>
                  <a:cubicBezTo>
                    <a:pt x="103" y="7685"/>
                    <a:pt x="793" y="8034"/>
                    <a:pt x="1335" y="8034"/>
                  </a:cubicBezTo>
                  <a:cubicBezTo>
                    <a:pt x="1533" y="8034"/>
                    <a:pt x="1711" y="7987"/>
                    <a:pt x="1830" y="7912"/>
                  </a:cubicBezTo>
                  <a:cubicBezTo>
                    <a:pt x="2258" y="7616"/>
                    <a:pt x="2489" y="7088"/>
                    <a:pt x="2605" y="6561"/>
                  </a:cubicBezTo>
                  <a:cubicBezTo>
                    <a:pt x="2736" y="6050"/>
                    <a:pt x="2786" y="5506"/>
                    <a:pt x="2984" y="5028"/>
                  </a:cubicBezTo>
                  <a:cubicBezTo>
                    <a:pt x="3462" y="3891"/>
                    <a:pt x="4648" y="3248"/>
                    <a:pt x="5769" y="2737"/>
                  </a:cubicBezTo>
                  <a:cubicBezTo>
                    <a:pt x="6082" y="2589"/>
                    <a:pt x="6395" y="2457"/>
                    <a:pt x="6659" y="2226"/>
                  </a:cubicBezTo>
                  <a:cubicBezTo>
                    <a:pt x="6923" y="2012"/>
                    <a:pt x="7137" y="1699"/>
                    <a:pt x="7137" y="1353"/>
                  </a:cubicBezTo>
                  <a:cubicBezTo>
                    <a:pt x="7153" y="1205"/>
                    <a:pt x="7120" y="1056"/>
                    <a:pt x="7071" y="924"/>
                  </a:cubicBezTo>
                  <a:cubicBezTo>
                    <a:pt x="6877" y="423"/>
                    <a:pt x="6413" y="1"/>
                    <a:pt x="5897" y="1"/>
                  </a:cubicBezTo>
                  <a:close/>
                </a:path>
              </a:pathLst>
            </a:custGeom>
            <a:solidFill>
              <a:srgbClr val="FFFDFB">
                <a:alpha val="3012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7" name="Google Shape;2170;p66">
              <a:extLst>
                <a:ext uri="{FF2B5EF4-FFF2-40B4-BE49-F238E27FC236}">
                  <a16:creationId xmlns:a16="http://schemas.microsoft.com/office/drawing/2014/main" xmlns="" id="{2DE28A4C-0272-6E64-036F-04208AD1436D}"/>
                </a:ext>
              </a:extLst>
            </p:cNvPr>
            <p:cNvSpPr/>
            <p:nvPr/>
          </p:nvSpPr>
          <p:spPr>
            <a:xfrm>
              <a:off x="2918800" y="1696050"/>
              <a:ext cx="55650" cy="86525"/>
            </a:xfrm>
            <a:custGeom>
              <a:avLst/>
              <a:gdLst/>
              <a:ahLst/>
              <a:cxnLst/>
              <a:rect l="l" t="t" r="r" b="b"/>
              <a:pathLst>
                <a:path w="2226" h="3461" extrusionOk="0">
                  <a:moveTo>
                    <a:pt x="350" y="1"/>
                  </a:moveTo>
                  <a:cubicBezTo>
                    <a:pt x="332" y="1"/>
                    <a:pt x="315" y="2"/>
                    <a:pt x="298" y="5"/>
                  </a:cubicBezTo>
                  <a:cubicBezTo>
                    <a:pt x="116" y="38"/>
                    <a:pt x="1" y="203"/>
                    <a:pt x="34" y="384"/>
                  </a:cubicBezTo>
                  <a:cubicBezTo>
                    <a:pt x="83" y="681"/>
                    <a:pt x="166" y="945"/>
                    <a:pt x="265" y="1208"/>
                  </a:cubicBezTo>
                  <a:cubicBezTo>
                    <a:pt x="364" y="1472"/>
                    <a:pt x="479" y="1736"/>
                    <a:pt x="611" y="1983"/>
                  </a:cubicBezTo>
                  <a:cubicBezTo>
                    <a:pt x="743" y="2230"/>
                    <a:pt x="874" y="2477"/>
                    <a:pt x="1039" y="2708"/>
                  </a:cubicBezTo>
                  <a:cubicBezTo>
                    <a:pt x="1204" y="2939"/>
                    <a:pt x="1369" y="3153"/>
                    <a:pt x="1583" y="3367"/>
                  </a:cubicBezTo>
                  <a:cubicBezTo>
                    <a:pt x="1647" y="3419"/>
                    <a:pt x="1732" y="3460"/>
                    <a:pt x="1821" y="3460"/>
                  </a:cubicBezTo>
                  <a:cubicBezTo>
                    <a:pt x="1846" y="3460"/>
                    <a:pt x="1871" y="3457"/>
                    <a:pt x="1896" y="3450"/>
                  </a:cubicBezTo>
                  <a:cubicBezTo>
                    <a:pt x="2094" y="3417"/>
                    <a:pt x="2226" y="3235"/>
                    <a:pt x="2193" y="3038"/>
                  </a:cubicBezTo>
                  <a:cubicBezTo>
                    <a:pt x="2144" y="2741"/>
                    <a:pt x="2045" y="2477"/>
                    <a:pt x="1946" y="2214"/>
                  </a:cubicBezTo>
                  <a:cubicBezTo>
                    <a:pt x="1830" y="1950"/>
                    <a:pt x="1715" y="1703"/>
                    <a:pt x="1583" y="1456"/>
                  </a:cubicBezTo>
                  <a:cubicBezTo>
                    <a:pt x="1435" y="1225"/>
                    <a:pt x="1303" y="978"/>
                    <a:pt x="1138" y="747"/>
                  </a:cubicBezTo>
                  <a:cubicBezTo>
                    <a:pt x="973" y="516"/>
                    <a:pt x="792" y="302"/>
                    <a:pt x="578" y="88"/>
                  </a:cubicBezTo>
                  <a:cubicBezTo>
                    <a:pt x="523" y="33"/>
                    <a:pt x="435" y="1"/>
                    <a:pt x="350"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8" name="Google Shape;2171;p66">
              <a:extLst>
                <a:ext uri="{FF2B5EF4-FFF2-40B4-BE49-F238E27FC236}">
                  <a16:creationId xmlns:a16="http://schemas.microsoft.com/office/drawing/2014/main" xmlns="" id="{847BFBC0-6CD3-4E4B-8AFF-C126EACC14DE}"/>
                </a:ext>
              </a:extLst>
            </p:cNvPr>
            <p:cNvSpPr/>
            <p:nvPr/>
          </p:nvSpPr>
          <p:spPr>
            <a:xfrm>
              <a:off x="3093500" y="1612375"/>
              <a:ext cx="28475" cy="112800"/>
            </a:xfrm>
            <a:custGeom>
              <a:avLst/>
              <a:gdLst/>
              <a:ahLst/>
              <a:cxnLst/>
              <a:rect l="l" t="t" r="r" b="b"/>
              <a:pathLst>
                <a:path w="1139" h="4512" extrusionOk="0">
                  <a:moveTo>
                    <a:pt x="460" y="0"/>
                  </a:moveTo>
                  <a:cubicBezTo>
                    <a:pt x="307" y="0"/>
                    <a:pt x="176" y="96"/>
                    <a:pt x="133" y="254"/>
                  </a:cubicBezTo>
                  <a:cubicBezTo>
                    <a:pt x="67" y="600"/>
                    <a:pt x="34" y="929"/>
                    <a:pt x="17" y="1259"/>
                  </a:cubicBezTo>
                  <a:cubicBezTo>
                    <a:pt x="1" y="1605"/>
                    <a:pt x="1" y="1935"/>
                    <a:pt x="17" y="2264"/>
                  </a:cubicBezTo>
                  <a:cubicBezTo>
                    <a:pt x="34" y="2611"/>
                    <a:pt x="50" y="2940"/>
                    <a:pt x="100" y="3270"/>
                  </a:cubicBezTo>
                  <a:cubicBezTo>
                    <a:pt x="149" y="3599"/>
                    <a:pt x="215" y="3929"/>
                    <a:pt x="331" y="4259"/>
                  </a:cubicBezTo>
                  <a:cubicBezTo>
                    <a:pt x="364" y="4374"/>
                    <a:pt x="462" y="4473"/>
                    <a:pt x="594" y="4506"/>
                  </a:cubicBezTo>
                  <a:cubicBezTo>
                    <a:pt x="617" y="4510"/>
                    <a:pt x="639" y="4511"/>
                    <a:pt x="661" y="4511"/>
                  </a:cubicBezTo>
                  <a:cubicBezTo>
                    <a:pt x="831" y="4511"/>
                    <a:pt x="977" y="4401"/>
                    <a:pt x="1006" y="4226"/>
                  </a:cubicBezTo>
                  <a:cubicBezTo>
                    <a:pt x="1089" y="3880"/>
                    <a:pt x="1122" y="3550"/>
                    <a:pt x="1122" y="3220"/>
                  </a:cubicBezTo>
                  <a:cubicBezTo>
                    <a:pt x="1138" y="2874"/>
                    <a:pt x="1138" y="2545"/>
                    <a:pt x="1105" y="2215"/>
                  </a:cubicBezTo>
                  <a:cubicBezTo>
                    <a:pt x="1089" y="1869"/>
                    <a:pt x="1056" y="1539"/>
                    <a:pt x="990" y="1210"/>
                  </a:cubicBezTo>
                  <a:cubicBezTo>
                    <a:pt x="940" y="880"/>
                    <a:pt x="874" y="550"/>
                    <a:pt x="759" y="221"/>
                  </a:cubicBezTo>
                  <a:cubicBezTo>
                    <a:pt x="726" y="105"/>
                    <a:pt x="644" y="23"/>
                    <a:pt x="528" y="7"/>
                  </a:cubicBezTo>
                  <a:cubicBezTo>
                    <a:pt x="505" y="2"/>
                    <a:pt x="482" y="0"/>
                    <a:pt x="46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39" name="Google Shape;2172;p66">
              <a:extLst>
                <a:ext uri="{FF2B5EF4-FFF2-40B4-BE49-F238E27FC236}">
                  <a16:creationId xmlns:a16="http://schemas.microsoft.com/office/drawing/2014/main" xmlns="" id="{CCAE8857-B10B-EDE4-5C77-59A889619BFF}"/>
                </a:ext>
              </a:extLst>
            </p:cNvPr>
            <p:cNvSpPr/>
            <p:nvPr/>
          </p:nvSpPr>
          <p:spPr>
            <a:xfrm>
              <a:off x="3337850" y="1710500"/>
              <a:ext cx="56875" cy="87800"/>
            </a:xfrm>
            <a:custGeom>
              <a:avLst/>
              <a:gdLst/>
              <a:ahLst/>
              <a:cxnLst/>
              <a:rect l="l" t="t" r="r" b="b"/>
              <a:pathLst>
                <a:path w="2275" h="3512" extrusionOk="0">
                  <a:moveTo>
                    <a:pt x="1954" y="1"/>
                  </a:moveTo>
                  <a:cubicBezTo>
                    <a:pt x="1856" y="1"/>
                    <a:pt x="1756" y="48"/>
                    <a:pt x="1698" y="136"/>
                  </a:cubicBezTo>
                  <a:lnTo>
                    <a:pt x="1681" y="136"/>
                  </a:lnTo>
                  <a:cubicBezTo>
                    <a:pt x="1500" y="367"/>
                    <a:pt x="1352" y="597"/>
                    <a:pt x="1220" y="845"/>
                  </a:cubicBezTo>
                  <a:cubicBezTo>
                    <a:pt x="1072" y="1075"/>
                    <a:pt x="923" y="1306"/>
                    <a:pt x="791" y="1537"/>
                  </a:cubicBezTo>
                  <a:cubicBezTo>
                    <a:pt x="660" y="1784"/>
                    <a:pt x="528" y="2015"/>
                    <a:pt x="396" y="2262"/>
                  </a:cubicBezTo>
                  <a:cubicBezTo>
                    <a:pt x="264" y="2493"/>
                    <a:pt x="149" y="2740"/>
                    <a:pt x="50" y="3020"/>
                  </a:cubicBezTo>
                  <a:lnTo>
                    <a:pt x="33" y="3020"/>
                  </a:lnTo>
                  <a:cubicBezTo>
                    <a:pt x="0" y="3135"/>
                    <a:pt x="17" y="3251"/>
                    <a:pt x="83" y="3350"/>
                  </a:cubicBezTo>
                  <a:cubicBezTo>
                    <a:pt x="145" y="3453"/>
                    <a:pt x="259" y="3511"/>
                    <a:pt x="377" y="3511"/>
                  </a:cubicBezTo>
                  <a:cubicBezTo>
                    <a:pt x="446" y="3511"/>
                    <a:pt x="516" y="3491"/>
                    <a:pt x="577" y="3449"/>
                  </a:cubicBezTo>
                  <a:cubicBezTo>
                    <a:pt x="824" y="3284"/>
                    <a:pt x="1055" y="3069"/>
                    <a:pt x="1236" y="2822"/>
                  </a:cubicBezTo>
                  <a:cubicBezTo>
                    <a:pt x="1434" y="2592"/>
                    <a:pt x="1599" y="2344"/>
                    <a:pt x="1747" y="2081"/>
                  </a:cubicBezTo>
                  <a:cubicBezTo>
                    <a:pt x="1896" y="1817"/>
                    <a:pt x="2011" y="1537"/>
                    <a:pt x="2110" y="1240"/>
                  </a:cubicBezTo>
                  <a:cubicBezTo>
                    <a:pt x="2192" y="960"/>
                    <a:pt x="2258" y="647"/>
                    <a:pt x="2275" y="350"/>
                  </a:cubicBezTo>
                  <a:cubicBezTo>
                    <a:pt x="2275" y="251"/>
                    <a:pt x="2242" y="136"/>
                    <a:pt x="2143" y="70"/>
                  </a:cubicBezTo>
                  <a:cubicBezTo>
                    <a:pt x="2089" y="23"/>
                    <a:pt x="2022" y="1"/>
                    <a:pt x="1954"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0" name="Google Shape;2173;p66">
              <a:extLst>
                <a:ext uri="{FF2B5EF4-FFF2-40B4-BE49-F238E27FC236}">
                  <a16:creationId xmlns:a16="http://schemas.microsoft.com/office/drawing/2014/main" xmlns="" id="{BE0E1513-A662-3321-6F0E-CE879AA048C8}"/>
                </a:ext>
              </a:extLst>
            </p:cNvPr>
            <p:cNvSpPr/>
            <p:nvPr/>
          </p:nvSpPr>
          <p:spPr>
            <a:xfrm>
              <a:off x="3518325" y="1909275"/>
              <a:ext cx="105075" cy="51350"/>
            </a:xfrm>
            <a:custGeom>
              <a:avLst/>
              <a:gdLst/>
              <a:ahLst/>
              <a:cxnLst/>
              <a:rect l="l" t="t" r="r" b="b"/>
              <a:pathLst>
                <a:path w="4203" h="2054" extrusionOk="0">
                  <a:moveTo>
                    <a:pt x="3862" y="1"/>
                  </a:moveTo>
                  <a:cubicBezTo>
                    <a:pt x="3832" y="1"/>
                    <a:pt x="3803" y="5"/>
                    <a:pt x="3774" y="13"/>
                  </a:cubicBezTo>
                  <a:lnTo>
                    <a:pt x="3758" y="13"/>
                  </a:lnTo>
                  <a:cubicBezTo>
                    <a:pt x="3445" y="96"/>
                    <a:pt x="3148" y="211"/>
                    <a:pt x="2851" y="327"/>
                  </a:cubicBezTo>
                  <a:lnTo>
                    <a:pt x="1961" y="656"/>
                  </a:lnTo>
                  <a:cubicBezTo>
                    <a:pt x="1681" y="755"/>
                    <a:pt x="1384" y="870"/>
                    <a:pt x="1088" y="986"/>
                  </a:cubicBezTo>
                  <a:cubicBezTo>
                    <a:pt x="808" y="1101"/>
                    <a:pt x="511" y="1233"/>
                    <a:pt x="214" y="1381"/>
                  </a:cubicBezTo>
                  <a:cubicBezTo>
                    <a:pt x="99" y="1431"/>
                    <a:pt x="33" y="1546"/>
                    <a:pt x="16" y="1661"/>
                  </a:cubicBezTo>
                  <a:cubicBezTo>
                    <a:pt x="0" y="1859"/>
                    <a:pt x="148" y="2041"/>
                    <a:pt x="346" y="2041"/>
                  </a:cubicBezTo>
                  <a:cubicBezTo>
                    <a:pt x="439" y="2049"/>
                    <a:pt x="532" y="2053"/>
                    <a:pt x="624" y="2053"/>
                  </a:cubicBezTo>
                  <a:cubicBezTo>
                    <a:pt x="878" y="2053"/>
                    <a:pt x="1131" y="2023"/>
                    <a:pt x="1384" y="1975"/>
                  </a:cubicBezTo>
                  <a:cubicBezTo>
                    <a:pt x="1714" y="1909"/>
                    <a:pt x="2044" y="1793"/>
                    <a:pt x="2373" y="1678"/>
                  </a:cubicBezTo>
                  <a:cubicBezTo>
                    <a:pt x="2686" y="1546"/>
                    <a:pt x="3000" y="1381"/>
                    <a:pt x="3296" y="1200"/>
                  </a:cubicBezTo>
                  <a:cubicBezTo>
                    <a:pt x="3576" y="1019"/>
                    <a:pt x="3857" y="804"/>
                    <a:pt x="4087" y="541"/>
                  </a:cubicBezTo>
                  <a:cubicBezTo>
                    <a:pt x="4170" y="458"/>
                    <a:pt x="4203" y="343"/>
                    <a:pt x="4170" y="228"/>
                  </a:cubicBezTo>
                  <a:cubicBezTo>
                    <a:pt x="4129" y="92"/>
                    <a:pt x="3998" y="1"/>
                    <a:pt x="386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1" name="Google Shape;2174;p66">
              <a:extLst>
                <a:ext uri="{FF2B5EF4-FFF2-40B4-BE49-F238E27FC236}">
                  <a16:creationId xmlns:a16="http://schemas.microsoft.com/office/drawing/2014/main" xmlns="" id="{6AD82DDF-EA57-42FB-CD17-7A0D892F6129}"/>
                </a:ext>
              </a:extLst>
            </p:cNvPr>
            <p:cNvSpPr/>
            <p:nvPr/>
          </p:nvSpPr>
          <p:spPr>
            <a:xfrm>
              <a:off x="3527800" y="2181275"/>
              <a:ext cx="101775" cy="32250"/>
            </a:xfrm>
            <a:custGeom>
              <a:avLst/>
              <a:gdLst/>
              <a:ahLst/>
              <a:cxnLst/>
              <a:rect l="l" t="t" r="r" b="b"/>
              <a:pathLst>
                <a:path w="4071" h="1290" extrusionOk="0">
                  <a:moveTo>
                    <a:pt x="927" y="1"/>
                  </a:moveTo>
                  <a:cubicBezTo>
                    <a:pt x="739" y="1"/>
                    <a:pt x="551" y="12"/>
                    <a:pt x="363" y="44"/>
                  </a:cubicBezTo>
                  <a:cubicBezTo>
                    <a:pt x="247" y="60"/>
                    <a:pt x="148" y="126"/>
                    <a:pt x="82" y="242"/>
                  </a:cubicBezTo>
                  <a:cubicBezTo>
                    <a:pt x="0" y="423"/>
                    <a:pt x="66" y="637"/>
                    <a:pt x="247" y="720"/>
                  </a:cubicBezTo>
                  <a:cubicBezTo>
                    <a:pt x="527" y="851"/>
                    <a:pt x="808" y="950"/>
                    <a:pt x="1088" y="1016"/>
                  </a:cubicBezTo>
                  <a:cubicBezTo>
                    <a:pt x="1384" y="1099"/>
                    <a:pt x="1665" y="1165"/>
                    <a:pt x="1961" y="1197"/>
                  </a:cubicBezTo>
                  <a:cubicBezTo>
                    <a:pt x="2258" y="1247"/>
                    <a:pt x="2538" y="1280"/>
                    <a:pt x="2835" y="1280"/>
                  </a:cubicBezTo>
                  <a:cubicBezTo>
                    <a:pt x="2943" y="1286"/>
                    <a:pt x="3052" y="1290"/>
                    <a:pt x="3161" y="1290"/>
                  </a:cubicBezTo>
                  <a:cubicBezTo>
                    <a:pt x="3351" y="1290"/>
                    <a:pt x="3543" y="1278"/>
                    <a:pt x="3741" y="1247"/>
                  </a:cubicBezTo>
                  <a:cubicBezTo>
                    <a:pt x="3840" y="1230"/>
                    <a:pt x="3939" y="1165"/>
                    <a:pt x="3989" y="1066"/>
                  </a:cubicBezTo>
                  <a:cubicBezTo>
                    <a:pt x="4071" y="901"/>
                    <a:pt x="4005" y="703"/>
                    <a:pt x="3840" y="637"/>
                  </a:cubicBezTo>
                  <a:cubicBezTo>
                    <a:pt x="3560" y="489"/>
                    <a:pt x="3280" y="390"/>
                    <a:pt x="3000" y="308"/>
                  </a:cubicBezTo>
                  <a:cubicBezTo>
                    <a:pt x="2703" y="225"/>
                    <a:pt x="2423" y="176"/>
                    <a:pt x="2126" y="126"/>
                  </a:cubicBezTo>
                  <a:cubicBezTo>
                    <a:pt x="1846" y="60"/>
                    <a:pt x="1549" y="27"/>
                    <a:pt x="1253" y="11"/>
                  </a:cubicBezTo>
                  <a:cubicBezTo>
                    <a:pt x="1144" y="5"/>
                    <a:pt x="1035" y="1"/>
                    <a:pt x="927"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2" name="Google Shape;2175;p66">
              <a:extLst>
                <a:ext uri="{FF2B5EF4-FFF2-40B4-BE49-F238E27FC236}">
                  <a16:creationId xmlns:a16="http://schemas.microsoft.com/office/drawing/2014/main" xmlns="" id="{D5AD93A1-9822-4F2C-5A13-D39646BF8951}"/>
                </a:ext>
              </a:extLst>
            </p:cNvPr>
            <p:cNvSpPr/>
            <p:nvPr/>
          </p:nvSpPr>
          <p:spPr>
            <a:xfrm>
              <a:off x="3415300" y="2346025"/>
              <a:ext cx="78325" cy="74000"/>
            </a:xfrm>
            <a:custGeom>
              <a:avLst/>
              <a:gdLst/>
              <a:ahLst/>
              <a:cxnLst/>
              <a:rect l="l" t="t" r="r" b="b"/>
              <a:pathLst>
                <a:path w="3133" h="2960" extrusionOk="0">
                  <a:moveTo>
                    <a:pt x="400" y="0"/>
                  </a:moveTo>
                  <a:cubicBezTo>
                    <a:pt x="367" y="0"/>
                    <a:pt x="333" y="4"/>
                    <a:pt x="297" y="13"/>
                  </a:cubicBezTo>
                  <a:cubicBezTo>
                    <a:pt x="116" y="63"/>
                    <a:pt x="1" y="260"/>
                    <a:pt x="50" y="458"/>
                  </a:cubicBezTo>
                  <a:cubicBezTo>
                    <a:pt x="133" y="755"/>
                    <a:pt x="281" y="1052"/>
                    <a:pt x="462" y="1315"/>
                  </a:cubicBezTo>
                  <a:cubicBezTo>
                    <a:pt x="627" y="1579"/>
                    <a:pt x="841" y="1810"/>
                    <a:pt x="1072" y="2024"/>
                  </a:cubicBezTo>
                  <a:cubicBezTo>
                    <a:pt x="1303" y="2238"/>
                    <a:pt x="1550" y="2436"/>
                    <a:pt x="1830" y="2601"/>
                  </a:cubicBezTo>
                  <a:cubicBezTo>
                    <a:pt x="2094" y="2749"/>
                    <a:pt x="2390" y="2881"/>
                    <a:pt x="2704" y="2947"/>
                  </a:cubicBezTo>
                  <a:cubicBezTo>
                    <a:pt x="2730" y="2956"/>
                    <a:pt x="2758" y="2960"/>
                    <a:pt x="2786" y="2960"/>
                  </a:cubicBezTo>
                  <a:cubicBezTo>
                    <a:pt x="2862" y="2960"/>
                    <a:pt x="2940" y="2929"/>
                    <a:pt x="3000" y="2881"/>
                  </a:cubicBezTo>
                  <a:cubicBezTo>
                    <a:pt x="3132" y="2749"/>
                    <a:pt x="3132" y="2551"/>
                    <a:pt x="3017" y="2420"/>
                  </a:cubicBezTo>
                  <a:lnTo>
                    <a:pt x="3017" y="2403"/>
                  </a:lnTo>
                  <a:cubicBezTo>
                    <a:pt x="2819" y="2189"/>
                    <a:pt x="2605" y="1991"/>
                    <a:pt x="2407" y="1810"/>
                  </a:cubicBezTo>
                  <a:lnTo>
                    <a:pt x="1830" y="1233"/>
                  </a:lnTo>
                  <a:lnTo>
                    <a:pt x="1253" y="673"/>
                  </a:lnTo>
                  <a:cubicBezTo>
                    <a:pt x="1056" y="475"/>
                    <a:pt x="858" y="277"/>
                    <a:pt x="643" y="96"/>
                  </a:cubicBezTo>
                  <a:lnTo>
                    <a:pt x="627" y="79"/>
                  </a:lnTo>
                  <a:cubicBezTo>
                    <a:pt x="567" y="31"/>
                    <a:pt x="489" y="0"/>
                    <a:pt x="400" y="0"/>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sp>
          <p:nvSpPr>
            <p:cNvPr id="143" name="Google Shape;2176;p66">
              <a:extLst>
                <a:ext uri="{FF2B5EF4-FFF2-40B4-BE49-F238E27FC236}">
                  <a16:creationId xmlns:a16="http://schemas.microsoft.com/office/drawing/2014/main" xmlns="" id="{4330F7F2-93AB-5C52-16AD-E39BA0276F4B}"/>
                </a:ext>
              </a:extLst>
            </p:cNvPr>
            <p:cNvSpPr/>
            <p:nvPr/>
          </p:nvSpPr>
          <p:spPr>
            <a:xfrm>
              <a:off x="2987200" y="2102675"/>
              <a:ext cx="254250" cy="251925"/>
            </a:xfrm>
            <a:custGeom>
              <a:avLst/>
              <a:gdLst/>
              <a:ahLst/>
              <a:cxnLst/>
              <a:rect l="l" t="t" r="r" b="b"/>
              <a:pathLst>
                <a:path w="10170" h="10077" extrusionOk="0">
                  <a:moveTo>
                    <a:pt x="5187" y="524"/>
                  </a:moveTo>
                  <a:cubicBezTo>
                    <a:pt x="5247" y="524"/>
                    <a:pt x="5302" y="532"/>
                    <a:pt x="5341" y="551"/>
                  </a:cubicBezTo>
                  <a:cubicBezTo>
                    <a:pt x="5407" y="567"/>
                    <a:pt x="5456" y="633"/>
                    <a:pt x="5489" y="716"/>
                  </a:cubicBezTo>
                  <a:cubicBezTo>
                    <a:pt x="5538" y="880"/>
                    <a:pt x="5456" y="1161"/>
                    <a:pt x="5341" y="1424"/>
                  </a:cubicBezTo>
                  <a:cubicBezTo>
                    <a:pt x="5220" y="1718"/>
                    <a:pt x="5090" y="2012"/>
                    <a:pt x="4953" y="2301"/>
                  </a:cubicBezTo>
                  <a:lnTo>
                    <a:pt x="4953" y="2301"/>
                  </a:lnTo>
                  <a:cubicBezTo>
                    <a:pt x="4865" y="2135"/>
                    <a:pt x="4790" y="1964"/>
                    <a:pt x="4731" y="1787"/>
                  </a:cubicBezTo>
                  <a:cubicBezTo>
                    <a:pt x="4632" y="1523"/>
                    <a:pt x="4583" y="1243"/>
                    <a:pt x="4649" y="996"/>
                  </a:cubicBezTo>
                  <a:cubicBezTo>
                    <a:pt x="4698" y="749"/>
                    <a:pt x="4830" y="600"/>
                    <a:pt x="5061" y="534"/>
                  </a:cubicBezTo>
                  <a:cubicBezTo>
                    <a:pt x="5101" y="528"/>
                    <a:pt x="5145" y="524"/>
                    <a:pt x="5187" y="524"/>
                  </a:cubicBezTo>
                  <a:close/>
                  <a:moveTo>
                    <a:pt x="9642" y="3831"/>
                  </a:moveTo>
                  <a:cubicBezTo>
                    <a:pt x="9708" y="3831"/>
                    <a:pt x="9758" y="3847"/>
                    <a:pt x="9807" y="3864"/>
                  </a:cubicBezTo>
                  <a:cubicBezTo>
                    <a:pt x="9840" y="3880"/>
                    <a:pt x="9857" y="3913"/>
                    <a:pt x="9873" y="3946"/>
                  </a:cubicBezTo>
                  <a:cubicBezTo>
                    <a:pt x="9890" y="4012"/>
                    <a:pt x="9824" y="4111"/>
                    <a:pt x="9725" y="4177"/>
                  </a:cubicBezTo>
                  <a:cubicBezTo>
                    <a:pt x="9659" y="4210"/>
                    <a:pt x="9609" y="4243"/>
                    <a:pt x="9543" y="4276"/>
                  </a:cubicBezTo>
                  <a:cubicBezTo>
                    <a:pt x="9494" y="4292"/>
                    <a:pt x="9428" y="4309"/>
                    <a:pt x="9346" y="4325"/>
                  </a:cubicBezTo>
                  <a:cubicBezTo>
                    <a:pt x="9197" y="4358"/>
                    <a:pt x="9049" y="4391"/>
                    <a:pt x="8901" y="4391"/>
                  </a:cubicBezTo>
                  <a:cubicBezTo>
                    <a:pt x="8794" y="4404"/>
                    <a:pt x="8682" y="4409"/>
                    <a:pt x="8569" y="4409"/>
                  </a:cubicBezTo>
                  <a:cubicBezTo>
                    <a:pt x="8459" y="4409"/>
                    <a:pt x="8348" y="4404"/>
                    <a:pt x="8239" y="4395"/>
                  </a:cubicBezTo>
                  <a:lnTo>
                    <a:pt x="8239" y="4395"/>
                  </a:lnTo>
                  <a:cubicBezTo>
                    <a:pt x="8428" y="4292"/>
                    <a:pt x="8619" y="4193"/>
                    <a:pt x="8818" y="4111"/>
                  </a:cubicBezTo>
                  <a:lnTo>
                    <a:pt x="9247" y="3929"/>
                  </a:lnTo>
                  <a:cubicBezTo>
                    <a:pt x="9379" y="3880"/>
                    <a:pt x="9510" y="3831"/>
                    <a:pt x="9642" y="3831"/>
                  </a:cubicBezTo>
                  <a:close/>
                  <a:moveTo>
                    <a:pt x="5222" y="1"/>
                  </a:moveTo>
                  <a:cubicBezTo>
                    <a:pt x="5113" y="1"/>
                    <a:pt x="5008" y="22"/>
                    <a:pt x="4912" y="56"/>
                  </a:cubicBezTo>
                  <a:cubicBezTo>
                    <a:pt x="4714" y="106"/>
                    <a:pt x="4550" y="221"/>
                    <a:pt x="4401" y="370"/>
                  </a:cubicBezTo>
                  <a:cubicBezTo>
                    <a:pt x="4269" y="551"/>
                    <a:pt x="4204" y="716"/>
                    <a:pt x="4171" y="913"/>
                  </a:cubicBezTo>
                  <a:cubicBezTo>
                    <a:pt x="4105" y="1276"/>
                    <a:pt x="4171" y="1622"/>
                    <a:pt x="4286" y="1935"/>
                  </a:cubicBezTo>
                  <a:cubicBezTo>
                    <a:pt x="4396" y="2235"/>
                    <a:pt x="4544" y="2516"/>
                    <a:pt x="4721" y="2774"/>
                  </a:cubicBezTo>
                  <a:lnTo>
                    <a:pt x="4721" y="2774"/>
                  </a:lnTo>
                  <a:cubicBezTo>
                    <a:pt x="4670" y="2874"/>
                    <a:pt x="4618" y="2974"/>
                    <a:pt x="4566" y="3072"/>
                  </a:cubicBezTo>
                  <a:cubicBezTo>
                    <a:pt x="3412" y="5215"/>
                    <a:pt x="1847" y="7127"/>
                    <a:pt x="1" y="8742"/>
                  </a:cubicBezTo>
                  <a:lnTo>
                    <a:pt x="149" y="8923"/>
                  </a:lnTo>
                  <a:cubicBezTo>
                    <a:pt x="2193" y="7489"/>
                    <a:pt x="3874" y="5545"/>
                    <a:pt x="5044" y="3336"/>
                  </a:cubicBezTo>
                  <a:cubicBezTo>
                    <a:pt x="5061" y="3305"/>
                    <a:pt x="5077" y="3273"/>
                    <a:pt x="5094" y="3242"/>
                  </a:cubicBezTo>
                  <a:lnTo>
                    <a:pt x="5094" y="3242"/>
                  </a:lnTo>
                  <a:cubicBezTo>
                    <a:pt x="5188" y="3344"/>
                    <a:pt x="5287" y="3442"/>
                    <a:pt x="5390" y="3534"/>
                  </a:cubicBezTo>
                  <a:cubicBezTo>
                    <a:pt x="5868" y="3979"/>
                    <a:pt x="6428" y="4309"/>
                    <a:pt x="7038" y="4506"/>
                  </a:cubicBezTo>
                  <a:cubicBezTo>
                    <a:pt x="7154" y="4544"/>
                    <a:pt x="7271" y="4577"/>
                    <a:pt x="7390" y="4606"/>
                  </a:cubicBezTo>
                  <a:lnTo>
                    <a:pt x="7390" y="4606"/>
                  </a:lnTo>
                  <a:cubicBezTo>
                    <a:pt x="5457" y="5863"/>
                    <a:pt x="3996" y="7802"/>
                    <a:pt x="3281" y="9994"/>
                  </a:cubicBezTo>
                  <a:lnTo>
                    <a:pt x="3495" y="10077"/>
                  </a:lnTo>
                  <a:cubicBezTo>
                    <a:pt x="3874" y="8907"/>
                    <a:pt x="4451" y="7803"/>
                    <a:pt x="5225" y="6880"/>
                  </a:cubicBezTo>
                  <a:cubicBezTo>
                    <a:pt x="5621" y="6402"/>
                    <a:pt x="6049" y="5957"/>
                    <a:pt x="6511" y="5561"/>
                  </a:cubicBezTo>
                  <a:cubicBezTo>
                    <a:pt x="6894" y="5233"/>
                    <a:pt x="7311" y="4938"/>
                    <a:pt x="7744" y="4678"/>
                  </a:cubicBezTo>
                  <a:lnTo>
                    <a:pt x="7744" y="4678"/>
                  </a:lnTo>
                  <a:cubicBezTo>
                    <a:pt x="7975" y="4716"/>
                    <a:pt x="8208" y="4736"/>
                    <a:pt x="8440" y="4736"/>
                  </a:cubicBezTo>
                  <a:cubicBezTo>
                    <a:pt x="8606" y="4736"/>
                    <a:pt x="8771" y="4726"/>
                    <a:pt x="8934" y="4704"/>
                  </a:cubicBezTo>
                  <a:cubicBezTo>
                    <a:pt x="9098" y="4688"/>
                    <a:pt x="9263" y="4655"/>
                    <a:pt x="9412" y="4622"/>
                  </a:cubicBezTo>
                  <a:cubicBezTo>
                    <a:pt x="9494" y="4605"/>
                    <a:pt x="9576" y="4589"/>
                    <a:pt x="9659" y="4556"/>
                  </a:cubicBezTo>
                  <a:cubicBezTo>
                    <a:pt x="9741" y="4523"/>
                    <a:pt x="9824" y="4473"/>
                    <a:pt x="9890" y="4424"/>
                  </a:cubicBezTo>
                  <a:cubicBezTo>
                    <a:pt x="9955" y="4358"/>
                    <a:pt x="10038" y="4309"/>
                    <a:pt x="10087" y="4210"/>
                  </a:cubicBezTo>
                  <a:cubicBezTo>
                    <a:pt x="10137" y="4127"/>
                    <a:pt x="10170" y="3995"/>
                    <a:pt x="10137" y="3880"/>
                  </a:cubicBezTo>
                  <a:cubicBezTo>
                    <a:pt x="10120" y="3765"/>
                    <a:pt x="10038" y="3666"/>
                    <a:pt x="9922" y="3616"/>
                  </a:cubicBezTo>
                  <a:cubicBezTo>
                    <a:pt x="9824" y="3567"/>
                    <a:pt x="9725" y="3550"/>
                    <a:pt x="9642" y="3550"/>
                  </a:cubicBezTo>
                  <a:cubicBezTo>
                    <a:pt x="9461" y="3567"/>
                    <a:pt x="9280" y="3616"/>
                    <a:pt x="9148" y="3682"/>
                  </a:cubicBezTo>
                  <a:lnTo>
                    <a:pt x="8719" y="3880"/>
                  </a:lnTo>
                  <a:cubicBezTo>
                    <a:pt x="8439" y="4012"/>
                    <a:pt x="8159" y="4144"/>
                    <a:pt x="7879" y="4309"/>
                  </a:cubicBezTo>
                  <a:cubicBezTo>
                    <a:pt x="7861" y="4319"/>
                    <a:pt x="7842" y="4329"/>
                    <a:pt x="7824" y="4340"/>
                  </a:cubicBezTo>
                  <a:lnTo>
                    <a:pt x="7824" y="4340"/>
                  </a:lnTo>
                  <a:cubicBezTo>
                    <a:pt x="7597" y="4299"/>
                    <a:pt x="7374" y="4249"/>
                    <a:pt x="7170" y="4160"/>
                  </a:cubicBezTo>
                  <a:cubicBezTo>
                    <a:pt x="6610" y="3962"/>
                    <a:pt x="6082" y="3649"/>
                    <a:pt x="5670" y="3237"/>
                  </a:cubicBezTo>
                  <a:cubicBezTo>
                    <a:pt x="5538" y="3110"/>
                    <a:pt x="5414" y="2974"/>
                    <a:pt x="5302" y="2831"/>
                  </a:cubicBezTo>
                  <a:lnTo>
                    <a:pt x="5302" y="2831"/>
                  </a:lnTo>
                  <a:cubicBezTo>
                    <a:pt x="5496" y="2437"/>
                    <a:pt x="5674" y="2038"/>
                    <a:pt x="5835" y="1622"/>
                  </a:cubicBezTo>
                  <a:cubicBezTo>
                    <a:pt x="5901" y="1490"/>
                    <a:pt x="5951" y="1325"/>
                    <a:pt x="6000" y="1144"/>
                  </a:cubicBezTo>
                  <a:cubicBezTo>
                    <a:pt x="6033" y="979"/>
                    <a:pt x="6049" y="765"/>
                    <a:pt x="5983" y="551"/>
                  </a:cubicBezTo>
                  <a:cubicBezTo>
                    <a:pt x="5918" y="353"/>
                    <a:pt x="5753" y="139"/>
                    <a:pt x="5522" y="56"/>
                  </a:cubicBezTo>
                  <a:cubicBezTo>
                    <a:pt x="5421" y="17"/>
                    <a:pt x="5320" y="1"/>
                    <a:pt x="5222" y="1"/>
                  </a:cubicBezTo>
                  <a:close/>
                </a:path>
              </a:pathLst>
            </a:custGeom>
            <a:solidFill>
              <a:srgbClr val="3C3C3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p>
          </p:txBody>
        </p:sp>
      </p:grpSp>
      <p:pic>
        <p:nvPicPr>
          <p:cNvPr id="131" name="Picture 14" descr="kim phut">
            <a:extLst>
              <a:ext uri="{FF2B5EF4-FFF2-40B4-BE49-F238E27FC236}">
                <a16:creationId xmlns:a16="http://schemas.microsoft.com/office/drawing/2014/main" xmlns="" id="{557B7C40-7E95-BECA-2CFC-DDA72549969A}"/>
              </a:ext>
            </a:extLst>
          </p:cNvPr>
          <p:cNvPicPr>
            <a:picLocks noChangeAspect="1" noChangeArrowheads="1"/>
          </p:cNvPicPr>
          <p:nvPr/>
        </p:nvPicPr>
        <p:blipFill>
          <a:blip r:embed="rId3" cstate="print"/>
          <a:srcRect/>
          <a:stretch>
            <a:fillRect/>
          </a:stretch>
        </p:blipFill>
        <p:spPr bwMode="auto">
          <a:xfrm>
            <a:off x="3770883" y="5534667"/>
            <a:ext cx="1143000" cy="1075765"/>
          </a:xfrm>
          <a:prstGeom prst="rect">
            <a:avLst/>
          </a:prstGeom>
          <a:noFill/>
          <a:ln w="9525">
            <a:noFill/>
            <a:miter lim="800000"/>
            <a:headEnd/>
            <a:tailEnd/>
          </a:ln>
        </p:spPr>
      </p:pic>
      <p:pic>
        <p:nvPicPr>
          <p:cNvPr id="132" name="Picture 131" descr="dongho1">
            <a:extLst>
              <a:ext uri="{FF2B5EF4-FFF2-40B4-BE49-F238E27FC236}">
                <a16:creationId xmlns:a16="http://schemas.microsoft.com/office/drawing/2014/main" xmlns="" id="{2DAB9FCD-2CE6-4EF9-1A21-51FD625224E9}"/>
              </a:ext>
            </a:extLst>
          </p:cNvPr>
          <p:cNvPicPr>
            <a:picLocks noChangeAspect="1" noChangeArrowheads="1"/>
          </p:cNvPicPr>
          <p:nvPr/>
        </p:nvPicPr>
        <p:blipFill>
          <a:blip r:embed="rId4" cstate="print"/>
          <a:srcRect/>
          <a:stretch>
            <a:fillRect/>
          </a:stretch>
        </p:blipFill>
        <p:spPr bwMode="auto">
          <a:xfrm>
            <a:off x="3466083" y="5077467"/>
            <a:ext cx="1752600" cy="1768573"/>
          </a:xfrm>
          <a:prstGeom prst="rect">
            <a:avLst/>
          </a:prstGeom>
          <a:noFill/>
        </p:spPr>
      </p:pic>
      <p:sp>
        <p:nvSpPr>
          <p:cNvPr id="176" name="Cloud 175">
            <a:extLst>
              <a:ext uri="{FF2B5EF4-FFF2-40B4-BE49-F238E27FC236}">
                <a16:creationId xmlns:a16="http://schemas.microsoft.com/office/drawing/2014/main" xmlns="" id="{BA7803DE-DCCE-7365-5012-2FC1FD4AFAF5}"/>
              </a:ext>
            </a:extLst>
          </p:cNvPr>
          <p:cNvSpPr/>
          <p:nvPr/>
        </p:nvSpPr>
        <p:spPr>
          <a:xfrm>
            <a:off x="3466083" y="3955839"/>
            <a:ext cx="1752600" cy="914400"/>
          </a:xfrm>
          <a:prstGeom prst="cloud">
            <a:avLst/>
          </a:prstGeom>
          <a:solidFill>
            <a:sysClr val="window" lastClr="FFFFFF"/>
          </a:solidFill>
          <a:ln w="25400" cap="flat" cmpd="sng" algn="ctr">
            <a:solidFill>
              <a:srgbClr val="C0504D"/>
            </a:solidFill>
            <a:prstDash val="solid"/>
          </a:ln>
          <a:effectLst/>
        </p:spPr>
        <p:txBody>
          <a:bodyPr rtlCol="0" anchor="ctr"/>
          <a:lstStyle/>
          <a:p>
            <a:pPr algn="ctr" defTabSz="914354">
              <a:defRPr/>
            </a:pPr>
            <a:r>
              <a:rPr lang="en-US" kern="0" dirty="0">
                <a:solidFill>
                  <a:srgbClr val="FF0000"/>
                </a:solidFill>
                <a:latin typeface="Times New Roman" pitchFamily="18" charset="0"/>
                <a:cs typeface="Times New Roman" pitchFamily="18" charset="0"/>
                <a:sym typeface="Arial"/>
              </a:rPr>
              <a:t>HẾT GIỜ</a:t>
            </a:r>
          </a:p>
        </p:txBody>
      </p:sp>
      <p:grpSp>
        <p:nvGrpSpPr>
          <p:cNvPr id="9" name="Group 8">
            <a:extLst>
              <a:ext uri="{FF2B5EF4-FFF2-40B4-BE49-F238E27FC236}">
                <a16:creationId xmlns:a16="http://schemas.microsoft.com/office/drawing/2014/main" xmlns="" id="{7EDFE1F9-80EF-FCDD-C4C0-AF81F53FC487}"/>
              </a:ext>
            </a:extLst>
          </p:cNvPr>
          <p:cNvGrpSpPr/>
          <p:nvPr/>
        </p:nvGrpSpPr>
        <p:grpSpPr>
          <a:xfrm>
            <a:off x="893285" y="3034347"/>
            <a:ext cx="2789245" cy="4316062"/>
            <a:chOff x="-84820" y="1936425"/>
            <a:chExt cx="3281981" cy="5502737"/>
          </a:xfrm>
        </p:grpSpPr>
        <p:sp>
          <p:nvSpPr>
            <p:cNvPr id="21" name="Google Shape;763;p46">
              <a:extLst>
                <a:ext uri="{FF2B5EF4-FFF2-40B4-BE49-F238E27FC236}">
                  <a16:creationId xmlns:a16="http://schemas.microsoft.com/office/drawing/2014/main" xmlns="" id="{4F3744D1-9767-4635-1407-64F8D3E82EE0}"/>
                </a:ext>
              </a:extLst>
            </p:cNvPr>
            <p:cNvSpPr/>
            <p:nvPr/>
          </p:nvSpPr>
          <p:spPr>
            <a:xfrm>
              <a:off x="0" y="59953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rgbClr val="5388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a:ea typeface="微软雅黑"/>
              </a:endParaRPr>
            </a:p>
          </p:txBody>
        </p:sp>
        <p:sp>
          <p:nvSpPr>
            <p:cNvPr id="22" name="Google Shape;994;p31">
              <a:extLst>
                <a:ext uri="{FF2B5EF4-FFF2-40B4-BE49-F238E27FC236}">
                  <a16:creationId xmlns:a16="http://schemas.microsoft.com/office/drawing/2014/main" xmlns="" id="{E2A20B12-B675-6C0D-5A26-1C1CB4E685FC}"/>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23" name="Google Shape;995;p31">
              <a:extLst>
                <a:ext uri="{FF2B5EF4-FFF2-40B4-BE49-F238E27FC236}">
                  <a16:creationId xmlns:a16="http://schemas.microsoft.com/office/drawing/2014/main" xmlns="" id="{48356B76-29F5-305E-BBB9-CE745FA16C7A}"/>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4" name="Google Shape;996;p31">
              <a:extLst>
                <a:ext uri="{FF2B5EF4-FFF2-40B4-BE49-F238E27FC236}">
                  <a16:creationId xmlns:a16="http://schemas.microsoft.com/office/drawing/2014/main" xmlns="" id="{E0677C0C-3601-519B-C294-B82D72B83A3F}"/>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5" name="Google Shape;997;p31">
              <a:extLst>
                <a:ext uri="{FF2B5EF4-FFF2-40B4-BE49-F238E27FC236}">
                  <a16:creationId xmlns:a16="http://schemas.microsoft.com/office/drawing/2014/main" xmlns="" id="{A8607ECF-A0DD-702B-F53A-A9D8B1C6CBF7}"/>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6" name="Google Shape;998;p31">
              <a:extLst>
                <a:ext uri="{FF2B5EF4-FFF2-40B4-BE49-F238E27FC236}">
                  <a16:creationId xmlns:a16="http://schemas.microsoft.com/office/drawing/2014/main" xmlns="" id="{81E9FD8A-D0B4-04B4-0A03-2D1967DDAB95}"/>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7" name="Google Shape;999;p31">
              <a:extLst>
                <a:ext uri="{FF2B5EF4-FFF2-40B4-BE49-F238E27FC236}">
                  <a16:creationId xmlns:a16="http://schemas.microsoft.com/office/drawing/2014/main" xmlns="" id="{15F19160-7FE5-DEC6-858D-CDE42D95073E}"/>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8" name="Google Shape;1000;p31">
              <a:extLst>
                <a:ext uri="{FF2B5EF4-FFF2-40B4-BE49-F238E27FC236}">
                  <a16:creationId xmlns:a16="http://schemas.microsoft.com/office/drawing/2014/main" xmlns="" id="{53BD8EB3-27A9-61AF-647A-0E769E108633}"/>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29" name="Google Shape;1001;p31">
              <a:extLst>
                <a:ext uri="{FF2B5EF4-FFF2-40B4-BE49-F238E27FC236}">
                  <a16:creationId xmlns:a16="http://schemas.microsoft.com/office/drawing/2014/main" xmlns="" id="{AAE61D7D-54A5-EDBB-2F7A-E5DD4833F48C}"/>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0" name="Google Shape;1002;p31">
              <a:extLst>
                <a:ext uri="{FF2B5EF4-FFF2-40B4-BE49-F238E27FC236}">
                  <a16:creationId xmlns:a16="http://schemas.microsoft.com/office/drawing/2014/main" xmlns="" id="{757931AD-96A4-3A90-432F-0B1BEDD1C55F}"/>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1" name="Google Shape;1003;p31">
              <a:extLst>
                <a:ext uri="{FF2B5EF4-FFF2-40B4-BE49-F238E27FC236}">
                  <a16:creationId xmlns:a16="http://schemas.microsoft.com/office/drawing/2014/main" xmlns="" id="{D5B4D73E-D83D-1806-625F-BBAF48A8836D}"/>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2" name="Google Shape;1004;p31">
              <a:extLst>
                <a:ext uri="{FF2B5EF4-FFF2-40B4-BE49-F238E27FC236}">
                  <a16:creationId xmlns:a16="http://schemas.microsoft.com/office/drawing/2014/main" xmlns="" id="{37B1DBDA-292B-55AF-9FC1-335EBC7055B0}"/>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3" name="Google Shape;1005;p31">
              <a:extLst>
                <a:ext uri="{FF2B5EF4-FFF2-40B4-BE49-F238E27FC236}">
                  <a16:creationId xmlns:a16="http://schemas.microsoft.com/office/drawing/2014/main" xmlns="" id="{DA78099B-021D-0450-4B27-2BBFD67AD86A}"/>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4" name="Google Shape;1006;p31">
              <a:extLst>
                <a:ext uri="{FF2B5EF4-FFF2-40B4-BE49-F238E27FC236}">
                  <a16:creationId xmlns:a16="http://schemas.microsoft.com/office/drawing/2014/main" xmlns="" id="{EE27FD2F-CD59-62AD-D6D3-742FB70F8C99}"/>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5" name="Google Shape;1007;p31">
              <a:extLst>
                <a:ext uri="{FF2B5EF4-FFF2-40B4-BE49-F238E27FC236}">
                  <a16:creationId xmlns:a16="http://schemas.microsoft.com/office/drawing/2014/main" xmlns="" id="{6C7E6062-CA32-2057-7B68-3F73B7EEE027}"/>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6" name="Google Shape;1008;p31">
              <a:extLst>
                <a:ext uri="{FF2B5EF4-FFF2-40B4-BE49-F238E27FC236}">
                  <a16:creationId xmlns:a16="http://schemas.microsoft.com/office/drawing/2014/main" xmlns="" id="{48FB935B-305F-29F4-15CB-BFAC085E7C27}"/>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7" name="Google Shape;1009;p31">
              <a:extLst>
                <a:ext uri="{FF2B5EF4-FFF2-40B4-BE49-F238E27FC236}">
                  <a16:creationId xmlns:a16="http://schemas.microsoft.com/office/drawing/2014/main" xmlns="" id="{1C352366-EA29-0297-892A-C7141C5C6BE7}"/>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8" name="Google Shape;1010;p31">
              <a:extLst>
                <a:ext uri="{FF2B5EF4-FFF2-40B4-BE49-F238E27FC236}">
                  <a16:creationId xmlns:a16="http://schemas.microsoft.com/office/drawing/2014/main" xmlns="" id="{37129676-A2B3-2CB8-605D-8F0E5BD09104}"/>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39" name="Google Shape;1011;p31">
              <a:extLst>
                <a:ext uri="{FF2B5EF4-FFF2-40B4-BE49-F238E27FC236}">
                  <a16:creationId xmlns:a16="http://schemas.microsoft.com/office/drawing/2014/main" xmlns="" id="{E3DDDD7E-9E3C-5069-31D6-2182A32443EA}"/>
                </a:ext>
              </a:extLst>
            </p:cNvPr>
            <p:cNvSpPr/>
            <p:nvPr/>
          </p:nvSpPr>
          <p:spPr>
            <a:xfrm>
              <a:off x="364488" y="46852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0" name="Google Shape;1012;p31">
              <a:extLst>
                <a:ext uri="{FF2B5EF4-FFF2-40B4-BE49-F238E27FC236}">
                  <a16:creationId xmlns:a16="http://schemas.microsoft.com/office/drawing/2014/main" xmlns="" id="{AACBFCFE-F2CB-743C-A190-507B49ADFCC8}"/>
                </a:ext>
              </a:extLst>
            </p:cNvPr>
            <p:cNvSpPr/>
            <p:nvPr/>
          </p:nvSpPr>
          <p:spPr>
            <a:xfrm>
              <a:off x="708027" y="52437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1" name="Google Shape;1013;p31">
              <a:extLst>
                <a:ext uri="{FF2B5EF4-FFF2-40B4-BE49-F238E27FC236}">
                  <a16:creationId xmlns:a16="http://schemas.microsoft.com/office/drawing/2014/main" xmlns="" id="{B7823279-2BC2-A18B-6F10-04670758B0EF}"/>
                </a:ext>
              </a:extLst>
            </p:cNvPr>
            <p:cNvSpPr/>
            <p:nvPr/>
          </p:nvSpPr>
          <p:spPr>
            <a:xfrm>
              <a:off x="658157" y="51009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2" name="Google Shape;1014;p31">
              <a:extLst>
                <a:ext uri="{FF2B5EF4-FFF2-40B4-BE49-F238E27FC236}">
                  <a16:creationId xmlns:a16="http://schemas.microsoft.com/office/drawing/2014/main" xmlns="" id="{1D9DEF23-A83F-E617-D7DA-07990918A10E}"/>
                </a:ext>
              </a:extLst>
            </p:cNvPr>
            <p:cNvSpPr/>
            <p:nvPr/>
          </p:nvSpPr>
          <p:spPr>
            <a:xfrm>
              <a:off x="668465" y="51439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3" name="Google Shape;1015;p31">
              <a:extLst>
                <a:ext uri="{FF2B5EF4-FFF2-40B4-BE49-F238E27FC236}">
                  <a16:creationId xmlns:a16="http://schemas.microsoft.com/office/drawing/2014/main" xmlns="" id="{281EEC4B-65EE-C95C-E19B-48A9EADE8301}"/>
                </a:ext>
              </a:extLst>
            </p:cNvPr>
            <p:cNvSpPr/>
            <p:nvPr/>
          </p:nvSpPr>
          <p:spPr>
            <a:xfrm>
              <a:off x="-84820" y="50463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4" name="Google Shape;1016;p31">
              <a:extLst>
                <a:ext uri="{FF2B5EF4-FFF2-40B4-BE49-F238E27FC236}">
                  <a16:creationId xmlns:a16="http://schemas.microsoft.com/office/drawing/2014/main" xmlns="" id="{8C0F7668-BEFF-6250-B67C-0FD636F6349B}"/>
                </a:ext>
              </a:extLst>
            </p:cNvPr>
            <p:cNvSpPr/>
            <p:nvPr/>
          </p:nvSpPr>
          <p:spPr>
            <a:xfrm>
              <a:off x="1223985" y="53632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5" name="Google Shape;1017;p31">
              <a:extLst>
                <a:ext uri="{FF2B5EF4-FFF2-40B4-BE49-F238E27FC236}">
                  <a16:creationId xmlns:a16="http://schemas.microsoft.com/office/drawing/2014/main" xmlns="" id="{D4B39DBA-BDA4-DCF6-AF8B-9FD33D340F52}"/>
                </a:ext>
              </a:extLst>
            </p:cNvPr>
            <p:cNvSpPr/>
            <p:nvPr/>
          </p:nvSpPr>
          <p:spPr>
            <a:xfrm>
              <a:off x="66086" y="47987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6" name="Google Shape;1018;p31">
              <a:extLst>
                <a:ext uri="{FF2B5EF4-FFF2-40B4-BE49-F238E27FC236}">
                  <a16:creationId xmlns:a16="http://schemas.microsoft.com/office/drawing/2014/main" xmlns="" id="{4CC90EF5-8CB7-0871-E31B-C8C409532DA8}"/>
                </a:ext>
              </a:extLst>
            </p:cNvPr>
            <p:cNvSpPr/>
            <p:nvPr/>
          </p:nvSpPr>
          <p:spPr>
            <a:xfrm>
              <a:off x="1800569" y="46026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7" name="Google Shape;1019;p31">
              <a:extLst>
                <a:ext uri="{FF2B5EF4-FFF2-40B4-BE49-F238E27FC236}">
                  <a16:creationId xmlns:a16="http://schemas.microsoft.com/office/drawing/2014/main" xmlns="" id="{428FCA9E-73E2-A9DD-2670-A5BAE953A12B}"/>
                </a:ext>
              </a:extLst>
            </p:cNvPr>
            <p:cNvSpPr/>
            <p:nvPr/>
          </p:nvSpPr>
          <p:spPr>
            <a:xfrm>
              <a:off x="2358255" y="40406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8" name="Google Shape;1020;p31">
              <a:extLst>
                <a:ext uri="{FF2B5EF4-FFF2-40B4-BE49-F238E27FC236}">
                  <a16:creationId xmlns:a16="http://schemas.microsoft.com/office/drawing/2014/main" xmlns="" id="{62E2BEE2-9ED6-B81F-11CB-26F2586EA784}"/>
                </a:ext>
              </a:extLst>
            </p:cNvPr>
            <p:cNvSpPr/>
            <p:nvPr/>
          </p:nvSpPr>
          <p:spPr>
            <a:xfrm>
              <a:off x="2447689" y="41357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49" name="Google Shape;1021;p31">
              <a:extLst>
                <a:ext uri="{FF2B5EF4-FFF2-40B4-BE49-F238E27FC236}">
                  <a16:creationId xmlns:a16="http://schemas.microsoft.com/office/drawing/2014/main" xmlns="" id="{F840A07C-3C8E-C9BC-9F5A-A118836CD341}"/>
                </a:ext>
              </a:extLst>
            </p:cNvPr>
            <p:cNvSpPr/>
            <p:nvPr/>
          </p:nvSpPr>
          <p:spPr>
            <a:xfrm>
              <a:off x="2489817" y="42350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0" name="Google Shape;1022;p31">
              <a:extLst>
                <a:ext uri="{FF2B5EF4-FFF2-40B4-BE49-F238E27FC236}">
                  <a16:creationId xmlns:a16="http://schemas.microsoft.com/office/drawing/2014/main" xmlns="" id="{57AF0D17-E617-2AE1-1EE6-D4439FE4EF65}"/>
                </a:ext>
              </a:extLst>
            </p:cNvPr>
            <p:cNvSpPr/>
            <p:nvPr/>
          </p:nvSpPr>
          <p:spPr>
            <a:xfrm>
              <a:off x="1665575" y="47987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1" name="Google Shape;1023;p31">
              <a:extLst>
                <a:ext uri="{FF2B5EF4-FFF2-40B4-BE49-F238E27FC236}">
                  <a16:creationId xmlns:a16="http://schemas.microsoft.com/office/drawing/2014/main" xmlns="" id="{86D2B84F-4360-3290-3B5B-83597DB3B911}"/>
                </a:ext>
              </a:extLst>
            </p:cNvPr>
            <p:cNvSpPr/>
            <p:nvPr/>
          </p:nvSpPr>
          <p:spPr>
            <a:xfrm>
              <a:off x="529161" y="31248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2" name="Google Shape;1024;p31">
              <a:extLst>
                <a:ext uri="{FF2B5EF4-FFF2-40B4-BE49-F238E27FC236}">
                  <a16:creationId xmlns:a16="http://schemas.microsoft.com/office/drawing/2014/main" xmlns="" id="{F70E3A7B-4D82-A929-8181-32E7E3290F4B}"/>
                </a:ext>
              </a:extLst>
            </p:cNvPr>
            <p:cNvSpPr/>
            <p:nvPr/>
          </p:nvSpPr>
          <p:spPr>
            <a:xfrm>
              <a:off x="776819" y="33028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3" name="Google Shape;1025;p31">
              <a:extLst>
                <a:ext uri="{FF2B5EF4-FFF2-40B4-BE49-F238E27FC236}">
                  <a16:creationId xmlns:a16="http://schemas.microsoft.com/office/drawing/2014/main" xmlns="" id="{94E0D739-99C9-7443-C499-E743CBE40909}"/>
                </a:ext>
              </a:extLst>
            </p:cNvPr>
            <p:cNvSpPr/>
            <p:nvPr/>
          </p:nvSpPr>
          <p:spPr>
            <a:xfrm>
              <a:off x="704172" y="32676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dirty="0"/>
            </a:p>
          </p:txBody>
        </p:sp>
        <p:sp>
          <p:nvSpPr>
            <p:cNvPr id="54" name="Google Shape;1026;p31">
              <a:extLst>
                <a:ext uri="{FF2B5EF4-FFF2-40B4-BE49-F238E27FC236}">
                  <a16:creationId xmlns:a16="http://schemas.microsoft.com/office/drawing/2014/main" xmlns="" id="{17173E72-132C-106C-AFA8-3E97595B05A4}"/>
                </a:ext>
              </a:extLst>
            </p:cNvPr>
            <p:cNvSpPr/>
            <p:nvPr/>
          </p:nvSpPr>
          <p:spPr>
            <a:xfrm>
              <a:off x="1180144" y="38777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5" name="Google Shape;1027;p31">
              <a:extLst>
                <a:ext uri="{FF2B5EF4-FFF2-40B4-BE49-F238E27FC236}">
                  <a16:creationId xmlns:a16="http://schemas.microsoft.com/office/drawing/2014/main" xmlns="" id="{1B437A0A-7020-0E67-3DE2-671BD9CF06D3}"/>
                </a:ext>
              </a:extLst>
            </p:cNvPr>
            <p:cNvSpPr/>
            <p:nvPr/>
          </p:nvSpPr>
          <p:spPr>
            <a:xfrm>
              <a:off x="1214104" y="38889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6" name="Google Shape;1028;p31">
              <a:extLst>
                <a:ext uri="{FF2B5EF4-FFF2-40B4-BE49-F238E27FC236}">
                  <a16:creationId xmlns:a16="http://schemas.microsoft.com/office/drawing/2014/main" xmlns="" id="{CA811187-EA14-D1A8-21C0-30D3E19BF81D}"/>
                </a:ext>
              </a:extLst>
            </p:cNvPr>
            <p:cNvSpPr/>
            <p:nvPr/>
          </p:nvSpPr>
          <p:spPr>
            <a:xfrm>
              <a:off x="1448442" y="38484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7" name="Google Shape;1029;p31">
              <a:extLst>
                <a:ext uri="{FF2B5EF4-FFF2-40B4-BE49-F238E27FC236}">
                  <a16:creationId xmlns:a16="http://schemas.microsoft.com/office/drawing/2014/main" xmlns="" id="{C1D1DC95-0098-3C9C-5745-5AD09BF75E36}"/>
                </a:ext>
              </a:extLst>
            </p:cNvPr>
            <p:cNvSpPr/>
            <p:nvPr/>
          </p:nvSpPr>
          <p:spPr>
            <a:xfrm>
              <a:off x="1481980" y="38596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8" name="Google Shape;1030;p31">
              <a:extLst>
                <a:ext uri="{FF2B5EF4-FFF2-40B4-BE49-F238E27FC236}">
                  <a16:creationId xmlns:a16="http://schemas.microsoft.com/office/drawing/2014/main" xmlns="" id="{D8DCD3BB-CE89-EC4D-3D3F-E79D11DFC7C9}"/>
                </a:ext>
              </a:extLst>
            </p:cNvPr>
            <p:cNvSpPr/>
            <p:nvPr/>
          </p:nvSpPr>
          <p:spPr>
            <a:xfrm>
              <a:off x="1405450" y="37246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59" name="Google Shape;1031;p31">
              <a:extLst>
                <a:ext uri="{FF2B5EF4-FFF2-40B4-BE49-F238E27FC236}">
                  <a16:creationId xmlns:a16="http://schemas.microsoft.com/office/drawing/2014/main" xmlns="" id="{FA0D6A73-9FFE-ACD3-8F7F-BE44E261C68D}"/>
                </a:ext>
              </a:extLst>
            </p:cNvPr>
            <p:cNvSpPr/>
            <p:nvPr/>
          </p:nvSpPr>
          <p:spPr>
            <a:xfrm>
              <a:off x="1108343" y="37547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0" name="Google Shape;1032;p31">
              <a:extLst>
                <a:ext uri="{FF2B5EF4-FFF2-40B4-BE49-F238E27FC236}">
                  <a16:creationId xmlns:a16="http://schemas.microsoft.com/office/drawing/2014/main" xmlns="" id="{FCB1F1DE-7914-9908-EBD2-3AFF12459666}"/>
                </a:ext>
              </a:extLst>
            </p:cNvPr>
            <p:cNvSpPr/>
            <p:nvPr/>
          </p:nvSpPr>
          <p:spPr>
            <a:xfrm>
              <a:off x="1274319" y="40282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1" name="Google Shape;1033;p31">
              <a:extLst>
                <a:ext uri="{FF2B5EF4-FFF2-40B4-BE49-F238E27FC236}">
                  <a16:creationId xmlns:a16="http://schemas.microsoft.com/office/drawing/2014/main" xmlns="" id="{61B73911-3B12-FB55-8F33-3952775D9F4C}"/>
                </a:ext>
              </a:extLst>
            </p:cNvPr>
            <p:cNvSpPr/>
            <p:nvPr/>
          </p:nvSpPr>
          <p:spPr>
            <a:xfrm>
              <a:off x="1366764" y="39400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2" name="Google Shape;1034;p31">
              <a:extLst>
                <a:ext uri="{FF2B5EF4-FFF2-40B4-BE49-F238E27FC236}">
                  <a16:creationId xmlns:a16="http://schemas.microsoft.com/office/drawing/2014/main" xmlns="" id="{FE807658-250C-401C-751D-85A015B83A71}"/>
                </a:ext>
              </a:extLst>
            </p:cNvPr>
            <p:cNvSpPr/>
            <p:nvPr/>
          </p:nvSpPr>
          <p:spPr>
            <a:xfrm>
              <a:off x="626775" y="39112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sp>
          <p:nvSpPr>
            <p:cNvPr id="63" name="Google Shape;1035;p31">
              <a:extLst>
                <a:ext uri="{FF2B5EF4-FFF2-40B4-BE49-F238E27FC236}">
                  <a16:creationId xmlns:a16="http://schemas.microsoft.com/office/drawing/2014/main" xmlns="" id="{F115BE1C-C229-85A5-E567-B95122728448}"/>
                </a:ext>
              </a:extLst>
            </p:cNvPr>
            <p:cNvSpPr/>
            <p:nvPr/>
          </p:nvSpPr>
          <p:spPr>
            <a:xfrm>
              <a:off x="659889" y="39508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02854" tIns="102854" rIns="102854" bIns="102854" anchor="ctr" anchorCtr="0">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028700">
                <a:defRPr/>
              </a:pPr>
              <a:endParaRPr sz="1575"/>
            </a:p>
          </p:txBody>
        </p:sp>
      </p:grpSp>
      <p:pic>
        <p:nvPicPr>
          <p:cNvPr id="64" name="Picture 63">
            <a:extLst>
              <a:ext uri="{FF2B5EF4-FFF2-40B4-BE49-F238E27FC236}">
                <a16:creationId xmlns:a16="http://schemas.microsoft.com/office/drawing/2014/main" xmlns="" id="{76C25DF0-DD3C-EF24-8768-CBA6ECB534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9248" y="1265083"/>
            <a:ext cx="5866993" cy="3832831"/>
          </a:xfrm>
          <a:prstGeom prst="rect">
            <a:avLst/>
          </a:prstGeom>
          <a:solidFill>
            <a:srgbClr val="FFFFFF"/>
          </a:solidFill>
          <a:ln>
            <a:noFill/>
          </a:ln>
        </p:spPr>
      </p:pic>
    </p:spTree>
    <p:extLst>
      <p:ext uri="{BB962C8B-B14F-4D97-AF65-F5344CB8AC3E}">
        <p14:creationId xmlns:p14="http://schemas.microsoft.com/office/powerpoint/2010/main" val="37267285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131"/>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176"/>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barn(inVertical)">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iteracy Subject for Pre-K: Holding a Pencil, Marker or Crayon Correctly by Slidesgo">
  <a:themeElements>
    <a:clrScheme name="Simple Light">
      <a:dk1>
        <a:srgbClr val="DADAFC"/>
      </a:dk1>
      <a:lt1>
        <a:srgbClr val="8B8AF7"/>
      </a:lt1>
      <a:dk2>
        <a:srgbClr val="9CDDCC"/>
      </a:dk2>
      <a:lt2>
        <a:srgbClr val="FAA989"/>
      </a:lt2>
      <a:accent1>
        <a:srgbClr val="5453CC"/>
      </a:accent1>
      <a:accent2>
        <a:srgbClr val="FF5D72"/>
      </a:accent2>
      <a:accent3>
        <a:srgbClr val="250E0B"/>
      </a:accent3>
      <a:accent4>
        <a:srgbClr val="FAECD2"/>
      </a:accent4>
      <a:accent5>
        <a:srgbClr val="FFC763"/>
      </a:accent5>
      <a:accent6>
        <a:srgbClr val="FFFFFD"/>
      </a:accent6>
      <a:hlink>
        <a:srgbClr val="250E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TotalTime>
  <Words>1063</Words>
  <Application>Microsoft Office PowerPoint</Application>
  <PresentationFormat>Custom</PresentationFormat>
  <Paragraphs>122</Paragraphs>
  <Slides>31</Slides>
  <Notes>10</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1_Office Theme</vt:lpstr>
      <vt:lpstr>Classroom Game: Word of the Day by Slidesgo</vt:lpstr>
      <vt:lpstr>Office 主题​​</vt:lpstr>
      <vt:lpstr>3_Office Theme</vt:lpstr>
      <vt:lpstr>Literacy Subject for Pre-K: Holding a Pencil, Marker or Crayon Correctly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CPN</cp:lastModifiedBy>
  <cp:revision>6</cp:revision>
  <dcterms:created xsi:type="dcterms:W3CDTF">2025-01-20T10:58:14Z</dcterms:created>
  <dcterms:modified xsi:type="dcterms:W3CDTF">2025-04-16T02:03:20Z</dcterms:modified>
</cp:coreProperties>
</file>