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80" r:id="rId2"/>
    <p:sldId id="355" r:id="rId3"/>
    <p:sldId id="281" r:id="rId4"/>
    <p:sldId id="337" r:id="rId5"/>
    <p:sldId id="4413" r:id="rId6"/>
    <p:sldId id="338" r:id="rId7"/>
    <p:sldId id="339" r:id="rId8"/>
    <p:sldId id="282" r:id="rId9"/>
    <p:sldId id="344" r:id="rId10"/>
    <p:sldId id="356" r:id="rId11"/>
    <p:sldId id="4414" r:id="rId12"/>
    <p:sldId id="299" r:id="rId13"/>
    <p:sldId id="348" r:id="rId14"/>
    <p:sldId id="283" r:id="rId15"/>
    <p:sldId id="324" r:id="rId16"/>
    <p:sldId id="2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8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96108-266B-4E00-826E-F4093881B468}"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80A1A-89F0-445C-8A4C-2C510725608C}" type="slidenum">
              <a:rPr lang="en-US" smtClean="0"/>
              <a:t>‹#›</a:t>
            </a:fld>
            <a:endParaRPr lang="en-US"/>
          </a:p>
        </p:txBody>
      </p:sp>
    </p:spTree>
    <p:extLst>
      <p:ext uri="{BB962C8B-B14F-4D97-AF65-F5344CB8AC3E}">
        <p14:creationId xmlns:p14="http://schemas.microsoft.com/office/powerpoint/2010/main" val="129042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4915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86958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41715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745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71459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82665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285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608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7224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469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9548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1039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008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3298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8834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991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1169714618"/>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2025/4/16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576875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872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402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64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94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14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19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68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86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10D82F0F-CCFF-5505-019B-849FAEE2510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1495" y="105070"/>
            <a:ext cx="1365512" cy="1365512"/>
          </a:xfrm>
          <a:prstGeom prst="rect">
            <a:avLst/>
          </a:prstGeom>
        </p:spPr>
      </p:pic>
    </p:spTree>
    <p:extLst>
      <p:ext uri="{BB962C8B-B14F-4D97-AF65-F5344CB8AC3E}">
        <p14:creationId xmlns:p14="http://schemas.microsoft.com/office/powerpoint/2010/main" val="2154844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notesSlide" Target="../notesSlides/notesSlide10.xml"/><Relationship Id="rId7" Type="http://schemas.openxmlformats.org/officeDocument/2006/relationships/image" Target="../media/image34.png"/><Relationship Id="rId12" Type="http://schemas.openxmlformats.org/officeDocument/2006/relationships/image" Target="../media/image67.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5.emf"/><Relationship Id="rId11" Type="http://schemas.openxmlformats.org/officeDocument/2006/relationships/image" Target="../media/image66.png"/><Relationship Id="rId5" Type="http://schemas.openxmlformats.org/officeDocument/2006/relationships/image" Target="../media/image29.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24.png"/><Relationship Id="rId9" Type="http://schemas.openxmlformats.org/officeDocument/2006/relationships/image" Target="../media/image64.png"/><Relationship Id="rId14" Type="http://schemas.openxmlformats.org/officeDocument/2006/relationships/image" Target="../media/image69.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4.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8.emf"/><Relationship Id="rId5" Type="http://schemas.openxmlformats.org/officeDocument/2006/relationships/image" Target="../media/image37.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18" Type="http://schemas.openxmlformats.org/officeDocument/2006/relationships/image" Target="../media/image50.png"/><Relationship Id="rId3" Type="http://schemas.openxmlformats.org/officeDocument/2006/relationships/audio" Target="../media/audio1.wav"/><Relationship Id="rId7" Type="http://schemas.openxmlformats.org/officeDocument/2006/relationships/image" Target="../media/image114.png"/><Relationship Id="rId12" Type="http://schemas.openxmlformats.org/officeDocument/2006/relationships/image" Target="../media/image117.png"/><Relationship Id="rId17" Type="http://schemas.openxmlformats.org/officeDocument/2006/relationships/image" Target="../media/image48.png"/><Relationship Id="rId2" Type="http://schemas.openxmlformats.org/officeDocument/2006/relationships/notesSlide" Target="../notesSlides/notesSlide13.xml"/><Relationship Id="rId16" Type="http://schemas.openxmlformats.org/officeDocument/2006/relationships/image" Target="../media/image47.png"/><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6.png"/><Relationship Id="rId5" Type="http://schemas.openxmlformats.org/officeDocument/2006/relationships/image" Target="../media/image44.png"/><Relationship Id="rId15" Type="http://schemas.microsoft.com/office/2007/relationships/hdphoto" Target="../media/hdphoto2.wdp"/><Relationship Id="rId10" Type="http://schemas.openxmlformats.org/officeDocument/2006/relationships/image" Target="../media/image5.emf"/><Relationship Id="rId4" Type="http://schemas.openxmlformats.org/officeDocument/2006/relationships/audio" Target="../media/audio2.wav"/><Relationship Id="rId9" Type="http://schemas.openxmlformats.org/officeDocument/2006/relationships/image" Target="../media/image24.png"/><Relationship Id="rId1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51.emf"/><Relationship Id="rId5" Type="http://schemas.openxmlformats.org/officeDocument/2006/relationships/image" Target="../media/image7.e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1.xml"/><Relationship Id="rId7" Type="http://schemas.openxmlformats.org/officeDocument/2006/relationships/image" Target="../media/image5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4.emf"/><Relationship Id="rId7"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3.emf"/><Relationship Id="rId5" Type="http://schemas.openxmlformats.org/officeDocument/2006/relationships/image" Target="../media/image7.emf"/><Relationship Id="rId4" Type="http://schemas.openxmlformats.org/officeDocument/2006/relationships/image" Target="../media/image9.emf"/><Relationship Id="rId9"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emf"/><Relationship Id="rId10" Type="http://schemas.openxmlformats.org/officeDocument/2006/relationships/image" Target="../media/image15.png"/><Relationship Id="rId4" Type="http://schemas.openxmlformats.org/officeDocument/2006/relationships/image" Target="../media/image7.emf"/><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16.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24.png"/><Relationship Id="rId7" Type="http://schemas.openxmlformats.org/officeDocument/2006/relationships/image" Target="../media/image410.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00.png"/><Relationship Id="rId11" Type="http://schemas.openxmlformats.org/officeDocument/2006/relationships/image" Target="../media/image45.png"/><Relationship Id="rId10" Type="http://schemas.openxmlformats.org/officeDocument/2006/relationships/image" Target="../media/image440.png"/><Relationship Id="rId4" Type="http://schemas.openxmlformats.org/officeDocument/2006/relationships/image" Target="../media/image5.emf"/><Relationship Id="rId9" Type="http://schemas.openxmlformats.org/officeDocument/2006/relationships/image" Target="../media/image430.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33.jpeg"/><Relationship Id="rId18" Type="http://schemas.openxmlformats.org/officeDocument/2006/relationships/image" Target="../media/image58.png"/><Relationship Id="rId3" Type="http://schemas.openxmlformats.org/officeDocument/2006/relationships/notesSlide" Target="../notesSlides/notesSlide9.xml"/><Relationship Id="rId21" Type="http://schemas.openxmlformats.org/officeDocument/2006/relationships/image" Target="../media/image61.png"/><Relationship Id="rId7" Type="http://schemas.openxmlformats.org/officeDocument/2006/relationships/image" Target="../media/image49.png"/><Relationship Id="rId12" Type="http://schemas.openxmlformats.org/officeDocument/2006/relationships/image" Target="../media/image32.jpeg"/><Relationship Id="rId17" Type="http://schemas.openxmlformats.org/officeDocument/2006/relationships/image" Target="../media/image57.png"/><Relationship Id="rId2" Type="http://schemas.openxmlformats.org/officeDocument/2006/relationships/slideLayout" Target="../slideLayouts/slideLayout10.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tags" Target="../tags/tag1.xml"/><Relationship Id="rId6" Type="http://schemas.openxmlformats.org/officeDocument/2006/relationships/image" Target="../media/image29.png"/><Relationship Id="rId11" Type="http://schemas.openxmlformats.org/officeDocument/2006/relationships/image" Target="../media/image31.jpeg"/><Relationship Id="rId5" Type="http://schemas.openxmlformats.org/officeDocument/2006/relationships/image" Target="../media/image24.png"/><Relationship Id="rId15" Type="http://schemas.openxmlformats.org/officeDocument/2006/relationships/image" Target="../media/image55.png"/><Relationship Id="rId10" Type="http://schemas.microsoft.com/office/2007/relationships/hdphoto" Target="../media/hdphoto1.wdp"/><Relationship Id="rId19" Type="http://schemas.openxmlformats.org/officeDocument/2006/relationships/image" Target="../media/image59.png"/><Relationship Id="rId4" Type="http://schemas.openxmlformats.org/officeDocument/2006/relationships/audio" Target="../media/audio1.wav"/><Relationship Id="rId9" Type="http://schemas.openxmlformats.org/officeDocument/2006/relationships/image" Target="../media/image30.png"/><Relationship Id="rId1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bwMode="auto">
          <a:xfrm>
            <a:off x="5267739" y="1838739"/>
            <a:ext cx="6924261" cy="4532244"/>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212356" y="-431138"/>
            <a:ext cx="8471251" cy="9553806"/>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6368738" y="-437049"/>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rPr>
              <a:t>1</a:t>
            </a:r>
            <a:endParaRPr kumimoji="0" lang="zh-CN" altLang="en-US"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rotWithShape="1">
          <a:blip r:embed="rId4">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5">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13" name="图片 12"/>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11BCD69E-48D5-F7E7-3C7C-9EDA64E56FB0}"/>
              </a:ext>
            </a:extLst>
          </p:cNvPr>
          <p:cNvPicPr>
            <a:picLocks noChangeAspect="1"/>
          </p:cNvPicPr>
          <p:nvPr/>
        </p:nvPicPr>
        <p:blipFill>
          <a:blip r:embed="rId7"/>
          <a:stretch>
            <a:fillRect/>
          </a:stretch>
        </p:blipFill>
        <p:spPr>
          <a:xfrm>
            <a:off x="6131057" y="4038104"/>
            <a:ext cx="5553937" cy="2341067"/>
          </a:xfrm>
          <a:prstGeom prst="rect">
            <a:avLst/>
          </a:prstGeom>
        </p:spPr>
      </p:pic>
    </p:spTree>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807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806723" y="363460"/>
            <a:ext cx="10229623" cy="762966"/>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Tính</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6">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pic>
        <p:nvPicPr>
          <p:cNvPr id="4" name="Picture 3">
            <a:extLst>
              <a:ext uri="{FF2B5EF4-FFF2-40B4-BE49-F238E27FC236}">
                <a16:creationId xmlns:a16="http://schemas.microsoft.com/office/drawing/2014/main" id="{D1219C2E-E284-671A-4196-F0619AFC963C}"/>
              </a:ext>
            </a:extLst>
          </p:cNvPr>
          <p:cNvPicPr>
            <a:picLocks noChangeAspect="1"/>
          </p:cNvPicPr>
          <p:nvPr/>
        </p:nvPicPr>
        <p:blipFill>
          <a:blip r:embed="rId7"/>
          <a:stretch>
            <a:fillRect/>
          </a:stretch>
        </p:blipFill>
        <p:spPr>
          <a:xfrm>
            <a:off x="552449" y="2226163"/>
            <a:ext cx="11172825" cy="1452302"/>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8328DE3-E5CE-F6E2-CAB8-9C33AC3F68A1}"/>
                  </a:ext>
                </a:extLst>
              </p:cNvPr>
              <p:cNvSpPr txBox="1"/>
              <p:nvPr/>
            </p:nvSpPr>
            <p:spPr>
              <a:xfrm>
                <a:off x="142875" y="3810000"/>
                <a:ext cx="2314575" cy="12464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0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7</m:t>
                          </m:r>
                        </m:num>
                        <m:den>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4</m:t>
                          </m:r>
                        </m:den>
                      </m:f>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 </m:t>
                      </m:r>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𝑥</m:t>
                      </m:r>
                      <m:f>
                        <m:fPr>
                          <m:ctrlPr>
                            <a:rPr lang="en-US" sz="4000" i="1">
                              <a:solidFill>
                                <a:srgbClr val="FF0000"/>
                              </a:solidFill>
                              <a:latin typeface="Cambria Math" panose="02040503050406030204" pitchFamily="18" charset="0"/>
                            </a:rPr>
                          </m:ctrlPr>
                        </m:fPr>
                        <m:num>
                          <m:r>
                            <a:rPr lang="en-US" sz="4000" b="0" i="0" smtClean="0">
                              <a:solidFill>
                                <a:srgbClr val="FF0000"/>
                              </a:solidFill>
                              <a:latin typeface="Cambria Math" panose="02040503050406030204" pitchFamily="18" charset="0"/>
                            </a:rPr>
                            <m:t>4</m:t>
                          </m:r>
                        </m:num>
                        <m:den>
                          <m:r>
                            <a:rPr lang="en-US" sz="4000" b="0" i="0" smtClean="0">
                              <a:solidFill>
                                <a:srgbClr val="FF0000"/>
                              </a:solidFill>
                              <a:latin typeface="Cambria Math" panose="02040503050406030204" pitchFamily="18" charset="0"/>
                            </a:rPr>
                            <m:t>3</m:t>
                          </m:r>
                        </m:den>
                      </m:f>
                    </m:oMath>
                  </m:oMathPara>
                </a14:m>
                <a:endParaRPr lang="en-US" sz="4000" dirty="0">
                  <a:solidFill>
                    <a:srgbClr val="FF0000"/>
                  </a:solidFill>
                </a:endParaRPr>
              </a:p>
            </p:txBody>
          </p:sp>
        </mc:Choice>
        <mc:Fallback xmlns="">
          <p:sp>
            <p:nvSpPr>
              <p:cNvPr id="17" name="TextBox 16">
                <a:extLst>
                  <a:ext uri="{FF2B5EF4-FFF2-40B4-BE49-F238E27FC236}">
                    <a16:creationId xmlns:a16="http://schemas.microsoft.com/office/drawing/2014/main" id="{F8328DE3-E5CE-F6E2-CAB8-9C33AC3F68A1}"/>
                  </a:ext>
                </a:extLst>
              </p:cNvPr>
              <p:cNvSpPr txBox="1">
                <a:spLocks noRot="1" noChangeAspect="1" noMove="1" noResize="1" noEditPoints="1" noAdjustHandles="1" noChangeArrowheads="1" noChangeShapeType="1" noTextEdit="1"/>
              </p:cNvSpPr>
              <p:nvPr/>
            </p:nvSpPr>
            <p:spPr>
              <a:xfrm>
                <a:off x="142875" y="3810000"/>
                <a:ext cx="2314575" cy="124649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A21ECC7-D338-E4CE-338C-4FEE7C64B85A}"/>
                  </a:ext>
                </a:extLst>
              </p:cNvPr>
              <p:cNvSpPr txBox="1"/>
              <p:nvPr/>
            </p:nvSpPr>
            <p:spPr>
              <a:xfrm>
                <a:off x="219076" y="4953000"/>
                <a:ext cx="1600200"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0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16</m:t>
                          </m:r>
                        </m:num>
                        <m:den>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21</m:t>
                          </m:r>
                        </m:den>
                      </m:f>
                    </m:oMath>
                  </m:oMathPara>
                </a14:m>
                <a:endParaRPr lang="en-US" sz="4000" dirty="0">
                  <a:solidFill>
                    <a:srgbClr val="FF0000"/>
                  </a:solidFill>
                </a:endParaRPr>
              </a:p>
            </p:txBody>
          </p:sp>
        </mc:Choice>
        <mc:Fallback xmlns="">
          <p:sp>
            <p:nvSpPr>
              <p:cNvPr id="18" name="TextBox 17">
                <a:extLst>
                  <a:ext uri="{FF2B5EF4-FFF2-40B4-BE49-F238E27FC236}">
                    <a16:creationId xmlns:a16="http://schemas.microsoft.com/office/drawing/2014/main" id="{3A21ECC7-D338-E4CE-338C-4FEE7C64B85A}"/>
                  </a:ext>
                </a:extLst>
              </p:cNvPr>
              <p:cNvSpPr txBox="1">
                <a:spLocks noRot="1" noChangeAspect="1" noMove="1" noResize="1" noEditPoints="1" noAdjustHandles="1" noChangeArrowheads="1" noChangeShapeType="1" noTextEdit="1"/>
              </p:cNvSpPr>
              <p:nvPr/>
            </p:nvSpPr>
            <p:spPr>
              <a:xfrm>
                <a:off x="219076" y="4953000"/>
                <a:ext cx="1600200" cy="124880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900DB85-1F43-A5C0-B99B-9312A73F1F06}"/>
                  </a:ext>
                </a:extLst>
              </p:cNvPr>
              <p:cNvSpPr txBox="1"/>
              <p:nvPr/>
            </p:nvSpPr>
            <p:spPr>
              <a:xfrm>
                <a:off x="3390900" y="3629025"/>
                <a:ext cx="2314575"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0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10</m:t>
                          </m:r>
                        </m:num>
                        <m:den>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9</m:t>
                          </m:r>
                        </m:den>
                      </m:f>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 </m:t>
                      </m:r>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𝑥</m:t>
                      </m:r>
                      <m:f>
                        <m:fPr>
                          <m:ctrlPr>
                            <a:rPr lang="en-US" sz="4000" i="1">
                              <a:solidFill>
                                <a:srgbClr val="FF0000"/>
                              </a:solidFill>
                              <a:latin typeface="Cambria Math" panose="02040503050406030204" pitchFamily="18" charset="0"/>
                            </a:rPr>
                          </m:ctrlPr>
                        </m:fPr>
                        <m:num>
                          <m:r>
                            <a:rPr lang="en-US" sz="4000" b="0" i="0" smtClean="0">
                              <a:solidFill>
                                <a:srgbClr val="FF0000"/>
                              </a:solidFill>
                              <a:latin typeface="Cambria Math" panose="02040503050406030204" pitchFamily="18" charset="0"/>
                            </a:rPr>
                            <m:t>3</m:t>
                          </m:r>
                        </m:num>
                        <m:den>
                          <m:r>
                            <a:rPr lang="en-US" sz="4000" b="0" i="0" smtClean="0">
                              <a:solidFill>
                                <a:srgbClr val="FF0000"/>
                              </a:solidFill>
                              <a:latin typeface="Cambria Math" panose="02040503050406030204" pitchFamily="18" charset="0"/>
                            </a:rPr>
                            <m:t>10</m:t>
                          </m:r>
                        </m:den>
                      </m:f>
                    </m:oMath>
                  </m:oMathPara>
                </a14:m>
                <a:endParaRPr lang="en-US" sz="4000" dirty="0">
                  <a:solidFill>
                    <a:srgbClr val="FF0000"/>
                  </a:solidFill>
                </a:endParaRPr>
              </a:p>
            </p:txBody>
          </p:sp>
        </mc:Choice>
        <mc:Fallback xmlns="">
          <p:sp>
            <p:nvSpPr>
              <p:cNvPr id="21" name="TextBox 20">
                <a:extLst>
                  <a:ext uri="{FF2B5EF4-FFF2-40B4-BE49-F238E27FC236}">
                    <a16:creationId xmlns:a16="http://schemas.microsoft.com/office/drawing/2014/main" id="{5900DB85-1F43-A5C0-B99B-9312A73F1F06}"/>
                  </a:ext>
                </a:extLst>
              </p:cNvPr>
              <p:cNvSpPr txBox="1">
                <a:spLocks noRot="1" noChangeAspect="1" noMove="1" noResize="1" noEditPoints="1" noAdjustHandles="1" noChangeArrowheads="1" noChangeShapeType="1" noTextEdit="1"/>
              </p:cNvSpPr>
              <p:nvPr/>
            </p:nvSpPr>
            <p:spPr>
              <a:xfrm>
                <a:off x="3390900" y="3629025"/>
                <a:ext cx="2314575" cy="1248803"/>
              </a:xfrm>
              <a:prstGeom prst="rect">
                <a:avLst/>
              </a:prstGeom>
              <a:blipFill>
                <a:blip r:embed="rId10"/>
                <a:stretch>
                  <a:fillRect r="-44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B82B074-6574-37E0-C5C8-0A0ED31D9840}"/>
                  </a:ext>
                </a:extLst>
              </p:cNvPr>
              <p:cNvSpPr txBox="1"/>
              <p:nvPr/>
            </p:nvSpPr>
            <p:spPr>
              <a:xfrm>
                <a:off x="3381375" y="4876800"/>
                <a:ext cx="3105150" cy="1141466"/>
              </a:xfrm>
              <a:prstGeom prst="rect">
                <a:avLst/>
              </a:prstGeom>
              <a:noFill/>
            </p:spPr>
            <p:txBody>
              <a:bodyPr wrap="square" rtlCol="0">
                <a:spAutoFit/>
              </a:bodyPr>
              <a:lstStyle/>
              <a:p>
                <a14:m>
                  <m:oMath xmlns:m="http://schemas.openxmlformats.org/officeDocument/2006/math">
                    <m:r>
                      <a:rPr kumimoji="0" lang="en-US" sz="48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8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30</m:t>
                        </m:r>
                      </m:num>
                      <m:den>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90</m:t>
                        </m:r>
                      </m:den>
                    </m:f>
                    <m:r>
                      <a:rPr kumimoji="0" lang="en-US" sz="4800" b="0" i="1" u="none" strike="noStrike" kern="1200" cap="none" spc="0" normalizeH="0" baseline="0" noProof="0" smtClean="0">
                        <a:ln>
                          <a:noFill/>
                        </a:ln>
                        <a:solidFill>
                          <a:srgbClr val="FF0000"/>
                        </a:solidFill>
                        <a:effectLst/>
                        <a:uLnTx/>
                        <a:uFillTx/>
                        <a:latin typeface="Cambria Math" panose="02040503050406030204" pitchFamily="18" charset="0"/>
                      </a:rPr>
                      <m:t>=</m:t>
                    </m:r>
                  </m:oMath>
                </a14:m>
                <a:r>
                  <a:rPr lang="en-US" sz="4800" dirty="0">
                    <a:solidFill>
                      <a:srgbClr val="FF0000"/>
                    </a:solidFill>
                  </a:rPr>
                  <a:t> </a:t>
                </a:r>
                <a14:m>
                  <m:oMath xmlns:m="http://schemas.openxmlformats.org/officeDocument/2006/math">
                    <m:f>
                      <m:fPr>
                        <m:ctrlPr>
                          <a:rPr lang="en-US" sz="4800" i="1">
                            <a:solidFill>
                              <a:srgbClr val="FF0000"/>
                            </a:solidFill>
                            <a:latin typeface="Cambria Math" panose="02040503050406030204" pitchFamily="18" charset="0"/>
                          </a:rPr>
                        </m:ctrlPr>
                      </m:fPr>
                      <m:num>
                        <m:r>
                          <a:rPr lang="en-US" sz="4800">
                            <a:solidFill>
                              <a:srgbClr val="FF0000"/>
                            </a:solidFill>
                            <a:latin typeface="Cambria Math" panose="02040503050406030204" pitchFamily="18" charset="0"/>
                          </a:rPr>
                          <m:t>1</m:t>
                        </m:r>
                      </m:num>
                      <m:den>
                        <m:r>
                          <a:rPr lang="en-US" sz="4800" b="0" i="0" smtClean="0">
                            <a:solidFill>
                              <a:srgbClr val="FF0000"/>
                            </a:solidFill>
                            <a:latin typeface="Cambria Math" panose="02040503050406030204" pitchFamily="18" charset="0"/>
                          </a:rPr>
                          <m:t>3</m:t>
                        </m:r>
                      </m:den>
                    </m:f>
                    <m:r>
                      <a:rPr lang="en-US" sz="4800">
                        <a:solidFill>
                          <a:srgbClr val="FF0000"/>
                        </a:solidFill>
                        <a:latin typeface="Cambria Math" panose="02040503050406030204" pitchFamily="18" charset="0"/>
                      </a:rPr>
                      <m:t> </m:t>
                    </m:r>
                  </m:oMath>
                </a14:m>
                <a:endParaRPr lang="en-US" sz="4800" dirty="0">
                  <a:solidFill>
                    <a:srgbClr val="FF0000"/>
                  </a:solidFill>
                </a:endParaRPr>
              </a:p>
            </p:txBody>
          </p:sp>
        </mc:Choice>
        <mc:Fallback xmlns="">
          <p:sp>
            <p:nvSpPr>
              <p:cNvPr id="25" name="TextBox 24">
                <a:extLst>
                  <a:ext uri="{FF2B5EF4-FFF2-40B4-BE49-F238E27FC236}">
                    <a16:creationId xmlns:a16="http://schemas.microsoft.com/office/drawing/2014/main" id="{DB82B074-6574-37E0-C5C8-0A0ED31D9840}"/>
                  </a:ext>
                </a:extLst>
              </p:cNvPr>
              <p:cNvSpPr txBox="1">
                <a:spLocks noRot="1" noChangeAspect="1" noMove="1" noResize="1" noEditPoints="1" noAdjustHandles="1" noChangeArrowheads="1" noChangeShapeType="1" noTextEdit="1"/>
              </p:cNvSpPr>
              <p:nvPr/>
            </p:nvSpPr>
            <p:spPr>
              <a:xfrm>
                <a:off x="3381375" y="4876800"/>
                <a:ext cx="3105150" cy="114146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142F048-BBAF-8C61-0931-944485C979F7}"/>
                  </a:ext>
                </a:extLst>
              </p:cNvPr>
              <p:cNvSpPr txBox="1"/>
              <p:nvPr/>
            </p:nvSpPr>
            <p:spPr>
              <a:xfrm>
                <a:off x="6457950" y="3629025"/>
                <a:ext cx="2314575" cy="13018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0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6</m:t>
                          </m:r>
                        </m:num>
                        <m:den>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35</m:t>
                          </m:r>
                        </m:den>
                      </m:f>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 </m:t>
                      </m:r>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𝑥</m:t>
                      </m:r>
                      <m:f>
                        <m:fPr>
                          <m:ctrlPr>
                            <a:rPr lang="en-US" sz="4000" i="1">
                              <a:solidFill>
                                <a:srgbClr val="FF0000"/>
                              </a:solidFill>
                              <a:latin typeface="Cambria Math" panose="02040503050406030204" pitchFamily="18" charset="0"/>
                            </a:rPr>
                          </m:ctrlPr>
                        </m:fPr>
                        <m:num>
                          <m:r>
                            <a:rPr lang="en-US" sz="4000" b="0" i="0" smtClean="0">
                              <a:solidFill>
                                <a:srgbClr val="FF0000"/>
                              </a:solidFill>
                              <a:latin typeface="Cambria Math" panose="02040503050406030204" pitchFamily="18" charset="0"/>
                            </a:rPr>
                            <m:t>5</m:t>
                          </m:r>
                        </m:num>
                        <m:den>
                          <m:r>
                            <a:rPr lang="en-US" sz="4000" b="0" i="0" smtClean="0">
                              <a:solidFill>
                                <a:srgbClr val="FF0000"/>
                              </a:solidFill>
                              <a:latin typeface="Cambria Math" panose="02040503050406030204" pitchFamily="18" charset="0"/>
                            </a:rPr>
                            <m:t>2</m:t>
                          </m:r>
                        </m:den>
                      </m:f>
                    </m:oMath>
                  </m:oMathPara>
                </a14:m>
                <a:endParaRPr lang="en-US" sz="4000" dirty="0">
                  <a:solidFill>
                    <a:srgbClr val="FF0000"/>
                  </a:solidFill>
                </a:endParaRPr>
              </a:p>
            </p:txBody>
          </p:sp>
        </mc:Choice>
        <mc:Fallback xmlns="">
          <p:sp>
            <p:nvSpPr>
              <p:cNvPr id="26" name="TextBox 25">
                <a:extLst>
                  <a:ext uri="{FF2B5EF4-FFF2-40B4-BE49-F238E27FC236}">
                    <a16:creationId xmlns:a16="http://schemas.microsoft.com/office/drawing/2014/main" id="{9142F048-BBAF-8C61-0931-944485C979F7}"/>
                  </a:ext>
                </a:extLst>
              </p:cNvPr>
              <p:cNvSpPr txBox="1">
                <a:spLocks noRot="1" noChangeAspect="1" noMove="1" noResize="1" noEditPoints="1" noAdjustHandles="1" noChangeArrowheads="1" noChangeShapeType="1" noTextEdit="1"/>
              </p:cNvSpPr>
              <p:nvPr/>
            </p:nvSpPr>
            <p:spPr>
              <a:xfrm>
                <a:off x="6457950" y="3629025"/>
                <a:ext cx="2314575" cy="130189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3689BF7-C17D-6D1D-27FB-1456C8E4A1D4}"/>
                  </a:ext>
                </a:extLst>
              </p:cNvPr>
              <p:cNvSpPr txBox="1"/>
              <p:nvPr/>
            </p:nvSpPr>
            <p:spPr>
              <a:xfrm>
                <a:off x="6467475" y="4972050"/>
                <a:ext cx="2705099" cy="1141466"/>
              </a:xfrm>
              <a:prstGeom prst="rect">
                <a:avLst/>
              </a:prstGeom>
              <a:noFill/>
            </p:spPr>
            <p:txBody>
              <a:bodyPr wrap="square" rtlCol="0">
                <a:spAutoFit/>
              </a:bodyPr>
              <a:lstStyle/>
              <a:p>
                <a14:m>
                  <m:oMath xmlns:m="http://schemas.openxmlformats.org/officeDocument/2006/math">
                    <m:r>
                      <a:rPr kumimoji="0" lang="en-US" sz="48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8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30</m:t>
                        </m:r>
                      </m:num>
                      <m:den>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70</m:t>
                        </m:r>
                      </m:den>
                    </m:f>
                  </m:oMath>
                </a14:m>
                <a:r>
                  <a:rPr lang="en-US" sz="4800" dirty="0">
                    <a:solidFill>
                      <a:srgbClr val="FF0000"/>
                    </a:solidFill>
                  </a:rPr>
                  <a:t> = </a:t>
                </a:r>
                <a14:m>
                  <m:oMath xmlns:m="http://schemas.openxmlformats.org/officeDocument/2006/math">
                    <m:f>
                      <m:fPr>
                        <m:ctrlPr>
                          <a:rPr lang="en-US" sz="4800" i="1">
                            <a:solidFill>
                              <a:srgbClr val="FF0000"/>
                            </a:solidFill>
                            <a:latin typeface="Cambria Math" panose="02040503050406030204" pitchFamily="18" charset="0"/>
                          </a:rPr>
                        </m:ctrlPr>
                      </m:fPr>
                      <m:num>
                        <m:r>
                          <a:rPr lang="en-US" sz="4800" b="0" i="0" smtClean="0">
                            <a:solidFill>
                              <a:srgbClr val="FF0000"/>
                            </a:solidFill>
                            <a:latin typeface="Cambria Math" panose="02040503050406030204" pitchFamily="18" charset="0"/>
                          </a:rPr>
                          <m:t>3</m:t>
                        </m:r>
                      </m:num>
                      <m:den>
                        <m:r>
                          <a:rPr lang="en-US" sz="4800" b="0" i="0" smtClean="0">
                            <a:solidFill>
                              <a:srgbClr val="FF0000"/>
                            </a:solidFill>
                            <a:latin typeface="Cambria Math" panose="02040503050406030204" pitchFamily="18" charset="0"/>
                          </a:rPr>
                          <m:t>7</m:t>
                        </m:r>
                      </m:den>
                    </m:f>
                    <m:r>
                      <a:rPr lang="en-US" sz="4800">
                        <a:solidFill>
                          <a:srgbClr val="FF0000"/>
                        </a:solidFill>
                        <a:latin typeface="Cambria Math" panose="02040503050406030204" pitchFamily="18" charset="0"/>
                      </a:rPr>
                      <m:t> </m:t>
                    </m:r>
                  </m:oMath>
                </a14:m>
                <a:endParaRPr lang="en-US" sz="4800" dirty="0">
                  <a:solidFill>
                    <a:srgbClr val="FF0000"/>
                  </a:solidFill>
                </a:endParaRPr>
              </a:p>
            </p:txBody>
          </p:sp>
        </mc:Choice>
        <mc:Fallback xmlns="">
          <p:sp>
            <p:nvSpPr>
              <p:cNvPr id="27" name="TextBox 26">
                <a:extLst>
                  <a:ext uri="{FF2B5EF4-FFF2-40B4-BE49-F238E27FC236}">
                    <a16:creationId xmlns:a16="http://schemas.microsoft.com/office/drawing/2014/main" id="{83689BF7-C17D-6D1D-27FB-1456C8E4A1D4}"/>
                  </a:ext>
                </a:extLst>
              </p:cNvPr>
              <p:cNvSpPr txBox="1">
                <a:spLocks noRot="1" noChangeAspect="1" noMove="1" noResize="1" noEditPoints="1" noAdjustHandles="1" noChangeArrowheads="1" noChangeShapeType="1" noTextEdit="1"/>
              </p:cNvSpPr>
              <p:nvPr/>
            </p:nvSpPr>
            <p:spPr>
              <a:xfrm>
                <a:off x="6467475" y="4972050"/>
                <a:ext cx="2705099" cy="1141466"/>
              </a:xfrm>
              <a:prstGeom prst="rect">
                <a:avLst/>
              </a:prstGeom>
              <a:blipFill>
                <a:blip r:embed="rId13"/>
                <a:stretch>
                  <a:fillRect b="-14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53EB29C-1CC1-FB31-D40F-6CCD7FE2DDFA}"/>
                  </a:ext>
                </a:extLst>
              </p:cNvPr>
              <p:cNvSpPr txBox="1"/>
              <p:nvPr/>
            </p:nvSpPr>
            <p:spPr>
              <a:xfrm>
                <a:off x="9277350" y="3629025"/>
                <a:ext cx="2314575"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0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1</m:t>
                          </m:r>
                        </m:num>
                        <m:den>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2</m:t>
                          </m:r>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0</m:t>
                          </m:r>
                        </m:den>
                      </m:f>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 </m:t>
                      </m:r>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𝑥</m:t>
                      </m:r>
                      <m:f>
                        <m:fPr>
                          <m:ctrlPr>
                            <a:rPr lang="en-US" sz="4000" i="1">
                              <a:solidFill>
                                <a:srgbClr val="FF0000"/>
                              </a:solidFill>
                              <a:latin typeface="Cambria Math" panose="02040503050406030204" pitchFamily="18" charset="0"/>
                            </a:rPr>
                          </m:ctrlPr>
                        </m:fPr>
                        <m:num>
                          <m:r>
                            <a:rPr lang="en-US" sz="4000" b="0" i="0" smtClean="0">
                              <a:solidFill>
                                <a:srgbClr val="FF0000"/>
                              </a:solidFill>
                              <a:latin typeface="Cambria Math" panose="02040503050406030204" pitchFamily="18" charset="0"/>
                            </a:rPr>
                            <m:t>4</m:t>
                          </m:r>
                        </m:num>
                        <m:den>
                          <m:r>
                            <a:rPr lang="en-US" sz="4000" b="0" i="0" smtClean="0">
                              <a:solidFill>
                                <a:srgbClr val="FF0000"/>
                              </a:solidFill>
                              <a:latin typeface="Cambria Math" panose="02040503050406030204" pitchFamily="18" charset="0"/>
                            </a:rPr>
                            <m:t>1</m:t>
                          </m:r>
                        </m:den>
                      </m:f>
                    </m:oMath>
                  </m:oMathPara>
                </a14:m>
                <a:endParaRPr lang="en-US" sz="4000" dirty="0">
                  <a:solidFill>
                    <a:srgbClr val="FF0000"/>
                  </a:solidFill>
                </a:endParaRPr>
              </a:p>
            </p:txBody>
          </p:sp>
        </mc:Choice>
        <mc:Fallback xmlns="">
          <p:sp>
            <p:nvSpPr>
              <p:cNvPr id="28" name="TextBox 27">
                <a:extLst>
                  <a:ext uri="{FF2B5EF4-FFF2-40B4-BE49-F238E27FC236}">
                    <a16:creationId xmlns:a16="http://schemas.microsoft.com/office/drawing/2014/main" id="{F53EB29C-1CC1-FB31-D40F-6CCD7FE2DDFA}"/>
                  </a:ext>
                </a:extLst>
              </p:cNvPr>
              <p:cNvSpPr txBox="1">
                <a:spLocks noRot="1" noChangeAspect="1" noMove="1" noResize="1" noEditPoints="1" noAdjustHandles="1" noChangeArrowheads="1" noChangeShapeType="1" noTextEdit="1"/>
              </p:cNvSpPr>
              <p:nvPr/>
            </p:nvSpPr>
            <p:spPr>
              <a:xfrm>
                <a:off x="9277350" y="3629025"/>
                <a:ext cx="2314575" cy="124880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5D65DDD-FDDF-53D2-0D06-659C726E7109}"/>
                  </a:ext>
                </a:extLst>
              </p:cNvPr>
              <p:cNvSpPr txBox="1"/>
              <p:nvPr/>
            </p:nvSpPr>
            <p:spPr>
              <a:xfrm>
                <a:off x="9286875" y="4972050"/>
                <a:ext cx="2705099" cy="1138389"/>
              </a:xfrm>
              <a:prstGeom prst="rect">
                <a:avLst/>
              </a:prstGeom>
              <a:noFill/>
            </p:spPr>
            <p:txBody>
              <a:bodyPr wrap="square" rtlCol="0">
                <a:spAutoFit/>
              </a:bodyPr>
              <a:lstStyle/>
              <a:p>
                <a14:m>
                  <m:oMath xmlns:m="http://schemas.openxmlformats.org/officeDocument/2006/math">
                    <m:r>
                      <a:rPr kumimoji="0" lang="en-US" sz="48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8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4</m:t>
                        </m:r>
                      </m:num>
                      <m:den>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20</m:t>
                        </m:r>
                      </m:den>
                    </m:f>
                  </m:oMath>
                </a14:m>
                <a:r>
                  <a:rPr lang="en-US" sz="4800" dirty="0">
                    <a:solidFill>
                      <a:srgbClr val="FF0000"/>
                    </a:solidFill>
                  </a:rPr>
                  <a:t> = </a:t>
                </a:r>
                <a14:m>
                  <m:oMath xmlns:m="http://schemas.openxmlformats.org/officeDocument/2006/math">
                    <m:f>
                      <m:fPr>
                        <m:ctrlPr>
                          <a:rPr lang="en-US" sz="4800" i="1">
                            <a:solidFill>
                              <a:srgbClr val="FF0000"/>
                            </a:solidFill>
                            <a:latin typeface="Cambria Math" panose="02040503050406030204" pitchFamily="18" charset="0"/>
                          </a:rPr>
                        </m:ctrlPr>
                      </m:fPr>
                      <m:num>
                        <m:r>
                          <a:rPr lang="en-US" sz="4800" b="0" i="0" smtClean="0">
                            <a:solidFill>
                              <a:srgbClr val="FF0000"/>
                            </a:solidFill>
                            <a:latin typeface="Cambria Math" panose="02040503050406030204" pitchFamily="18" charset="0"/>
                          </a:rPr>
                          <m:t>1</m:t>
                        </m:r>
                      </m:num>
                      <m:den>
                        <m:r>
                          <a:rPr lang="en-US" sz="4800" b="0" i="0" smtClean="0">
                            <a:solidFill>
                              <a:srgbClr val="FF0000"/>
                            </a:solidFill>
                            <a:latin typeface="Cambria Math" panose="02040503050406030204" pitchFamily="18" charset="0"/>
                          </a:rPr>
                          <m:t>5</m:t>
                        </m:r>
                      </m:den>
                    </m:f>
                    <m:r>
                      <a:rPr lang="en-US" sz="4800">
                        <a:solidFill>
                          <a:srgbClr val="FF0000"/>
                        </a:solidFill>
                        <a:latin typeface="Cambria Math" panose="02040503050406030204" pitchFamily="18" charset="0"/>
                      </a:rPr>
                      <m:t> </m:t>
                    </m:r>
                  </m:oMath>
                </a14:m>
                <a:endParaRPr lang="en-US" sz="4800" dirty="0">
                  <a:solidFill>
                    <a:srgbClr val="FF0000"/>
                  </a:solidFill>
                </a:endParaRPr>
              </a:p>
            </p:txBody>
          </p:sp>
        </mc:Choice>
        <mc:Fallback xmlns="">
          <p:sp>
            <p:nvSpPr>
              <p:cNvPr id="29" name="TextBox 28">
                <a:extLst>
                  <a:ext uri="{FF2B5EF4-FFF2-40B4-BE49-F238E27FC236}">
                    <a16:creationId xmlns:a16="http://schemas.microsoft.com/office/drawing/2014/main" id="{25D65DDD-FDDF-53D2-0D06-659C726E7109}"/>
                  </a:ext>
                </a:extLst>
              </p:cNvPr>
              <p:cNvSpPr txBox="1">
                <a:spLocks noRot="1" noChangeAspect="1" noMove="1" noResize="1" noEditPoints="1" noAdjustHandles="1" noChangeArrowheads="1" noChangeShapeType="1" noTextEdit="1"/>
              </p:cNvSpPr>
              <p:nvPr/>
            </p:nvSpPr>
            <p:spPr>
              <a:xfrm>
                <a:off x="9286875" y="4972050"/>
                <a:ext cx="2705099" cy="1138389"/>
              </a:xfrm>
              <a:prstGeom prst="rect">
                <a:avLst/>
              </a:prstGeom>
              <a:blipFill>
                <a:blip r:embed="rId15"/>
                <a:stretch>
                  <a:fillRect b="-15054"/>
                </a:stretch>
              </a:blipFill>
            </p:spPr>
            <p:txBody>
              <a:bodyPr/>
              <a:lstStyle/>
              <a:p>
                <a:r>
                  <a:rPr lang="en-US">
                    <a:noFill/>
                  </a:rPr>
                  <a:t> </a:t>
                </a:r>
              </a:p>
            </p:txBody>
          </p:sp>
        </mc:Fallback>
      </mc:AlternateContent>
    </p:spTree>
    <p:extLst>
      <p:ext uri="{BB962C8B-B14F-4D97-AF65-F5344CB8AC3E}">
        <p14:creationId xmlns:p14="http://schemas.microsoft.com/office/powerpoint/2010/main" val="690764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文本框 15"/>
          <p:cNvSpPr txBox="1"/>
          <p:nvPr/>
        </p:nvSpPr>
        <p:spPr>
          <a:xfrm>
            <a:off x="6739819" y="-491587"/>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rPr>
              <a:t>4</a:t>
            </a:r>
            <a:endParaRPr kumimoji="0" lang="zh-CN" altLang="en-US"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197" y="-491587"/>
            <a:ext cx="7188017" cy="758964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2762DC36-B223-2F0B-8F64-0B0A3564850C}"/>
              </a:ext>
            </a:extLst>
          </p:cNvPr>
          <p:cNvPicPr>
            <a:picLocks noChangeAspect="1"/>
          </p:cNvPicPr>
          <p:nvPr/>
        </p:nvPicPr>
        <p:blipFill>
          <a:blip r:embed="rId7"/>
          <a:stretch>
            <a:fillRect/>
          </a:stretch>
        </p:blipFill>
        <p:spPr>
          <a:xfrm>
            <a:off x="5639676" y="3913548"/>
            <a:ext cx="6151397" cy="1926503"/>
          </a:xfrm>
          <a:prstGeom prst="rect">
            <a:avLst/>
          </a:prstGeom>
        </p:spPr>
      </p:pic>
    </p:spTree>
    <p:extLst>
      <p:ext uri="{BB962C8B-B14F-4D97-AF65-F5344CB8AC3E}">
        <p14:creationId xmlns:p14="http://schemas.microsoft.com/office/powerpoint/2010/main" val="276483463"/>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3"/>
          <a:srcRect l="47449" t="21697"/>
          <a:stretch>
            <a:fillRect/>
          </a:stretch>
        </p:blipFill>
        <p:spPr>
          <a:xfrm>
            <a:off x="9054464" y="5197724"/>
            <a:ext cx="3137535" cy="1704340"/>
          </a:xfrm>
          <a:prstGeom prst="rect">
            <a:avLst/>
          </a:prstGeom>
        </p:spPr>
      </p:pic>
      <p:pic>
        <p:nvPicPr>
          <p:cNvPr id="16" name="图片 5">
            <a:extLst>
              <a:ext uri="{FF2B5EF4-FFF2-40B4-BE49-F238E27FC236}">
                <a16:creationId xmlns:a16="http://schemas.microsoft.com/office/drawing/2014/main" id="{FCE7FA24-D37D-4634-87A4-990DC97609A8}"/>
              </a:ext>
            </a:extLst>
          </p:cNvPr>
          <p:cNvPicPr>
            <a:picLocks noChangeAspect="1"/>
          </p:cNvPicPr>
          <p:nvPr/>
        </p:nvPicPr>
        <p:blipFill rotWithShape="1">
          <a:blip r:embed="rId4">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pic>
        <p:nvPicPr>
          <p:cNvPr id="14" name="图片 13">
            <a:extLst>
              <a:ext uri="{FF2B5EF4-FFF2-40B4-BE49-F238E27FC236}">
                <a16:creationId xmlns:a16="http://schemas.microsoft.com/office/drawing/2014/main" id="{F1E69CF1-851C-45C0-BB8A-77DAF3A583CD}"/>
              </a:ext>
            </a:extLst>
          </p:cNvPr>
          <p:cNvPicPr>
            <a:picLocks noChangeAspect="1"/>
          </p:cNvPicPr>
          <p:nvPr/>
        </p:nvPicPr>
        <p:blipFill>
          <a:blip r:embed="rId6">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a:extLst>
              <a:ext uri="{FF2B5EF4-FFF2-40B4-BE49-F238E27FC236}">
                <a16:creationId xmlns:a16="http://schemas.microsoft.com/office/drawing/2014/main" id="{9D12CB59-3FAF-407D-A8F4-19C6E37D2CE2}"/>
              </a:ext>
            </a:extLst>
          </p:cNvPr>
          <p:cNvPicPr>
            <a:picLocks noChangeAspect="1"/>
          </p:cNvPicPr>
          <p:nvPr/>
        </p:nvPicPr>
        <p:blipFill>
          <a:blip r:embed="rId7"/>
          <a:stretch>
            <a:fillRect/>
          </a:stretch>
        </p:blipFill>
        <p:spPr>
          <a:xfrm>
            <a:off x="-245712" y="3429000"/>
            <a:ext cx="3674745" cy="3674745"/>
          </a:xfrm>
          <a:prstGeom prst="rect">
            <a:avLst/>
          </a:prstGeom>
        </p:spPr>
      </p:pic>
      <p:pic>
        <p:nvPicPr>
          <p:cNvPr id="6" name="Picture 5">
            <a:extLst>
              <a:ext uri="{FF2B5EF4-FFF2-40B4-BE49-F238E27FC236}">
                <a16:creationId xmlns:a16="http://schemas.microsoft.com/office/drawing/2014/main" id="{8D855247-9E8D-5C11-CC0B-92DC71C6FBF4}"/>
              </a:ext>
            </a:extLst>
          </p:cNvPr>
          <p:cNvPicPr>
            <a:picLocks noChangeAspect="1"/>
          </p:cNvPicPr>
          <p:nvPr/>
        </p:nvPicPr>
        <p:blipFill>
          <a:blip r:embed="rId8"/>
          <a:stretch>
            <a:fillRect/>
          </a:stretch>
        </p:blipFill>
        <p:spPr>
          <a:xfrm>
            <a:off x="1164120" y="1981454"/>
            <a:ext cx="4986960" cy="2914141"/>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a:extLst>
              <a:ext uri="{FF2B5EF4-FFF2-40B4-BE49-F238E27FC236}">
                <a16:creationId xmlns:a16="http://schemas.microsoft.com/office/drawing/2014/main" id="{F39A44DF-2CA8-43A4-917F-B1F3D701FC00}"/>
              </a:ext>
            </a:extLst>
          </p:cNvPr>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云形 1">
            <a:extLst>
              <a:ext uri="{FF2B5EF4-FFF2-40B4-BE49-F238E27FC236}">
                <a16:creationId xmlns:a16="http://schemas.microsoft.com/office/drawing/2014/main" id="{1585ECB2-75C5-4B15-9FA1-6B45E8E55E33}"/>
              </a:ext>
            </a:extLst>
          </p:cNvPr>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云形 1">
            <a:extLst>
              <a:ext uri="{FF2B5EF4-FFF2-40B4-BE49-F238E27FC236}">
                <a16:creationId xmlns:a16="http://schemas.microsoft.com/office/drawing/2014/main" id="{A130C02D-55EB-4E01-8496-3A9553FD10E1}"/>
              </a:ext>
            </a:extLst>
          </p:cNvPr>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云形 1">
            <a:extLst>
              <a:ext uri="{FF2B5EF4-FFF2-40B4-BE49-F238E27FC236}">
                <a16:creationId xmlns:a16="http://schemas.microsoft.com/office/drawing/2014/main" id="{709E4AC6-518D-4335-88C0-C1DA3D440527}"/>
              </a:ext>
            </a:extLst>
          </p:cNvPr>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 name="图片 3" descr="ef934acf26a66943004c3543c69f61a0"/>
          <p:cNvPicPr>
            <a:picLocks noChangeAspect="1"/>
          </p:cNvPicPr>
          <p:nvPr/>
        </p:nvPicPr>
        <p:blipFill>
          <a:blip r:embed="rId5"/>
          <a:stretch>
            <a:fillRect/>
          </a:stretch>
        </p:blipFill>
        <p:spPr>
          <a:xfrm>
            <a:off x="990711" y="183219"/>
            <a:ext cx="5384689" cy="6491562"/>
          </a:xfrm>
          <a:prstGeom prst="rect">
            <a:avLst/>
          </a:prstGeom>
        </p:spPr>
      </p:pic>
      <mc:AlternateContent xmlns:mc="http://schemas.openxmlformats.org/markup-compatibility/2006" xmlns:a14="http://schemas.microsoft.com/office/drawing/2010/main">
        <mc:Choice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a:blip r:embed="rId6"/>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32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3</a:t>
                </a:r>
                <a:endPar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a:blip r:embed="rId7"/>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4</a:t>
                </a:r>
                <a:r>
                  <a:rPr kumimoji="0" lang="en-US" altLang="zh-CN"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 : </a:t>
                </a:r>
                <a14:m>
                  <m:oMath xmlns:m="http://schemas.openxmlformats.org/officeDocument/2006/math">
                    <m:f>
                      <m:fPr>
                        <m:ctrlP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a:blip r:embed="rId8"/>
                <a:stretch>
                  <a:fillRect t="-28704" b="-50000"/>
                </a:stretch>
              </a:blipFill>
              <a:ln>
                <a:noFill/>
              </a:ln>
            </p:spPr>
            <p:txBody>
              <a:bodyPr/>
              <a:lstStyle/>
              <a:p>
                <a:r>
                  <a:rPr lang="en-US">
                    <a:noFill/>
                  </a:rPr>
                  <a:t> </a:t>
                </a:r>
              </a:p>
            </p:txBody>
          </p:sp>
        </mc:Fallback>
      </mc:AlternateContent>
      <p:pic>
        <p:nvPicPr>
          <p:cNvPr id="8" name="图片 7" descr="6"/>
          <p:cNvPicPr>
            <a:picLocks noChangeAspect="1"/>
          </p:cNvPicPr>
          <p:nvPr/>
        </p:nvPicPr>
        <p:blipFill>
          <a:blip r:embed="rId9"/>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9"/>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Avo" panose="02040603050506020204" pitchFamily="18" charset="0"/>
              <a:ea typeface="微软雅黑" panose="020B0503020204020204" pitchFamily="34" charset="-122"/>
              <a:cs typeface="+mn-cs"/>
              <a:sym typeface="微软雅黑" panose="020B0503020204020204" charset="-122"/>
            </a:endParaRPr>
          </a:p>
        </p:txBody>
      </p:sp>
      <p:pic>
        <p:nvPicPr>
          <p:cNvPr id="21" name="图片 5">
            <a:extLst>
              <a:ext uri="{FF2B5EF4-FFF2-40B4-BE49-F238E27FC236}">
                <a16:creationId xmlns:a16="http://schemas.microsoft.com/office/drawing/2014/main" id="{8AD27BCA-3951-4A1E-9FCE-E23D44216A62}"/>
              </a:ext>
            </a:extLst>
          </p:cNvPr>
          <p:cNvPicPr>
            <a:picLocks noChangeAspect="1"/>
          </p:cNvPicPr>
          <p:nvPr/>
        </p:nvPicPr>
        <p:blipFill rotWithShape="1">
          <a:blip r:embed="rId10">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文本框 50">
                <a:extLst>
                  <a:ext uri="{FF2B5EF4-FFF2-40B4-BE49-F238E27FC236}">
                    <a16:creationId xmlns:a16="http://schemas.microsoft.com/office/drawing/2014/main" id="{5D4EBA33-331C-4998-89F6-C0FE23B50320}"/>
                  </a:ext>
                </a:extLst>
              </p:cNvPr>
              <p:cNvSpPr txBox="1"/>
              <p:nvPr/>
            </p:nvSpPr>
            <p:spPr>
              <a:xfrm>
                <a:off x="5800853" y="5391971"/>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𝟑</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3" name="文本框 50">
                <a:extLst>
                  <a:ext uri="{FF2B5EF4-FFF2-40B4-BE49-F238E27FC236}">
                    <a16:creationId xmlns:a16="http://schemas.microsoft.com/office/drawing/2014/main" id="{5D4EBA33-331C-4998-89F6-C0FE23B50320}"/>
                  </a:ext>
                </a:extLst>
              </p:cNvPr>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47">
                <a:extLst>
                  <a:ext uri="{FF2B5EF4-FFF2-40B4-BE49-F238E27FC236}">
                    <a16:creationId xmlns:a16="http://schemas.microsoft.com/office/drawing/2014/main" id="{1D874710-3A27-4156-B9A4-BE8A656D6B17}"/>
                  </a:ext>
                </a:extLst>
              </p:cNvPr>
              <p:cNvSpPr txBox="1"/>
              <p:nvPr/>
            </p:nvSpPr>
            <p:spPr>
              <a:xfrm>
                <a:off x="5718314" y="953677"/>
                <a:ext cx="4708525" cy="10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4" name="文本框 47">
                <a:extLst>
                  <a:ext uri="{FF2B5EF4-FFF2-40B4-BE49-F238E27FC236}">
                    <a16:creationId xmlns:a16="http://schemas.microsoft.com/office/drawing/2014/main" id="{1D874710-3A27-4156-B9A4-BE8A656D6B17}"/>
                  </a:ext>
                </a:extLst>
              </p:cNvPr>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a:blip r:embed="rId12"/>
                <a:stretch>
                  <a:fillRect/>
                </a:stretch>
              </a:blipFill>
            </p:spPr>
            <p:txBody>
              <a:bodyPr/>
              <a:lstStyle/>
              <a:p>
                <a:r>
                  <a:rPr lang="en-US">
                    <a:noFill/>
                  </a:rPr>
                  <a:t> </a:t>
                </a:r>
              </a:p>
            </p:txBody>
          </p:sp>
        </mc:Fallback>
      </mc:AlternateContent>
      <p:sp>
        <p:nvSpPr>
          <p:cNvPr id="25" name="文本框 48">
            <a:extLst>
              <a:ext uri="{FF2B5EF4-FFF2-40B4-BE49-F238E27FC236}">
                <a16:creationId xmlns:a16="http://schemas.microsoft.com/office/drawing/2014/main" id="{6F4AF47D-4A97-483D-982F-7F428B995E06}"/>
              </a:ext>
            </a:extLst>
          </p:cNvPr>
          <p:cNvSpPr txBox="1"/>
          <p:nvPr/>
        </p:nvSpPr>
        <p:spPr>
          <a:xfrm>
            <a:off x="7836088" y="2608290"/>
            <a:ext cx="12171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12</a:t>
            </a:r>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p:sp>
        <p:nvSpPr>
          <p:cNvPr id="26" name="TextBox 25">
            <a:extLst>
              <a:ext uri="{FF2B5EF4-FFF2-40B4-BE49-F238E27FC236}">
                <a16:creationId xmlns:a16="http://schemas.microsoft.com/office/drawing/2014/main" id="{011A17D2-E29B-4E5C-8982-7D31C66A05AF}"/>
              </a:ext>
            </a:extLst>
          </p:cNvPr>
          <p:cNvSpPr txBox="1"/>
          <p:nvPr/>
        </p:nvSpPr>
        <p:spPr>
          <a:xfrm>
            <a:off x="4253553" y="1217515"/>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7" name="TextBox 26">
            <a:extLst>
              <a:ext uri="{FF2B5EF4-FFF2-40B4-BE49-F238E27FC236}">
                <a16:creationId xmlns:a16="http://schemas.microsoft.com/office/drawing/2014/main" id="{F3DEC0D3-AFE0-414D-B584-31131625FA03}"/>
              </a:ext>
            </a:extLst>
          </p:cNvPr>
          <p:cNvSpPr txBox="1"/>
          <p:nvPr/>
        </p:nvSpPr>
        <p:spPr>
          <a:xfrm>
            <a:off x="4249988" y="3529031"/>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8" name="TextBox 27">
            <a:extLst>
              <a:ext uri="{FF2B5EF4-FFF2-40B4-BE49-F238E27FC236}">
                <a16:creationId xmlns:a16="http://schemas.microsoft.com/office/drawing/2014/main" id="{F5539EF2-F606-47A5-9631-4FD79784BB33}"/>
              </a:ext>
            </a:extLst>
          </p:cNvPr>
          <p:cNvSpPr txBox="1"/>
          <p:nvPr/>
        </p:nvSpPr>
        <p:spPr>
          <a:xfrm>
            <a:off x="4276090" y="5822429"/>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文本框 50"/>
              <p:cNvSpPr txBox="1"/>
              <p:nvPr/>
            </p:nvSpPr>
            <p:spPr>
              <a:xfrm>
                <a:off x="5838953" y="3745279"/>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a:blip r:embed="rId13"/>
                <a:stretch>
                  <a:fillRect/>
                </a:stretch>
              </a:blipFill>
            </p:spPr>
            <p:txBody>
              <a:bodyPr/>
              <a:lstStyle/>
              <a:p>
                <a:r>
                  <a:rPr lang="en-US">
                    <a:noFill/>
                  </a:rPr>
                  <a:t> </a:t>
                </a:r>
              </a:p>
            </p:txBody>
          </p:sp>
        </mc:Fallback>
      </mc:AlternateContent>
      <p:pic>
        <p:nvPicPr>
          <p:cNvPr id="33" name="图片 3" descr="ef934acf26a66943004c3543c69f61a0">
            <a:extLst>
              <a:ext uri="{FF2B5EF4-FFF2-40B4-BE49-F238E27FC236}">
                <a16:creationId xmlns:a16="http://schemas.microsoft.com/office/drawing/2014/main" id="{2A4B8D82-108E-49BB-A495-304FE3B5F832}"/>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p:blipFill>
        <p:spPr>
          <a:xfrm>
            <a:off x="9373188" y="222430"/>
            <a:ext cx="1602104" cy="2278381"/>
          </a:xfrm>
          <a:prstGeom prst="rect">
            <a:avLst/>
          </a:prstGeom>
        </p:spPr>
      </p:pic>
      <p:pic>
        <p:nvPicPr>
          <p:cNvPr id="34" name="图片 3" descr="ef934acf26a66943004c3543c69f61a0">
            <a:extLst>
              <a:ext uri="{FF2B5EF4-FFF2-40B4-BE49-F238E27FC236}">
                <a16:creationId xmlns:a16="http://schemas.microsoft.com/office/drawing/2014/main" id="{B03C88BE-D4B7-4BF6-831B-6489D19A5AE2}"/>
              </a:ext>
            </a:extLst>
          </p:cNvPr>
          <p:cNvPicPr>
            <a:picLocks noChangeAspect="1"/>
          </p:cNvPicPr>
          <p:nvPr/>
        </p:nvPicPr>
        <p:blipFill rotWithShape="1">
          <a:blip r:embed="rId16">
            <a:extLst>
              <a:ext uri="{BEBA8EAE-BF5A-486C-A8C5-ECC9F3942E4B}">
                <a14:imgProps xmlns:a14="http://schemas.microsoft.com/office/drawing/2010/main">
                  <a14:imgLayer r:embed="rId15">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p:blipFill>
        <p:spPr>
          <a:xfrm>
            <a:off x="9455462" y="2238758"/>
            <a:ext cx="1580421" cy="2343380"/>
          </a:xfrm>
          <a:prstGeom prst="rect">
            <a:avLst/>
          </a:prstGeom>
        </p:spPr>
      </p:pic>
      <p:pic>
        <p:nvPicPr>
          <p:cNvPr id="35" name="图片 3" descr="ef934acf26a66943004c3543c69f61a0">
            <a:extLst>
              <a:ext uri="{FF2B5EF4-FFF2-40B4-BE49-F238E27FC236}">
                <a16:creationId xmlns:a16="http://schemas.microsoft.com/office/drawing/2014/main" id="{B26C2A32-AF0D-4C27-AE81-80AF1786B8B7}"/>
              </a:ext>
            </a:extLst>
          </p:cNvPr>
          <p:cNvPicPr>
            <a:picLocks noChangeAspect="1"/>
          </p:cNvPicPr>
          <p:nvPr/>
        </p:nvPicPr>
        <p:blipFill rotWithShape="1">
          <a:blip r:embed="rId17">
            <a:extLst>
              <a:ext uri="{BEBA8EAE-BF5A-486C-A8C5-ECC9F3942E4B}">
                <a14:imgProps xmlns:a14="http://schemas.microsoft.com/office/drawing/2010/main">
                  <a14:imgLayer r:embed="rId15">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p:blipFill>
        <p:spPr>
          <a:xfrm>
            <a:off x="9594013" y="4450445"/>
            <a:ext cx="1572620" cy="2278380"/>
          </a:xfrm>
          <a:prstGeom prst="rect">
            <a:avLst/>
          </a:prstGeom>
        </p:spPr>
      </p:pic>
      <p:pic>
        <p:nvPicPr>
          <p:cNvPr id="10" name="Picture 9" descr="A group of people in clothing&#10;&#10;Description automatically generated with low confidence">
            <a:extLst>
              <a:ext uri="{FF2B5EF4-FFF2-40B4-BE49-F238E27FC236}">
                <a16:creationId xmlns:a16="http://schemas.microsoft.com/office/drawing/2014/main" id="{2AE1FA87-CE86-4537-945C-4C67EAB691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spTree>
    <p:extLst>
      <p:ext uri="{BB962C8B-B14F-4D97-AF65-F5344CB8AC3E}">
        <p14:creationId xmlns:p14="http://schemas.microsoft.com/office/powerpoint/2010/main" val="1648919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文本框 14"/>
          <p:cNvSpPr txBox="1"/>
          <p:nvPr/>
        </p:nvSpPr>
        <p:spPr>
          <a:xfrm>
            <a:off x="6585151" y="-85311"/>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rPr>
              <a:t>4</a:t>
            </a:r>
            <a:endParaRPr kumimoji="0" lang="zh-CN" altLang="en-US"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122F7AD2-F62D-A5A2-188B-95DB37B9F8F6}"/>
              </a:ext>
            </a:extLst>
          </p:cNvPr>
          <p:cNvPicPr>
            <a:picLocks noChangeAspect="1"/>
          </p:cNvPicPr>
          <p:nvPr/>
        </p:nvPicPr>
        <p:blipFill>
          <a:blip r:embed="rId7"/>
          <a:stretch>
            <a:fillRect/>
          </a:stretch>
        </p:blipFill>
        <p:spPr>
          <a:xfrm>
            <a:off x="6150340" y="3316442"/>
            <a:ext cx="6041660" cy="3749365"/>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20000">
                                          <p:cBhvr additive="base">
                                            <p:cTn id="27"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a:extLst>
              <a:ext uri="{FF2B5EF4-FFF2-40B4-BE49-F238E27FC236}">
                <a16:creationId xmlns:a16="http://schemas.microsoft.com/office/drawing/2014/main" id="{C097CB63-4BC5-491F-AC87-B9710C62AD64}"/>
              </a:ext>
            </a:extLst>
          </p:cNvPr>
          <p:cNvSpPr>
            <a:spLocks/>
          </p:cNvSpPr>
          <p:nvPr>
            <p:custDataLst>
              <p:tags r:id="rId1"/>
            </p:custDataLst>
          </p:nvPr>
        </p:nvSpPr>
        <p:spPr bwMode="auto">
          <a:xfrm>
            <a:off x="3311848" y="20892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lumMod val="40000"/>
              <a:lumOff val="60000"/>
            </a:schemeClr>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endParaRPr>
          </a:p>
        </p:txBody>
      </p:sp>
      <p:sp>
        <p:nvSpPr>
          <p:cNvPr id="4" name="MH_SubTitle_2">
            <a:extLst>
              <a:ext uri="{FF2B5EF4-FFF2-40B4-BE49-F238E27FC236}">
                <a16:creationId xmlns:a16="http://schemas.microsoft.com/office/drawing/2014/main" id="{D0E5DBF4-E6BE-4082-828E-6959FB247EC2}"/>
              </a:ext>
            </a:extLst>
          </p:cNvPr>
          <p:cNvSpPr>
            <a:spLocks/>
          </p:cNvSpPr>
          <p:nvPr>
            <p:custDataLst>
              <p:tags r:id="rId2"/>
            </p:custDataLst>
          </p:nvPr>
        </p:nvSpPr>
        <p:spPr bwMode="auto">
          <a:xfrm>
            <a:off x="3311848" y="394349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46B6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endParaRPr>
          </a:p>
        </p:txBody>
      </p:sp>
      <p:sp>
        <p:nvSpPr>
          <p:cNvPr id="11" name="TextBox 1">
            <a:extLst>
              <a:ext uri="{FF2B5EF4-FFF2-40B4-BE49-F238E27FC236}">
                <a16:creationId xmlns:a16="http://schemas.microsoft.com/office/drawing/2014/main" id="{76C511FE-4E96-456F-B5AB-01B0142FEFC4}"/>
              </a:ext>
            </a:extLst>
          </p:cNvPr>
          <p:cNvSpPr txBox="1"/>
          <p:nvPr/>
        </p:nvSpPr>
        <p:spPr>
          <a:xfrm>
            <a:off x="4809175" y="2299128"/>
            <a:ext cx="7544750"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Hoàn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thành</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các</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sym typeface="Century Gothic" panose="020B0502020202020204" pitchFamily="34" charset="0"/>
            </a:endParaRPr>
          </a:p>
        </p:txBody>
      </p:sp>
      <p:sp>
        <p:nvSpPr>
          <p:cNvPr id="13" name="TextBox 1">
            <a:extLst>
              <a:ext uri="{FF2B5EF4-FFF2-40B4-BE49-F238E27FC236}">
                <a16:creationId xmlns:a16="http://schemas.microsoft.com/office/drawing/2014/main" id="{A297D859-D0EE-49B5-B720-6C0FCADD0F87}"/>
              </a:ext>
            </a:extLst>
          </p:cNvPr>
          <p:cNvSpPr txBox="1"/>
          <p:nvPr/>
        </p:nvSpPr>
        <p:spPr>
          <a:xfrm>
            <a:off x="4809175" y="4025425"/>
            <a:ext cx="7382825"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Chuẩn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bị</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Luyên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sym typeface="Century Gothic" panose="020B0502020202020204" pitchFamily="34" charset="0"/>
            </a:endParaRPr>
          </a:p>
        </p:txBody>
      </p:sp>
      <p:grpSp>
        <p:nvGrpSpPr>
          <p:cNvPr id="21" name="组合 20">
            <a:extLst>
              <a:ext uri="{FF2B5EF4-FFF2-40B4-BE49-F238E27FC236}">
                <a16:creationId xmlns:a16="http://schemas.microsoft.com/office/drawing/2014/main" id="{69861E2E-9567-45E2-87B8-CADDEEE8ACF7}"/>
              </a:ext>
            </a:extLst>
          </p:cNvPr>
          <p:cNvGrpSpPr/>
          <p:nvPr/>
        </p:nvGrpSpPr>
        <p:grpSpPr>
          <a:xfrm>
            <a:off x="548924" y="420924"/>
            <a:ext cx="4975575" cy="1484722"/>
            <a:chOff x="1589485" y="3073040"/>
            <a:chExt cx="4975575" cy="1484722"/>
          </a:xfrm>
        </p:grpSpPr>
        <p:sp>
          <p:nvSpPr>
            <p:cNvPr id="22" name="文本框 1">
              <a:extLst>
                <a:ext uri="{FF2B5EF4-FFF2-40B4-BE49-F238E27FC236}">
                  <a16:creationId xmlns:a16="http://schemas.microsoft.com/office/drawing/2014/main" id="{89C81846-75D8-49CB-AE2A-031F9B7C4CBE}"/>
                </a:ext>
              </a:extLst>
            </p:cNvPr>
            <p:cNvSpPr txBox="1">
              <a:spLocks noChangeArrowheads="1"/>
            </p:cNvSpPr>
            <p:nvPr/>
          </p:nvSpPr>
          <p:spPr bwMode="auto">
            <a:xfrm>
              <a:off x="1589485" y="3234323"/>
              <a:ext cx="49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DẶN DÒ</a:t>
              </a:r>
              <a:endParaRPr kumimoji="0" lang="zh-CN" altLang="en-US"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微软雅黑" panose="020B0503020204020204" pitchFamily="34" charset="-122"/>
                <a:cs typeface="+mn-cs"/>
              </a:endParaRPr>
            </a:p>
          </p:txBody>
        </p:sp>
        <p:sp>
          <p:nvSpPr>
            <p:cNvPr id="23" name="矩形 22">
              <a:extLst>
                <a:ext uri="{FF2B5EF4-FFF2-40B4-BE49-F238E27FC236}">
                  <a16:creationId xmlns:a16="http://schemas.microsoft.com/office/drawing/2014/main" id="{B9CABD00-04D1-4C3A-8459-7307FE48A3E5}"/>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sym typeface="微软雅黑" panose="020B0503020204020204" charset="-122"/>
              </a:endParaRPr>
            </a:p>
          </p:txBody>
        </p:sp>
      </p:grpSp>
      <p:pic>
        <p:nvPicPr>
          <p:cNvPr id="20" name="图片 19" descr="6">
            <a:extLst>
              <a:ext uri="{FF2B5EF4-FFF2-40B4-BE49-F238E27FC236}">
                <a16:creationId xmlns:a16="http://schemas.microsoft.com/office/drawing/2014/main" id="{25E9F477-D17F-444C-900C-0A51D7FE1D52}"/>
              </a:ext>
            </a:extLst>
          </p:cNvPr>
          <p:cNvPicPr>
            <a:picLocks noChangeAspect="1"/>
          </p:cNvPicPr>
          <p:nvPr/>
        </p:nvPicPr>
        <p:blipFill>
          <a:blip r:embed="rId5"/>
          <a:srcRect r="74368"/>
          <a:stretch>
            <a:fillRect/>
          </a:stretch>
        </p:blipFill>
        <p:spPr>
          <a:xfrm>
            <a:off x="-3810" y="4604385"/>
            <a:ext cx="1602105" cy="2278380"/>
          </a:xfrm>
          <a:prstGeom prst="rect">
            <a:avLst/>
          </a:prstGeom>
        </p:spPr>
      </p:pic>
      <p:pic>
        <p:nvPicPr>
          <p:cNvPr id="27" name="图片 26" descr="6">
            <a:extLst>
              <a:ext uri="{FF2B5EF4-FFF2-40B4-BE49-F238E27FC236}">
                <a16:creationId xmlns:a16="http://schemas.microsoft.com/office/drawing/2014/main" id="{E05DEF25-6AE4-4C2C-9B98-4C6CEC4D48D1}"/>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28" name="图片 27">
            <a:extLst>
              <a:ext uri="{FF2B5EF4-FFF2-40B4-BE49-F238E27FC236}">
                <a16:creationId xmlns:a16="http://schemas.microsoft.com/office/drawing/2014/main" id="{8EFFE737-C0D5-4AA8-9559-0E1DBBA1C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0" name="图片 29">
            <a:extLst>
              <a:ext uri="{FF2B5EF4-FFF2-40B4-BE49-F238E27FC236}">
                <a16:creationId xmlns:a16="http://schemas.microsoft.com/office/drawing/2014/main" id="{8C8C9C3F-6CEF-41F1-BDDD-149F4FB82D1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2" name="图片 5">
            <a:extLst>
              <a:ext uri="{FF2B5EF4-FFF2-40B4-BE49-F238E27FC236}">
                <a16:creationId xmlns:a16="http://schemas.microsoft.com/office/drawing/2014/main" id="{69A95E87-2E00-4BC8-928E-4ACA260F07DD}"/>
              </a:ext>
            </a:extLst>
          </p:cNvPr>
          <p:cNvPicPr>
            <a:picLocks noChangeAspect="1"/>
          </p:cNvPicPr>
          <p:nvPr/>
        </p:nvPicPr>
        <p:blipFill rotWithShape="1">
          <a:blip r:embed="rId8">
            <a:lum contrast="20000"/>
          </a:blip>
          <a:srcRect t="-1" r="66688" b="80816"/>
          <a:stretch/>
        </p:blipFill>
        <p:spPr>
          <a:xfrm>
            <a:off x="-840715" y="4876800"/>
            <a:ext cx="13031445" cy="19611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4752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3" name="图片 2"/>
          <p:cNvPicPr>
            <a:picLocks noChangeAspect="1"/>
          </p:cNvPicPr>
          <p:nvPr/>
        </p:nvPicPr>
        <p:blipFill>
          <a:blip r:embed="rId3">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4">
            <a:lum contrast="20000"/>
          </a:blip>
          <a:stretch>
            <a:fillRect/>
          </a:stretch>
        </p:blipFill>
        <p:spPr>
          <a:xfrm>
            <a:off x="2997424" y="4401153"/>
            <a:ext cx="6490253" cy="1721519"/>
          </a:xfrm>
          <a:prstGeom prst="rect">
            <a:avLst/>
          </a:prstGeom>
        </p:spPr>
      </p:pic>
      <p:pic>
        <p:nvPicPr>
          <p:cNvPr id="24" name="图片 23"/>
          <p:cNvPicPr>
            <a:picLocks noChangeAspect="1"/>
          </p:cNvPicPr>
          <p:nvPr/>
        </p:nvPicPr>
        <p:blipFill>
          <a:blip r:embed="rId5">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8">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a:extLst>
              <a:ext uri="{FF2B5EF4-FFF2-40B4-BE49-F238E27FC236}">
                <a16:creationId xmlns:a16="http://schemas.microsoft.com/office/drawing/2014/main" id="{FEC7AB16-1882-4C12-A573-B1727762DB97}"/>
              </a:ext>
            </a:extLst>
          </p:cNvPr>
          <p:cNvPicPr>
            <a:picLocks noChangeAspect="1"/>
          </p:cNvPicPr>
          <p:nvPr/>
        </p:nvPicPr>
        <p:blipFill>
          <a:blip r:embed="rId6">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1FE990C0-F72E-6BBD-1946-236EBC3913C8}"/>
              </a:ext>
            </a:extLst>
          </p:cNvPr>
          <p:cNvPicPr>
            <a:picLocks noChangeAspect="1"/>
          </p:cNvPicPr>
          <p:nvPr/>
        </p:nvPicPr>
        <p:blipFill>
          <a:blip r:embed="rId9"/>
          <a:stretch>
            <a:fillRect/>
          </a:stretch>
        </p:blipFill>
        <p:spPr>
          <a:xfrm>
            <a:off x="84829" y="3202222"/>
            <a:ext cx="11869941" cy="19204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pic>
        <p:nvPicPr>
          <p:cNvPr id="13" name="图片 8">
            <a:extLst>
              <a:ext uri="{FF2B5EF4-FFF2-40B4-BE49-F238E27FC236}">
                <a16:creationId xmlns:a16="http://schemas.microsoft.com/office/drawing/2014/main" id="{E4BE8CDD-EA4A-407B-AD4B-ADABE44D33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a16="http://schemas.microsoft.com/office/drawing/2014/main"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1" name="矩形: 圆角 12">
            <a:extLst>
              <a:ext uri="{FF2B5EF4-FFF2-40B4-BE49-F238E27FC236}">
                <a16:creationId xmlns:a16="http://schemas.microsoft.com/office/drawing/2014/main"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0A1AC104-FDD4-3DC3-F45C-29478B95F26E}"/>
              </a:ext>
            </a:extLst>
          </p:cNvPr>
          <p:cNvPicPr>
            <a:picLocks noChangeAspect="1"/>
          </p:cNvPicPr>
          <p:nvPr/>
        </p:nvPicPr>
        <p:blipFill>
          <a:blip r:embed="rId9"/>
          <a:stretch>
            <a:fillRect/>
          </a:stretch>
        </p:blipFill>
        <p:spPr>
          <a:xfrm>
            <a:off x="3124623" y="2088511"/>
            <a:ext cx="7809653" cy="3023878"/>
          </a:xfrm>
          <a:prstGeom prst="rect">
            <a:avLst/>
          </a:prstGeom>
        </p:spPr>
      </p:pic>
      <p:pic>
        <p:nvPicPr>
          <p:cNvPr id="5" name="Picture 4">
            <a:extLst>
              <a:ext uri="{FF2B5EF4-FFF2-40B4-BE49-F238E27FC236}">
                <a16:creationId xmlns:a16="http://schemas.microsoft.com/office/drawing/2014/main" id="{E424FBF7-DDD1-8FA6-6ED3-AA6937F2B494}"/>
              </a:ext>
            </a:extLst>
          </p:cNvPr>
          <p:cNvPicPr>
            <a:picLocks noChangeAspect="1"/>
          </p:cNvPicPr>
          <p:nvPr/>
        </p:nvPicPr>
        <p:blipFill>
          <a:blip r:embed="rId10"/>
          <a:stretch>
            <a:fillRect/>
          </a:stretch>
        </p:blipFill>
        <p:spPr>
          <a:xfrm>
            <a:off x="475364" y="662115"/>
            <a:ext cx="2859272" cy="1457070"/>
          </a:xfrm>
          <a:prstGeom prst="rect">
            <a:avLst/>
          </a:prstGeom>
        </p:spPr>
      </p:pic>
    </p:spTree>
    <p:extLst>
      <p:ext uri="{BB962C8B-B14F-4D97-AF65-F5344CB8AC3E}">
        <p14:creationId xmlns:p14="http://schemas.microsoft.com/office/powerpoint/2010/main" val="145411800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14:presetBounceEnd="20000">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14:bounceEnd="20000">
                                          <p:cBhvr additive="base">
                                            <p:cTn id="30"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750" fill="hold"/>
                                            <p:tgtEl>
                                              <p:spTgt spid="25"/>
                                            </p:tgtEl>
                                            <p:attrNameLst>
                                              <p:attrName>ppt_x</p:attrName>
                                            </p:attrNameLst>
                                          </p:cBhvr>
                                          <p:tavLst>
                                            <p:tav tm="0">
                                              <p:val>
                                                <p:strVal val="1+#ppt_w/2"/>
                                              </p:val>
                                            </p:tav>
                                            <p:tav tm="100000">
                                              <p:val>
                                                <p:strVal val="#ppt_x"/>
                                              </p:val>
                                            </p:tav>
                                          </p:tavLst>
                                        </p:anim>
                                        <p:anim calcmode="lin" valueType="num">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6" name="文本框 15"/>
          <p:cNvSpPr txBox="1"/>
          <p:nvPr/>
        </p:nvSpPr>
        <p:spPr>
          <a:xfrm>
            <a:off x="6583838" y="-483254"/>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rPr>
              <a:t>2</a:t>
            </a:r>
            <a:endParaRPr kumimoji="0" lang="zh-CN" altLang="en-US"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a:extLst>
              <a:ext uri="{FF2B5EF4-FFF2-40B4-BE49-F238E27FC236}">
                <a16:creationId xmlns:a16="http://schemas.microsoft.com/office/drawing/2014/main" id="{8CD1D312-F971-47EF-806F-1B6CF4792CF9}"/>
              </a:ext>
            </a:extLst>
          </p:cNvPr>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
            <a:extLst>
              <a:ext uri="{FF2B5EF4-FFF2-40B4-BE49-F238E27FC236}">
                <a16:creationId xmlns:a16="http://schemas.microsoft.com/office/drawing/2014/main" id="{C243AA28-EA4A-4C92-8854-A7907DB86981}"/>
              </a:ext>
            </a:extLst>
          </p:cNvPr>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Phân</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số</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đảo</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ngược</a:t>
            </a:r>
            <a:endParaRPr kumimoji="0" lang="zh-CN" altLang="en-US"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endParaRPr>
          </a:p>
        </p:txBody>
      </p:sp>
      <p:pic>
        <p:nvPicPr>
          <p:cNvPr id="3" name="Picture 2">
            <a:extLst>
              <a:ext uri="{FF2B5EF4-FFF2-40B4-BE49-F238E27FC236}">
                <a16:creationId xmlns:a16="http://schemas.microsoft.com/office/drawing/2014/main" id="{3101225B-6BFD-28C9-5AE1-62675629CFDA}"/>
              </a:ext>
            </a:extLst>
          </p:cNvPr>
          <p:cNvPicPr>
            <a:picLocks noChangeAspect="1"/>
          </p:cNvPicPr>
          <p:nvPr/>
        </p:nvPicPr>
        <p:blipFill>
          <a:blip r:embed="rId7"/>
          <a:stretch>
            <a:fillRect/>
          </a:stretch>
        </p:blipFill>
        <p:spPr>
          <a:xfrm>
            <a:off x="5443066" y="3500492"/>
            <a:ext cx="6468417" cy="3133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228600"/>
            <a:ext cx="11605235" cy="75040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4" name="Picture 3">
            <a:extLst>
              <a:ext uri="{FF2B5EF4-FFF2-40B4-BE49-F238E27FC236}">
                <a16:creationId xmlns:a16="http://schemas.microsoft.com/office/drawing/2014/main" id="{0114CA48-9E31-B5CE-1721-88460C5C8447}"/>
              </a:ext>
            </a:extLst>
          </p:cNvPr>
          <p:cNvPicPr>
            <a:picLocks noChangeAspect="1"/>
          </p:cNvPicPr>
          <p:nvPr/>
        </p:nvPicPr>
        <p:blipFill>
          <a:blip r:embed="rId3"/>
          <a:stretch>
            <a:fillRect/>
          </a:stretch>
        </p:blipFill>
        <p:spPr>
          <a:xfrm>
            <a:off x="1557337" y="485775"/>
            <a:ext cx="2446867" cy="2438400"/>
          </a:xfrm>
          <a:prstGeom prst="rect">
            <a:avLst/>
          </a:prstGeom>
        </p:spPr>
      </p:pic>
      <p:sp>
        <p:nvSpPr>
          <p:cNvPr id="5" name="Arrow: Right 4">
            <a:extLst>
              <a:ext uri="{FF2B5EF4-FFF2-40B4-BE49-F238E27FC236}">
                <a16:creationId xmlns:a16="http://schemas.microsoft.com/office/drawing/2014/main" id="{734C443C-CDAA-8E7F-57DF-1E0985C6C496}"/>
              </a:ext>
            </a:extLst>
          </p:cNvPr>
          <p:cNvSpPr/>
          <p:nvPr/>
        </p:nvSpPr>
        <p:spPr>
          <a:xfrm>
            <a:off x="4152900" y="1371600"/>
            <a:ext cx="1514475" cy="7048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3DE86A1-D044-D604-48FA-74319B0E59B1}"/>
              </a:ext>
            </a:extLst>
          </p:cNvPr>
          <p:cNvPicPr>
            <a:picLocks noChangeAspect="1"/>
          </p:cNvPicPr>
          <p:nvPr/>
        </p:nvPicPr>
        <p:blipFill>
          <a:blip r:embed="rId4"/>
          <a:stretch>
            <a:fillRect/>
          </a:stretch>
        </p:blipFill>
        <p:spPr>
          <a:xfrm>
            <a:off x="5905500" y="381000"/>
            <a:ext cx="2643187" cy="2599856"/>
          </a:xfrm>
          <a:prstGeom prst="rect">
            <a:avLst/>
          </a:prstGeom>
        </p:spPr>
      </p:pic>
      <p:pic>
        <p:nvPicPr>
          <p:cNvPr id="12" name="Picture 11">
            <a:extLst>
              <a:ext uri="{FF2B5EF4-FFF2-40B4-BE49-F238E27FC236}">
                <a16:creationId xmlns:a16="http://schemas.microsoft.com/office/drawing/2014/main" id="{E9E90BBE-C740-4E50-E88A-D654E1EF8FD9}"/>
              </a:ext>
            </a:extLst>
          </p:cNvPr>
          <p:cNvPicPr>
            <a:picLocks noChangeAspect="1"/>
          </p:cNvPicPr>
          <p:nvPr/>
        </p:nvPicPr>
        <p:blipFill>
          <a:blip r:embed="rId5"/>
          <a:stretch>
            <a:fillRect/>
          </a:stretch>
        </p:blipFill>
        <p:spPr>
          <a:xfrm>
            <a:off x="6772275" y="3166158"/>
            <a:ext cx="4972050" cy="3272742"/>
          </a:xfrm>
          <a:prstGeom prst="rect">
            <a:avLst/>
          </a:prstGeom>
        </p:spPr>
      </p:pic>
      <p:sp>
        <p:nvSpPr>
          <p:cNvPr id="13" name="Rectangle: Diagonal Corners Snipped 12">
            <a:extLst>
              <a:ext uri="{FF2B5EF4-FFF2-40B4-BE49-F238E27FC236}">
                <a16:creationId xmlns:a16="http://schemas.microsoft.com/office/drawing/2014/main" id="{220850FB-E26C-F6FC-BB46-61DFF0D883BD}"/>
              </a:ext>
            </a:extLst>
          </p:cNvPr>
          <p:cNvSpPr/>
          <p:nvPr/>
        </p:nvSpPr>
        <p:spPr>
          <a:xfrm>
            <a:off x="228601" y="3343082"/>
            <a:ext cx="6400800" cy="128606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nl-NL" sz="3600" dirty="0">
                <a:solidFill>
                  <a:srgbClr val="002060"/>
                </a:solidFill>
                <a:latin typeface="Cambria" panose="02040503050406030204" pitchFamily="18" charset="0"/>
                <a:ea typeface="Cambria" panose="02040503050406030204" pitchFamily="18" charset="0"/>
              </a:rPr>
              <a:t>Nếu chia như trên thì chia được bao nhiêu phần như thế?</a:t>
            </a:r>
            <a:endParaRPr lang="en-US" sz="3600" dirty="0">
              <a:solidFill>
                <a:srgbClr val="002060"/>
              </a:solidFill>
              <a:latin typeface="Cambria" panose="02040503050406030204" pitchFamily="18" charset="0"/>
              <a:ea typeface="Cambria" panose="02040503050406030204" pitchFamily="18" charset="0"/>
            </a:endParaRPr>
          </a:p>
        </p:txBody>
      </p:sp>
      <p:sp>
        <p:nvSpPr>
          <p:cNvPr id="20" name="Rectangle: Diagonal Corners Snipped 19">
            <a:extLst>
              <a:ext uri="{FF2B5EF4-FFF2-40B4-BE49-F238E27FC236}">
                <a16:creationId xmlns:a16="http://schemas.microsoft.com/office/drawing/2014/main" id="{43659980-DBAA-95ED-EA95-FFEF91D5A8E9}"/>
              </a:ext>
            </a:extLst>
          </p:cNvPr>
          <p:cNvSpPr/>
          <p:nvPr/>
        </p:nvSpPr>
        <p:spPr>
          <a:xfrm>
            <a:off x="352426" y="5029007"/>
            <a:ext cx="6400800" cy="128606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vi-VN" sz="3600" dirty="0">
                <a:solidFill>
                  <a:srgbClr val="002060"/>
                </a:solidFill>
                <a:latin typeface="Cambria" panose="02040503050406030204" pitchFamily="18" charset="0"/>
                <a:ea typeface="Cambria" panose="02040503050406030204" pitchFamily="18" charset="0"/>
              </a:rPr>
              <a:t>Để biết chia được 6 phần như thế, ta có thể làm phép tính gì?</a:t>
            </a:r>
            <a:endParaRPr lang="en-US"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88502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228600"/>
            <a:ext cx="11605235" cy="75040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E60B340-53A3-4868-3492-06EA02C7C734}"/>
                  </a:ext>
                </a:extLst>
              </p:cNvPr>
              <p:cNvSpPr txBox="1"/>
              <p:nvPr/>
            </p:nvSpPr>
            <p:spPr>
              <a:xfrm>
                <a:off x="3819525" y="295275"/>
                <a:ext cx="6115050" cy="1159485"/>
              </a:xfrm>
              <a:prstGeom prst="rect">
                <a:avLst/>
              </a:prstGeom>
              <a:noFill/>
            </p:spPr>
            <p:txBody>
              <a:bodyPr wrap="square" rtlCol="0">
                <a:spAutoFit/>
              </a:bodyPr>
              <a:lstStyle/>
              <a:p>
                <a:r>
                  <a:rPr lang="en-US" sz="4800" dirty="0">
                    <a:latin typeface="Cambria" panose="02040503050406030204" pitchFamily="18" charset="0"/>
                    <a:ea typeface="Cambria" panose="02040503050406030204" pitchFamily="18" charset="0"/>
                  </a:rPr>
                  <a:t>1. </a:t>
                </a:r>
                <a:r>
                  <a:rPr lang="en-US" sz="4800" dirty="0" err="1">
                    <a:latin typeface="Cambria" panose="02040503050406030204" pitchFamily="18" charset="0"/>
                    <a:ea typeface="Cambria" panose="02040503050406030204" pitchFamily="18" charset="0"/>
                  </a:rPr>
                  <a:t>Tính</a:t>
                </a:r>
                <a:r>
                  <a:rPr lang="en-US" sz="4800" dirty="0">
                    <a:latin typeface="Cambria" panose="02040503050406030204" pitchFamily="18" charset="0"/>
                    <a:ea typeface="Cambria" panose="02040503050406030204" pitchFamily="18" charset="0"/>
                  </a:rPr>
                  <a:t> </a:t>
                </a:r>
                <a14:m>
                  <m:oMath xmlns:m="http://schemas.openxmlformats.org/officeDocument/2006/math">
                    <m:f>
                      <m:fPr>
                        <m:ctrlP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rPr>
                          <m:t>𝟒</m:t>
                        </m:r>
                      </m:den>
                    </m:f>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lang="en-US" sz="4800" b="1" i="1">
                            <a:solidFill>
                              <a:prstClr val="black"/>
                            </a:solidFill>
                            <a:latin typeface="Cambria Math" panose="02040503050406030204" pitchFamily="18" charset="0"/>
                          </a:rPr>
                        </m:ctrlPr>
                      </m:fPr>
                      <m:num>
                        <m:r>
                          <a:rPr lang="en-US" sz="4800" b="1" i="1" smtClean="0">
                            <a:solidFill>
                              <a:prstClr val="black"/>
                            </a:solidFill>
                            <a:latin typeface="Cambria Math" panose="02040503050406030204" pitchFamily="18" charset="0"/>
                          </a:rPr>
                          <m:t>𝟏</m:t>
                        </m:r>
                      </m:num>
                      <m:den>
                        <m:r>
                          <a:rPr lang="en-US" sz="4800" b="1" i="1" smtClean="0">
                            <a:solidFill>
                              <a:prstClr val="black"/>
                            </a:solidFill>
                            <a:latin typeface="Cambria Math" panose="02040503050406030204" pitchFamily="18" charset="0"/>
                          </a:rPr>
                          <m:t>𝟖</m:t>
                        </m:r>
                      </m:den>
                    </m:f>
                    <m:r>
                      <a:rPr lang="en-US" sz="4800" b="1" i="1" smtClean="0">
                        <a:solidFill>
                          <a:prstClr val="black"/>
                        </a:solidFill>
                        <a:latin typeface="Cambria Math" panose="02040503050406030204" pitchFamily="18" charset="0"/>
                      </a:rPr>
                      <m:t>= ?</m:t>
                    </m:r>
                  </m:oMath>
                </a14:m>
                <a:endParaRPr lang="en-US" sz="4800" dirty="0">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8E60B340-53A3-4868-3492-06EA02C7C734}"/>
                  </a:ext>
                </a:extLst>
              </p:cNvPr>
              <p:cNvSpPr txBox="1">
                <a:spLocks noRot="1" noChangeAspect="1" noMove="1" noResize="1" noEditPoints="1" noAdjustHandles="1" noChangeArrowheads="1" noChangeShapeType="1" noTextEdit="1"/>
              </p:cNvSpPr>
              <p:nvPr/>
            </p:nvSpPr>
            <p:spPr>
              <a:xfrm>
                <a:off x="3819525" y="295275"/>
                <a:ext cx="6115050" cy="1159485"/>
              </a:xfrm>
              <a:prstGeom prst="rect">
                <a:avLst/>
              </a:prstGeom>
              <a:blipFill>
                <a:blip r:embed="rId3"/>
                <a:stretch>
                  <a:fillRect l="-4586" b="-1151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DDB7D8B-031C-031D-FED4-954512CC39E3}"/>
              </a:ext>
            </a:extLst>
          </p:cNvPr>
          <p:cNvPicPr>
            <a:picLocks noChangeAspect="1"/>
          </p:cNvPicPr>
          <p:nvPr/>
        </p:nvPicPr>
        <p:blipFill>
          <a:blip r:embed="rId4"/>
          <a:stretch>
            <a:fillRect/>
          </a:stretch>
        </p:blipFill>
        <p:spPr>
          <a:xfrm>
            <a:off x="1366837" y="1781175"/>
            <a:ext cx="4352925" cy="476250"/>
          </a:xfrm>
          <a:prstGeom prst="rect">
            <a:avLst/>
          </a:prstGeom>
        </p:spPr>
      </p:pic>
      <p:sp>
        <p:nvSpPr>
          <p:cNvPr id="8" name="Arrow: Down 7">
            <a:extLst>
              <a:ext uri="{FF2B5EF4-FFF2-40B4-BE49-F238E27FC236}">
                <a16:creationId xmlns:a16="http://schemas.microsoft.com/office/drawing/2014/main" id="{B74A8937-8E00-DE1F-39E7-3D537096D733}"/>
              </a:ext>
            </a:extLst>
          </p:cNvPr>
          <p:cNvSpPr/>
          <p:nvPr/>
        </p:nvSpPr>
        <p:spPr>
          <a:xfrm>
            <a:off x="3152775" y="2219325"/>
            <a:ext cx="409575" cy="4381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3DFC8DB-F4C3-31C8-A851-084CEA2A3D4D}"/>
              </a:ext>
            </a:extLst>
          </p:cNvPr>
          <p:cNvPicPr>
            <a:picLocks noChangeAspect="1"/>
          </p:cNvPicPr>
          <p:nvPr/>
        </p:nvPicPr>
        <p:blipFill>
          <a:blip r:embed="rId5"/>
          <a:stretch>
            <a:fillRect/>
          </a:stretch>
        </p:blipFill>
        <p:spPr>
          <a:xfrm>
            <a:off x="1404937" y="2700337"/>
            <a:ext cx="4333875" cy="485775"/>
          </a:xfrm>
          <a:prstGeom prst="rect">
            <a:avLst/>
          </a:prstGeom>
        </p:spPr>
      </p:pic>
      <p:pic>
        <p:nvPicPr>
          <p:cNvPr id="19" name="Picture 18">
            <a:extLst>
              <a:ext uri="{FF2B5EF4-FFF2-40B4-BE49-F238E27FC236}">
                <a16:creationId xmlns:a16="http://schemas.microsoft.com/office/drawing/2014/main" id="{AB39CC46-4ED4-B19A-710B-3EE7BB6772F6}"/>
              </a:ext>
            </a:extLst>
          </p:cNvPr>
          <p:cNvPicPr>
            <a:picLocks noChangeAspect="1"/>
          </p:cNvPicPr>
          <p:nvPr/>
        </p:nvPicPr>
        <p:blipFill>
          <a:blip r:embed="rId6"/>
          <a:stretch>
            <a:fillRect/>
          </a:stretch>
        </p:blipFill>
        <p:spPr>
          <a:xfrm>
            <a:off x="7096126" y="1792800"/>
            <a:ext cx="3847478" cy="2775110"/>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8A18F15-60BD-1DE4-754D-1BAC5A4EFBE5}"/>
                  </a:ext>
                </a:extLst>
              </p:cNvPr>
              <p:cNvSpPr txBox="1"/>
              <p:nvPr/>
            </p:nvSpPr>
            <p:spPr>
              <a:xfrm>
                <a:off x="428625" y="3390900"/>
                <a:ext cx="7915275" cy="879600"/>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14:m>
                  <m:oMath xmlns:m="http://schemas.openxmlformats.org/officeDocument/2006/math">
                    <m:f>
                      <m:fPr>
                        <m:ctrlPr>
                          <a:rPr kumimoji="0" lang="en-US" sz="3600"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3</m:t>
                        </m:r>
                      </m:num>
                      <m:den>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4</m:t>
                        </m:r>
                      </m:den>
                    </m:f>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1</m:t>
                        </m:r>
                      </m:num>
                      <m:den>
                        <m:r>
                          <a:rPr lang="en-US" sz="3600" b="0" i="0" smtClean="0">
                            <a:solidFill>
                              <a:prstClr val="black"/>
                            </a:solidFill>
                            <a:latin typeface="Cambria Math" panose="02040503050406030204" pitchFamily="18" charset="0"/>
                          </a:rPr>
                          <m:t>8</m:t>
                        </m:r>
                      </m:den>
                    </m:f>
                    <m:r>
                      <a:rPr lang="en-US" sz="3600" b="0" i="0" smtClean="0">
                        <a:solidFill>
                          <a:prstClr val="black"/>
                        </a:solidFill>
                        <a:latin typeface="Cambria Math" panose="02040503050406030204" pitchFamily="18" charset="0"/>
                      </a:rPr>
                      <m:t>=6. </m:t>
                    </m:r>
                    <m:r>
                      <m:rPr>
                        <m:sty m:val="p"/>
                      </m:rPr>
                      <a:rPr lang="en-US" sz="3600" b="0" i="0" smtClean="0">
                        <a:solidFill>
                          <a:prstClr val="black"/>
                        </a:solidFill>
                        <a:latin typeface="Cambria Math" panose="02040503050406030204" pitchFamily="18" charset="0"/>
                      </a:rPr>
                      <m:t>M</m:t>
                    </m:r>
                    <m:r>
                      <a:rPr lang="en-US" sz="3600" b="0" i="0" smtClean="0">
                        <a:solidFill>
                          <a:prstClr val="black"/>
                        </a:solidFill>
                        <a:latin typeface="Cambria Math" panose="02040503050406030204" pitchFamily="18" charset="0"/>
                      </a:rPr>
                      <m:t>ặ</m:t>
                    </m:r>
                    <m:r>
                      <m:rPr>
                        <m:sty m:val="p"/>
                      </m:rPr>
                      <a:rPr lang="en-US" sz="3600" b="0" i="0" smtClean="0">
                        <a:solidFill>
                          <a:prstClr val="black"/>
                        </a:solidFill>
                        <a:latin typeface="Cambria Math" panose="02040503050406030204" pitchFamily="18" charset="0"/>
                      </a:rPr>
                      <m:t>t</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kh</m:t>
                    </m:r>
                    <m:r>
                      <a:rPr lang="en-US" sz="3600" b="0" i="0" smtClean="0">
                        <a:solidFill>
                          <a:prstClr val="black"/>
                        </a:solidFill>
                        <a:latin typeface="Cambria Math" panose="02040503050406030204" pitchFamily="18" charset="0"/>
                      </a:rPr>
                      <m:t>á</m:t>
                    </m:r>
                    <m:r>
                      <m:rPr>
                        <m:sty m:val="p"/>
                      </m:rPr>
                      <a:rPr lang="en-US" sz="3600" b="0" i="0" smtClean="0">
                        <a:solidFill>
                          <a:prstClr val="black"/>
                        </a:solidFill>
                        <a:latin typeface="Cambria Math" panose="02040503050406030204" pitchFamily="18" charset="0"/>
                      </a:rPr>
                      <m:t>c</m:t>
                    </m:r>
                    <m:f>
                      <m:fPr>
                        <m:ctrlPr>
                          <a:rPr lang="en-US" sz="3600" i="1">
                            <a:solidFill>
                              <a:prstClr val="black"/>
                            </a:solidFill>
                            <a:latin typeface="Cambria Math" panose="02040503050406030204" pitchFamily="18" charset="0"/>
                          </a:rPr>
                        </m:ctrlPr>
                      </m:fPr>
                      <m:num>
                        <m:r>
                          <a:rPr lang="en-US" sz="3600" b="0" i="0">
                            <a:solidFill>
                              <a:prstClr val="black"/>
                            </a:solidFill>
                            <a:latin typeface="Cambria Math" panose="02040503050406030204" pitchFamily="18" charset="0"/>
                          </a:rPr>
                          <m:t>3</m:t>
                        </m:r>
                      </m:num>
                      <m:den>
                        <m:r>
                          <a:rPr lang="en-US" sz="3600" b="0" i="0">
                            <a:solidFill>
                              <a:prstClr val="black"/>
                            </a:solidFill>
                            <a:latin typeface="Cambria Math" panose="02040503050406030204" pitchFamily="18" charset="0"/>
                          </a:rPr>
                          <m:t>4</m:t>
                        </m:r>
                      </m:den>
                    </m:f>
                    <m:r>
                      <a:rPr lang="en-US" sz="3600" b="0" i="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x</m:t>
                    </m:r>
                    <m:r>
                      <a:rPr lang="en-US" sz="3600" b="0" i="0" smtClean="0">
                        <a:solidFill>
                          <a:prstClr val="black"/>
                        </a:solidFill>
                        <a:latin typeface="Cambria Math" panose="02040503050406030204" pitchFamily="18" charset="0"/>
                      </a:rPr>
                      <m:t> </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8</m:t>
                        </m:r>
                      </m:num>
                      <m:den>
                        <m:r>
                          <a:rPr lang="en-US" sz="3600" b="0" i="0" smtClean="0">
                            <a:solidFill>
                              <a:prstClr val="black"/>
                            </a:solidFill>
                            <a:latin typeface="Cambria Math" panose="02040503050406030204" pitchFamily="18" charset="0"/>
                          </a:rPr>
                          <m:t>1</m:t>
                        </m:r>
                      </m:den>
                    </m:f>
                    <m:r>
                      <a:rPr lang="en-US" sz="3600" b="0" i="0" smtClean="0">
                        <a:solidFill>
                          <a:prstClr val="black"/>
                        </a:solidFill>
                        <a:latin typeface="Cambria Math" panose="02040503050406030204" pitchFamily="18" charset="0"/>
                      </a:rPr>
                      <m:t>=</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24</m:t>
                        </m:r>
                      </m:num>
                      <m:den>
                        <m:r>
                          <a:rPr lang="en-US" sz="3600" b="0" i="0" smtClean="0">
                            <a:solidFill>
                              <a:prstClr val="black"/>
                            </a:solidFill>
                            <a:latin typeface="Cambria Math" panose="02040503050406030204" pitchFamily="18" charset="0"/>
                          </a:rPr>
                          <m:t>4</m:t>
                        </m:r>
                      </m:den>
                    </m:f>
                    <m:r>
                      <a:rPr lang="en-US" sz="3600" b="0" i="0" smtClean="0">
                        <a:solidFill>
                          <a:prstClr val="black"/>
                        </a:solidFill>
                        <a:latin typeface="Cambria Math" panose="02040503050406030204" pitchFamily="18" charset="0"/>
                      </a:rPr>
                      <m:t>=6</m:t>
                    </m:r>
                  </m:oMath>
                </a14:m>
                <a:endParaRPr lang="en-US" sz="3600" dirty="0">
                  <a:latin typeface="Cambria" panose="02040503050406030204" pitchFamily="18" charset="0"/>
                  <a:ea typeface="Cambria" panose="02040503050406030204" pitchFamily="18" charset="0"/>
                </a:endParaRPr>
              </a:p>
            </p:txBody>
          </p:sp>
        </mc:Choice>
        <mc:Fallback xmlns="">
          <p:sp>
            <p:nvSpPr>
              <p:cNvPr id="21" name="TextBox 20">
                <a:extLst>
                  <a:ext uri="{FF2B5EF4-FFF2-40B4-BE49-F238E27FC236}">
                    <a16:creationId xmlns:a16="http://schemas.microsoft.com/office/drawing/2014/main" id="{18A18F15-60BD-1DE4-754D-1BAC5A4EFBE5}"/>
                  </a:ext>
                </a:extLst>
              </p:cNvPr>
              <p:cNvSpPr txBox="1">
                <a:spLocks noRot="1" noChangeAspect="1" noMove="1" noResize="1" noEditPoints="1" noAdjustHandles="1" noChangeArrowheads="1" noChangeShapeType="1" noTextEdit="1"/>
              </p:cNvSpPr>
              <p:nvPr/>
            </p:nvSpPr>
            <p:spPr>
              <a:xfrm>
                <a:off x="428625" y="3390900"/>
                <a:ext cx="7915275" cy="879600"/>
              </a:xfrm>
              <a:prstGeom prst="rect">
                <a:avLst/>
              </a:prstGeom>
              <a:blipFill>
                <a:blip r:embed="rId7"/>
                <a:stretch>
                  <a:fillRect l="-2309"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A536411-8A86-FA61-0D5B-39344F015165}"/>
                  </a:ext>
                </a:extLst>
              </p:cNvPr>
              <p:cNvSpPr txBox="1"/>
              <p:nvPr/>
            </p:nvSpPr>
            <p:spPr>
              <a:xfrm>
                <a:off x="704850" y="4495800"/>
                <a:ext cx="7915275" cy="879600"/>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rPr>
                  <a:t>Vậy</a:t>
                </a:r>
                <a:r>
                  <a:rPr lang="en-US" sz="3600" dirty="0">
                    <a:latin typeface="Cambria" panose="02040503050406030204" pitchFamily="18" charset="0"/>
                    <a:ea typeface="Cambria" panose="02040503050406030204" pitchFamily="18" charset="0"/>
                  </a:rPr>
                  <a:t>: </a:t>
                </a:r>
                <a14:m>
                  <m:oMath xmlns:m="http://schemas.openxmlformats.org/officeDocument/2006/math">
                    <m:f>
                      <m:fPr>
                        <m:ctrlPr>
                          <a:rPr kumimoji="0" lang="en-US" sz="3600"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3</m:t>
                        </m:r>
                      </m:num>
                      <m:den>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4</m:t>
                        </m:r>
                      </m:den>
                    </m:f>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1</m:t>
                        </m:r>
                      </m:num>
                      <m:den>
                        <m:r>
                          <a:rPr lang="en-US" sz="3600" b="0" i="0" smtClean="0">
                            <a:solidFill>
                              <a:prstClr val="black"/>
                            </a:solidFill>
                            <a:latin typeface="Cambria Math" panose="02040503050406030204" pitchFamily="18" charset="0"/>
                          </a:rPr>
                          <m:t>8</m:t>
                        </m:r>
                      </m:den>
                    </m:f>
                    <m:r>
                      <a:rPr lang="en-US" sz="3600" b="0" i="0" smtClean="0">
                        <a:solidFill>
                          <a:prstClr val="black"/>
                        </a:solidFill>
                        <a:latin typeface="Cambria Math" panose="02040503050406030204" pitchFamily="18" charset="0"/>
                      </a:rPr>
                      <m:t>=</m:t>
                    </m:r>
                    <m:f>
                      <m:fPr>
                        <m:ctrlPr>
                          <a:rPr lang="en-US" sz="3600" i="1">
                            <a:solidFill>
                              <a:prstClr val="black"/>
                            </a:solidFill>
                            <a:latin typeface="Cambria Math" panose="02040503050406030204" pitchFamily="18" charset="0"/>
                          </a:rPr>
                        </m:ctrlPr>
                      </m:fPr>
                      <m:num>
                        <m:r>
                          <a:rPr lang="en-US" sz="3600">
                            <a:solidFill>
                              <a:prstClr val="black"/>
                            </a:solidFill>
                            <a:latin typeface="Cambria Math" panose="02040503050406030204" pitchFamily="18" charset="0"/>
                          </a:rPr>
                          <m:t>3</m:t>
                        </m:r>
                      </m:num>
                      <m:den>
                        <m:r>
                          <a:rPr lang="en-US" sz="3600">
                            <a:solidFill>
                              <a:prstClr val="black"/>
                            </a:solidFill>
                            <a:latin typeface="Cambria Math" panose="02040503050406030204" pitchFamily="18" charset="0"/>
                          </a:rPr>
                          <m:t>4</m:t>
                        </m:r>
                      </m:den>
                    </m:f>
                    <m:r>
                      <a:rPr lang="en-US" sz="3600">
                        <a:solidFill>
                          <a:prstClr val="black"/>
                        </a:solidFill>
                        <a:latin typeface="Cambria Math" panose="02040503050406030204" pitchFamily="18" charset="0"/>
                      </a:rPr>
                      <m:t> </m:t>
                    </m:r>
                    <m:r>
                      <m:rPr>
                        <m:sty m:val="p"/>
                      </m:rPr>
                      <a:rPr lang="en-US" sz="3600">
                        <a:solidFill>
                          <a:prstClr val="black"/>
                        </a:solidFill>
                        <a:latin typeface="Cambria Math" panose="02040503050406030204" pitchFamily="18" charset="0"/>
                      </a:rPr>
                      <m:t>x</m:t>
                    </m:r>
                    <m:r>
                      <a:rPr lang="en-US" sz="3600">
                        <a:solidFill>
                          <a:prstClr val="black"/>
                        </a:solidFill>
                        <a:latin typeface="Cambria Math" panose="02040503050406030204" pitchFamily="18" charset="0"/>
                      </a:rPr>
                      <m:t> </m:t>
                    </m:r>
                    <m:f>
                      <m:fPr>
                        <m:ctrlPr>
                          <a:rPr lang="en-US" sz="3600" i="1">
                            <a:solidFill>
                              <a:prstClr val="black"/>
                            </a:solidFill>
                            <a:latin typeface="Cambria Math" panose="02040503050406030204" pitchFamily="18" charset="0"/>
                          </a:rPr>
                        </m:ctrlPr>
                      </m:fPr>
                      <m:num>
                        <m:r>
                          <a:rPr lang="en-US" sz="3600">
                            <a:solidFill>
                              <a:prstClr val="black"/>
                            </a:solidFill>
                            <a:latin typeface="Cambria Math" panose="02040503050406030204" pitchFamily="18" charset="0"/>
                          </a:rPr>
                          <m:t>8</m:t>
                        </m:r>
                      </m:num>
                      <m:den>
                        <m:r>
                          <a:rPr lang="en-US" sz="3600">
                            <a:solidFill>
                              <a:prstClr val="black"/>
                            </a:solidFill>
                            <a:latin typeface="Cambria Math" panose="02040503050406030204" pitchFamily="18" charset="0"/>
                          </a:rPr>
                          <m:t>1</m:t>
                        </m:r>
                      </m:den>
                    </m:f>
                  </m:oMath>
                </a14:m>
                <a:r>
                  <a:rPr lang="en-US" sz="3600" dirty="0">
                    <a:latin typeface="Cambria" panose="02040503050406030204" pitchFamily="18" charset="0"/>
                    <a:ea typeface="Cambria" panose="02040503050406030204" pitchFamily="18" charset="0"/>
                  </a:rPr>
                  <a:t> = 6</a:t>
                </a:r>
              </a:p>
            </p:txBody>
          </p:sp>
        </mc:Choice>
        <mc:Fallback xmlns="">
          <p:sp>
            <p:nvSpPr>
              <p:cNvPr id="22" name="TextBox 21">
                <a:extLst>
                  <a:ext uri="{FF2B5EF4-FFF2-40B4-BE49-F238E27FC236}">
                    <a16:creationId xmlns:a16="http://schemas.microsoft.com/office/drawing/2014/main" id="{8A536411-8A86-FA61-0D5B-39344F015165}"/>
                  </a:ext>
                </a:extLst>
              </p:cNvPr>
              <p:cNvSpPr txBox="1">
                <a:spLocks noRot="1" noChangeAspect="1" noMove="1" noResize="1" noEditPoints="1" noAdjustHandles="1" noChangeArrowheads="1" noChangeShapeType="1" noTextEdit="1"/>
              </p:cNvSpPr>
              <p:nvPr/>
            </p:nvSpPr>
            <p:spPr>
              <a:xfrm>
                <a:off x="704850" y="4495800"/>
                <a:ext cx="7915275" cy="879600"/>
              </a:xfrm>
              <a:prstGeom prst="rect">
                <a:avLst/>
              </a:prstGeom>
              <a:blipFill>
                <a:blip r:embed="rId8"/>
                <a:stretch>
                  <a:fillRect l="-2388" b="-10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ECF51BC-9B95-96C2-4AD0-E3200E8898FE}"/>
                  </a:ext>
                </a:extLst>
              </p:cNvPr>
              <p:cNvSpPr txBox="1"/>
              <p:nvPr/>
            </p:nvSpPr>
            <p:spPr>
              <a:xfrm>
                <a:off x="714375" y="5619750"/>
                <a:ext cx="10639425" cy="875753"/>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P</a:t>
                </a:r>
                <a14:m>
                  <m:oMath xmlns:m="http://schemas.openxmlformats.org/officeDocument/2006/math">
                    <m:r>
                      <m:rPr>
                        <m:sty m:val="p"/>
                      </m:rPr>
                      <a:rPr lang="en-US" sz="3600" b="0" i="0" smtClean="0">
                        <a:solidFill>
                          <a:prstClr val="black"/>
                        </a:solidFill>
                        <a:latin typeface="Cambria Math" panose="02040503050406030204" pitchFamily="18" charset="0"/>
                      </a:rPr>
                      <m:t>h</m:t>
                    </m:r>
                    <m:r>
                      <a:rPr lang="en-US" sz="3600" b="0" i="0" smtClean="0">
                        <a:solidFill>
                          <a:prstClr val="black"/>
                        </a:solidFill>
                        <a:latin typeface="Cambria Math" panose="02040503050406030204" pitchFamily="18" charset="0"/>
                      </a:rPr>
                      <m:t>â</m:t>
                    </m:r>
                    <m:r>
                      <m:rPr>
                        <m:sty m:val="p"/>
                      </m:rPr>
                      <a:rPr lang="en-US" sz="3600" b="0" i="0" smtClean="0">
                        <a:solidFill>
                          <a:prstClr val="black"/>
                        </a:solidFill>
                        <a:latin typeface="Cambria Math" panose="02040503050406030204" pitchFamily="18" charset="0"/>
                      </a:rPr>
                      <m:t>n</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s</m:t>
                    </m:r>
                    <m:r>
                      <a:rPr lang="en-US" sz="3600" b="0" i="0" smtClean="0">
                        <a:solidFill>
                          <a:prstClr val="black"/>
                        </a:solidFill>
                        <a:latin typeface="Cambria Math" panose="02040503050406030204" pitchFamily="18" charset="0"/>
                      </a:rPr>
                      <m:t>ố </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8</m:t>
                        </m:r>
                      </m:num>
                      <m:den>
                        <m:r>
                          <a:rPr lang="en-US" sz="3600" b="0" i="0" smtClean="0">
                            <a:solidFill>
                              <a:prstClr val="black"/>
                            </a:solidFill>
                            <a:latin typeface="Cambria Math" panose="02040503050406030204" pitchFamily="18" charset="0"/>
                          </a:rPr>
                          <m:t>1</m:t>
                        </m:r>
                      </m:den>
                    </m:f>
                    <m:r>
                      <m:rPr>
                        <m:sty m:val="p"/>
                      </m:rPr>
                      <a:rPr lang="en-US" sz="3600" b="0" i="0" smtClean="0">
                        <a:solidFill>
                          <a:prstClr val="black"/>
                        </a:solidFill>
                        <a:latin typeface="Cambria Math" panose="02040503050406030204" pitchFamily="18" charset="0"/>
                      </a:rPr>
                      <m:t>g</m:t>
                    </m:r>
                    <m:r>
                      <a:rPr lang="en-US" sz="3600" b="0" i="0" smtClean="0">
                        <a:solidFill>
                          <a:prstClr val="black"/>
                        </a:solidFill>
                        <a:latin typeface="Cambria Math" panose="02040503050406030204" pitchFamily="18" charset="0"/>
                      </a:rPr>
                      <m:t>ọ</m:t>
                    </m:r>
                    <m:r>
                      <m:rPr>
                        <m:sty m:val="p"/>
                      </m:rPr>
                      <a:rPr lang="en-US" sz="3600" b="0" i="0" smtClean="0">
                        <a:solidFill>
                          <a:prstClr val="black"/>
                        </a:solidFill>
                        <a:latin typeface="Cambria Math" panose="02040503050406030204" pitchFamily="18" charset="0"/>
                      </a:rPr>
                      <m:t>i</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l</m:t>
                    </m:r>
                    <m:r>
                      <a:rPr lang="en-US" sz="3600" b="0" i="0" smtClean="0">
                        <a:solidFill>
                          <a:prstClr val="black"/>
                        </a:solidFill>
                        <a:latin typeface="Cambria Math" panose="02040503050406030204" pitchFamily="18" charset="0"/>
                      </a:rPr>
                      <m:t>à </m:t>
                    </m:r>
                    <m:r>
                      <m:rPr>
                        <m:sty m:val="p"/>
                      </m:rPr>
                      <a:rPr lang="en-US" sz="3600" b="0" i="0" smtClean="0">
                        <a:solidFill>
                          <a:prstClr val="black"/>
                        </a:solidFill>
                        <a:latin typeface="Cambria Math" panose="02040503050406030204" pitchFamily="18" charset="0"/>
                      </a:rPr>
                      <m:t>ph</m:t>
                    </m:r>
                    <m:r>
                      <a:rPr lang="en-US" sz="3600" b="0" i="0" smtClean="0">
                        <a:solidFill>
                          <a:prstClr val="black"/>
                        </a:solidFill>
                        <a:latin typeface="Cambria Math" panose="02040503050406030204" pitchFamily="18" charset="0"/>
                      </a:rPr>
                      <m:t>â</m:t>
                    </m:r>
                    <m:r>
                      <m:rPr>
                        <m:sty m:val="p"/>
                      </m:rPr>
                      <a:rPr lang="en-US" sz="3600" b="0" i="0" smtClean="0">
                        <a:solidFill>
                          <a:prstClr val="black"/>
                        </a:solidFill>
                        <a:latin typeface="Cambria Math" panose="02040503050406030204" pitchFamily="18" charset="0"/>
                      </a:rPr>
                      <m:t>n</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s</m:t>
                    </m:r>
                    <m:r>
                      <a:rPr lang="en-US" sz="3600" b="0" i="0" smtClean="0">
                        <a:solidFill>
                          <a:prstClr val="black"/>
                        </a:solidFill>
                        <a:latin typeface="Cambria Math" panose="02040503050406030204" pitchFamily="18" charset="0"/>
                      </a:rPr>
                      <m:t>ố đả</m:t>
                    </m:r>
                    <m:r>
                      <m:rPr>
                        <m:sty m:val="p"/>
                      </m:rPr>
                      <a:rPr lang="en-US" sz="3600" b="0" i="0" smtClean="0">
                        <a:solidFill>
                          <a:prstClr val="black"/>
                        </a:solidFill>
                        <a:latin typeface="Cambria Math" panose="02040503050406030204" pitchFamily="18" charset="0"/>
                      </a:rPr>
                      <m:t>o</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ng</m:t>
                    </m:r>
                    <m:r>
                      <a:rPr lang="en-US" sz="3600" b="0" i="0" smtClean="0">
                        <a:solidFill>
                          <a:prstClr val="black"/>
                        </a:solidFill>
                        <a:latin typeface="Cambria Math" panose="02040503050406030204" pitchFamily="18" charset="0"/>
                      </a:rPr>
                      <m:t>ượ</m:t>
                    </m:r>
                    <m:r>
                      <m:rPr>
                        <m:sty m:val="p"/>
                      </m:rPr>
                      <a:rPr lang="en-US" sz="3600" b="0" i="0" smtClean="0">
                        <a:solidFill>
                          <a:prstClr val="black"/>
                        </a:solidFill>
                        <a:latin typeface="Cambria Math" panose="02040503050406030204" pitchFamily="18" charset="0"/>
                      </a:rPr>
                      <m:t>c</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c</m:t>
                    </m:r>
                    <m:r>
                      <a:rPr lang="en-US" sz="3600" b="0" i="0" smtClean="0">
                        <a:solidFill>
                          <a:prstClr val="black"/>
                        </a:solidFill>
                        <a:latin typeface="Cambria Math" panose="02040503050406030204" pitchFamily="18" charset="0"/>
                      </a:rPr>
                      <m:t>ủ</m:t>
                    </m:r>
                    <m:r>
                      <m:rPr>
                        <m:sty m:val="p"/>
                      </m:rPr>
                      <a:rPr lang="en-US" sz="3600" b="0" i="0" smtClean="0">
                        <a:solidFill>
                          <a:prstClr val="black"/>
                        </a:solidFill>
                        <a:latin typeface="Cambria Math" panose="02040503050406030204" pitchFamily="18" charset="0"/>
                      </a:rPr>
                      <m:t>a</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ph</m:t>
                    </m:r>
                    <m:r>
                      <a:rPr lang="en-US" sz="3600" b="0" i="0" smtClean="0">
                        <a:solidFill>
                          <a:prstClr val="black"/>
                        </a:solidFill>
                        <a:latin typeface="Cambria Math" panose="02040503050406030204" pitchFamily="18" charset="0"/>
                      </a:rPr>
                      <m:t>â</m:t>
                    </m:r>
                    <m:r>
                      <m:rPr>
                        <m:sty m:val="p"/>
                      </m:rPr>
                      <a:rPr lang="en-US" sz="3600" b="0" i="0" smtClean="0">
                        <a:solidFill>
                          <a:prstClr val="black"/>
                        </a:solidFill>
                        <a:latin typeface="Cambria Math" panose="02040503050406030204" pitchFamily="18" charset="0"/>
                      </a:rPr>
                      <m:t>n</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s</m:t>
                    </m:r>
                    <m:r>
                      <a:rPr lang="en-US" sz="3600" b="0" i="0" smtClean="0">
                        <a:solidFill>
                          <a:prstClr val="black"/>
                        </a:solidFill>
                        <a:latin typeface="Cambria Math" panose="02040503050406030204" pitchFamily="18" charset="0"/>
                      </a:rPr>
                      <m:t>ố </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1</m:t>
                        </m:r>
                      </m:num>
                      <m:den>
                        <m:r>
                          <a:rPr lang="en-US" sz="3600" b="0" i="0" smtClean="0">
                            <a:solidFill>
                              <a:prstClr val="black"/>
                            </a:solidFill>
                            <a:latin typeface="Cambria Math" panose="02040503050406030204" pitchFamily="18" charset="0"/>
                          </a:rPr>
                          <m:t>8</m:t>
                        </m:r>
                      </m:den>
                    </m:f>
                  </m:oMath>
                </a14:m>
                <a:endParaRPr lang="en-US" sz="3600" dirty="0">
                  <a:latin typeface="Cambria" panose="02040503050406030204" pitchFamily="18" charset="0"/>
                  <a:ea typeface="Cambria" panose="02040503050406030204" pitchFamily="18" charset="0"/>
                </a:endParaRPr>
              </a:p>
            </p:txBody>
          </p:sp>
        </mc:Choice>
        <mc:Fallback xmlns="">
          <p:sp>
            <p:nvSpPr>
              <p:cNvPr id="23" name="TextBox 22">
                <a:extLst>
                  <a:ext uri="{FF2B5EF4-FFF2-40B4-BE49-F238E27FC236}">
                    <a16:creationId xmlns:a16="http://schemas.microsoft.com/office/drawing/2014/main" id="{CECF51BC-9B95-96C2-4AD0-E3200E8898FE}"/>
                  </a:ext>
                </a:extLst>
              </p:cNvPr>
              <p:cNvSpPr txBox="1">
                <a:spLocks noRot="1" noChangeAspect="1" noMove="1" noResize="1" noEditPoints="1" noAdjustHandles="1" noChangeArrowheads="1" noChangeShapeType="1" noTextEdit="1"/>
              </p:cNvSpPr>
              <p:nvPr/>
            </p:nvSpPr>
            <p:spPr>
              <a:xfrm>
                <a:off x="714375" y="5619750"/>
                <a:ext cx="10639425" cy="875753"/>
              </a:xfrm>
              <a:prstGeom prst="rect">
                <a:avLst/>
              </a:prstGeom>
              <a:blipFill>
                <a:blip r:embed="rId9"/>
                <a:stretch>
                  <a:fillRect l="-1718" b="-11111"/>
                </a:stretch>
              </a:blipFill>
            </p:spPr>
            <p:txBody>
              <a:bodyPr/>
              <a:lstStyle/>
              <a:p>
                <a:r>
                  <a:rPr lang="en-US">
                    <a:noFill/>
                  </a:rPr>
                  <a:t> </a:t>
                </a:r>
              </a:p>
            </p:txBody>
          </p:sp>
        </mc:Fallback>
      </mc:AlternateContent>
    </p:spTree>
    <p:extLst>
      <p:ext uri="{BB962C8B-B14F-4D97-AF65-F5344CB8AC3E}">
        <p14:creationId xmlns:p14="http://schemas.microsoft.com/office/powerpoint/2010/main" val="28131454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937042" y="303038"/>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314811" y="272216"/>
            <a:ext cx="42469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2. </a:t>
            </a:r>
            <a:r>
              <a:rPr kumimoji="0" lang="en-US" altLang="zh-CN" sz="44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Nhận</a:t>
            </a:r>
            <a:r>
              <a:rPr kumimoji="0" lang="en-US" altLang="zh-CN" sz="44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xét</a:t>
            </a:r>
            <a:endParaRPr kumimoji="0" lang="zh-CN" altLang="en-US" sz="44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432428" y="6013472"/>
            <a:ext cx="12814112" cy="844528"/>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A258FE23-BEF5-B1BB-E98A-F75DEB77E966}"/>
              </a:ext>
            </a:extLst>
          </p:cNvPr>
          <p:cNvPicPr>
            <a:picLocks noChangeAspect="1"/>
          </p:cNvPicPr>
          <p:nvPr/>
        </p:nvPicPr>
        <p:blipFill>
          <a:blip r:embed="rId5"/>
          <a:stretch>
            <a:fillRect/>
          </a:stretch>
        </p:blipFill>
        <p:spPr>
          <a:xfrm>
            <a:off x="495300" y="2062162"/>
            <a:ext cx="10958656" cy="1100138"/>
          </a:xfrm>
          <a:prstGeom prst="rect">
            <a:avLst/>
          </a:prstGeom>
        </p:spPr>
      </p:pic>
      <p:pic>
        <p:nvPicPr>
          <p:cNvPr id="11" name="Picture 10">
            <a:extLst>
              <a:ext uri="{FF2B5EF4-FFF2-40B4-BE49-F238E27FC236}">
                <a16:creationId xmlns:a16="http://schemas.microsoft.com/office/drawing/2014/main" id="{9740E49F-B570-14E2-11F0-85CCFB7298A1}"/>
              </a:ext>
            </a:extLst>
          </p:cNvPr>
          <p:cNvPicPr>
            <a:picLocks noChangeAspect="1"/>
          </p:cNvPicPr>
          <p:nvPr/>
        </p:nvPicPr>
        <p:blipFill>
          <a:blip r:embed="rId6"/>
          <a:stretch>
            <a:fillRect/>
          </a:stretch>
        </p:blipFill>
        <p:spPr>
          <a:xfrm>
            <a:off x="3071812" y="3614737"/>
            <a:ext cx="6155944" cy="1214438"/>
          </a:xfrm>
          <a:prstGeom prst="rect">
            <a:avLst/>
          </a:prstGeom>
        </p:spPr>
      </p:pic>
    </p:spTree>
    <p:extLst>
      <p:ext uri="{BB962C8B-B14F-4D97-AF65-F5344CB8AC3E}">
        <p14:creationId xmlns:p14="http://schemas.microsoft.com/office/powerpoint/2010/main" val="3327472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199981"/>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1497819" y="4195678"/>
            <a:ext cx="9608331"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3.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dụ</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sym typeface="微软雅黑" panose="020B0503020204020204" charset="-122"/>
              </a:endParaRPr>
            </a:p>
          </p:txBody>
        </p:sp>
      </p:gr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4">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1041765" y="1424708"/>
                <a:ext cx="2047452" cy="14259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𝟏</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 </a:t>
                </a: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1041765" y="1424708"/>
                <a:ext cx="2047452" cy="1425968"/>
              </a:xfrm>
              <a:prstGeom prst="rect">
                <a:avLst/>
              </a:prstGeom>
              <a:blipFill>
                <a:blip r:embed="rId6"/>
                <a:stretch>
                  <a:fillRect b="-13248"/>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3467962" y="1634394"/>
            <a:ext cx="72571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Lấy</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nhất</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hai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đảo</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ngược</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nvGrpSpPr>
          <p:cNvPr id="41" name="Group 72">
            <a:extLst>
              <a:ext uri="{FF2B5EF4-FFF2-40B4-BE49-F238E27FC236}">
                <a16:creationId xmlns:a16="http://schemas.microsoft.com/office/drawing/2014/main" id="{E312C336-31D0-47B7-8328-2F2223B1E8E5}"/>
              </a:ext>
            </a:extLst>
          </p:cNvPr>
          <p:cNvGrpSpPr>
            <a:grpSpLocks/>
          </p:cNvGrpSpPr>
          <p:nvPr/>
        </p:nvGrpSpPr>
        <p:grpSpPr bwMode="auto">
          <a:xfrm>
            <a:off x="536220" y="2832155"/>
            <a:ext cx="11492808" cy="1200151"/>
            <a:chOff x="384" y="1843"/>
            <a:chExt cx="5450" cy="756"/>
          </a:xfrm>
        </p:grpSpPr>
        <p:sp>
          <p:nvSpPr>
            <p:cNvPr id="42" name="Text Box 67">
              <a:extLst>
                <a:ext uri="{FF2B5EF4-FFF2-40B4-BE49-F238E27FC236}">
                  <a16:creationId xmlns:a16="http://schemas.microsoft.com/office/drawing/2014/main" id="{BBF13AC5-B97F-4686-AD54-6EE8C5AAFA3C}"/>
                </a:ext>
              </a:extLst>
            </p:cNvPr>
            <p:cNvSpPr txBox="1">
              <a:spLocks noChangeArrowheads="1"/>
            </p:cNvSpPr>
            <p:nvPr/>
          </p:nvSpPr>
          <p:spPr bwMode="auto">
            <a:xfrm>
              <a:off x="384" y="2016"/>
              <a:ext cx="9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endParaRPr kumimoji="0" lang="en-US" altLang="en-US" sz="32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3" name="Text Box 68">
              <a:extLst>
                <a:ext uri="{FF2B5EF4-FFF2-40B4-BE49-F238E27FC236}">
                  <a16:creationId xmlns:a16="http://schemas.microsoft.com/office/drawing/2014/main" id="{F1ED1FF1-CEAC-49FC-BE93-F6B74444480B}"/>
                </a:ext>
              </a:extLst>
            </p:cNvPr>
            <p:cNvSpPr txBox="1">
              <a:spLocks noChangeArrowheads="1"/>
            </p:cNvSpPr>
            <p:nvPr/>
          </p:nvSpPr>
          <p:spPr bwMode="auto">
            <a:xfrm>
              <a:off x="1226"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  </a:t>
              </a:r>
              <a:r>
                <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44" name="Text Box 69">
              <a:extLst>
                <a:ext uri="{FF2B5EF4-FFF2-40B4-BE49-F238E27FC236}">
                  <a16:creationId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gọi</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là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mn-cs"/>
                </a:rPr>
                <a:t>đảo</a:t>
              </a:r>
              <a:r>
                <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mn-cs"/>
                </a:rPr>
                <a:t>ngược</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5" name="Text Box 70">
              <a:extLst>
                <a:ext uri="{FF2B5EF4-FFF2-40B4-BE49-F238E27FC236}">
                  <a16:creationId xmlns:a16="http://schemas.microsoft.com/office/drawing/2014/main" id="{3C6EECA0-7732-4C35-8B46-B57D62428206}"/>
                </a:ext>
              </a:extLst>
            </p:cNvPr>
            <p:cNvSpPr txBox="1">
              <a:spLocks noChangeArrowheads="1"/>
            </p:cNvSpPr>
            <p:nvPr/>
          </p:nvSpPr>
          <p:spPr bwMode="auto">
            <a:xfrm>
              <a:off x="4848" y="1843"/>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a:t>
              </a:r>
              <a:r>
                <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grpSp>
      <p:sp>
        <p:nvSpPr>
          <p:cNvPr id="2" name="TextBox 1">
            <a:extLst>
              <a:ext uri="{FF2B5EF4-FFF2-40B4-BE49-F238E27FC236}">
                <a16:creationId xmlns:a16="http://schemas.microsoft.com/office/drawing/2014/main" id="{AE69FE84-A823-4266-B605-82581CE97333}"/>
              </a:ext>
            </a:extLst>
          </p:cNvPr>
          <p:cNvSpPr txBox="1"/>
          <p:nvPr/>
        </p:nvSpPr>
        <p:spPr>
          <a:xfrm>
            <a:off x="3670698"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174240" y="4265938"/>
                <a:ext cx="863654" cy="1421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174240" y="4265938"/>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776708" y="4265938"/>
                <a:ext cx="863654" cy="14797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776708" y="4265938"/>
                <a:ext cx="863654" cy="14797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008171" y="4560095"/>
                <a:ext cx="8636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𝐱</m:t>
                      </m:r>
                    </m:oMath>
                  </m:oMathPara>
                </a14:m>
                <a:endParaRPr kumimoji="0" lang="en-US" sz="44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008171" y="4560095"/>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373434"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87697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876976" y="4265938"/>
                <a:ext cx="863654" cy="1439689"/>
              </a:xfrm>
              <a:prstGeom prst="rect">
                <a:avLst/>
              </a:prstGeom>
              <a:blipFill>
                <a:blip r:embed="rId10"/>
                <a:stretch>
                  <a:fillRect r="-92254"/>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3EB0A8C2-7D86-4845-8148-5542D10AB600}"/>
              </a:ext>
            </a:extLst>
          </p:cNvPr>
          <p:cNvSpPr txBox="1"/>
          <p:nvPr/>
        </p:nvSpPr>
        <p:spPr>
          <a:xfrm>
            <a:off x="8553044" y="4620597"/>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8397165-F853-4985-AF11-7EE6B6C5E862}"/>
                  </a:ext>
                </a:extLst>
              </p:cNvPr>
              <p:cNvSpPr txBox="1"/>
              <p:nvPr/>
            </p:nvSpPr>
            <p:spPr>
              <a:xfrm>
                <a:off x="905658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𝟑𝟖</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54" name="TextBox 53">
                <a:extLst>
                  <a:ext uri="{FF2B5EF4-FFF2-40B4-BE49-F238E27FC236}">
                    <a16:creationId xmlns:a16="http://schemas.microsoft.com/office/drawing/2014/main" id="{28397165-F853-4985-AF11-7EE6B6C5E862}"/>
                  </a:ext>
                </a:extLst>
              </p:cNvPr>
              <p:cNvSpPr txBox="1">
                <a:spLocks noRot="1" noChangeAspect="1" noMove="1" noResize="1" noEditPoints="1" noAdjustHandles="1" noChangeArrowheads="1" noChangeShapeType="1" noTextEdit="1"/>
              </p:cNvSpPr>
              <p:nvPr/>
            </p:nvSpPr>
            <p:spPr>
              <a:xfrm>
                <a:off x="9056586" y="4265938"/>
                <a:ext cx="863654" cy="1439689"/>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7859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1" nodeType="clickEffect">
                                  <p:stCondLst>
                                    <p:cond delay="0"/>
                                  </p:stCondLst>
                                  <p:childTnLst>
                                    <p:animMotion origin="layout" path="M -1.04167E-6 -4.07407E-6 L 0.06315 0.40857 " pathEditMode="relative" rAng="0" ptsTypes="AA">
                                      <p:cBhvr>
                                        <p:cTn id="26" dur="2000" fill="hold"/>
                                        <p:tgtEl>
                                          <p:spTgt spid="37"/>
                                        </p:tgtEl>
                                        <p:attrNameLst>
                                          <p:attrName>ppt_x</p:attrName>
                                          <p:attrName>ppt_y</p:attrName>
                                        </p:attrNameLst>
                                      </p:cBhvr>
                                      <p:rCtr x="3151" y="20417"/>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down)">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down)">
                                      <p:cBhvr>
                                        <p:cTn id="56" dur="5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down)">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down)">
                                      <p:cBhvr>
                                        <p:cTn id="66" dur="500"/>
                                        <p:tgtEl>
                                          <p:spTgt spid="5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left)">
                                      <p:cBhvr>
                                        <p:cTn id="7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37" grpId="1"/>
      <p:bldP spid="40" grpId="0"/>
      <p:bldP spid="2" grpId="0"/>
      <p:bldP spid="47" grpId="0"/>
      <p:bldP spid="48" grpId="0"/>
      <p:bldP spid="49" grpId="0"/>
      <p:bldP spid="50" grpId="0"/>
      <p:bldP spid="51"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rPr>
              <a:t>3</a:t>
            </a:r>
            <a:endParaRPr kumimoji="0" lang="zh-CN" altLang="en-US"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E6D4B49F-46A0-1AEE-5279-4BE6486DBEBE}"/>
              </a:ext>
            </a:extLst>
          </p:cNvPr>
          <p:cNvPicPr>
            <a:picLocks noChangeAspect="1"/>
          </p:cNvPicPr>
          <p:nvPr/>
        </p:nvPicPr>
        <p:blipFill>
          <a:blip r:embed="rId7"/>
          <a:stretch>
            <a:fillRect/>
          </a:stretch>
        </p:blipFill>
        <p:spPr>
          <a:xfrm>
            <a:off x="5875997" y="3961180"/>
            <a:ext cx="6316003" cy="1774090"/>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72E0DA-7211-474D-B23B-5C3D6229473C}"/>
                  </a:ext>
                </a:extLst>
              </p:cNvPr>
              <p:cNvSpPr txBox="1"/>
              <p:nvPr/>
            </p:nvSpPr>
            <p:spPr>
              <a:xfrm>
                <a:off x="806723" y="439660"/>
                <a:ext cx="10229623" cy="803682"/>
              </a:xfrm>
              <a:prstGeom prst="rect">
                <a:avLst/>
              </a:prstGeom>
              <a:noFill/>
            </p:spPr>
            <p:txBody>
              <a:bodyPr wrap="square">
                <a:spAutoFit/>
              </a:bodyPr>
              <a:lstStyle/>
              <a:p>
                <a:r>
                  <a:rPr lang="nl-NL" sz="3200" dirty="0">
                    <a:latin typeface="Cambria" panose="02040503050406030204" pitchFamily="18" charset="0"/>
                    <a:ea typeface="Cambria" panose="02040503050406030204" pitchFamily="18" charset="0"/>
                  </a:rPr>
                  <a:t>Nêu phân số đảo ngược của mỗi phân số sau: </a:t>
                </a:r>
                <a14:m>
                  <m:oMath xmlns:m="http://schemas.openxmlformats.org/officeDocument/2006/math">
                    <m:f>
                      <m:fPr>
                        <m:ctrlPr>
                          <a:rPr lang="en-US" sz="3200" i="1">
                            <a:latin typeface="Cambria Math" panose="02040503050406030204" pitchFamily="18" charset="0"/>
                          </a:rPr>
                        </m:ctrlPr>
                      </m:fPr>
                      <m:num>
                        <m:r>
                          <a:rPr lang="nl-NL" sz="3200" i="1">
                            <a:latin typeface="Cambria Math" panose="02040503050406030204" pitchFamily="18" charset="0"/>
                          </a:rPr>
                          <m:t>3</m:t>
                        </m:r>
                      </m:num>
                      <m:den>
                        <m:r>
                          <a:rPr lang="nl-NL" sz="3200" i="1">
                            <a:latin typeface="Cambria Math" panose="02040503050406030204" pitchFamily="18" charset="0"/>
                          </a:rPr>
                          <m:t>4</m:t>
                        </m:r>
                      </m:den>
                    </m:f>
                  </m:oMath>
                </a14:m>
                <a:r>
                  <a:rPr lang="nl-NL" sz="3200" dirty="0">
                    <a:latin typeface="Cambria" panose="02040503050406030204" pitchFamily="18" charset="0"/>
                    <a:ea typeface="Cambria" panose="02040503050406030204" pitchFamily="18" charset="0"/>
                  </a:rPr>
                  <a:t> ; </a:t>
                </a:r>
                <a14:m>
                  <m:oMath xmlns:m="http://schemas.openxmlformats.org/officeDocument/2006/math">
                    <m:f>
                      <m:fPr>
                        <m:ctrlPr>
                          <a:rPr lang="en-US" sz="3200" i="1">
                            <a:latin typeface="Cambria Math" panose="02040503050406030204" pitchFamily="18" charset="0"/>
                          </a:rPr>
                        </m:ctrlPr>
                      </m:fPr>
                      <m:num>
                        <m:r>
                          <a:rPr lang="nl-NL" sz="3200" i="1">
                            <a:latin typeface="Cambria Math" panose="02040503050406030204" pitchFamily="18" charset="0"/>
                          </a:rPr>
                          <m:t>10</m:t>
                        </m:r>
                      </m:num>
                      <m:den>
                        <m:r>
                          <a:rPr lang="nl-NL" sz="3200" i="1">
                            <a:latin typeface="Cambria Math" panose="02040503050406030204" pitchFamily="18" charset="0"/>
                          </a:rPr>
                          <m:t>3</m:t>
                        </m:r>
                      </m:den>
                    </m:f>
                  </m:oMath>
                </a14:m>
                <a:r>
                  <a:rPr lang="nl-NL" sz="3200" dirty="0">
                    <a:latin typeface="Cambria" panose="02040503050406030204" pitchFamily="18" charset="0"/>
                    <a:ea typeface="Cambria" panose="02040503050406030204" pitchFamily="18" charset="0"/>
                  </a:rPr>
                  <a:t> ; </a:t>
                </a:r>
                <a14:m>
                  <m:oMath xmlns:m="http://schemas.openxmlformats.org/officeDocument/2006/math">
                    <m:f>
                      <m:fPr>
                        <m:ctrlPr>
                          <a:rPr lang="en-US" sz="3200" i="1">
                            <a:latin typeface="Cambria Math" panose="02040503050406030204" pitchFamily="18" charset="0"/>
                          </a:rPr>
                        </m:ctrlPr>
                      </m:fPr>
                      <m:num>
                        <m:r>
                          <a:rPr lang="nl-NL" sz="3200" i="1">
                            <a:latin typeface="Cambria Math" panose="02040503050406030204" pitchFamily="18" charset="0"/>
                          </a:rPr>
                          <m:t>2</m:t>
                        </m:r>
                      </m:num>
                      <m:den>
                        <m:r>
                          <a:rPr lang="nl-NL" sz="3200" i="1">
                            <a:latin typeface="Cambria Math" panose="02040503050406030204" pitchFamily="18" charset="0"/>
                          </a:rPr>
                          <m:t>5</m:t>
                        </m:r>
                      </m:den>
                    </m:f>
                  </m:oMath>
                </a14:m>
                <a:r>
                  <a:rPr lang="nl-NL" sz="3200" dirty="0">
                    <a:latin typeface="Cambria" panose="02040503050406030204" pitchFamily="18" charset="0"/>
                    <a:ea typeface="Cambria" panose="02040503050406030204" pitchFamily="18" charset="0"/>
                  </a:rPr>
                  <a:t>; </a:t>
                </a:r>
                <a14:m>
                  <m:oMath xmlns:m="http://schemas.openxmlformats.org/officeDocument/2006/math">
                    <m:f>
                      <m:fPr>
                        <m:ctrlPr>
                          <a:rPr lang="en-US" sz="3200" i="1">
                            <a:latin typeface="Cambria Math" panose="02040503050406030204" pitchFamily="18" charset="0"/>
                          </a:rPr>
                        </m:ctrlPr>
                      </m:fPr>
                      <m:num>
                        <m:r>
                          <a:rPr lang="nl-NL" sz="3200" i="1">
                            <a:latin typeface="Cambria Math" panose="02040503050406030204" pitchFamily="18" charset="0"/>
                          </a:rPr>
                          <m:t>1</m:t>
                        </m:r>
                      </m:num>
                      <m:den>
                        <m:r>
                          <a:rPr lang="nl-NL" sz="3200" i="1">
                            <a:latin typeface="Cambria Math" panose="02040503050406030204" pitchFamily="18" charset="0"/>
                          </a:rPr>
                          <m:t>4</m:t>
                        </m:r>
                      </m:den>
                    </m:f>
                  </m:oMath>
                </a14:m>
                <a:endParaRPr lang="en-US" sz="3200" dirty="0">
                  <a:latin typeface="Cambria" panose="02040503050406030204" pitchFamily="18" charset="0"/>
                  <a:ea typeface="Cambria" panose="02040503050406030204" pitchFamily="18" charset="0"/>
                </a:endParaRPr>
              </a:p>
            </p:txBody>
          </p:sp>
        </mc:Choice>
        <mc:Fallback xmlns="">
          <p:sp>
            <p:nvSpPr>
              <p:cNvPr id="22" name="TextBox 21">
                <a:extLst>
                  <a:ext uri="{FF2B5EF4-FFF2-40B4-BE49-F238E27FC236}">
                    <a16:creationId xmlns:a16="http://schemas.microsoft.com/office/drawing/2014/main" id="{E472E0DA-7211-474D-B23B-5C3D6229473C}"/>
                  </a:ext>
                </a:extLst>
              </p:cNvPr>
              <p:cNvSpPr txBox="1">
                <a:spLocks noRot="1" noChangeAspect="1" noMove="1" noResize="1" noEditPoints="1" noAdjustHandles="1" noChangeArrowheads="1" noChangeShapeType="1" noTextEdit="1"/>
              </p:cNvSpPr>
              <p:nvPr/>
            </p:nvSpPr>
            <p:spPr>
              <a:xfrm>
                <a:off x="806723" y="439660"/>
                <a:ext cx="10229623" cy="803682"/>
              </a:xfrm>
              <a:prstGeom prst="rect">
                <a:avLst/>
              </a:prstGeom>
              <a:blipFill>
                <a:blip r:embed="rId7"/>
                <a:stretch>
                  <a:fillRect l="-1490" b="-9848"/>
                </a:stretch>
              </a:blipFill>
            </p:spPr>
            <p:txBody>
              <a:bodyPr/>
              <a:lstStyle/>
              <a:p>
                <a:r>
                  <a:rPr lang="en-US">
                    <a:noFill/>
                  </a:rPr>
                  <a:t> </a:t>
                </a:r>
              </a:p>
            </p:txBody>
          </p:sp>
        </mc:Fallback>
      </mc:AlternateContent>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1374098" y="1931426"/>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3</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4</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1374098" y="1931426"/>
                <a:ext cx="1901389" cy="1483932"/>
              </a:xfrm>
              <a:prstGeom prst="rect">
                <a:avLst/>
              </a:prstGeom>
              <a:blipFill>
                <a:blip r:embed="rId14"/>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3006291" y="253293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3882553" y="1950614"/>
                <a:ext cx="1901389" cy="14812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4</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3</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3882553" y="1950614"/>
                <a:ext cx="1901389" cy="1481239"/>
              </a:xfrm>
              <a:prstGeom prst="rect">
                <a:avLst/>
              </a:prstGeom>
              <a:blipFill>
                <a:blip r:embed="rId15"/>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03E511-EB28-21C7-D374-3FA17F41B6ED}"/>
                  </a:ext>
                </a:extLst>
              </p:cNvPr>
              <p:cNvSpPr txBox="1"/>
              <p:nvPr/>
            </p:nvSpPr>
            <p:spPr>
              <a:xfrm>
                <a:off x="1393148" y="4036451"/>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10</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3</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3" name="TextBox 2">
                <a:extLst>
                  <a:ext uri="{FF2B5EF4-FFF2-40B4-BE49-F238E27FC236}">
                    <a16:creationId xmlns:a16="http://schemas.microsoft.com/office/drawing/2014/main" id="{5703E511-EB28-21C7-D374-3FA17F41B6ED}"/>
                  </a:ext>
                </a:extLst>
              </p:cNvPr>
              <p:cNvSpPr txBox="1">
                <a:spLocks noRot="1" noChangeAspect="1" noMove="1" noResize="1" noEditPoints="1" noAdjustHandles="1" noChangeArrowheads="1" noChangeShapeType="1" noTextEdit="1"/>
              </p:cNvSpPr>
              <p:nvPr/>
            </p:nvSpPr>
            <p:spPr>
              <a:xfrm>
                <a:off x="1393148" y="4036451"/>
                <a:ext cx="1901389" cy="1479123"/>
              </a:xfrm>
              <a:prstGeom prst="rect">
                <a:avLst/>
              </a:prstGeom>
              <a:blipFill>
                <a:blip r:embed="rId16"/>
                <a:stretch>
                  <a:fillRect/>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CA829310-11DC-7442-03D3-81699DDF266E}"/>
              </a:ext>
            </a:extLst>
          </p:cNvPr>
          <p:cNvSpPr/>
          <p:nvPr/>
        </p:nvSpPr>
        <p:spPr>
          <a:xfrm>
            <a:off x="3025341" y="4637962"/>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A47914-0EAA-D13A-E15C-6AE185181294}"/>
                  </a:ext>
                </a:extLst>
              </p:cNvPr>
              <p:cNvSpPr txBox="1"/>
              <p:nvPr/>
            </p:nvSpPr>
            <p:spPr>
              <a:xfrm>
                <a:off x="3901603" y="4055639"/>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3</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10</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5" name="TextBox 4">
                <a:extLst>
                  <a:ext uri="{FF2B5EF4-FFF2-40B4-BE49-F238E27FC236}">
                    <a16:creationId xmlns:a16="http://schemas.microsoft.com/office/drawing/2014/main" id="{13A47914-0EAA-D13A-E15C-6AE185181294}"/>
                  </a:ext>
                </a:extLst>
              </p:cNvPr>
              <p:cNvSpPr txBox="1">
                <a:spLocks noRot="1" noChangeAspect="1" noMove="1" noResize="1" noEditPoints="1" noAdjustHandles="1" noChangeArrowheads="1" noChangeShapeType="1" noTextEdit="1"/>
              </p:cNvSpPr>
              <p:nvPr/>
            </p:nvSpPr>
            <p:spPr>
              <a:xfrm>
                <a:off x="3901603" y="4055639"/>
                <a:ext cx="1901389" cy="14839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0E56123-5751-3D76-CA4C-8C80959E9837}"/>
                  </a:ext>
                </a:extLst>
              </p:cNvPr>
              <p:cNvSpPr txBox="1"/>
              <p:nvPr/>
            </p:nvSpPr>
            <p:spPr>
              <a:xfrm>
                <a:off x="5993723" y="1826651"/>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2</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5</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12" name="TextBox 11">
                <a:extLst>
                  <a:ext uri="{FF2B5EF4-FFF2-40B4-BE49-F238E27FC236}">
                    <a16:creationId xmlns:a16="http://schemas.microsoft.com/office/drawing/2014/main" id="{60E56123-5751-3D76-CA4C-8C80959E9837}"/>
                  </a:ext>
                </a:extLst>
              </p:cNvPr>
              <p:cNvSpPr txBox="1">
                <a:spLocks noRot="1" noChangeAspect="1" noMove="1" noResize="1" noEditPoints="1" noAdjustHandles="1" noChangeArrowheads="1" noChangeShapeType="1" noTextEdit="1"/>
              </p:cNvSpPr>
              <p:nvPr/>
            </p:nvSpPr>
            <p:spPr>
              <a:xfrm>
                <a:off x="5993723" y="1826651"/>
                <a:ext cx="1901389" cy="1479123"/>
              </a:xfrm>
              <a:prstGeom prst="rect">
                <a:avLst/>
              </a:prstGeom>
              <a:blipFill>
                <a:blip r:embed="rId18"/>
                <a:stretch>
                  <a:fillRect/>
                </a:stretch>
              </a:blipFill>
            </p:spPr>
            <p:txBody>
              <a:bodyPr/>
              <a:lstStyle/>
              <a:p>
                <a:r>
                  <a:rPr lang="en-US">
                    <a:noFill/>
                  </a:rPr>
                  <a:t> </a:t>
                </a:r>
              </a:p>
            </p:txBody>
          </p:sp>
        </mc:Fallback>
      </mc:AlternateContent>
      <p:sp>
        <p:nvSpPr>
          <p:cNvPr id="13" name="Arrow: Right 12">
            <a:extLst>
              <a:ext uri="{FF2B5EF4-FFF2-40B4-BE49-F238E27FC236}">
                <a16:creationId xmlns:a16="http://schemas.microsoft.com/office/drawing/2014/main" id="{A84008B7-BC31-C45B-87CB-F515F58F9813}"/>
              </a:ext>
            </a:extLst>
          </p:cNvPr>
          <p:cNvSpPr/>
          <p:nvPr/>
        </p:nvSpPr>
        <p:spPr>
          <a:xfrm>
            <a:off x="7625916" y="2428162"/>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1A99B75-9A04-B04C-4438-6E1DDC36928F}"/>
                  </a:ext>
                </a:extLst>
              </p:cNvPr>
              <p:cNvSpPr txBox="1"/>
              <p:nvPr/>
            </p:nvSpPr>
            <p:spPr>
              <a:xfrm>
                <a:off x="8502178" y="1845839"/>
                <a:ext cx="1901389" cy="15389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5</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2</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15" name="TextBox 14">
                <a:extLst>
                  <a:ext uri="{FF2B5EF4-FFF2-40B4-BE49-F238E27FC236}">
                    <a16:creationId xmlns:a16="http://schemas.microsoft.com/office/drawing/2014/main" id="{11A99B75-9A04-B04C-4438-6E1DDC36928F}"/>
                  </a:ext>
                </a:extLst>
              </p:cNvPr>
              <p:cNvSpPr txBox="1">
                <a:spLocks noRot="1" noChangeAspect="1" noMove="1" noResize="1" noEditPoints="1" noAdjustHandles="1" noChangeArrowheads="1" noChangeShapeType="1" noTextEdit="1"/>
              </p:cNvSpPr>
              <p:nvPr/>
            </p:nvSpPr>
            <p:spPr>
              <a:xfrm>
                <a:off x="8502178" y="1845839"/>
                <a:ext cx="1901389" cy="153894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C2D80E0-CD39-FAC4-AC75-0B262DD805A7}"/>
                  </a:ext>
                </a:extLst>
              </p:cNvPr>
              <p:cNvSpPr txBox="1"/>
              <p:nvPr/>
            </p:nvSpPr>
            <p:spPr>
              <a:xfrm>
                <a:off x="6050873" y="4255526"/>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1</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4</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16" name="TextBox 15">
                <a:extLst>
                  <a:ext uri="{FF2B5EF4-FFF2-40B4-BE49-F238E27FC236}">
                    <a16:creationId xmlns:a16="http://schemas.microsoft.com/office/drawing/2014/main" id="{2C2D80E0-CD39-FAC4-AC75-0B262DD805A7}"/>
                  </a:ext>
                </a:extLst>
              </p:cNvPr>
              <p:cNvSpPr txBox="1">
                <a:spLocks noRot="1" noChangeAspect="1" noMove="1" noResize="1" noEditPoints="1" noAdjustHandles="1" noChangeArrowheads="1" noChangeShapeType="1" noTextEdit="1"/>
              </p:cNvSpPr>
              <p:nvPr/>
            </p:nvSpPr>
            <p:spPr>
              <a:xfrm>
                <a:off x="6050873" y="4255526"/>
                <a:ext cx="1901389" cy="1479123"/>
              </a:xfrm>
              <a:prstGeom prst="rect">
                <a:avLst/>
              </a:prstGeom>
              <a:blipFill>
                <a:blip r:embed="rId20"/>
                <a:stretch>
                  <a:fillRect/>
                </a:stretch>
              </a:blipFill>
            </p:spPr>
            <p:txBody>
              <a:bodyPr/>
              <a:lstStyle/>
              <a:p>
                <a:r>
                  <a:rPr lang="en-US">
                    <a:noFill/>
                  </a:rPr>
                  <a:t> </a:t>
                </a:r>
              </a:p>
            </p:txBody>
          </p:sp>
        </mc:Fallback>
      </mc:AlternateContent>
      <p:sp>
        <p:nvSpPr>
          <p:cNvPr id="17" name="Arrow: Right 16">
            <a:extLst>
              <a:ext uri="{FF2B5EF4-FFF2-40B4-BE49-F238E27FC236}">
                <a16:creationId xmlns:a16="http://schemas.microsoft.com/office/drawing/2014/main" id="{F7AB9B5F-E882-9383-AB06-D2FCC16BEE4F}"/>
              </a:ext>
            </a:extLst>
          </p:cNvPr>
          <p:cNvSpPr/>
          <p:nvPr/>
        </p:nvSpPr>
        <p:spPr>
          <a:xfrm>
            <a:off x="7683066" y="485703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D573CFE-E26F-8472-EF83-266C3945ED4E}"/>
                  </a:ext>
                </a:extLst>
              </p:cNvPr>
              <p:cNvSpPr txBox="1"/>
              <p:nvPr/>
            </p:nvSpPr>
            <p:spPr>
              <a:xfrm>
                <a:off x="8559328" y="4274714"/>
                <a:ext cx="1901389" cy="1476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4</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1</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18" name="TextBox 17">
                <a:extLst>
                  <a:ext uri="{FF2B5EF4-FFF2-40B4-BE49-F238E27FC236}">
                    <a16:creationId xmlns:a16="http://schemas.microsoft.com/office/drawing/2014/main" id="{FD573CFE-E26F-8472-EF83-266C3945ED4E}"/>
                  </a:ext>
                </a:extLst>
              </p:cNvPr>
              <p:cNvSpPr txBox="1">
                <a:spLocks noRot="1" noChangeAspect="1" noMove="1" noResize="1" noEditPoints="1" noAdjustHandles="1" noChangeArrowheads="1" noChangeShapeType="1" noTextEdit="1"/>
              </p:cNvSpPr>
              <p:nvPr/>
            </p:nvSpPr>
            <p:spPr>
              <a:xfrm>
                <a:off x="8559328" y="4274714"/>
                <a:ext cx="1901389" cy="1476430"/>
              </a:xfrm>
              <a:prstGeom prst="rect">
                <a:avLst/>
              </a:prstGeom>
              <a:blipFill>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8906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subTnLst>
                                    <p:audio>
                                      <p:cMediaNode>
                                        <p:cTn display="0" masterRel="sameClick">
                                          <p:stCondLst>
                                            <p:cond evt="begin" delay="0">
                                              <p:tn val="55"/>
                                            </p:cond>
                                          </p:stCondLst>
                                          <p:endCondLst>
                                            <p:cond evt="onStopAudio" delay="0">
                                              <p:tgtEl>
                                                <p:sldTgt/>
                                              </p:tgtEl>
                                            </p:cond>
                                          </p:endCondLst>
                                        </p:cTn>
                                        <p:tgtEl>
                                          <p:sndTgt r:embed="rId4" name="chimes.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71" grpId="0"/>
      <p:bldP spid="3" grpId="0"/>
      <p:bldP spid="4" grpId="0" animBg="1"/>
      <p:bldP spid="5" grpId="0"/>
      <p:bldP spid="12" grpId="0"/>
      <p:bldP spid="13" grpId="0" animBg="1"/>
      <p:bldP spid="15" grpId="0"/>
      <p:bldP spid="16" grpId="0"/>
      <p:bldP spid="17" grpId="0" animBg="1"/>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247</Words>
  <Application>Microsoft Office PowerPoint</Application>
  <PresentationFormat>Widescreen</PresentationFormat>
  <Paragraphs>76</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等线</vt:lpstr>
      <vt:lpstr>微软雅黑</vt:lpstr>
      <vt:lpstr>Arial</vt:lpstr>
      <vt:lpstr>Calibri</vt:lpstr>
      <vt:lpstr>Cambria</vt:lpstr>
      <vt:lpstr>Cambria Math</vt:lpstr>
      <vt:lpstr>UTM Avo</vt:lpstr>
      <vt:lpstr>UTM Loko</vt:lpstr>
      <vt:lpstr>汉仪铸字木头人W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15</cp:revision>
  <dcterms:created xsi:type="dcterms:W3CDTF">2024-03-07T15:57:46Z</dcterms:created>
  <dcterms:modified xsi:type="dcterms:W3CDTF">2025-04-16T02:03:08Z</dcterms:modified>
</cp:coreProperties>
</file>