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0" r:id="rId4"/>
  </p:sldMasterIdLst>
  <p:notesMasterIdLst>
    <p:notesMasterId r:id="rId31"/>
  </p:notesMasterIdLst>
  <p:sldIdLst>
    <p:sldId id="11459" r:id="rId5"/>
    <p:sldId id="334" r:id="rId6"/>
    <p:sldId id="371" r:id="rId7"/>
    <p:sldId id="369" r:id="rId8"/>
    <p:sldId id="368" r:id="rId9"/>
    <p:sldId id="4411" r:id="rId10"/>
    <p:sldId id="11458" r:id="rId11"/>
    <p:sldId id="288" r:id="rId12"/>
    <p:sldId id="307" r:id="rId13"/>
    <p:sldId id="263" r:id="rId14"/>
    <p:sldId id="372" r:id="rId15"/>
    <p:sldId id="11462" r:id="rId16"/>
    <p:sldId id="11463" r:id="rId17"/>
    <p:sldId id="11464" r:id="rId18"/>
    <p:sldId id="4413" r:id="rId19"/>
    <p:sldId id="11465" r:id="rId20"/>
    <p:sldId id="11466" r:id="rId21"/>
    <p:sldId id="373" r:id="rId22"/>
    <p:sldId id="377" r:id="rId23"/>
    <p:sldId id="4414" r:id="rId24"/>
    <p:sldId id="4415" r:id="rId25"/>
    <p:sldId id="4416" r:id="rId26"/>
    <p:sldId id="11467" r:id="rId27"/>
    <p:sldId id="330" r:id="rId28"/>
    <p:sldId id="4418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7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8326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56247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6183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7685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1222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8660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4141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4774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5408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28584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1080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12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15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emf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emf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emf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emf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" y="63923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905F64-0EAB-90F5-8BC4-21924B8231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2426" y="2337251"/>
            <a:ext cx="6767147" cy="1566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4197">
        <p:cut/>
      </p:transition>
    </mc:Choice>
    <mc:Fallback>
      <p:transition advTm="1419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9A58DE-3BBE-99E6-C8E9-78201917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7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179182" y="423451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3097619" y="1266005"/>
            <a:ext cx="59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+ 4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B7B62-A8BB-79FB-F3D9-6481231969B4}"/>
              </a:ext>
            </a:extLst>
          </p:cNvPr>
          <p:cNvSpPr txBox="1"/>
          <p:nvPr/>
        </p:nvSpPr>
        <p:spPr>
          <a:xfrm>
            <a:off x="3999517" y="2108945"/>
            <a:ext cx="39340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4D3669-0FB9-A5DA-BAB2-2DB68F78D022}"/>
              </a:ext>
            </a:extLst>
          </p:cNvPr>
          <p:cNvCxnSpPr/>
          <p:nvPr/>
        </p:nvCxnSpPr>
        <p:spPr>
          <a:xfrm>
            <a:off x="4525830" y="3391249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3473EE-8FFF-2DE5-C3F5-7B42721905F0}"/>
              </a:ext>
            </a:extLst>
          </p:cNvPr>
          <p:cNvSpPr txBox="1"/>
          <p:nvPr/>
        </p:nvSpPr>
        <p:spPr>
          <a:xfrm>
            <a:off x="3952038" y="2382011"/>
            <a:ext cx="6592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B77CA-2135-9C09-3463-E6372BA8F322}"/>
              </a:ext>
            </a:extLst>
          </p:cNvPr>
          <p:cNvSpPr txBox="1"/>
          <p:nvPr/>
        </p:nvSpPr>
        <p:spPr>
          <a:xfrm>
            <a:off x="3999519" y="3429000"/>
            <a:ext cx="39340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E80692-A4A9-A7D9-1339-AB5F6A57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678" y="4363724"/>
            <a:ext cx="5097724" cy="17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36600-0011-89BF-301B-0E1BA604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152D6C2F-4131-3DBB-A74A-7FF2FDBE331C}"/>
              </a:ext>
            </a:extLst>
          </p:cNvPr>
          <p:cNvSpPr/>
          <p:nvPr/>
        </p:nvSpPr>
        <p:spPr>
          <a:xfrm>
            <a:off x="-92256" y="-177800"/>
            <a:ext cx="11995785" cy="7035800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AD67780-19C5-5974-224C-81DB1F8823C2}"/>
              </a:ext>
            </a:extLst>
          </p:cNvPr>
          <p:cNvSpPr/>
          <p:nvPr/>
        </p:nvSpPr>
        <p:spPr>
          <a:xfrm rot="1106407">
            <a:off x="11292171" y="4781414"/>
            <a:ext cx="616040" cy="736570"/>
          </a:xfrm>
          <a:custGeom>
            <a:avLst/>
            <a:gdLst/>
            <a:ahLst/>
            <a:cxnLst/>
            <a:rect l="l" t="t" r="r" b="b"/>
            <a:pathLst>
              <a:path w="924060" h="1104855">
                <a:moveTo>
                  <a:pt x="0" y="0"/>
                </a:moveTo>
                <a:lnTo>
                  <a:pt x="924060" y="0"/>
                </a:lnTo>
                <a:lnTo>
                  <a:pt x="924060" y="1104854"/>
                </a:lnTo>
                <a:lnTo>
                  <a:pt x="0" y="110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914C-73BE-E41E-FB22-1E8903E73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2" y="2779485"/>
            <a:ext cx="2866873" cy="37484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peech Bubble: Rectangle with Corners Rounded 11">
            <a:extLst>
              <a:ext uri="{FF2B5EF4-FFF2-40B4-BE49-F238E27FC236}">
                <a16:creationId xmlns:a16="http://schemas.microsoft.com/office/drawing/2014/main" id="{05D6D64D-8D9F-4764-F394-9DC9507CA9CD}"/>
              </a:ext>
            </a:extLst>
          </p:cNvPr>
          <p:cNvSpPr/>
          <p:nvPr/>
        </p:nvSpPr>
        <p:spPr>
          <a:xfrm>
            <a:off x="2977545" y="537407"/>
            <a:ext cx="8439203" cy="4392401"/>
          </a:xfrm>
          <a:custGeom>
            <a:avLst/>
            <a:gdLst>
              <a:gd name="connsiteX0" fmla="*/ 0 w 8439203"/>
              <a:gd name="connsiteY0" fmla="*/ 732080 h 4392401"/>
              <a:gd name="connsiteX1" fmla="*/ 680241 w 8439203"/>
              <a:gd name="connsiteY1" fmla="*/ 0 h 4392401"/>
              <a:gd name="connsiteX2" fmla="*/ 1406533 w 8439203"/>
              <a:gd name="connsiteY2" fmla="*/ 0 h 4392401"/>
              <a:gd name="connsiteX3" fmla="*/ 1406533 w 8439203"/>
              <a:gd name="connsiteY3" fmla="*/ 0 h 4392401"/>
              <a:gd name="connsiteX4" fmla="*/ 3516334 w 8439203"/>
              <a:gd name="connsiteY4" fmla="*/ 0 h 4392401"/>
              <a:gd name="connsiteX5" fmla="*/ 7758961 w 8439203"/>
              <a:gd name="connsiteY5" fmla="*/ 0 h 4392401"/>
              <a:gd name="connsiteX6" fmla="*/ 8439203 w 8439203"/>
              <a:gd name="connsiteY6" fmla="*/ 732080 h 4392401"/>
              <a:gd name="connsiteX7" fmla="*/ 8439203 w 8439203"/>
              <a:gd name="connsiteY7" fmla="*/ 732065 h 4392401"/>
              <a:gd name="connsiteX8" fmla="*/ 8439203 w 8439203"/>
              <a:gd name="connsiteY8" fmla="*/ 732065 h 4392401"/>
              <a:gd name="connsiteX9" fmla="*/ 8439203 w 8439203"/>
              <a:gd name="connsiteY9" fmla="*/ 1830167 h 4392401"/>
              <a:gd name="connsiteX10" fmla="*/ 8439203 w 8439203"/>
              <a:gd name="connsiteY10" fmla="*/ 3660318 h 4392401"/>
              <a:gd name="connsiteX11" fmla="*/ 7758961 w 8439203"/>
              <a:gd name="connsiteY11" fmla="*/ 4392401 h 4392401"/>
              <a:gd name="connsiteX12" fmla="*/ 3516334 w 8439203"/>
              <a:gd name="connsiteY12" fmla="*/ 4392401 h 4392401"/>
              <a:gd name="connsiteX13" fmla="*/ 1406533 w 8439203"/>
              <a:gd name="connsiteY13" fmla="*/ 4392401 h 4392401"/>
              <a:gd name="connsiteX14" fmla="*/ 1406533 w 8439203"/>
              <a:gd name="connsiteY14" fmla="*/ 4392401 h 4392401"/>
              <a:gd name="connsiteX15" fmla="*/ 680241 w 8439203"/>
              <a:gd name="connsiteY15" fmla="*/ 4392401 h 4392401"/>
              <a:gd name="connsiteX16" fmla="*/ 0 w 8439203"/>
              <a:gd name="connsiteY16" fmla="*/ 3660318 h 4392401"/>
              <a:gd name="connsiteX17" fmla="*/ 0 w 8439203"/>
              <a:gd name="connsiteY17" fmla="*/ 1830167 h 4392401"/>
              <a:gd name="connsiteX18" fmla="*/ -862909 w 8439203"/>
              <a:gd name="connsiteY18" fmla="*/ 1846915 h 4392401"/>
              <a:gd name="connsiteX19" fmla="*/ 0 w 8439203"/>
              <a:gd name="connsiteY19" fmla="*/ 732065 h 4392401"/>
              <a:gd name="connsiteX20" fmla="*/ 0 w 8439203"/>
              <a:gd name="connsiteY20" fmla="*/ 732080 h 4392401"/>
              <a:gd name="connsiteX0" fmla="*/ 0 w 8439203"/>
              <a:gd name="connsiteY0" fmla="*/ 732080 h 4392401"/>
              <a:gd name="connsiteX1" fmla="*/ 680241 w 8439203"/>
              <a:gd name="connsiteY1" fmla="*/ 0 h 4392401"/>
              <a:gd name="connsiteX2" fmla="*/ 1406533 w 8439203"/>
              <a:gd name="connsiteY2" fmla="*/ 0 h 4392401"/>
              <a:gd name="connsiteX3" fmla="*/ 1406533 w 8439203"/>
              <a:gd name="connsiteY3" fmla="*/ 0 h 4392401"/>
              <a:gd name="connsiteX4" fmla="*/ 3516334 w 8439203"/>
              <a:gd name="connsiteY4" fmla="*/ 0 h 4392401"/>
              <a:gd name="connsiteX5" fmla="*/ 7758961 w 8439203"/>
              <a:gd name="connsiteY5" fmla="*/ 0 h 4392401"/>
              <a:gd name="connsiteX6" fmla="*/ 8439203 w 8439203"/>
              <a:gd name="connsiteY6" fmla="*/ 732080 h 4392401"/>
              <a:gd name="connsiteX7" fmla="*/ 8439203 w 8439203"/>
              <a:gd name="connsiteY7" fmla="*/ 732065 h 4392401"/>
              <a:gd name="connsiteX8" fmla="*/ 8439203 w 8439203"/>
              <a:gd name="connsiteY8" fmla="*/ 732065 h 4392401"/>
              <a:gd name="connsiteX9" fmla="*/ 8439203 w 8439203"/>
              <a:gd name="connsiteY9" fmla="*/ 1830167 h 4392401"/>
              <a:gd name="connsiteX10" fmla="*/ 8439203 w 8439203"/>
              <a:gd name="connsiteY10" fmla="*/ 3660318 h 4392401"/>
              <a:gd name="connsiteX11" fmla="*/ 7758961 w 8439203"/>
              <a:gd name="connsiteY11" fmla="*/ 4392401 h 4392401"/>
              <a:gd name="connsiteX12" fmla="*/ 3516334 w 8439203"/>
              <a:gd name="connsiteY12" fmla="*/ 4392401 h 4392401"/>
              <a:gd name="connsiteX13" fmla="*/ 1406533 w 8439203"/>
              <a:gd name="connsiteY13" fmla="*/ 4392401 h 4392401"/>
              <a:gd name="connsiteX14" fmla="*/ 1406533 w 8439203"/>
              <a:gd name="connsiteY14" fmla="*/ 4392401 h 4392401"/>
              <a:gd name="connsiteX15" fmla="*/ 680241 w 8439203"/>
              <a:gd name="connsiteY15" fmla="*/ 4392401 h 4392401"/>
              <a:gd name="connsiteX16" fmla="*/ 0 w 8439203"/>
              <a:gd name="connsiteY16" fmla="*/ 3660318 h 4392401"/>
              <a:gd name="connsiteX17" fmla="*/ 0 w 8439203"/>
              <a:gd name="connsiteY17" fmla="*/ 1830167 h 4392401"/>
              <a:gd name="connsiteX18" fmla="*/ -862909 w 8439203"/>
              <a:gd name="connsiteY18" fmla="*/ 1846915 h 4392401"/>
              <a:gd name="connsiteX19" fmla="*/ 0 w 8439203"/>
              <a:gd name="connsiteY19" fmla="*/ 732065 h 4392401"/>
              <a:gd name="connsiteX20" fmla="*/ 0 w 8439203"/>
              <a:gd name="connsiteY20" fmla="*/ 732080 h 4392401"/>
              <a:gd name="connsiteX0" fmla="*/ 0 w 8439203"/>
              <a:gd name="connsiteY0" fmla="*/ 732080 h 4392401"/>
              <a:gd name="connsiteX1" fmla="*/ 680241 w 8439203"/>
              <a:gd name="connsiteY1" fmla="*/ 0 h 4392401"/>
              <a:gd name="connsiteX2" fmla="*/ 1406533 w 8439203"/>
              <a:gd name="connsiteY2" fmla="*/ 0 h 4392401"/>
              <a:gd name="connsiteX3" fmla="*/ 1406533 w 8439203"/>
              <a:gd name="connsiteY3" fmla="*/ 0 h 4392401"/>
              <a:gd name="connsiteX4" fmla="*/ 3516334 w 8439203"/>
              <a:gd name="connsiteY4" fmla="*/ 0 h 4392401"/>
              <a:gd name="connsiteX5" fmla="*/ 7758961 w 8439203"/>
              <a:gd name="connsiteY5" fmla="*/ 0 h 4392401"/>
              <a:gd name="connsiteX6" fmla="*/ 8439203 w 8439203"/>
              <a:gd name="connsiteY6" fmla="*/ 732080 h 4392401"/>
              <a:gd name="connsiteX7" fmla="*/ 8439203 w 8439203"/>
              <a:gd name="connsiteY7" fmla="*/ 732065 h 4392401"/>
              <a:gd name="connsiteX8" fmla="*/ 8439203 w 8439203"/>
              <a:gd name="connsiteY8" fmla="*/ 732065 h 4392401"/>
              <a:gd name="connsiteX9" fmla="*/ 8439203 w 8439203"/>
              <a:gd name="connsiteY9" fmla="*/ 1830167 h 4392401"/>
              <a:gd name="connsiteX10" fmla="*/ 8439203 w 8439203"/>
              <a:gd name="connsiteY10" fmla="*/ 3660318 h 4392401"/>
              <a:gd name="connsiteX11" fmla="*/ 7758961 w 8439203"/>
              <a:gd name="connsiteY11" fmla="*/ 4392401 h 4392401"/>
              <a:gd name="connsiteX12" fmla="*/ 3516334 w 8439203"/>
              <a:gd name="connsiteY12" fmla="*/ 4392401 h 4392401"/>
              <a:gd name="connsiteX13" fmla="*/ 1406533 w 8439203"/>
              <a:gd name="connsiteY13" fmla="*/ 4392401 h 4392401"/>
              <a:gd name="connsiteX14" fmla="*/ 1406533 w 8439203"/>
              <a:gd name="connsiteY14" fmla="*/ 4392401 h 4392401"/>
              <a:gd name="connsiteX15" fmla="*/ 680241 w 8439203"/>
              <a:gd name="connsiteY15" fmla="*/ 4392401 h 4392401"/>
              <a:gd name="connsiteX16" fmla="*/ 0 w 8439203"/>
              <a:gd name="connsiteY16" fmla="*/ 3660318 h 4392401"/>
              <a:gd name="connsiteX17" fmla="*/ 0 w 8439203"/>
              <a:gd name="connsiteY17" fmla="*/ 1830167 h 4392401"/>
              <a:gd name="connsiteX18" fmla="*/ -862909 w 8439203"/>
              <a:gd name="connsiteY18" fmla="*/ 1846915 h 4392401"/>
              <a:gd name="connsiteX19" fmla="*/ 0 w 8439203"/>
              <a:gd name="connsiteY19" fmla="*/ 732065 h 4392401"/>
              <a:gd name="connsiteX20" fmla="*/ 0 w 8439203"/>
              <a:gd name="connsiteY20" fmla="*/ 732080 h 439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39203" h="4392401" fill="none" extrusionOk="0">
                <a:moveTo>
                  <a:pt x="0" y="732080"/>
                </a:moveTo>
                <a:cubicBezTo>
                  <a:pt x="95328" y="181484"/>
                  <a:pt x="336485" y="-133651"/>
                  <a:pt x="680241" y="0"/>
                </a:cubicBezTo>
                <a:cubicBezTo>
                  <a:pt x="1056373" y="-23706"/>
                  <a:pt x="1253269" y="8167"/>
                  <a:pt x="1406533" y="0"/>
                </a:cubicBezTo>
                <a:lnTo>
                  <a:pt x="1406533" y="0"/>
                </a:lnTo>
                <a:cubicBezTo>
                  <a:pt x="1747619" y="2854"/>
                  <a:pt x="2706101" y="196570"/>
                  <a:pt x="3516334" y="0"/>
                </a:cubicBezTo>
                <a:cubicBezTo>
                  <a:pt x="5507771" y="-107057"/>
                  <a:pt x="6435531" y="-376060"/>
                  <a:pt x="7758961" y="0"/>
                </a:cubicBezTo>
                <a:cubicBezTo>
                  <a:pt x="8203480" y="-79687"/>
                  <a:pt x="8482464" y="395422"/>
                  <a:pt x="8439203" y="732080"/>
                </a:cubicBezTo>
                <a:cubicBezTo>
                  <a:pt x="8439204" y="732078"/>
                  <a:pt x="8439201" y="732067"/>
                  <a:pt x="8439203" y="732065"/>
                </a:cubicBezTo>
                <a:lnTo>
                  <a:pt x="8439203" y="732065"/>
                </a:lnTo>
                <a:cubicBezTo>
                  <a:pt x="8530606" y="969725"/>
                  <a:pt x="8466258" y="1549253"/>
                  <a:pt x="8439203" y="1830167"/>
                </a:cubicBezTo>
                <a:cubicBezTo>
                  <a:pt x="8447866" y="2362069"/>
                  <a:pt x="8294541" y="2792357"/>
                  <a:pt x="8439203" y="3660318"/>
                </a:cubicBezTo>
                <a:cubicBezTo>
                  <a:pt x="8500709" y="4092203"/>
                  <a:pt x="8134755" y="4589976"/>
                  <a:pt x="7758961" y="4392401"/>
                </a:cubicBezTo>
                <a:cubicBezTo>
                  <a:pt x="7226570" y="4457194"/>
                  <a:pt x="4812408" y="4539887"/>
                  <a:pt x="3516334" y="4392401"/>
                </a:cubicBezTo>
                <a:cubicBezTo>
                  <a:pt x="3094782" y="4337399"/>
                  <a:pt x="2286598" y="4287891"/>
                  <a:pt x="1406533" y="4392401"/>
                </a:cubicBezTo>
                <a:lnTo>
                  <a:pt x="1406533" y="4392401"/>
                </a:lnTo>
                <a:cubicBezTo>
                  <a:pt x="1034626" y="4353318"/>
                  <a:pt x="950659" y="4335033"/>
                  <a:pt x="680241" y="4392401"/>
                </a:cubicBezTo>
                <a:cubicBezTo>
                  <a:pt x="423386" y="4379900"/>
                  <a:pt x="-51532" y="3975964"/>
                  <a:pt x="0" y="3660318"/>
                </a:cubicBezTo>
                <a:cubicBezTo>
                  <a:pt x="-236262" y="3617020"/>
                  <a:pt x="91405" y="2518339"/>
                  <a:pt x="0" y="1830167"/>
                </a:cubicBezTo>
                <a:cubicBezTo>
                  <a:pt x="-356819" y="1891279"/>
                  <a:pt x="-705254" y="1819832"/>
                  <a:pt x="-862909" y="1846915"/>
                </a:cubicBezTo>
                <a:cubicBezTo>
                  <a:pt x="-912780" y="1526751"/>
                  <a:pt x="-403875" y="1464837"/>
                  <a:pt x="0" y="732065"/>
                </a:cubicBezTo>
                <a:cubicBezTo>
                  <a:pt x="-1" y="732073"/>
                  <a:pt x="0" y="732079"/>
                  <a:pt x="0" y="732080"/>
                </a:cubicBezTo>
                <a:close/>
              </a:path>
              <a:path w="8439203" h="4392401" stroke="0" extrusionOk="0">
                <a:moveTo>
                  <a:pt x="0" y="732080"/>
                </a:moveTo>
                <a:cubicBezTo>
                  <a:pt x="-6967" y="323986"/>
                  <a:pt x="323041" y="69227"/>
                  <a:pt x="680241" y="0"/>
                </a:cubicBezTo>
                <a:cubicBezTo>
                  <a:pt x="817208" y="-22957"/>
                  <a:pt x="1249157" y="36780"/>
                  <a:pt x="1406533" y="0"/>
                </a:cubicBezTo>
                <a:lnTo>
                  <a:pt x="1406533" y="0"/>
                </a:lnTo>
                <a:cubicBezTo>
                  <a:pt x="2275955" y="149267"/>
                  <a:pt x="3097632" y="62970"/>
                  <a:pt x="3516334" y="0"/>
                </a:cubicBezTo>
                <a:cubicBezTo>
                  <a:pt x="4746238" y="7677"/>
                  <a:pt x="5569031" y="233003"/>
                  <a:pt x="7758961" y="0"/>
                </a:cubicBezTo>
                <a:cubicBezTo>
                  <a:pt x="8174867" y="-7744"/>
                  <a:pt x="8387266" y="276690"/>
                  <a:pt x="8439203" y="732080"/>
                </a:cubicBezTo>
                <a:cubicBezTo>
                  <a:pt x="8439205" y="732071"/>
                  <a:pt x="8439203" y="732069"/>
                  <a:pt x="8439203" y="732065"/>
                </a:cubicBezTo>
                <a:lnTo>
                  <a:pt x="8439203" y="732065"/>
                </a:lnTo>
                <a:cubicBezTo>
                  <a:pt x="8415374" y="1162691"/>
                  <a:pt x="8372768" y="1344465"/>
                  <a:pt x="8439203" y="1830167"/>
                </a:cubicBezTo>
                <a:cubicBezTo>
                  <a:pt x="8320664" y="2736033"/>
                  <a:pt x="8275457" y="3336402"/>
                  <a:pt x="8439203" y="3660318"/>
                </a:cubicBezTo>
                <a:cubicBezTo>
                  <a:pt x="8438257" y="4108247"/>
                  <a:pt x="8167244" y="4478586"/>
                  <a:pt x="7758961" y="4392401"/>
                </a:cubicBezTo>
                <a:cubicBezTo>
                  <a:pt x="5882882" y="4204081"/>
                  <a:pt x="5227020" y="4357362"/>
                  <a:pt x="3516334" y="4392401"/>
                </a:cubicBezTo>
                <a:cubicBezTo>
                  <a:pt x="3066526" y="4197964"/>
                  <a:pt x="2024615" y="4205364"/>
                  <a:pt x="1406533" y="4392401"/>
                </a:cubicBezTo>
                <a:lnTo>
                  <a:pt x="1406533" y="4392401"/>
                </a:lnTo>
                <a:cubicBezTo>
                  <a:pt x="1151603" y="4473849"/>
                  <a:pt x="818933" y="4427361"/>
                  <a:pt x="680241" y="4392401"/>
                </a:cubicBezTo>
                <a:cubicBezTo>
                  <a:pt x="360044" y="4397341"/>
                  <a:pt x="-12298" y="4078286"/>
                  <a:pt x="0" y="3660318"/>
                </a:cubicBezTo>
                <a:cubicBezTo>
                  <a:pt x="-133348" y="2924396"/>
                  <a:pt x="-136941" y="2631648"/>
                  <a:pt x="0" y="1830167"/>
                </a:cubicBezTo>
                <a:cubicBezTo>
                  <a:pt x="-304158" y="1825912"/>
                  <a:pt x="-704496" y="1916240"/>
                  <a:pt x="-862909" y="1846915"/>
                </a:cubicBezTo>
                <a:cubicBezTo>
                  <a:pt x="-556167" y="1666241"/>
                  <a:pt x="-3971" y="964309"/>
                  <a:pt x="0" y="732065"/>
                </a:cubicBezTo>
                <a:cubicBezTo>
                  <a:pt x="0" y="732068"/>
                  <a:pt x="-1" y="732073"/>
                  <a:pt x="0" y="732080"/>
                </a:cubicBezTo>
                <a:close/>
              </a:path>
              <a:path w="8439203" h="4392401" fill="none" stroke="0" extrusionOk="0">
                <a:moveTo>
                  <a:pt x="0" y="732080"/>
                </a:moveTo>
                <a:cubicBezTo>
                  <a:pt x="26557" y="277487"/>
                  <a:pt x="406740" y="4193"/>
                  <a:pt x="680241" y="0"/>
                </a:cubicBezTo>
                <a:cubicBezTo>
                  <a:pt x="1019947" y="-54411"/>
                  <a:pt x="1228707" y="-63049"/>
                  <a:pt x="1406533" y="0"/>
                </a:cubicBezTo>
                <a:lnTo>
                  <a:pt x="1406533" y="0"/>
                </a:lnTo>
                <a:cubicBezTo>
                  <a:pt x="1803696" y="41704"/>
                  <a:pt x="2576373" y="-173990"/>
                  <a:pt x="3516334" y="0"/>
                </a:cubicBezTo>
                <a:cubicBezTo>
                  <a:pt x="5636476" y="-65198"/>
                  <a:pt x="6404251" y="-176080"/>
                  <a:pt x="7758961" y="0"/>
                </a:cubicBezTo>
                <a:cubicBezTo>
                  <a:pt x="8147990" y="-114008"/>
                  <a:pt x="8448990" y="413629"/>
                  <a:pt x="8439203" y="732080"/>
                </a:cubicBezTo>
                <a:cubicBezTo>
                  <a:pt x="8439201" y="732079"/>
                  <a:pt x="8439202" y="732069"/>
                  <a:pt x="8439203" y="732065"/>
                </a:cubicBezTo>
                <a:lnTo>
                  <a:pt x="8439203" y="732065"/>
                </a:lnTo>
                <a:cubicBezTo>
                  <a:pt x="8519057" y="1000444"/>
                  <a:pt x="8473220" y="1566414"/>
                  <a:pt x="8439203" y="1830167"/>
                </a:cubicBezTo>
                <a:cubicBezTo>
                  <a:pt x="8498161" y="2385916"/>
                  <a:pt x="8409467" y="2828058"/>
                  <a:pt x="8439203" y="3660318"/>
                </a:cubicBezTo>
                <a:cubicBezTo>
                  <a:pt x="8523424" y="4106321"/>
                  <a:pt x="8163804" y="4476548"/>
                  <a:pt x="7758961" y="4392401"/>
                </a:cubicBezTo>
                <a:cubicBezTo>
                  <a:pt x="7219202" y="4258500"/>
                  <a:pt x="4634617" y="4552994"/>
                  <a:pt x="3516334" y="4392401"/>
                </a:cubicBezTo>
                <a:cubicBezTo>
                  <a:pt x="2971828" y="4216585"/>
                  <a:pt x="2494300" y="4207838"/>
                  <a:pt x="1406533" y="4392401"/>
                </a:cubicBezTo>
                <a:lnTo>
                  <a:pt x="1406533" y="4392401"/>
                </a:lnTo>
                <a:cubicBezTo>
                  <a:pt x="1032039" y="4322655"/>
                  <a:pt x="918715" y="4376292"/>
                  <a:pt x="680241" y="4392401"/>
                </a:cubicBezTo>
                <a:cubicBezTo>
                  <a:pt x="376319" y="4309907"/>
                  <a:pt x="-14159" y="4032545"/>
                  <a:pt x="0" y="3660318"/>
                </a:cubicBezTo>
                <a:cubicBezTo>
                  <a:pt x="-159810" y="3324872"/>
                  <a:pt x="131603" y="2291982"/>
                  <a:pt x="0" y="1830167"/>
                </a:cubicBezTo>
                <a:cubicBezTo>
                  <a:pt x="-245514" y="1792965"/>
                  <a:pt x="-671790" y="1783822"/>
                  <a:pt x="-862909" y="1846915"/>
                </a:cubicBezTo>
                <a:cubicBezTo>
                  <a:pt x="-790115" y="1568027"/>
                  <a:pt x="-234570" y="1361093"/>
                  <a:pt x="0" y="732065"/>
                </a:cubicBezTo>
                <a:cubicBezTo>
                  <a:pt x="1" y="732069"/>
                  <a:pt x="0" y="732078"/>
                  <a:pt x="0" y="732080"/>
                </a:cubicBezTo>
                <a:close/>
              </a:path>
              <a:path w="8439203" h="4392401" fill="none" stroke="0" extrusionOk="0">
                <a:moveTo>
                  <a:pt x="0" y="732080"/>
                </a:moveTo>
                <a:cubicBezTo>
                  <a:pt x="91893" y="223193"/>
                  <a:pt x="353604" y="-109990"/>
                  <a:pt x="680241" y="0"/>
                </a:cubicBezTo>
                <a:cubicBezTo>
                  <a:pt x="1032493" y="-35021"/>
                  <a:pt x="1229324" y="-25378"/>
                  <a:pt x="1406533" y="0"/>
                </a:cubicBezTo>
                <a:lnTo>
                  <a:pt x="1406533" y="0"/>
                </a:lnTo>
                <a:cubicBezTo>
                  <a:pt x="1855279" y="115996"/>
                  <a:pt x="2708716" y="78192"/>
                  <a:pt x="3516334" y="0"/>
                </a:cubicBezTo>
                <a:cubicBezTo>
                  <a:pt x="5541010" y="-82435"/>
                  <a:pt x="6477323" y="-347212"/>
                  <a:pt x="7758961" y="0"/>
                </a:cubicBezTo>
                <a:cubicBezTo>
                  <a:pt x="8184984" y="-79988"/>
                  <a:pt x="8463519" y="385098"/>
                  <a:pt x="8439203" y="732080"/>
                </a:cubicBezTo>
                <a:cubicBezTo>
                  <a:pt x="8439202" y="732078"/>
                  <a:pt x="8439202" y="732068"/>
                  <a:pt x="8439203" y="732065"/>
                </a:cubicBezTo>
                <a:lnTo>
                  <a:pt x="8439203" y="732065"/>
                </a:lnTo>
                <a:cubicBezTo>
                  <a:pt x="8548363" y="956803"/>
                  <a:pt x="8506014" y="1543627"/>
                  <a:pt x="8439203" y="1830167"/>
                </a:cubicBezTo>
                <a:cubicBezTo>
                  <a:pt x="8516414" y="2404311"/>
                  <a:pt x="8358371" y="2801657"/>
                  <a:pt x="8439203" y="3660318"/>
                </a:cubicBezTo>
                <a:cubicBezTo>
                  <a:pt x="8561548" y="4068822"/>
                  <a:pt x="8138568" y="4578526"/>
                  <a:pt x="7758961" y="4392401"/>
                </a:cubicBezTo>
                <a:cubicBezTo>
                  <a:pt x="7125434" y="4344194"/>
                  <a:pt x="4784706" y="4593022"/>
                  <a:pt x="3516334" y="4392401"/>
                </a:cubicBezTo>
                <a:cubicBezTo>
                  <a:pt x="2951882" y="4220057"/>
                  <a:pt x="2381541" y="4296872"/>
                  <a:pt x="1406533" y="4392401"/>
                </a:cubicBezTo>
                <a:lnTo>
                  <a:pt x="1406533" y="4392401"/>
                </a:lnTo>
                <a:cubicBezTo>
                  <a:pt x="1039676" y="4344411"/>
                  <a:pt x="932349" y="4338946"/>
                  <a:pt x="680241" y="4392401"/>
                </a:cubicBezTo>
                <a:cubicBezTo>
                  <a:pt x="404139" y="4344262"/>
                  <a:pt x="-48491" y="4014040"/>
                  <a:pt x="0" y="3660318"/>
                </a:cubicBezTo>
                <a:cubicBezTo>
                  <a:pt x="-185003" y="3489314"/>
                  <a:pt x="117327" y="2347593"/>
                  <a:pt x="0" y="1830167"/>
                </a:cubicBezTo>
                <a:cubicBezTo>
                  <a:pt x="-351082" y="1863257"/>
                  <a:pt x="-674884" y="1827814"/>
                  <a:pt x="-862909" y="1846915"/>
                </a:cubicBezTo>
                <a:cubicBezTo>
                  <a:pt x="-919680" y="1584623"/>
                  <a:pt x="-279489" y="1391147"/>
                  <a:pt x="0" y="732065"/>
                </a:cubicBezTo>
                <a:cubicBezTo>
                  <a:pt x="-1" y="732073"/>
                  <a:pt x="1" y="732076"/>
                  <a:pt x="0" y="73208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9067800"/>
                      <a:gd name="connsiteY0" fmla="*/ 520710 h 3124200"/>
                      <a:gd name="connsiteX1" fmla="*/ 730909 w 9067800"/>
                      <a:gd name="connsiteY1" fmla="*/ 0 h 3124200"/>
                      <a:gd name="connsiteX2" fmla="*/ 1511300 w 9067800"/>
                      <a:gd name="connsiteY2" fmla="*/ 0 h 3124200"/>
                      <a:gd name="connsiteX3" fmla="*/ 1511300 w 9067800"/>
                      <a:gd name="connsiteY3" fmla="*/ 0 h 3124200"/>
                      <a:gd name="connsiteX4" fmla="*/ 3778250 w 9067800"/>
                      <a:gd name="connsiteY4" fmla="*/ 0 h 3124200"/>
                      <a:gd name="connsiteX5" fmla="*/ 8336890 w 9067800"/>
                      <a:gd name="connsiteY5" fmla="*/ 0 h 3124200"/>
                      <a:gd name="connsiteX6" fmla="*/ 9067800 w 9067800"/>
                      <a:gd name="connsiteY6" fmla="*/ 520710 h 3124200"/>
                      <a:gd name="connsiteX7" fmla="*/ 9067800 w 9067800"/>
                      <a:gd name="connsiteY7" fmla="*/ 520699 h 3124200"/>
                      <a:gd name="connsiteX8" fmla="*/ 9067800 w 9067800"/>
                      <a:gd name="connsiteY8" fmla="*/ 520699 h 3124200"/>
                      <a:gd name="connsiteX9" fmla="*/ 9067800 w 9067800"/>
                      <a:gd name="connsiteY9" fmla="*/ 1301750 h 3124200"/>
                      <a:gd name="connsiteX10" fmla="*/ 9067800 w 9067800"/>
                      <a:gd name="connsiteY10" fmla="*/ 2603489 h 3124200"/>
                      <a:gd name="connsiteX11" fmla="*/ 8336890 w 9067800"/>
                      <a:gd name="connsiteY11" fmla="*/ 3124200 h 3124200"/>
                      <a:gd name="connsiteX12" fmla="*/ 3778250 w 9067800"/>
                      <a:gd name="connsiteY12" fmla="*/ 3124200 h 3124200"/>
                      <a:gd name="connsiteX13" fmla="*/ 1511300 w 9067800"/>
                      <a:gd name="connsiteY13" fmla="*/ 3124200 h 3124200"/>
                      <a:gd name="connsiteX14" fmla="*/ 1511300 w 9067800"/>
                      <a:gd name="connsiteY14" fmla="*/ 3124200 h 3124200"/>
                      <a:gd name="connsiteX15" fmla="*/ 730909 w 9067800"/>
                      <a:gd name="connsiteY15" fmla="*/ 3124200 h 3124200"/>
                      <a:gd name="connsiteX16" fmla="*/ 0 w 9067800"/>
                      <a:gd name="connsiteY16" fmla="*/ 2603489 h 3124200"/>
                      <a:gd name="connsiteX17" fmla="*/ 0 w 9067800"/>
                      <a:gd name="connsiteY17" fmla="*/ 1301750 h 3124200"/>
                      <a:gd name="connsiteX18" fmla="*/ -927183 w 9067800"/>
                      <a:gd name="connsiteY18" fmla="*/ 1313663 h 3124200"/>
                      <a:gd name="connsiteX19" fmla="*/ 0 w 9067800"/>
                      <a:gd name="connsiteY19" fmla="*/ 520699 h 3124200"/>
                      <a:gd name="connsiteX20" fmla="*/ 0 w 9067800"/>
                      <a:gd name="connsiteY20" fmla="*/ 520710 h 3124200"/>
                      <a:gd name="connsiteX0" fmla="*/ 0 w 9067800"/>
                      <a:gd name="connsiteY0" fmla="*/ 520710 h 3124200"/>
                      <a:gd name="connsiteX1" fmla="*/ 730909 w 9067800"/>
                      <a:gd name="connsiteY1" fmla="*/ 0 h 3124200"/>
                      <a:gd name="connsiteX2" fmla="*/ 1511300 w 9067800"/>
                      <a:gd name="connsiteY2" fmla="*/ 0 h 3124200"/>
                      <a:gd name="connsiteX3" fmla="*/ 1511300 w 9067800"/>
                      <a:gd name="connsiteY3" fmla="*/ 0 h 3124200"/>
                      <a:gd name="connsiteX4" fmla="*/ 3778250 w 9067800"/>
                      <a:gd name="connsiteY4" fmla="*/ 0 h 3124200"/>
                      <a:gd name="connsiteX5" fmla="*/ 8336890 w 9067800"/>
                      <a:gd name="connsiteY5" fmla="*/ 0 h 3124200"/>
                      <a:gd name="connsiteX6" fmla="*/ 9067800 w 9067800"/>
                      <a:gd name="connsiteY6" fmla="*/ 520710 h 3124200"/>
                      <a:gd name="connsiteX7" fmla="*/ 9067800 w 9067800"/>
                      <a:gd name="connsiteY7" fmla="*/ 520699 h 3124200"/>
                      <a:gd name="connsiteX8" fmla="*/ 9067800 w 9067800"/>
                      <a:gd name="connsiteY8" fmla="*/ 520699 h 3124200"/>
                      <a:gd name="connsiteX9" fmla="*/ 9067800 w 9067800"/>
                      <a:gd name="connsiteY9" fmla="*/ 1301750 h 3124200"/>
                      <a:gd name="connsiteX10" fmla="*/ 9067800 w 9067800"/>
                      <a:gd name="connsiteY10" fmla="*/ 2603489 h 3124200"/>
                      <a:gd name="connsiteX11" fmla="*/ 8336890 w 9067800"/>
                      <a:gd name="connsiteY11" fmla="*/ 3124200 h 3124200"/>
                      <a:gd name="connsiteX12" fmla="*/ 3778250 w 9067800"/>
                      <a:gd name="connsiteY12" fmla="*/ 3124200 h 3124200"/>
                      <a:gd name="connsiteX13" fmla="*/ 1511300 w 9067800"/>
                      <a:gd name="connsiteY13" fmla="*/ 3124200 h 3124200"/>
                      <a:gd name="connsiteX14" fmla="*/ 1511300 w 9067800"/>
                      <a:gd name="connsiteY14" fmla="*/ 3124200 h 3124200"/>
                      <a:gd name="connsiteX15" fmla="*/ 730909 w 9067800"/>
                      <a:gd name="connsiteY15" fmla="*/ 3124200 h 3124200"/>
                      <a:gd name="connsiteX16" fmla="*/ 0 w 9067800"/>
                      <a:gd name="connsiteY16" fmla="*/ 2603489 h 3124200"/>
                      <a:gd name="connsiteX17" fmla="*/ 0 w 9067800"/>
                      <a:gd name="connsiteY17" fmla="*/ 1301750 h 3124200"/>
                      <a:gd name="connsiteX18" fmla="*/ -927183 w 9067800"/>
                      <a:gd name="connsiteY18" fmla="*/ 1313663 h 3124200"/>
                      <a:gd name="connsiteX19" fmla="*/ 0 w 9067800"/>
                      <a:gd name="connsiteY19" fmla="*/ 520699 h 3124200"/>
                      <a:gd name="connsiteX20" fmla="*/ 0 w 9067800"/>
                      <a:gd name="connsiteY20" fmla="*/ 52071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067800" h="3124200" fill="none" extrusionOk="0">
                        <a:moveTo>
                          <a:pt x="0" y="520710"/>
                        </a:moveTo>
                        <a:cubicBezTo>
                          <a:pt x="58343" y="168404"/>
                          <a:pt x="357976" y="-86687"/>
                          <a:pt x="730909" y="0"/>
                        </a:cubicBezTo>
                        <a:cubicBezTo>
                          <a:pt x="1120801" y="-24861"/>
                          <a:pt x="1337567" y="-12469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1938484" y="94662"/>
                          <a:pt x="2921618" y="92301"/>
                          <a:pt x="3778250" y="0"/>
                        </a:cubicBezTo>
                        <a:cubicBezTo>
                          <a:pt x="5987196" y="-26855"/>
                          <a:pt x="6860412" y="-231374"/>
                          <a:pt x="8336890" y="0"/>
                        </a:cubicBezTo>
                        <a:cubicBezTo>
                          <a:pt x="8776542" y="-28988"/>
                          <a:pt x="9092240" y="261884"/>
                          <a:pt x="9067800" y="520710"/>
                        </a:cubicBezTo>
                        <a:cubicBezTo>
                          <a:pt x="9067801" y="520708"/>
                          <a:pt x="9067798" y="520701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158017" y="695961"/>
                          <a:pt x="9107017" y="1110873"/>
                          <a:pt x="9067800" y="1301750"/>
                        </a:cubicBezTo>
                        <a:cubicBezTo>
                          <a:pt x="9132201" y="1713193"/>
                          <a:pt x="8983812" y="1969426"/>
                          <a:pt x="9067800" y="2603489"/>
                        </a:cubicBezTo>
                        <a:cubicBezTo>
                          <a:pt x="9120678" y="2907439"/>
                          <a:pt x="8740626" y="3215232"/>
                          <a:pt x="8336890" y="3124200"/>
                        </a:cubicBezTo>
                        <a:cubicBezTo>
                          <a:pt x="7797451" y="3156837"/>
                          <a:pt x="5117535" y="3228267"/>
                          <a:pt x="3778250" y="3124200"/>
                        </a:cubicBezTo>
                        <a:cubicBezTo>
                          <a:pt x="3261221" y="3034105"/>
                          <a:pt x="2504751" y="3035314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124163" y="3098328"/>
                          <a:pt x="1013986" y="3091556"/>
                          <a:pt x="730909" y="3124200"/>
                        </a:cubicBezTo>
                        <a:cubicBezTo>
                          <a:pt x="399350" y="3118746"/>
                          <a:pt x="-27740" y="2856785"/>
                          <a:pt x="0" y="2603489"/>
                        </a:cubicBezTo>
                        <a:cubicBezTo>
                          <a:pt x="-188437" y="2500774"/>
                          <a:pt x="142126" y="1733990"/>
                          <a:pt x="0" y="1301750"/>
                        </a:cubicBezTo>
                        <a:cubicBezTo>
                          <a:pt x="-371324" y="1335657"/>
                          <a:pt x="-752154" y="1293003"/>
                          <a:pt x="-927183" y="1313663"/>
                        </a:cubicBezTo>
                        <a:cubicBezTo>
                          <a:pt x="-911697" y="1104920"/>
                          <a:pt x="-391960" y="982150"/>
                          <a:pt x="0" y="520699"/>
                        </a:cubicBezTo>
                        <a:cubicBezTo>
                          <a:pt x="0" y="520702"/>
                          <a:pt x="0" y="520707"/>
                          <a:pt x="0" y="520710"/>
                        </a:cubicBezTo>
                        <a:close/>
                      </a:path>
                      <a:path w="9067800" h="3124200" stroke="0" extrusionOk="0">
                        <a:moveTo>
                          <a:pt x="0" y="520710"/>
                        </a:moveTo>
                        <a:cubicBezTo>
                          <a:pt x="27144" y="225732"/>
                          <a:pt x="362088" y="43339"/>
                          <a:pt x="730909" y="0"/>
                        </a:cubicBezTo>
                        <a:cubicBezTo>
                          <a:pt x="891645" y="-17988"/>
                          <a:pt x="1334456" y="24797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2455102" y="108182"/>
                          <a:pt x="3319501" y="42973"/>
                          <a:pt x="3778250" y="0"/>
                        </a:cubicBezTo>
                        <a:cubicBezTo>
                          <a:pt x="5082083" y="3075"/>
                          <a:pt x="6081025" y="66703"/>
                          <a:pt x="8336890" y="0"/>
                        </a:cubicBezTo>
                        <a:cubicBezTo>
                          <a:pt x="8759571" y="-8221"/>
                          <a:pt x="9035901" y="214237"/>
                          <a:pt x="9067800" y="520710"/>
                        </a:cubicBezTo>
                        <a:cubicBezTo>
                          <a:pt x="9067802" y="520704"/>
                          <a:pt x="9067800" y="520701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040575" y="824292"/>
                          <a:pt x="8996211" y="960392"/>
                          <a:pt x="9067800" y="1301750"/>
                        </a:cubicBezTo>
                        <a:cubicBezTo>
                          <a:pt x="8952476" y="1942515"/>
                          <a:pt x="8936916" y="2329886"/>
                          <a:pt x="9067800" y="2603489"/>
                        </a:cubicBezTo>
                        <a:cubicBezTo>
                          <a:pt x="9127389" y="2888986"/>
                          <a:pt x="8763768" y="3181145"/>
                          <a:pt x="8336890" y="3124200"/>
                        </a:cubicBezTo>
                        <a:cubicBezTo>
                          <a:pt x="6483571" y="3007886"/>
                          <a:pt x="5527063" y="3066530"/>
                          <a:pt x="3778250" y="3124200"/>
                        </a:cubicBezTo>
                        <a:cubicBezTo>
                          <a:pt x="3287774" y="2995429"/>
                          <a:pt x="2156126" y="2999762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261577" y="3175079"/>
                          <a:pt x="886572" y="3147319"/>
                          <a:pt x="730909" y="3124200"/>
                        </a:cubicBezTo>
                        <a:cubicBezTo>
                          <a:pt x="362391" y="3123266"/>
                          <a:pt x="-42841" y="2892274"/>
                          <a:pt x="0" y="2603489"/>
                        </a:cubicBezTo>
                        <a:cubicBezTo>
                          <a:pt x="-146312" y="2048662"/>
                          <a:pt x="-155205" y="1856195"/>
                          <a:pt x="0" y="1301750"/>
                        </a:cubicBezTo>
                        <a:cubicBezTo>
                          <a:pt x="-311542" y="1286040"/>
                          <a:pt x="-711473" y="1362726"/>
                          <a:pt x="-927183" y="1313663"/>
                        </a:cubicBezTo>
                        <a:cubicBezTo>
                          <a:pt x="-609512" y="1187662"/>
                          <a:pt x="-39201" y="699377"/>
                          <a:pt x="0" y="520699"/>
                        </a:cubicBezTo>
                        <a:cubicBezTo>
                          <a:pt x="1" y="520701"/>
                          <a:pt x="-1" y="520705"/>
                          <a:pt x="0" y="520710"/>
                        </a:cubicBezTo>
                        <a:close/>
                      </a:path>
                      <a:path w="9067800" h="3124200" fill="none" stroke="0" extrusionOk="0">
                        <a:moveTo>
                          <a:pt x="0" y="520710"/>
                        </a:moveTo>
                        <a:cubicBezTo>
                          <a:pt x="69523" y="186588"/>
                          <a:pt x="402586" y="-23776"/>
                          <a:pt x="730909" y="0"/>
                        </a:cubicBezTo>
                        <a:cubicBezTo>
                          <a:pt x="1104201" y="-26861"/>
                          <a:pt x="1320858" y="-32348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1969949" y="107205"/>
                          <a:pt x="2910079" y="-122715"/>
                          <a:pt x="3778250" y="0"/>
                        </a:cubicBezTo>
                        <a:cubicBezTo>
                          <a:pt x="5974399" y="-65755"/>
                          <a:pt x="6777249" y="-136785"/>
                          <a:pt x="8336890" y="0"/>
                        </a:cubicBezTo>
                        <a:cubicBezTo>
                          <a:pt x="8791611" y="-66991"/>
                          <a:pt x="9081732" y="288225"/>
                          <a:pt x="9067800" y="520710"/>
                        </a:cubicBezTo>
                        <a:cubicBezTo>
                          <a:pt x="9067799" y="520708"/>
                          <a:pt x="9067799" y="520702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151907" y="704671"/>
                          <a:pt x="9137176" y="1120488"/>
                          <a:pt x="9067800" y="1301750"/>
                        </a:cubicBezTo>
                        <a:cubicBezTo>
                          <a:pt x="9161445" y="1733582"/>
                          <a:pt x="9022019" y="1986966"/>
                          <a:pt x="9067800" y="2603489"/>
                        </a:cubicBezTo>
                        <a:cubicBezTo>
                          <a:pt x="9146106" y="2886642"/>
                          <a:pt x="8744807" y="3207580"/>
                          <a:pt x="8336890" y="3124200"/>
                        </a:cubicBezTo>
                        <a:cubicBezTo>
                          <a:pt x="7699683" y="3018883"/>
                          <a:pt x="4980594" y="3292020"/>
                          <a:pt x="3778250" y="3124200"/>
                        </a:cubicBezTo>
                        <a:cubicBezTo>
                          <a:pt x="3215639" y="3004074"/>
                          <a:pt x="2603220" y="3033645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135578" y="3082808"/>
                          <a:pt x="988916" y="3099395"/>
                          <a:pt x="730909" y="3124200"/>
                        </a:cubicBezTo>
                        <a:cubicBezTo>
                          <a:pt x="392493" y="3099300"/>
                          <a:pt x="-64405" y="2863236"/>
                          <a:pt x="0" y="2603489"/>
                        </a:cubicBezTo>
                        <a:cubicBezTo>
                          <a:pt x="-169969" y="2383785"/>
                          <a:pt x="148625" y="1634216"/>
                          <a:pt x="0" y="1301750"/>
                        </a:cubicBezTo>
                        <a:cubicBezTo>
                          <a:pt x="-360993" y="1305960"/>
                          <a:pt x="-714595" y="1304244"/>
                          <a:pt x="-927183" y="1313663"/>
                        </a:cubicBezTo>
                        <a:cubicBezTo>
                          <a:pt x="-881874" y="1156339"/>
                          <a:pt x="-346298" y="941311"/>
                          <a:pt x="0" y="520699"/>
                        </a:cubicBezTo>
                        <a:cubicBezTo>
                          <a:pt x="2" y="520702"/>
                          <a:pt x="0" y="520708"/>
                          <a:pt x="0" y="5207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chữ số cùng đơn vị đo thời gian đặt thẳng cột với nhau</a:t>
            </a:r>
          </a:p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theo thứ tự từ phải sang trái như cộng các số tự nhiên.</a:t>
            </a:r>
          </a:p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Tên đơn vị đo thời gian viết ở tổng thẳng cột với tên đơn vị đo thời gian của các số hạng. 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05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179182" y="423451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FD97D4-AEA3-64CB-0500-0CC23441FDAF}"/>
              </a:ext>
            </a:extLst>
          </p:cNvPr>
          <p:cNvSpPr txBox="1"/>
          <p:nvPr/>
        </p:nvSpPr>
        <p:spPr>
          <a:xfrm>
            <a:off x="3018903" y="1356181"/>
            <a:ext cx="642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giờ = ?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5266F1-506B-51CC-4473-27476E81E1CB}"/>
              </a:ext>
            </a:extLst>
          </p:cNvPr>
          <p:cNvSpPr txBox="1"/>
          <p:nvPr/>
        </p:nvSpPr>
        <p:spPr>
          <a:xfrm>
            <a:off x="4184292" y="2108945"/>
            <a:ext cx="39340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4DF936-ECE5-E06A-66C6-4BFBD9426176}"/>
              </a:ext>
            </a:extLst>
          </p:cNvPr>
          <p:cNvCxnSpPr>
            <a:cxnSpLocks/>
          </p:cNvCxnSpPr>
          <p:nvPr/>
        </p:nvCxnSpPr>
        <p:spPr>
          <a:xfrm>
            <a:off x="4325476" y="3342399"/>
            <a:ext cx="333786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8D4E04-A049-6FFE-892E-4AA444797A60}"/>
              </a:ext>
            </a:extLst>
          </p:cNvPr>
          <p:cNvSpPr txBox="1"/>
          <p:nvPr/>
        </p:nvSpPr>
        <p:spPr>
          <a:xfrm>
            <a:off x="4050425" y="2382012"/>
            <a:ext cx="6592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E44FD7-2540-1364-9C64-3D6F56050E43}"/>
              </a:ext>
            </a:extLst>
          </p:cNvPr>
          <p:cNvSpPr txBox="1"/>
          <p:nvPr/>
        </p:nvSpPr>
        <p:spPr>
          <a:xfrm>
            <a:off x="4050425" y="3384929"/>
            <a:ext cx="39340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6312BB3-6F06-3390-0967-7A71A5B97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18" y="4807907"/>
            <a:ext cx="5134147" cy="15757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C543AA-B0F1-43E6-A64A-D86350343519}"/>
              </a:ext>
            </a:extLst>
          </p:cNvPr>
          <p:cNvSpPr txBox="1"/>
          <p:nvPr/>
        </p:nvSpPr>
        <p:spPr>
          <a:xfrm>
            <a:off x="3179182" y="4132770"/>
            <a:ext cx="559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(đổi 70 giây = 1 phút 10 giây)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36600-0011-89BF-301B-0E1BA604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152D6C2F-4131-3DBB-A74A-7FF2FDBE331C}"/>
              </a:ext>
            </a:extLst>
          </p:cNvPr>
          <p:cNvSpPr/>
          <p:nvPr/>
        </p:nvSpPr>
        <p:spPr>
          <a:xfrm>
            <a:off x="-92256" y="-177800"/>
            <a:ext cx="11995785" cy="7035800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AD67780-19C5-5974-224C-81DB1F8823C2}"/>
              </a:ext>
            </a:extLst>
          </p:cNvPr>
          <p:cNvSpPr/>
          <p:nvPr/>
        </p:nvSpPr>
        <p:spPr>
          <a:xfrm rot="1106407">
            <a:off x="11292171" y="4781414"/>
            <a:ext cx="616040" cy="736570"/>
          </a:xfrm>
          <a:custGeom>
            <a:avLst/>
            <a:gdLst/>
            <a:ahLst/>
            <a:cxnLst/>
            <a:rect l="l" t="t" r="r" b="b"/>
            <a:pathLst>
              <a:path w="924060" h="1104855">
                <a:moveTo>
                  <a:pt x="0" y="0"/>
                </a:moveTo>
                <a:lnTo>
                  <a:pt x="924060" y="0"/>
                </a:lnTo>
                <a:lnTo>
                  <a:pt x="924060" y="1104854"/>
                </a:lnTo>
                <a:lnTo>
                  <a:pt x="0" y="110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914C-73BE-E41E-FB22-1E8903E73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2" y="2779485"/>
            <a:ext cx="2866873" cy="37484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peech Bubble: Rectangle with Corners Rounded 11">
            <a:extLst>
              <a:ext uri="{FF2B5EF4-FFF2-40B4-BE49-F238E27FC236}">
                <a16:creationId xmlns:a16="http://schemas.microsoft.com/office/drawing/2014/main" id="{05D6D64D-8D9F-4764-F394-9DC9507CA9CD}"/>
              </a:ext>
            </a:extLst>
          </p:cNvPr>
          <p:cNvSpPr/>
          <p:nvPr/>
        </p:nvSpPr>
        <p:spPr>
          <a:xfrm>
            <a:off x="2977545" y="537407"/>
            <a:ext cx="8439203" cy="4392401"/>
          </a:xfrm>
          <a:custGeom>
            <a:avLst/>
            <a:gdLst>
              <a:gd name="connsiteX0" fmla="*/ 0 w 8439203"/>
              <a:gd name="connsiteY0" fmla="*/ 732080 h 4392401"/>
              <a:gd name="connsiteX1" fmla="*/ 680241 w 8439203"/>
              <a:gd name="connsiteY1" fmla="*/ 0 h 4392401"/>
              <a:gd name="connsiteX2" fmla="*/ 1406533 w 8439203"/>
              <a:gd name="connsiteY2" fmla="*/ 0 h 4392401"/>
              <a:gd name="connsiteX3" fmla="*/ 1406533 w 8439203"/>
              <a:gd name="connsiteY3" fmla="*/ 0 h 4392401"/>
              <a:gd name="connsiteX4" fmla="*/ 3516334 w 8439203"/>
              <a:gd name="connsiteY4" fmla="*/ 0 h 4392401"/>
              <a:gd name="connsiteX5" fmla="*/ 7758961 w 8439203"/>
              <a:gd name="connsiteY5" fmla="*/ 0 h 4392401"/>
              <a:gd name="connsiteX6" fmla="*/ 8439203 w 8439203"/>
              <a:gd name="connsiteY6" fmla="*/ 732080 h 4392401"/>
              <a:gd name="connsiteX7" fmla="*/ 8439203 w 8439203"/>
              <a:gd name="connsiteY7" fmla="*/ 732065 h 4392401"/>
              <a:gd name="connsiteX8" fmla="*/ 8439203 w 8439203"/>
              <a:gd name="connsiteY8" fmla="*/ 732065 h 4392401"/>
              <a:gd name="connsiteX9" fmla="*/ 8439203 w 8439203"/>
              <a:gd name="connsiteY9" fmla="*/ 1830167 h 4392401"/>
              <a:gd name="connsiteX10" fmla="*/ 8439203 w 8439203"/>
              <a:gd name="connsiteY10" fmla="*/ 3660318 h 4392401"/>
              <a:gd name="connsiteX11" fmla="*/ 7758961 w 8439203"/>
              <a:gd name="connsiteY11" fmla="*/ 4392401 h 4392401"/>
              <a:gd name="connsiteX12" fmla="*/ 3516334 w 8439203"/>
              <a:gd name="connsiteY12" fmla="*/ 4392401 h 4392401"/>
              <a:gd name="connsiteX13" fmla="*/ 1406533 w 8439203"/>
              <a:gd name="connsiteY13" fmla="*/ 4392401 h 4392401"/>
              <a:gd name="connsiteX14" fmla="*/ 1406533 w 8439203"/>
              <a:gd name="connsiteY14" fmla="*/ 4392401 h 4392401"/>
              <a:gd name="connsiteX15" fmla="*/ 680241 w 8439203"/>
              <a:gd name="connsiteY15" fmla="*/ 4392401 h 4392401"/>
              <a:gd name="connsiteX16" fmla="*/ 0 w 8439203"/>
              <a:gd name="connsiteY16" fmla="*/ 3660318 h 4392401"/>
              <a:gd name="connsiteX17" fmla="*/ 0 w 8439203"/>
              <a:gd name="connsiteY17" fmla="*/ 1830167 h 4392401"/>
              <a:gd name="connsiteX18" fmla="*/ -862909 w 8439203"/>
              <a:gd name="connsiteY18" fmla="*/ 1846915 h 4392401"/>
              <a:gd name="connsiteX19" fmla="*/ 0 w 8439203"/>
              <a:gd name="connsiteY19" fmla="*/ 732065 h 4392401"/>
              <a:gd name="connsiteX20" fmla="*/ 0 w 8439203"/>
              <a:gd name="connsiteY20" fmla="*/ 732080 h 4392401"/>
              <a:gd name="connsiteX0" fmla="*/ 0 w 8439203"/>
              <a:gd name="connsiteY0" fmla="*/ 732080 h 4392401"/>
              <a:gd name="connsiteX1" fmla="*/ 680241 w 8439203"/>
              <a:gd name="connsiteY1" fmla="*/ 0 h 4392401"/>
              <a:gd name="connsiteX2" fmla="*/ 1406533 w 8439203"/>
              <a:gd name="connsiteY2" fmla="*/ 0 h 4392401"/>
              <a:gd name="connsiteX3" fmla="*/ 1406533 w 8439203"/>
              <a:gd name="connsiteY3" fmla="*/ 0 h 4392401"/>
              <a:gd name="connsiteX4" fmla="*/ 3516334 w 8439203"/>
              <a:gd name="connsiteY4" fmla="*/ 0 h 4392401"/>
              <a:gd name="connsiteX5" fmla="*/ 7758961 w 8439203"/>
              <a:gd name="connsiteY5" fmla="*/ 0 h 4392401"/>
              <a:gd name="connsiteX6" fmla="*/ 8439203 w 8439203"/>
              <a:gd name="connsiteY6" fmla="*/ 732080 h 4392401"/>
              <a:gd name="connsiteX7" fmla="*/ 8439203 w 8439203"/>
              <a:gd name="connsiteY7" fmla="*/ 732065 h 4392401"/>
              <a:gd name="connsiteX8" fmla="*/ 8439203 w 8439203"/>
              <a:gd name="connsiteY8" fmla="*/ 732065 h 4392401"/>
              <a:gd name="connsiteX9" fmla="*/ 8439203 w 8439203"/>
              <a:gd name="connsiteY9" fmla="*/ 1830167 h 4392401"/>
              <a:gd name="connsiteX10" fmla="*/ 8439203 w 8439203"/>
              <a:gd name="connsiteY10" fmla="*/ 3660318 h 4392401"/>
              <a:gd name="connsiteX11" fmla="*/ 7758961 w 8439203"/>
              <a:gd name="connsiteY11" fmla="*/ 4392401 h 4392401"/>
              <a:gd name="connsiteX12" fmla="*/ 3516334 w 8439203"/>
              <a:gd name="connsiteY12" fmla="*/ 4392401 h 4392401"/>
              <a:gd name="connsiteX13" fmla="*/ 1406533 w 8439203"/>
              <a:gd name="connsiteY13" fmla="*/ 4392401 h 4392401"/>
              <a:gd name="connsiteX14" fmla="*/ 1406533 w 8439203"/>
              <a:gd name="connsiteY14" fmla="*/ 4392401 h 4392401"/>
              <a:gd name="connsiteX15" fmla="*/ 680241 w 8439203"/>
              <a:gd name="connsiteY15" fmla="*/ 4392401 h 4392401"/>
              <a:gd name="connsiteX16" fmla="*/ 0 w 8439203"/>
              <a:gd name="connsiteY16" fmla="*/ 3660318 h 4392401"/>
              <a:gd name="connsiteX17" fmla="*/ 0 w 8439203"/>
              <a:gd name="connsiteY17" fmla="*/ 1830167 h 4392401"/>
              <a:gd name="connsiteX18" fmla="*/ -862909 w 8439203"/>
              <a:gd name="connsiteY18" fmla="*/ 1846915 h 4392401"/>
              <a:gd name="connsiteX19" fmla="*/ 0 w 8439203"/>
              <a:gd name="connsiteY19" fmla="*/ 732065 h 4392401"/>
              <a:gd name="connsiteX20" fmla="*/ 0 w 8439203"/>
              <a:gd name="connsiteY20" fmla="*/ 732080 h 4392401"/>
              <a:gd name="connsiteX0" fmla="*/ 0 w 8439203"/>
              <a:gd name="connsiteY0" fmla="*/ 732080 h 4392401"/>
              <a:gd name="connsiteX1" fmla="*/ 680241 w 8439203"/>
              <a:gd name="connsiteY1" fmla="*/ 0 h 4392401"/>
              <a:gd name="connsiteX2" fmla="*/ 1406533 w 8439203"/>
              <a:gd name="connsiteY2" fmla="*/ 0 h 4392401"/>
              <a:gd name="connsiteX3" fmla="*/ 1406533 w 8439203"/>
              <a:gd name="connsiteY3" fmla="*/ 0 h 4392401"/>
              <a:gd name="connsiteX4" fmla="*/ 3516334 w 8439203"/>
              <a:gd name="connsiteY4" fmla="*/ 0 h 4392401"/>
              <a:gd name="connsiteX5" fmla="*/ 7758961 w 8439203"/>
              <a:gd name="connsiteY5" fmla="*/ 0 h 4392401"/>
              <a:gd name="connsiteX6" fmla="*/ 8439203 w 8439203"/>
              <a:gd name="connsiteY6" fmla="*/ 732080 h 4392401"/>
              <a:gd name="connsiteX7" fmla="*/ 8439203 w 8439203"/>
              <a:gd name="connsiteY7" fmla="*/ 732065 h 4392401"/>
              <a:gd name="connsiteX8" fmla="*/ 8439203 w 8439203"/>
              <a:gd name="connsiteY8" fmla="*/ 732065 h 4392401"/>
              <a:gd name="connsiteX9" fmla="*/ 8439203 w 8439203"/>
              <a:gd name="connsiteY9" fmla="*/ 1830167 h 4392401"/>
              <a:gd name="connsiteX10" fmla="*/ 8439203 w 8439203"/>
              <a:gd name="connsiteY10" fmla="*/ 3660318 h 4392401"/>
              <a:gd name="connsiteX11" fmla="*/ 7758961 w 8439203"/>
              <a:gd name="connsiteY11" fmla="*/ 4392401 h 4392401"/>
              <a:gd name="connsiteX12" fmla="*/ 3516334 w 8439203"/>
              <a:gd name="connsiteY12" fmla="*/ 4392401 h 4392401"/>
              <a:gd name="connsiteX13" fmla="*/ 1406533 w 8439203"/>
              <a:gd name="connsiteY13" fmla="*/ 4392401 h 4392401"/>
              <a:gd name="connsiteX14" fmla="*/ 1406533 w 8439203"/>
              <a:gd name="connsiteY14" fmla="*/ 4392401 h 4392401"/>
              <a:gd name="connsiteX15" fmla="*/ 680241 w 8439203"/>
              <a:gd name="connsiteY15" fmla="*/ 4392401 h 4392401"/>
              <a:gd name="connsiteX16" fmla="*/ 0 w 8439203"/>
              <a:gd name="connsiteY16" fmla="*/ 3660318 h 4392401"/>
              <a:gd name="connsiteX17" fmla="*/ 0 w 8439203"/>
              <a:gd name="connsiteY17" fmla="*/ 1830167 h 4392401"/>
              <a:gd name="connsiteX18" fmla="*/ -862909 w 8439203"/>
              <a:gd name="connsiteY18" fmla="*/ 1846915 h 4392401"/>
              <a:gd name="connsiteX19" fmla="*/ 0 w 8439203"/>
              <a:gd name="connsiteY19" fmla="*/ 732065 h 4392401"/>
              <a:gd name="connsiteX20" fmla="*/ 0 w 8439203"/>
              <a:gd name="connsiteY20" fmla="*/ 732080 h 439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39203" h="4392401" fill="none" extrusionOk="0">
                <a:moveTo>
                  <a:pt x="0" y="732080"/>
                </a:moveTo>
                <a:cubicBezTo>
                  <a:pt x="95328" y="181484"/>
                  <a:pt x="336485" y="-133651"/>
                  <a:pt x="680241" y="0"/>
                </a:cubicBezTo>
                <a:cubicBezTo>
                  <a:pt x="1056373" y="-23706"/>
                  <a:pt x="1253269" y="8167"/>
                  <a:pt x="1406533" y="0"/>
                </a:cubicBezTo>
                <a:lnTo>
                  <a:pt x="1406533" y="0"/>
                </a:lnTo>
                <a:cubicBezTo>
                  <a:pt x="1747619" y="2854"/>
                  <a:pt x="2706101" y="196570"/>
                  <a:pt x="3516334" y="0"/>
                </a:cubicBezTo>
                <a:cubicBezTo>
                  <a:pt x="5507771" y="-107057"/>
                  <a:pt x="6435531" y="-376060"/>
                  <a:pt x="7758961" y="0"/>
                </a:cubicBezTo>
                <a:cubicBezTo>
                  <a:pt x="8203480" y="-79687"/>
                  <a:pt x="8482464" y="395422"/>
                  <a:pt x="8439203" y="732080"/>
                </a:cubicBezTo>
                <a:cubicBezTo>
                  <a:pt x="8439204" y="732078"/>
                  <a:pt x="8439201" y="732067"/>
                  <a:pt x="8439203" y="732065"/>
                </a:cubicBezTo>
                <a:lnTo>
                  <a:pt x="8439203" y="732065"/>
                </a:lnTo>
                <a:cubicBezTo>
                  <a:pt x="8530606" y="969725"/>
                  <a:pt x="8466258" y="1549253"/>
                  <a:pt x="8439203" y="1830167"/>
                </a:cubicBezTo>
                <a:cubicBezTo>
                  <a:pt x="8447866" y="2362069"/>
                  <a:pt x="8294541" y="2792357"/>
                  <a:pt x="8439203" y="3660318"/>
                </a:cubicBezTo>
                <a:cubicBezTo>
                  <a:pt x="8500709" y="4092203"/>
                  <a:pt x="8134755" y="4589976"/>
                  <a:pt x="7758961" y="4392401"/>
                </a:cubicBezTo>
                <a:cubicBezTo>
                  <a:pt x="7226570" y="4457194"/>
                  <a:pt x="4812408" y="4539887"/>
                  <a:pt x="3516334" y="4392401"/>
                </a:cubicBezTo>
                <a:cubicBezTo>
                  <a:pt x="3094782" y="4337399"/>
                  <a:pt x="2286598" y="4287891"/>
                  <a:pt x="1406533" y="4392401"/>
                </a:cubicBezTo>
                <a:lnTo>
                  <a:pt x="1406533" y="4392401"/>
                </a:lnTo>
                <a:cubicBezTo>
                  <a:pt x="1034626" y="4353318"/>
                  <a:pt x="950659" y="4335033"/>
                  <a:pt x="680241" y="4392401"/>
                </a:cubicBezTo>
                <a:cubicBezTo>
                  <a:pt x="423386" y="4379900"/>
                  <a:pt x="-51532" y="3975964"/>
                  <a:pt x="0" y="3660318"/>
                </a:cubicBezTo>
                <a:cubicBezTo>
                  <a:pt x="-236262" y="3617020"/>
                  <a:pt x="91405" y="2518339"/>
                  <a:pt x="0" y="1830167"/>
                </a:cubicBezTo>
                <a:cubicBezTo>
                  <a:pt x="-356819" y="1891279"/>
                  <a:pt x="-705254" y="1819832"/>
                  <a:pt x="-862909" y="1846915"/>
                </a:cubicBezTo>
                <a:cubicBezTo>
                  <a:pt x="-912780" y="1526751"/>
                  <a:pt x="-403875" y="1464837"/>
                  <a:pt x="0" y="732065"/>
                </a:cubicBezTo>
                <a:cubicBezTo>
                  <a:pt x="-1" y="732073"/>
                  <a:pt x="0" y="732079"/>
                  <a:pt x="0" y="732080"/>
                </a:cubicBezTo>
                <a:close/>
              </a:path>
              <a:path w="8439203" h="4392401" stroke="0" extrusionOk="0">
                <a:moveTo>
                  <a:pt x="0" y="732080"/>
                </a:moveTo>
                <a:cubicBezTo>
                  <a:pt x="-6967" y="323986"/>
                  <a:pt x="323041" y="69227"/>
                  <a:pt x="680241" y="0"/>
                </a:cubicBezTo>
                <a:cubicBezTo>
                  <a:pt x="817208" y="-22957"/>
                  <a:pt x="1249157" y="36780"/>
                  <a:pt x="1406533" y="0"/>
                </a:cubicBezTo>
                <a:lnTo>
                  <a:pt x="1406533" y="0"/>
                </a:lnTo>
                <a:cubicBezTo>
                  <a:pt x="2275955" y="149267"/>
                  <a:pt x="3097632" y="62970"/>
                  <a:pt x="3516334" y="0"/>
                </a:cubicBezTo>
                <a:cubicBezTo>
                  <a:pt x="4746238" y="7677"/>
                  <a:pt x="5569031" y="233003"/>
                  <a:pt x="7758961" y="0"/>
                </a:cubicBezTo>
                <a:cubicBezTo>
                  <a:pt x="8174867" y="-7744"/>
                  <a:pt x="8387266" y="276690"/>
                  <a:pt x="8439203" y="732080"/>
                </a:cubicBezTo>
                <a:cubicBezTo>
                  <a:pt x="8439205" y="732071"/>
                  <a:pt x="8439203" y="732069"/>
                  <a:pt x="8439203" y="732065"/>
                </a:cubicBezTo>
                <a:lnTo>
                  <a:pt x="8439203" y="732065"/>
                </a:lnTo>
                <a:cubicBezTo>
                  <a:pt x="8415374" y="1162691"/>
                  <a:pt x="8372768" y="1344465"/>
                  <a:pt x="8439203" y="1830167"/>
                </a:cubicBezTo>
                <a:cubicBezTo>
                  <a:pt x="8320664" y="2736033"/>
                  <a:pt x="8275457" y="3336402"/>
                  <a:pt x="8439203" y="3660318"/>
                </a:cubicBezTo>
                <a:cubicBezTo>
                  <a:pt x="8438257" y="4108247"/>
                  <a:pt x="8167244" y="4478586"/>
                  <a:pt x="7758961" y="4392401"/>
                </a:cubicBezTo>
                <a:cubicBezTo>
                  <a:pt x="5882882" y="4204081"/>
                  <a:pt x="5227020" y="4357362"/>
                  <a:pt x="3516334" y="4392401"/>
                </a:cubicBezTo>
                <a:cubicBezTo>
                  <a:pt x="3066526" y="4197964"/>
                  <a:pt x="2024615" y="4205364"/>
                  <a:pt x="1406533" y="4392401"/>
                </a:cubicBezTo>
                <a:lnTo>
                  <a:pt x="1406533" y="4392401"/>
                </a:lnTo>
                <a:cubicBezTo>
                  <a:pt x="1151603" y="4473849"/>
                  <a:pt x="818933" y="4427361"/>
                  <a:pt x="680241" y="4392401"/>
                </a:cubicBezTo>
                <a:cubicBezTo>
                  <a:pt x="360044" y="4397341"/>
                  <a:pt x="-12298" y="4078286"/>
                  <a:pt x="0" y="3660318"/>
                </a:cubicBezTo>
                <a:cubicBezTo>
                  <a:pt x="-133348" y="2924396"/>
                  <a:pt x="-136941" y="2631648"/>
                  <a:pt x="0" y="1830167"/>
                </a:cubicBezTo>
                <a:cubicBezTo>
                  <a:pt x="-304158" y="1825912"/>
                  <a:pt x="-704496" y="1916240"/>
                  <a:pt x="-862909" y="1846915"/>
                </a:cubicBezTo>
                <a:cubicBezTo>
                  <a:pt x="-556167" y="1666241"/>
                  <a:pt x="-3971" y="964309"/>
                  <a:pt x="0" y="732065"/>
                </a:cubicBezTo>
                <a:cubicBezTo>
                  <a:pt x="0" y="732068"/>
                  <a:pt x="-1" y="732073"/>
                  <a:pt x="0" y="732080"/>
                </a:cubicBezTo>
                <a:close/>
              </a:path>
              <a:path w="8439203" h="4392401" fill="none" stroke="0" extrusionOk="0">
                <a:moveTo>
                  <a:pt x="0" y="732080"/>
                </a:moveTo>
                <a:cubicBezTo>
                  <a:pt x="26557" y="277487"/>
                  <a:pt x="406740" y="4193"/>
                  <a:pt x="680241" y="0"/>
                </a:cubicBezTo>
                <a:cubicBezTo>
                  <a:pt x="1019947" y="-54411"/>
                  <a:pt x="1228707" y="-63049"/>
                  <a:pt x="1406533" y="0"/>
                </a:cubicBezTo>
                <a:lnTo>
                  <a:pt x="1406533" y="0"/>
                </a:lnTo>
                <a:cubicBezTo>
                  <a:pt x="1803696" y="41704"/>
                  <a:pt x="2576373" y="-173990"/>
                  <a:pt x="3516334" y="0"/>
                </a:cubicBezTo>
                <a:cubicBezTo>
                  <a:pt x="5636476" y="-65198"/>
                  <a:pt x="6404251" y="-176080"/>
                  <a:pt x="7758961" y="0"/>
                </a:cubicBezTo>
                <a:cubicBezTo>
                  <a:pt x="8147990" y="-114008"/>
                  <a:pt x="8448990" y="413629"/>
                  <a:pt x="8439203" y="732080"/>
                </a:cubicBezTo>
                <a:cubicBezTo>
                  <a:pt x="8439201" y="732079"/>
                  <a:pt x="8439202" y="732069"/>
                  <a:pt x="8439203" y="732065"/>
                </a:cubicBezTo>
                <a:lnTo>
                  <a:pt x="8439203" y="732065"/>
                </a:lnTo>
                <a:cubicBezTo>
                  <a:pt x="8519057" y="1000444"/>
                  <a:pt x="8473220" y="1566414"/>
                  <a:pt x="8439203" y="1830167"/>
                </a:cubicBezTo>
                <a:cubicBezTo>
                  <a:pt x="8498161" y="2385916"/>
                  <a:pt x="8409467" y="2828058"/>
                  <a:pt x="8439203" y="3660318"/>
                </a:cubicBezTo>
                <a:cubicBezTo>
                  <a:pt x="8523424" y="4106321"/>
                  <a:pt x="8163804" y="4476548"/>
                  <a:pt x="7758961" y="4392401"/>
                </a:cubicBezTo>
                <a:cubicBezTo>
                  <a:pt x="7219202" y="4258500"/>
                  <a:pt x="4634617" y="4552994"/>
                  <a:pt x="3516334" y="4392401"/>
                </a:cubicBezTo>
                <a:cubicBezTo>
                  <a:pt x="2971828" y="4216585"/>
                  <a:pt x="2494300" y="4207838"/>
                  <a:pt x="1406533" y="4392401"/>
                </a:cubicBezTo>
                <a:lnTo>
                  <a:pt x="1406533" y="4392401"/>
                </a:lnTo>
                <a:cubicBezTo>
                  <a:pt x="1032039" y="4322655"/>
                  <a:pt x="918715" y="4376292"/>
                  <a:pt x="680241" y="4392401"/>
                </a:cubicBezTo>
                <a:cubicBezTo>
                  <a:pt x="376319" y="4309907"/>
                  <a:pt x="-14159" y="4032545"/>
                  <a:pt x="0" y="3660318"/>
                </a:cubicBezTo>
                <a:cubicBezTo>
                  <a:pt x="-159810" y="3324872"/>
                  <a:pt x="131603" y="2291982"/>
                  <a:pt x="0" y="1830167"/>
                </a:cubicBezTo>
                <a:cubicBezTo>
                  <a:pt x="-245514" y="1792965"/>
                  <a:pt x="-671790" y="1783822"/>
                  <a:pt x="-862909" y="1846915"/>
                </a:cubicBezTo>
                <a:cubicBezTo>
                  <a:pt x="-790115" y="1568027"/>
                  <a:pt x="-234570" y="1361093"/>
                  <a:pt x="0" y="732065"/>
                </a:cubicBezTo>
                <a:cubicBezTo>
                  <a:pt x="1" y="732069"/>
                  <a:pt x="0" y="732078"/>
                  <a:pt x="0" y="732080"/>
                </a:cubicBezTo>
                <a:close/>
              </a:path>
              <a:path w="8439203" h="4392401" fill="none" stroke="0" extrusionOk="0">
                <a:moveTo>
                  <a:pt x="0" y="732080"/>
                </a:moveTo>
                <a:cubicBezTo>
                  <a:pt x="91893" y="223193"/>
                  <a:pt x="353604" y="-109990"/>
                  <a:pt x="680241" y="0"/>
                </a:cubicBezTo>
                <a:cubicBezTo>
                  <a:pt x="1032493" y="-35021"/>
                  <a:pt x="1229324" y="-25378"/>
                  <a:pt x="1406533" y="0"/>
                </a:cubicBezTo>
                <a:lnTo>
                  <a:pt x="1406533" y="0"/>
                </a:lnTo>
                <a:cubicBezTo>
                  <a:pt x="1855279" y="115996"/>
                  <a:pt x="2708716" y="78192"/>
                  <a:pt x="3516334" y="0"/>
                </a:cubicBezTo>
                <a:cubicBezTo>
                  <a:pt x="5541010" y="-82435"/>
                  <a:pt x="6477323" y="-347212"/>
                  <a:pt x="7758961" y="0"/>
                </a:cubicBezTo>
                <a:cubicBezTo>
                  <a:pt x="8184984" y="-79988"/>
                  <a:pt x="8463519" y="385098"/>
                  <a:pt x="8439203" y="732080"/>
                </a:cubicBezTo>
                <a:cubicBezTo>
                  <a:pt x="8439202" y="732078"/>
                  <a:pt x="8439202" y="732068"/>
                  <a:pt x="8439203" y="732065"/>
                </a:cubicBezTo>
                <a:lnTo>
                  <a:pt x="8439203" y="732065"/>
                </a:lnTo>
                <a:cubicBezTo>
                  <a:pt x="8548363" y="956803"/>
                  <a:pt x="8506014" y="1543627"/>
                  <a:pt x="8439203" y="1830167"/>
                </a:cubicBezTo>
                <a:cubicBezTo>
                  <a:pt x="8516414" y="2404311"/>
                  <a:pt x="8358371" y="2801657"/>
                  <a:pt x="8439203" y="3660318"/>
                </a:cubicBezTo>
                <a:cubicBezTo>
                  <a:pt x="8561548" y="4068822"/>
                  <a:pt x="8138568" y="4578526"/>
                  <a:pt x="7758961" y="4392401"/>
                </a:cubicBezTo>
                <a:cubicBezTo>
                  <a:pt x="7125434" y="4344194"/>
                  <a:pt x="4784706" y="4593022"/>
                  <a:pt x="3516334" y="4392401"/>
                </a:cubicBezTo>
                <a:cubicBezTo>
                  <a:pt x="2951882" y="4220057"/>
                  <a:pt x="2381541" y="4296872"/>
                  <a:pt x="1406533" y="4392401"/>
                </a:cubicBezTo>
                <a:lnTo>
                  <a:pt x="1406533" y="4392401"/>
                </a:lnTo>
                <a:cubicBezTo>
                  <a:pt x="1039676" y="4344411"/>
                  <a:pt x="932349" y="4338946"/>
                  <a:pt x="680241" y="4392401"/>
                </a:cubicBezTo>
                <a:cubicBezTo>
                  <a:pt x="404139" y="4344262"/>
                  <a:pt x="-48491" y="4014040"/>
                  <a:pt x="0" y="3660318"/>
                </a:cubicBezTo>
                <a:cubicBezTo>
                  <a:pt x="-185003" y="3489314"/>
                  <a:pt x="117327" y="2347593"/>
                  <a:pt x="0" y="1830167"/>
                </a:cubicBezTo>
                <a:cubicBezTo>
                  <a:pt x="-351082" y="1863257"/>
                  <a:pt x="-674884" y="1827814"/>
                  <a:pt x="-862909" y="1846915"/>
                </a:cubicBezTo>
                <a:cubicBezTo>
                  <a:pt x="-919680" y="1584623"/>
                  <a:pt x="-279489" y="1391147"/>
                  <a:pt x="0" y="732065"/>
                </a:cubicBezTo>
                <a:cubicBezTo>
                  <a:pt x="-1" y="732073"/>
                  <a:pt x="1" y="732076"/>
                  <a:pt x="0" y="73208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9067800"/>
                      <a:gd name="connsiteY0" fmla="*/ 520710 h 3124200"/>
                      <a:gd name="connsiteX1" fmla="*/ 730909 w 9067800"/>
                      <a:gd name="connsiteY1" fmla="*/ 0 h 3124200"/>
                      <a:gd name="connsiteX2" fmla="*/ 1511300 w 9067800"/>
                      <a:gd name="connsiteY2" fmla="*/ 0 h 3124200"/>
                      <a:gd name="connsiteX3" fmla="*/ 1511300 w 9067800"/>
                      <a:gd name="connsiteY3" fmla="*/ 0 h 3124200"/>
                      <a:gd name="connsiteX4" fmla="*/ 3778250 w 9067800"/>
                      <a:gd name="connsiteY4" fmla="*/ 0 h 3124200"/>
                      <a:gd name="connsiteX5" fmla="*/ 8336890 w 9067800"/>
                      <a:gd name="connsiteY5" fmla="*/ 0 h 3124200"/>
                      <a:gd name="connsiteX6" fmla="*/ 9067800 w 9067800"/>
                      <a:gd name="connsiteY6" fmla="*/ 520710 h 3124200"/>
                      <a:gd name="connsiteX7" fmla="*/ 9067800 w 9067800"/>
                      <a:gd name="connsiteY7" fmla="*/ 520699 h 3124200"/>
                      <a:gd name="connsiteX8" fmla="*/ 9067800 w 9067800"/>
                      <a:gd name="connsiteY8" fmla="*/ 520699 h 3124200"/>
                      <a:gd name="connsiteX9" fmla="*/ 9067800 w 9067800"/>
                      <a:gd name="connsiteY9" fmla="*/ 1301750 h 3124200"/>
                      <a:gd name="connsiteX10" fmla="*/ 9067800 w 9067800"/>
                      <a:gd name="connsiteY10" fmla="*/ 2603489 h 3124200"/>
                      <a:gd name="connsiteX11" fmla="*/ 8336890 w 9067800"/>
                      <a:gd name="connsiteY11" fmla="*/ 3124200 h 3124200"/>
                      <a:gd name="connsiteX12" fmla="*/ 3778250 w 9067800"/>
                      <a:gd name="connsiteY12" fmla="*/ 3124200 h 3124200"/>
                      <a:gd name="connsiteX13" fmla="*/ 1511300 w 9067800"/>
                      <a:gd name="connsiteY13" fmla="*/ 3124200 h 3124200"/>
                      <a:gd name="connsiteX14" fmla="*/ 1511300 w 9067800"/>
                      <a:gd name="connsiteY14" fmla="*/ 3124200 h 3124200"/>
                      <a:gd name="connsiteX15" fmla="*/ 730909 w 9067800"/>
                      <a:gd name="connsiteY15" fmla="*/ 3124200 h 3124200"/>
                      <a:gd name="connsiteX16" fmla="*/ 0 w 9067800"/>
                      <a:gd name="connsiteY16" fmla="*/ 2603489 h 3124200"/>
                      <a:gd name="connsiteX17" fmla="*/ 0 w 9067800"/>
                      <a:gd name="connsiteY17" fmla="*/ 1301750 h 3124200"/>
                      <a:gd name="connsiteX18" fmla="*/ -927183 w 9067800"/>
                      <a:gd name="connsiteY18" fmla="*/ 1313663 h 3124200"/>
                      <a:gd name="connsiteX19" fmla="*/ 0 w 9067800"/>
                      <a:gd name="connsiteY19" fmla="*/ 520699 h 3124200"/>
                      <a:gd name="connsiteX20" fmla="*/ 0 w 9067800"/>
                      <a:gd name="connsiteY20" fmla="*/ 520710 h 3124200"/>
                      <a:gd name="connsiteX0" fmla="*/ 0 w 9067800"/>
                      <a:gd name="connsiteY0" fmla="*/ 520710 h 3124200"/>
                      <a:gd name="connsiteX1" fmla="*/ 730909 w 9067800"/>
                      <a:gd name="connsiteY1" fmla="*/ 0 h 3124200"/>
                      <a:gd name="connsiteX2" fmla="*/ 1511300 w 9067800"/>
                      <a:gd name="connsiteY2" fmla="*/ 0 h 3124200"/>
                      <a:gd name="connsiteX3" fmla="*/ 1511300 w 9067800"/>
                      <a:gd name="connsiteY3" fmla="*/ 0 h 3124200"/>
                      <a:gd name="connsiteX4" fmla="*/ 3778250 w 9067800"/>
                      <a:gd name="connsiteY4" fmla="*/ 0 h 3124200"/>
                      <a:gd name="connsiteX5" fmla="*/ 8336890 w 9067800"/>
                      <a:gd name="connsiteY5" fmla="*/ 0 h 3124200"/>
                      <a:gd name="connsiteX6" fmla="*/ 9067800 w 9067800"/>
                      <a:gd name="connsiteY6" fmla="*/ 520710 h 3124200"/>
                      <a:gd name="connsiteX7" fmla="*/ 9067800 w 9067800"/>
                      <a:gd name="connsiteY7" fmla="*/ 520699 h 3124200"/>
                      <a:gd name="connsiteX8" fmla="*/ 9067800 w 9067800"/>
                      <a:gd name="connsiteY8" fmla="*/ 520699 h 3124200"/>
                      <a:gd name="connsiteX9" fmla="*/ 9067800 w 9067800"/>
                      <a:gd name="connsiteY9" fmla="*/ 1301750 h 3124200"/>
                      <a:gd name="connsiteX10" fmla="*/ 9067800 w 9067800"/>
                      <a:gd name="connsiteY10" fmla="*/ 2603489 h 3124200"/>
                      <a:gd name="connsiteX11" fmla="*/ 8336890 w 9067800"/>
                      <a:gd name="connsiteY11" fmla="*/ 3124200 h 3124200"/>
                      <a:gd name="connsiteX12" fmla="*/ 3778250 w 9067800"/>
                      <a:gd name="connsiteY12" fmla="*/ 3124200 h 3124200"/>
                      <a:gd name="connsiteX13" fmla="*/ 1511300 w 9067800"/>
                      <a:gd name="connsiteY13" fmla="*/ 3124200 h 3124200"/>
                      <a:gd name="connsiteX14" fmla="*/ 1511300 w 9067800"/>
                      <a:gd name="connsiteY14" fmla="*/ 3124200 h 3124200"/>
                      <a:gd name="connsiteX15" fmla="*/ 730909 w 9067800"/>
                      <a:gd name="connsiteY15" fmla="*/ 3124200 h 3124200"/>
                      <a:gd name="connsiteX16" fmla="*/ 0 w 9067800"/>
                      <a:gd name="connsiteY16" fmla="*/ 2603489 h 3124200"/>
                      <a:gd name="connsiteX17" fmla="*/ 0 w 9067800"/>
                      <a:gd name="connsiteY17" fmla="*/ 1301750 h 3124200"/>
                      <a:gd name="connsiteX18" fmla="*/ -927183 w 9067800"/>
                      <a:gd name="connsiteY18" fmla="*/ 1313663 h 3124200"/>
                      <a:gd name="connsiteX19" fmla="*/ 0 w 9067800"/>
                      <a:gd name="connsiteY19" fmla="*/ 520699 h 3124200"/>
                      <a:gd name="connsiteX20" fmla="*/ 0 w 9067800"/>
                      <a:gd name="connsiteY20" fmla="*/ 52071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067800" h="3124200" fill="none" extrusionOk="0">
                        <a:moveTo>
                          <a:pt x="0" y="520710"/>
                        </a:moveTo>
                        <a:cubicBezTo>
                          <a:pt x="58343" y="168404"/>
                          <a:pt x="357976" y="-86687"/>
                          <a:pt x="730909" y="0"/>
                        </a:cubicBezTo>
                        <a:cubicBezTo>
                          <a:pt x="1120801" y="-24861"/>
                          <a:pt x="1337567" y="-12469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1938484" y="94662"/>
                          <a:pt x="2921618" y="92301"/>
                          <a:pt x="3778250" y="0"/>
                        </a:cubicBezTo>
                        <a:cubicBezTo>
                          <a:pt x="5987196" y="-26855"/>
                          <a:pt x="6860412" y="-231374"/>
                          <a:pt x="8336890" y="0"/>
                        </a:cubicBezTo>
                        <a:cubicBezTo>
                          <a:pt x="8776542" y="-28988"/>
                          <a:pt x="9092240" y="261884"/>
                          <a:pt x="9067800" y="520710"/>
                        </a:cubicBezTo>
                        <a:cubicBezTo>
                          <a:pt x="9067801" y="520708"/>
                          <a:pt x="9067798" y="520701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158017" y="695961"/>
                          <a:pt x="9107017" y="1110873"/>
                          <a:pt x="9067800" y="1301750"/>
                        </a:cubicBezTo>
                        <a:cubicBezTo>
                          <a:pt x="9132201" y="1713193"/>
                          <a:pt x="8983812" y="1969426"/>
                          <a:pt x="9067800" y="2603489"/>
                        </a:cubicBezTo>
                        <a:cubicBezTo>
                          <a:pt x="9120678" y="2907439"/>
                          <a:pt x="8740626" y="3215232"/>
                          <a:pt x="8336890" y="3124200"/>
                        </a:cubicBezTo>
                        <a:cubicBezTo>
                          <a:pt x="7797451" y="3156837"/>
                          <a:pt x="5117535" y="3228267"/>
                          <a:pt x="3778250" y="3124200"/>
                        </a:cubicBezTo>
                        <a:cubicBezTo>
                          <a:pt x="3261221" y="3034105"/>
                          <a:pt x="2504751" y="3035314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124163" y="3098328"/>
                          <a:pt x="1013986" y="3091556"/>
                          <a:pt x="730909" y="3124200"/>
                        </a:cubicBezTo>
                        <a:cubicBezTo>
                          <a:pt x="399350" y="3118746"/>
                          <a:pt x="-27740" y="2856785"/>
                          <a:pt x="0" y="2603489"/>
                        </a:cubicBezTo>
                        <a:cubicBezTo>
                          <a:pt x="-188437" y="2500774"/>
                          <a:pt x="142126" y="1733990"/>
                          <a:pt x="0" y="1301750"/>
                        </a:cubicBezTo>
                        <a:cubicBezTo>
                          <a:pt x="-371324" y="1335657"/>
                          <a:pt x="-752154" y="1293003"/>
                          <a:pt x="-927183" y="1313663"/>
                        </a:cubicBezTo>
                        <a:cubicBezTo>
                          <a:pt x="-911697" y="1104920"/>
                          <a:pt x="-391960" y="982150"/>
                          <a:pt x="0" y="520699"/>
                        </a:cubicBezTo>
                        <a:cubicBezTo>
                          <a:pt x="0" y="520702"/>
                          <a:pt x="0" y="520707"/>
                          <a:pt x="0" y="520710"/>
                        </a:cubicBezTo>
                        <a:close/>
                      </a:path>
                      <a:path w="9067800" h="3124200" stroke="0" extrusionOk="0">
                        <a:moveTo>
                          <a:pt x="0" y="520710"/>
                        </a:moveTo>
                        <a:cubicBezTo>
                          <a:pt x="27144" y="225732"/>
                          <a:pt x="362088" y="43339"/>
                          <a:pt x="730909" y="0"/>
                        </a:cubicBezTo>
                        <a:cubicBezTo>
                          <a:pt x="891645" y="-17988"/>
                          <a:pt x="1334456" y="24797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2455102" y="108182"/>
                          <a:pt x="3319501" y="42973"/>
                          <a:pt x="3778250" y="0"/>
                        </a:cubicBezTo>
                        <a:cubicBezTo>
                          <a:pt x="5082083" y="3075"/>
                          <a:pt x="6081025" y="66703"/>
                          <a:pt x="8336890" y="0"/>
                        </a:cubicBezTo>
                        <a:cubicBezTo>
                          <a:pt x="8759571" y="-8221"/>
                          <a:pt x="9035901" y="214237"/>
                          <a:pt x="9067800" y="520710"/>
                        </a:cubicBezTo>
                        <a:cubicBezTo>
                          <a:pt x="9067802" y="520704"/>
                          <a:pt x="9067800" y="520701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040575" y="824292"/>
                          <a:pt x="8996211" y="960392"/>
                          <a:pt x="9067800" y="1301750"/>
                        </a:cubicBezTo>
                        <a:cubicBezTo>
                          <a:pt x="8952476" y="1942515"/>
                          <a:pt x="8936916" y="2329886"/>
                          <a:pt x="9067800" y="2603489"/>
                        </a:cubicBezTo>
                        <a:cubicBezTo>
                          <a:pt x="9127389" y="2888986"/>
                          <a:pt x="8763768" y="3181145"/>
                          <a:pt x="8336890" y="3124200"/>
                        </a:cubicBezTo>
                        <a:cubicBezTo>
                          <a:pt x="6483571" y="3007886"/>
                          <a:pt x="5527063" y="3066530"/>
                          <a:pt x="3778250" y="3124200"/>
                        </a:cubicBezTo>
                        <a:cubicBezTo>
                          <a:pt x="3287774" y="2995429"/>
                          <a:pt x="2156126" y="2999762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261577" y="3175079"/>
                          <a:pt x="886572" y="3147319"/>
                          <a:pt x="730909" y="3124200"/>
                        </a:cubicBezTo>
                        <a:cubicBezTo>
                          <a:pt x="362391" y="3123266"/>
                          <a:pt x="-42841" y="2892274"/>
                          <a:pt x="0" y="2603489"/>
                        </a:cubicBezTo>
                        <a:cubicBezTo>
                          <a:pt x="-146312" y="2048662"/>
                          <a:pt x="-155205" y="1856195"/>
                          <a:pt x="0" y="1301750"/>
                        </a:cubicBezTo>
                        <a:cubicBezTo>
                          <a:pt x="-311542" y="1286040"/>
                          <a:pt x="-711473" y="1362726"/>
                          <a:pt x="-927183" y="1313663"/>
                        </a:cubicBezTo>
                        <a:cubicBezTo>
                          <a:pt x="-609512" y="1187662"/>
                          <a:pt x="-39201" y="699377"/>
                          <a:pt x="0" y="520699"/>
                        </a:cubicBezTo>
                        <a:cubicBezTo>
                          <a:pt x="1" y="520701"/>
                          <a:pt x="-1" y="520705"/>
                          <a:pt x="0" y="520710"/>
                        </a:cubicBezTo>
                        <a:close/>
                      </a:path>
                      <a:path w="9067800" h="3124200" fill="none" stroke="0" extrusionOk="0">
                        <a:moveTo>
                          <a:pt x="0" y="520710"/>
                        </a:moveTo>
                        <a:cubicBezTo>
                          <a:pt x="69523" y="186588"/>
                          <a:pt x="402586" y="-23776"/>
                          <a:pt x="730909" y="0"/>
                        </a:cubicBezTo>
                        <a:cubicBezTo>
                          <a:pt x="1104201" y="-26861"/>
                          <a:pt x="1320858" y="-32348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1969949" y="107205"/>
                          <a:pt x="2910079" y="-122715"/>
                          <a:pt x="3778250" y="0"/>
                        </a:cubicBezTo>
                        <a:cubicBezTo>
                          <a:pt x="5974399" y="-65755"/>
                          <a:pt x="6777249" y="-136785"/>
                          <a:pt x="8336890" y="0"/>
                        </a:cubicBezTo>
                        <a:cubicBezTo>
                          <a:pt x="8791611" y="-66991"/>
                          <a:pt x="9081732" y="288225"/>
                          <a:pt x="9067800" y="520710"/>
                        </a:cubicBezTo>
                        <a:cubicBezTo>
                          <a:pt x="9067799" y="520708"/>
                          <a:pt x="9067799" y="520702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151907" y="704671"/>
                          <a:pt x="9137176" y="1120488"/>
                          <a:pt x="9067800" y="1301750"/>
                        </a:cubicBezTo>
                        <a:cubicBezTo>
                          <a:pt x="9161445" y="1733582"/>
                          <a:pt x="9022019" y="1986966"/>
                          <a:pt x="9067800" y="2603489"/>
                        </a:cubicBezTo>
                        <a:cubicBezTo>
                          <a:pt x="9146106" y="2886642"/>
                          <a:pt x="8744807" y="3207580"/>
                          <a:pt x="8336890" y="3124200"/>
                        </a:cubicBezTo>
                        <a:cubicBezTo>
                          <a:pt x="7699683" y="3018883"/>
                          <a:pt x="4980594" y="3292020"/>
                          <a:pt x="3778250" y="3124200"/>
                        </a:cubicBezTo>
                        <a:cubicBezTo>
                          <a:pt x="3215639" y="3004074"/>
                          <a:pt x="2603220" y="3033645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135578" y="3082808"/>
                          <a:pt x="988916" y="3099395"/>
                          <a:pt x="730909" y="3124200"/>
                        </a:cubicBezTo>
                        <a:cubicBezTo>
                          <a:pt x="392493" y="3099300"/>
                          <a:pt x="-64405" y="2863236"/>
                          <a:pt x="0" y="2603489"/>
                        </a:cubicBezTo>
                        <a:cubicBezTo>
                          <a:pt x="-169969" y="2383785"/>
                          <a:pt x="148625" y="1634216"/>
                          <a:pt x="0" y="1301750"/>
                        </a:cubicBezTo>
                        <a:cubicBezTo>
                          <a:pt x="-360993" y="1305960"/>
                          <a:pt x="-714595" y="1304244"/>
                          <a:pt x="-927183" y="1313663"/>
                        </a:cubicBezTo>
                        <a:cubicBezTo>
                          <a:pt x="-881874" y="1156339"/>
                          <a:pt x="-346298" y="941311"/>
                          <a:pt x="0" y="520699"/>
                        </a:cubicBezTo>
                        <a:cubicBezTo>
                          <a:pt x="2" y="520702"/>
                          <a:pt x="0" y="520708"/>
                          <a:pt x="0" y="5207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chữ số cùng đơn vị đo thời gian đặt thẳng cột với nhau</a:t>
            </a:r>
          </a:p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theo thứ tự từ phải sang trái như cộng các số tự nhiên.</a:t>
            </a:r>
          </a:p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Tên đơn vị đo thời gian viết ở tổng thẳng cột với tên đơn vị đo thời gian của các số hạng.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hợp ở kết quả số đo theo đơn vị phút và giây lớn hơn hoặc bằng 60 thì cần đổi sang đơn vị lớn hơn liền kề.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70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030279" y="372139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2156488" y="1160485"/>
            <a:ext cx="783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478AF-BC82-E9CC-00C8-01AB5CB4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53" y="2125449"/>
            <a:ext cx="3371251" cy="2607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E2EA8-E098-65A5-2A4E-6B9A5605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765" y="2125449"/>
            <a:ext cx="5678116" cy="2542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EB620-49B9-4407-750F-52B7C74D9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366" y="5238212"/>
            <a:ext cx="9613532" cy="7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2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36600-0011-89BF-301B-0E1BA604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152D6C2F-4131-3DBB-A74A-7FF2FDBE331C}"/>
              </a:ext>
            </a:extLst>
          </p:cNvPr>
          <p:cNvSpPr/>
          <p:nvPr/>
        </p:nvSpPr>
        <p:spPr>
          <a:xfrm>
            <a:off x="-92256" y="-177800"/>
            <a:ext cx="11995785" cy="7035800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AD67780-19C5-5974-224C-81DB1F8823C2}"/>
              </a:ext>
            </a:extLst>
          </p:cNvPr>
          <p:cNvSpPr/>
          <p:nvPr/>
        </p:nvSpPr>
        <p:spPr>
          <a:xfrm rot="1106407">
            <a:off x="11292171" y="4781414"/>
            <a:ext cx="616040" cy="736570"/>
          </a:xfrm>
          <a:custGeom>
            <a:avLst/>
            <a:gdLst/>
            <a:ahLst/>
            <a:cxnLst/>
            <a:rect l="l" t="t" r="r" b="b"/>
            <a:pathLst>
              <a:path w="924060" h="1104855">
                <a:moveTo>
                  <a:pt x="0" y="0"/>
                </a:moveTo>
                <a:lnTo>
                  <a:pt x="924060" y="0"/>
                </a:lnTo>
                <a:lnTo>
                  <a:pt x="924060" y="1104854"/>
                </a:lnTo>
                <a:lnTo>
                  <a:pt x="0" y="110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914C-73BE-E41E-FB22-1E8903E73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2" y="2779485"/>
            <a:ext cx="2866873" cy="37484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peech Bubble: Rectangle with Corners Rounded 11">
            <a:extLst>
              <a:ext uri="{FF2B5EF4-FFF2-40B4-BE49-F238E27FC236}">
                <a16:creationId xmlns:a16="http://schemas.microsoft.com/office/drawing/2014/main" id="{05D6D64D-8D9F-4764-F394-9DC9507CA9CD}"/>
              </a:ext>
            </a:extLst>
          </p:cNvPr>
          <p:cNvSpPr/>
          <p:nvPr/>
        </p:nvSpPr>
        <p:spPr>
          <a:xfrm>
            <a:off x="2977545" y="537407"/>
            <a:ext cx="8439203" cy="4392401"/>
          </a:xfrm>
          <a:custGeom>
            <a:avLst/>
            <a:gdLst>
              <a:gd name="connsiteX0" fmla="*/ 0 w 8439203"/>
              <a:gd name="connsiteY0" fmla="*/ 732080 h 4392401"/>
              <a:gd name="connsiteX1" fmla="*/ 680241 w 8439203"/>
              <a:gd name="connsiteY1" fmla="*/ 0 h 4392401"/>
              <a:gd name="connsiteX2" fmla="*/ 1406533 w 8439203"/>
              <a:gd name="connsiteY2" fmla="*/ 0 h 4392401"/>
              <a:gd name="connsiteX3" fmla="*/ 1406533 w 8439203"/>
              <a:gd name="connsiteY3" fmla="*/ 0 h 4392401"/>
              <a:gd name="connsiteX4" fmla="*/ 3516334 w 8439203"/>
              <a:gd name="connsiteY4" fmla="*/ 0 h 4392401"/>
              <a:gd name="connsiteX5" fmla="*/ 7758961 w 8439203"/>
              <a:gd name="connsiteY5" fmla="*/ 0 h 4392401"/>
              <a:gd name="connsiteX6" fmla="*/ 8439203 w 8439203"/>
              <a:gd name="connsiteY6" fmla="*/ 732080 h 4392401"/>
              <a:gd name="connsiteX7" fmla="*/ 8439203 w 8439203"/>
              <a:gd name="connsiteY7" fmla="*/ 732065 h 4392401"/>
              <a:gd name="connsiteX8" fmla="*/ 8439203 w 8439203"/>
              <a:gd name="connsiteY8" fmla="*/ 732065 h 4392401"/>
              <a:gd name="connsiteX9" fmla="*/ 8439203 w 8439203"/>
              <a:gd name="connsiteY9" fmla="*/ 1830167 h 4392401"/>
              <a:gd name="connsiteX10" fmla="*/ 8439203 w 8439203"/>
              <a:gd name="connsiteY10" fmla="*/ 3660318 h 4392401"/>
              <a:gd name="connsiteX11" fmla="*/ 7758961 w 8439203"/>
              <a:gd name="connsiteY11" fmla="*/ 4392401 h 4392401"/>
              <a:gd name="connsiteX12" fmla="*/ 3516334 w 8439203"/>
              <a:gd name="connsiteY12" fmla="*/ 4392401 h 4392401"/>
              <a:gd name="connsiteX13" fmla="*/ 1406533 w 8439203"/>
              <a:gd name="connsiteY13" fmla="*/ 4392401 h 4392401"/>
              <a:gd name="connsiteX14" fmla="*/ 1406533 w 8439203"/>
              <a:gd name="connsiteY14" fmla="*/ 4392401 h 4392401"/>
              <a:gd name="connsiteX15" fmla="*/ 680241 w 8439203"/>
              <a:gd name="connsiteY15" fmla="*/ 4392401 h 4392401"/>
              <a:gd name="connsiteX16" fmla="*/ 0 w 8439203"/>
              <a:gd name="connsiteY16" fmla="*/ 3660318 h 4392401"/>
              <a:gd name="connsiteX17" fmla="*/ 0 w 8439203"/>
              <a:gd name="connsiteY17" fmla="*/ 1830167 h 4392401"/>
              <a:gd name="connsiteX18" fmla="*/ -862909 w 8439203"/>
              <a:gd name="connsiteY18" fmla="*/ 1846915 h 4392401"/>
              <a:gd name="connsiteX19" fmla="*/ 0 w 8439203"/>
              <a:gd name="connsiteY19" fmla="*/ 732065 h 4392401"/>
              <a:gd name="connsiteX20" fmla="*/ 0 w 8439203"/>
              <a:gd name="connsiteY20" fmla="*/ 732080 h 4392401"/>
              <a:gd name="connsiteX0" fmla="*/ 0 w 8439203"/>
              <a:gd name="connsiteY0" fmla="*/ 732080 h 4392401"/>
              <a:gd name="connsiteX1" fmla="*/ 680241 w 8439203"/>
              <a:gd name="connsiteY1" fmla="*/ 0 h 4392401"/>
              <a:gd name="connsiteX2" fmla="*/ 1406533 w 8439203"/>
              <a:gd name="connsiteY2" fmla="*/ 0 h 4392401"/>
              <a:gd name="connsiteX3" fmla="*/ 1406533 w 8439203"/>
              <a:gd name="connsiteY3" fmla="*/ 0 h 4392401"/>
              <a:gd name="connsiteX4" fmla="*/ 3516334 w 8439203"/>
              <a:gd name="connsiteY4" fmla="*/ 0 h 4392401"/>
              <a:gd name="connsiteX5" fmla="*/ 7758961 w 8439203"/>
              <a:gd name="connsiteY5" fmla="*/ 0 h 4392401"/>
              <a:gd name="connsiteX6" fmla="*/ 8439203 w 8439203"/>
              <a:gd name="connsiteY6" fmla="*/ 732080 h 4392401"/>
              <a:gd name="connsiteX7" fmla="*/ 8439203 w 8439203"/>
              <a:gd name="connsiteY7" fmla="*/ 732065 h 4392401"/>
              <a:gd name="connsiteX8" fmla="*/ 8439203 w 8439203"/>
              <a:gd name="connsiteY8" fmla="*/ 732065 h 4392401"/>
              <a:gd name="connsiteX9" fmla="*/ 8439203 w 8439203"/>
              <a:gd name="connsiteY9" fmla="*/ 1830167 h 4392401"/>
              <a:gd name="connsiteX10" fmla="*/ 8439203 w 8439203"/>
              <a:gd name="connsiteY10" fmla="*/ 3660318 h 4392401"/>
              <a:gd name="connsiteX11" fmla="*/ 7758961 w 8439203"/>
              <a:gd name="connsiteY11" fmla="*/ 4392401 h 4392401"/>
              <a:gd name="connsiteX12" fmla="*/ 3516334 w 8439203"/>
              <a:gd name="connsiteY12" fmla="*/ 4392401 h 4392401"/>
              <a:gd name="connsiteX13" fmla="*/ 1406533 w 8439203"/>
              <a:gd name="connsiteY13" fmla="*/ 4392401 h 4392401"/>
              <a:gd name="connsiteX14" fmla="*/ 1406533 w 8439203"/>
              <a:gd name="connsiteY14" fmla="*/ 4392401 h 4392401"/>
              <a:gd name="connsiteX15" fmla="*/ 680241 w 8439203"/>
              <a:gd name="connsiteY15" fmla="*/ 4392401 h 4392401"/>
              <a:gd name="connsiteX16" fmla="*/ 0 w 8439203"/>
              <a:gd name="connsiteY16" fmla="*/ 3660318 h 4392401"/>
              <a:gd name="connsiteX17" fmla="*/ 0 w 8439203"/>
              <a:gd name="connsiteY17" fmla="*/ 1830167 h 4392401"/>
              <a:gd name="connsiteX18" fmla="*/ -862909 w 8439203"/>
              <a:gd name="connsiteY18" fmla="*/ 1846915 h 4392401"/>
              <a:gd name="connsiteX19" fmla="*/ 0 w 8439203"/>
              <a:gd name="connsiteY19" fmla="*/ 732065 h 4392401"/>
              <a:gd name="connsiteX20" fmla="*/ 0 w 8439203"/>
              <a:gd name="connsiteY20" fmla="*/ 732080 h 4392401"/>
              <a:gd name="connsiteX0" fmla="*/ 0 w 8439203"/>
              <a:gd name="connsiteY0" fmla="*/ 732080 h 4392401"/>
              <a:gd name="connsiteX1" fmla="*/ 680241 w 8439203"/>
              <a:gd name="connsiteY1" fmla="*/ 0 h 4392401"/>
              <a:gd name="connsiteX2" fmla="*/ 1406533 w 8439203"/>
              <a:gd name="connsiteY2" fmla="*/ 0 h 4392401"/>
              <a:gd name="connsiteX3" fmla="*/ 1406533 w 8439203"/>
              <a:gd name="connsiteY3" fmla="*/ 0 h 4392401"/>
              <a:gd name="connsiteX4" fmla="*/ 3516334 w 8439203"/>
              <a:gd name="connsiteY4" fmla="*/ 0 h 4392401"/>
              <a:gd name="connsiteX5" fmla="*/ 7758961 w 8439203"/>
              <a:gd name="connsiteY5" fmla="*/ 0 h 4392401"/>
              <a:gd name="connsiteX6" fmla="*/ 8439203 w 8439203"/>
              <a:gd name="connsiteY6" fmla="*/ 732080 h 4392401"/>
              <a:gd name="connsiteX7" fmla="*/ 8439203 w 8439203"/>
              <a:gd name="connsiteY7" fmla="*/ 732065 h 4392401"/>
              <a:gd name="connsiteX8" fmla="*/ 8439203 w 8439203"/>
              <a:gd name="connsiteY8" fmla="*/ 732065 h 4392401"/>
              <a:gd name="connsiteX9" fmla="*/ 8439203 w 8439203"/>
              <a:gd name="connsiteY9" fmla="*/ 1830167 h 4392401"/>
              <a:gd name="connsiteX10" fmla="*/ 8439203 w 8439203"/>
              <a:gd name="connsiteY10" fmla="*/ 3660318 h 4392401"/>
              <a:gd name="connsiteX11" fmla="*/ 7758961 w 8439203"/>
              <a:gd name="connsiteY11" fmla="*/ 4392401 h 4392401"/>
              <a:gd name="connsiteX12" fmla="*/ 3516334 w 8439203"/>
              <a:gd name="connsiteY12" fmla="*/ 4392401 h 4392401"/>
              <a:gd name="connsiteX13" fmla="*/ 1406533 w 8439203"/>
              <a:gd name="connsiteY13" fmla="*/ 4392401 h 4392401"/>
              <a:gd name="connsiteX14" fmla="*/ 1406533 w 8439203"/>
              <a:gd name="connsiteY14" fmla="*/ 4392401 h 4392401"/>
              <a:gd name="connsiteX15" fmla="*/ 680241 w 8439203"/>
              <a:gd name="connsiteY15" fmla="*/ 4392401 h 4392401"/>
              <a:gd name="connsiteX16" fmla="*/ 0 w 8439203"/>
              <a:gd name="connsiteY16" fmla="*/ 3660318 h 4392401"/>
              <a:gd name="connsiteX17" fmla="*/ 0 w 8439203"/>
              <a:gd name="connsiteY17" fmla="*/ 1830167 h 4392401"/>
              <a:gd name="connsiteX18" fmla="*/ -862909 w 8439203"/>
              <a:gd name="connsiteY18" fmla="*/ 1846915 h 4392401"/>
              <a:gd name="connsiteX19" fmla="*/ 0 w 8439203"/>
              <a:gd name="connsiteY19" fmla="*/ 732065 h 4392401"/>
              <a:gd name="connsiteX20" fmla="*/ 0 w 8439203"/>
              <a:gd name="connsiteY20" fmla="*/ 732080 h 439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39203" h="4392401" fill="none" extrusionOk="0">
                <a:moveTo>
                  <a:pt x="0" y="732080"/>
                </a:moveTo>
                <a:cubicBezTo>
                  <a:pt x="95328" y="181484"/>
                  <a:pt x="336485" y="-133651"/>
                  <a:pt x="680241" y="0"/>
                </a:cubicBezTo>
                <a:cubicBezTo>
                  <a:pt x="1056373" y="-23706"/>
                  <a:pt x="1253269" y="8167"/>
                  <a:pt x="1406533" y="0"/>
                </a:cubicBezTo>
                <a:lnTo>
                  <a:pt x="1406533" y="0"/>
                </a:lnTo>
                <a:cubicBezTo>
                  <a:pt x="1747619" y="2854"/>
                  <a:pt x="2706101" y="196570"/>
                  <a:pt x="3516334" y="0"/>
                </a:cubicBezTo>
                <a:cubicBezTo>
                  <a:pt x="5507771" y="-107057"/>
                  <a:pt x="6435531" y="-376060"/>
                  <a:pt x="7758961" y="0"/>
                </a:cubicBezTo>
                <a:cubicBezTo>
                  <a:pt x="8203480" y="-79687"/>
                  <a:pt x="8482464" y="395422"/>
                  <a:pt x="8439203" y="732080"/>
                </a:cubicBezTo>
                <a:cubicBezTo>
                  <a:pt x="8439204" y="732078"/>
                  <a:pt x="8439201" y="732067"/>
                  <a:pt x="8439203" y="732065"/>
                </a:cubicBezTo>
                <a:lnTo>
                  <a:pt x="8439203" y="732065"/>
                </a:lnTo>
                <a:cubicBezTo>
                  <a:pt x="8530606" y="969725"/>
                  <a:pt x="8466258" y="1549253"/>
                  <a:pt x="8439203" y="1830167"/>
                </a:cubicBezTo>
                <a:cubicBezTo>
                  <a:pt x="8447866" y="2362069"/>
                  <a:pt x="8294541" y="2792357"/>
                  <a:pt x="8439203" y="3660318"/>
                </a:cubicBezTo>
                <a:cubicBezTo>
                  <a:pt x="8500709" y="4092203"/>
                  <a:pt x="8134755" y="4589976"/>
                  <a:pt x="7758961" y="4392401"/>
                </a:cubicBezTo>
                <a:cubicBezTo>
                  <a:pt x="7226570" y="4457194"/>
                  <a:pt x="4812408" y="4539887"/>
                  <a:pt x="3516334" y="4392401"/>
                </a:cubicBezTo>
                <a:cubicBezTo>
                  <a:pt x="3094782" y="4337399"/>
                  <a:pt x="2286598" y="4287891"/>
                  <a:pt x="1406533" y="4392401"/>
                </a:cubicBezTo>
                <a:lnTo>
                  <a:pt x="1406533" y="4392401"/>
                </a:lnTo>
                <a:cubicBezTo>
                  <a:pt x="1034626" y="4353318"/>
                  <a:pt x="950659" y="4335033"/>
                  <a:pt x="680241" y="4392401"/>
                </a:cubicBezTo>
                <a:cubicBezTo>
                  <a:pt x="423386" y="4379900"/>
                  <a:pt x="-51532" y="3975964"/>
                  <a:pt x="0" y="3660318"/>
                </a:cubicBezTo>
                <a:cubicBezTo>
                  <a:pt x="-236262" y="3617020"/>
                  <a:pt x="91405" y="2518339"/>
                  <a:pt x="0" y="1830167"/>
                </a:cubicBezTo>
                <a:cubicBezTo>
                  <a:pt x="-356819" y="1891279"/>
                  <a:pt x="-705254" y="1819832"/>
                  <a:pt x="-862909" y="1846915"/>
                </a:cubicBezTo>
                <a:cubicBezTo>
                  <a:pt x="-912780" y="1526751"/>
                  <a:pt x="-403875" y="1464837"/>
                  <a:pt x="0" y="732065"/>
                </a:cubicBezTo>
                <a:cubicBezTo>
                  <a:pt x="-1" y="732073"/>
                  <a:pt x="0" y="732079"/>
                  <a:pt x="0" y="732080"/>
                </a:cubicBezTo>
                <a:close/>
              </a:path>
              <a:path w="8439203" h="4392401" stroke="0" extrusionOk="0">
                <a:moveTo>
                  <a:pt x="0" y="732080"/>
                </a:moveTo>
                <a:cubicBezTo>
                  <a:pt x="-6967" y="323986"/>
                  <a:pt x="323041" y="69227"/>
                  <a:pt x="680241" y="0"/>
                </a:cubicBezTo>
                <a:cubicBezTo>
                  <a:pt x="817208" y="-22957"/>
                  <a:pt x="1249157" y="36780"/>
                  <a:pt x="1406533" y="0"/>
                </a:cubicBezTo>
                <a:lnTo>
                  <a:pt x="1406533" y="0"/>
                </a:lnTo>
                <a:cubicBezTo>
                  <a:pt x="2275955" y="149267"/>
                  <a:pt x="3097632" y="62970"/>
                  <a:pt x="3516334" y="0"/>
                </a:cubicBezTo>
                <a:cubicBezTo>
                  <a:pt x="4746238" y="7677"/>
                  <a:pt x="5569031" y="233003"/>
                  <a:pt x="7758961" y="0"/>
                </a:cubicBezTo>
                <a:cubicBezTo>
                  <a:pt x="8174867" y="-7744"/>
                  <a:pt x="8387266" y="276690"/>
                  <a:pt x="8439203" y="732080"/>
                </a:cubicBezTo>
                <a:cubicBezTo>
                  <a:pt x="8439205" y="732071"/>
                  <a:pt x="8439203" y="732069"/>
                  <a:pt x="8439203" y="732065"/>
                </a:cubicBezTo>
                <a:lnTo>
                  <a:pt x="8439203" y="732065"/>
                </a:lnTo>
                <a:cubicBezTo>
                  <a:pt x="8415374" y="1162691"/>
                  <a:pt x="8372768" y="1344465"/>
                  <a:pt x="8439203" y="1830167"/>
                </a:cubicBezTo>
                <a:cubicBezTo>
                  <a:pt x="8320664" y="2736033"/>
                  <a:pt x="8275457" y="3336402"/>
                  <a:pt x="8439203" y="3660318"/>
                </a:cubicBezTo>
                <a:cubicBezTo>
                  <a:pt x="8438257" y="4108247"/>
                  <a:pt x="8167244" y="4478586"/>
                  <a:pt x="7758961" y="4392401"/>
                </a:cubicBezTo>
                <a:cubicBezTo>
                  <a:pt x="5882882" y="4204081"/>
                  <a:pt x="5227020" y="4357362"/>
                  <a:pt x="3516334" y="4392401"/>
                </a:cubicBezTo>
                <a:cubicBezTo>
                  <a:pt x="3066526" y="4197964"/>
                  <a:pt x="2024615" y="4205364"/>
                  <a:pt x="1406533" y="4392401"/>
                </a:cubicBezTo>
                <a:lnTo>
                  <a:pt x="1406533" y="4392401"/>
                </a:lnTo>
                <a:cubicBezTo>
                  <a:pt x="1151603" y="4473849"/>
                  <a:pt x="818933" y="4427361"/>
                  <a:pt x="680241" y="4392401"/>
                </a:cubicBezTo>
                <a:cubicBezTo>
                  <a:pt x="360044" y="4397341"/>
                  <a:pt x="-12298" y="4078286"/>
                  <a:pt x="0" y="3660318"/>
                </a:cubicBezTo>
                <a:cubicBezTo>
                  <a:pt x="-133348" y="2924396"/>
                  <a:pt x="-136941" y="2631648"/>
                  <a:pt x="0" y="1830167"/>
                </a:cubicBezTo>
                <a:cubicBezTo>
                  <a:pt x="-304158" y="1825912"/>
                  <a:pt x="-704496" y="1916240"/>
                  <a:pt x="-862909" y="1846915"/>
                </a:cubicBezTo>
                <a:cubicBezTo>
                  <a:pt x="-556167" y="1666241"/>
                  <a:pt x="-3971" y="964309"/>
                  <a:pt x="0" y="732065"/>
                </a:cubicBezTo>
                <a:cubicBezTo>
                  <a:pt x="0" y="732068"/>
                  <a:pt x="-1" y="732073"/>
                  <a:pt x="0" y="732080"/>
                </a:cubicBezTo>
                <a:close/>
              </a:path>
              <a:path w="8439203" h="4392401" fill="none" stroke="0" extrusionOk="0">
                <a:moveTo>
                  <a:pt x="0" y="732080"/>
                </a:moveTo>
                <a:cubicBezTo>
                  <a:pt x="26557" y="277487"/>
                  <a:pt x="406740" y="4193"/>
                  <a:pt x="680241" y="0"/>
                </a:cubicBezTo>
                <a:cubicBezTo>
                  <a:pt x="1019947" y="-54411"/>
                  <a:pt x="1228707" y="-63049"/>
                  <a:pt x="1406533" y="0"/>
                </a:cubicBezTo>
                <a:lnTo>
                  <a:pt x="1406533" y="0"/>
                </a:lnTo>
                <a:cubicBezTo>
                  <a:pt x="1803696" y="41704"/>
                  <a:pt x="2576373" y="-173990"/>
                  <a:pt x="3516334" y="0"/>
                </a:cubicBezTo>
                <a:cubicBezTo>
                  <a:pt x="5636476" y="-65198"/>
                  <a:pt x="6404251" y="-176080"/>
                  <a:pt x="7758961" y="0"/>
                </a:cubicBezTo>
                <a:cubicBezTo>
                  <a:pt x="8147990" y="-114008"/>
                  <a:pt x="8448990" y="413629"/>
                  <a:pt x="8439203" y="732080"/>
                </a:cubicBezTo>
                <a:cubicBezTo>
                  <a:pt x="8439201" y="732079"/>
                  <a:pt x="8439202" y="732069"/>
                  <a:pt x="8439203" y="732065"/>
                </a:cubicBezTo>
                <a:lnTo>
                  <a:pt x="8439203" y="732065"/>
                </a:lnTo>
                <a:cubicBezTo>
                  <a:pt x="8519057" y="1000444"/>
                  <a:pt x="8473220" y="1566414"/>
                  <a:pt x="8439203" y="1830167"/>
                </a:cubicBezTo>
                <a:cubicBezTo>
                  <a:pt x="8498161" y="2385916"/>
                  <a:pt x="8409467" y="2828058"/>
                  <a:pt x="8439203" y="3660318"/>
                </a:cubicBezTo>
                <a:cubicBezTo>
                  <a:pt x="8523424" y="4106321"/>
                  <a:pt x="8163804" y="4476548"/>
                  <a:pt x="7758961" y="4392401"/>
                </a:cubicBezTo>
                <a:cubicBezTo>
                  <a:pt x="7219202" y="4258500"/>
                  <a:pt x="4634617" y="4552994"/>
                  <a:pt x="3516334" y="4392401"/>
                </a:cubicBezTo>
                <a:cubicBezTo>
                  <a:pt x="2971828" y="4216585"/>
                  <a:pt x="2494300" y="4207838"/>
                  <a:pt x="1406533" y="4392401"/>
                </a:cubicBezTo>
                <a:lnTo>
                  <a:pt x="1406533" y="4392401"/>
                </a:lnTo>
                <a:cubicBezTo>
                  <a:pt x="1032039" y="4322655"/>
                  <a:pt x="918715" y="4376292"/>
                  <a:pt x="680241" y="4392401"/>
                </a:cubicBezTo>
                <a:cubicBezTo>
                  <a:pt x="376319" y="4309907"/>
                  <a:pt x="-14159" y="4032545"/>
                  <a:pt x="0" y="3660318"/>
                </a:cubicBezTo>
                <a:cubicBezTo>
                  <a:pt x="-159810" y="3324872"/>
                  <a:pt x="131603" y="2291982"/>
                  <a:pt x="0" y="1830167"/>
                </a:cubicBezTo>
                <a:cubicBezTo>
                  <a:pt x="-245514" y="1792965"/>
                  <a:pt x="-671790" y="1783822"/>
                  <a:pt x="-862909" y="1846915"/>
                </a:cubicBezTo>
                <a:cubicBezTo>
                  <a:pt x="-790115" y="1568027"/>
                  <a:pt x="-234570" y="1361093"/>
                  <a:pt x="0" y="732065"/>
                </a:cubicBezTo>
                <a:cubicBezTo>
                  <a:pt x="1" y="732069"/>
                  <a:pt x="0" y="732078"/>
                  <a:pt x="0" y="732080"/>
                </a:cubicBezTo>
                <a:close/>
              </a:path>
              <a:path w="8439203" h="4392401" fill="none" stroke="0" extrusionOk="0">
                <a:moveTo>
                  <a:pt x="0" y="732080"/>
                </a:moveTo>
                <a:cubicBezTo>
                  <a:pt x="91893" y="223193"/>
                  <a:pt x="353604" y="-109990"/>
                  <a:pt x="680241" y="0"/>
                </a:cubicBezTo>
                <a:cubicBezTo>
                  <a:pt x="1032493" y="-35021"/>
                  <a:pt x="1229324" y="-25378"/>
                  <a:pt x="1406533" y="0"/>
                </a:cubicBezTo>
                <a:lnTo>
                  <a:pt x="1406533" y="0"/>
                </a:lnTo>
                <a:cubicBezTo>
                  <a:pt x="1855279" y="115996"/>
                  <a:pt x="2708716" y="78192"/>
                  <a:pt x="3516334" y="0"/>
                </a:cubicBezTo>
                <a:cubicBezTo>
                  <a:pt x="5541010" y="-82435"/>
                  <a:pt x="6477323" y="-347212"/>
                  <a:pt x="7758961" y="0"/>
                </a:cubicBezTo>
                <a:cubicBezTo>
                  <a:pt x="8184984" y="-79988"/>
                  <a:pt x="8463519" y="385098"/>
                  <a:pt x="8439203" y="732080"/>
                </a:cubicBezTo>
                <a:cubicBezTo>
                  <a:pt x="8439202" y="732078"/>
                  <a:pt x="8439202" y="732068"/>
                  <a:pt x="8439203" y="732065"/>
                </a:cubicBezTo>
                <a:lnTo>
                  <a:pt x="8439203" y="732065"/>
                </a:lnTo>
                <a:cubicBezTo>
                  <a:pt x="8548363" y="956803"/>
                  <a:pt x="8506014" y="1543627"/>
                  <a:pt x="8439203" y="1830167"/>
                </a:cubicBezTo>
                <a:cubicBezTo>
                  <a:pt x="8516414" y="2404311"/>
                  <a:pt x="8358371" y="2801657"/>
                  <a:pt x="8439203" y="3660318"/>
                </a:cubicBezTo>
                <a:cubicBezTo>
                  <a:pt x="8561548" y="4068822"/>
                  <a:pt x="8138568" y="4578526"/>
                  <a:pt x="7758961" y="4392401"/>
                </a:cubicBezTo>
                <a:cubicBezTo>
                  <a:pt x="7125434" y="4344194"/>
                  <a:pt x="4784706" y="4593022"/>
                  <a:pt x="3516334" y="4392401"/>
                </a:cubicBezTo>
                <a:cubicBezTo>
                  <a:pt x="2951882" y="4220057"/>
                  <a:pt x="2381541" y="4296872"/>
                  <a:pt x="1406533" y="4392401"/>
                </a:cubicBezTo>
                <a:lnTo>
                  <a:pt x="1406533" y="4392401"/>
                </a:lnTo>
                <a:cubicBezTo>
                  <a:pt x="1039676" y="4344411"/>
                  <a:pt x="932349" y="4338946"/>
                  <a:pt x="680241" y="4392401"/>
                </a:cubicBezTo>
                <a:cubicBezTo>
                  <a:pt x="404139" y="4344262"/>
                  <a:pt x="-48491" y="4014040"/>
                  <a:pt x="0" y="3660318"/>
                </a:cubicBezTo>
                <a:cubicBezTo>
                  <a:pt x="-185003" y="3489314"/>
                  <a:pt x="117327" y="2347593"/>
                  <a:pt x="0" y="1830167"/>
                </a:cubicBezTo>
                <a:cubicBezTo>
                  <a:pt x="-351082" y="1863257"/>
                  <a:pt x="-674884" y="1827814"/>
                  <a:pt x="-862909" y="1846915"/>
                </a:cubicBezTo>
                <a:cubicBezTo>
                  <a:pt x="-919680" y="1584623"/>
                  <a:pt x="-279489" y="1391147"/>
                  <a:pt x="0" y="732065"/>
                </a:cubicBezTo>
                <a:cubicBezTo>
                  <a:pt x="-1" y="732073"/>
                  <a:pt x="1" y="732076"/>
                  <a:pt x="0" y="73208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9067800"/>
                      <a:gd name="connsiteY0" fmla="*/ 520710 h 3124200"/>
                      <a:gd name="connsiteX1" fmla="*/ 730909 w 9067800"/>
                      <a:gd name="connsiteY1" fmla="*/ 0 h 3124200"/>
                      <a:gd name="connsiteX2" fmla="*/ 1511300 w 9067800"/>
                      <a:gd name="connsiteY2" fmla="*/ 0 h 3124200"/>
                      <a:gd name="connsiteX3" fmla="*/ 1511300 w 9067800"/>
                      <a:gd name="connsiteY3" fmla="*/ 0 h 3124200"/>
                      <a:gd name="connsiteX4" fmla="*/ 3778250 w 9067800"/>
                      <a:gd name="connsiteY4" fmla="*/ 0 h 3124200"/>
                      <a:gd name="connsiteX5" fmla="*/ 8336890 w 9067800"/>
                      <a:gd name="connsiteY5" fmla="*/ 0 h 3124200"/>
                      <a:gd name="connsiteX6" fmla="*/ 9067800 w 9067800"/>
                      <a:gd name="connsiteY6" fmla="*/ 520710 h 3124200"/>
                      <a:gd name="connsiteX7" fmla="*/ 9067800 w 9067800"/>
                      <a:gd name="connsiteY7" fmla="*/ 520699 h 3124200"/>
                      <a:gd name="connsiteX8" fmla="*/ 9067800 w 9067800"/>
                      <a:gd name="connsiteY8" fmla="*/ 520699 h 3124200"/>
                      <a:gd name="connsiteX9" fmla="*/ 9067800 w 9067800"/>
                      <a:gd name="connsiteY9" fmla="*/ 1301750 h 3124200"/>
                      <a:gd name="connsiteX10" fmla="*/ 9067800 w 9067800"/>
                      <a:gd name="connsiteY10" fmla="*/ 2603489 h 3124200"/>
                      <a:gd name="connsiteX11" fmla="*/ 8336890 w 9067800"/>
                      <a:gd name="connsiteY11" fmla="*/ 3124200 h 3124200"/>
                      <a:gd name="connsiteX12" fmla="*/ 3778250 w 9067800"/>
                      <a:gd name="connsiteY12" fmla="*/ 3124200 h 3124200"/>
                      <a:gd name="connsiteX13" fmla="*/ 1511300 w 9067800"/>
                      <a:gd name="connsiteY13" fmla="*/ 3124200 h 3124200"/>
                      <a:gd name="connsiteX14" fmla="*/ 1511300 w 9067800"/>
                      <a:gd name="connsiteY14" fmla="*/ 3124200 h 3124200"/>
                      <a:gd name="connsiteX15" fmla="*/ 730909 w 9067800"/>
                      <a:gd name="connsiteY15" fmla="*/ 3124200 h 3124200"/>
                      <a:gd name="connsiteX16" fmla="*/ 0 w 9067800"/>
                      <a:gd name="connsiteY16" fmla="*/ 2603489 h 3124200"/>
                      <a:gd name="connsiteX17" fmla="*/ 0 w 9067800"/>
                      <a:gd name="connsiteY17" fmla="*/ 1301750 h 3124200"/>
                      <a:gd name="connsiteX18" fmla="*/ -927183 w 9067800"/>
                      <a:gd name="connsiteY18" fmla="*/ 1313663 h 3124200"/>
                      <a:gd name="connsiteX19" fmla="*/ 0 w 9067800"/>
                      <a:gd name="connsiteY19" fmla="*/ 520699 h 3124200"/>
                      <a:gd name="connsiteX20" fmla="*/ 0 w 9067800"/>
                      <a:gd name="connsiteY20" fmla="*/ 520710 h 3124200"/>
                      <a:gd name="connsiteX0" fmla="*/ 0 w 9067800"/>
                      <a:gd name="connsiteY0" fmla="*/ 520710 h 3124200"/>
                      <a:gd name="connsiteX1" fmla="*/ 730909 w 9067800"/>
                      <a:gd name="connsiteY1" fmla="*/ 0 h 3124200"/>
                      <a:gd name="connsiteX2" fmla="*/ 1511300 w 9067800"/>
                      <a:gd name="connsiteY2" fmla="*/ 0 h 3124200"/>
                      <a:gd name="connsiteX3" fmla="*/ 1511300 w 9067800"/>
                      <a:gd name="connsiteY3" fmla="*/ 0 h 3124200"/>
                      <a:gd name="connsiteX4" fmla="*/ 3778250 w 9067800"/>
                      <a:gd name="connsiteY4" fmla="*/ 0 h 3124200"/>
                      <a:gd name="connsiteX5" fmla="*/ 8336890 w 9067800"/>
                      <a:gd name="connsiteY5" fmla="*/ 0 h 3124200"/>
                      <a:gd name="connsiteX6" fmla="*/ 9067800 w 9067800"/>
                      <a:gd name="connsiteY6" fmla="*/ 520710 h 3124200"/>
                      <a:gd name="connsiteX7" fmla="*/ 9067800 w 9067800"/>
                      <a:gd name="connsiteY7" fmla="*/ 520699 h 3124200"/>
                      <a:gd name="connsiteX8" fmla="*/ 9067800 w 9067800"/>
                      <a:gd name="connsiteY8" fmla="*/ 520699 h 3124200"/>
                      <a:gd name="connsiteX9" fmla="*/ 9067800 w 9067800"/>
                      <a:gd name="connsiteY9" fmla="*/ 1301750 h 3124200"/>
                      <a:gd name="connsiteX10" fmla="*/ 9067800 w 9067800"/>
                      <a:gd name="connsiteY10" fmla="*/ 2603489 h 3124200"/>
                      <a:gd name="connsiteX11" fmla="*/ 8336890 w 9067800"/>
                      <a:gd name="connsiteY11" fmla="*/ 3124200 h 3124200"/>
                      <a:gd name="connsiteX12" fmla="*/ 3778250 w 9067800"/>
                      <a:gd name="connsiteY12" fmla="*/ 3124200 h 3124200"/>
                      <a:gd name="connsiteX13" fmla="*/ 1511300 w 9067800"/>
                      <a:gd name="connsiteY13" fmla="*/ 3124200 h 3124200"/>
                      <a:gd name="connsiteX14" fmla="*/ 1511300 w 9067800"/>
                      <a:gd name="connsiteY14" fmla="*/ 3124200 h 3124200"/>
                      <a:gd name="connsiteX15" fmla="*/ 730909 w 9067800"/>
                      <a:gd name="connsiteY15" fmla="*/ 3124200 h 3124200"/>
                      <a:gd name="connsiteX16" fmla="*/ 0 w 9067800"/>
                      <a:gd name="connsiteY16" fmla="*/ 2603489 h 3124200"/>
                      <a:gd name="connsiteX17" fmla="*/ 0 w 9067800"/>
                      <a:gd name="connsiteY17" fmla="*/ 1301750 h 3124200"/>
                      <a:gd name="connsiteX18" fmla="*/ -927183 w 9067800"/>
                      <a:gd name="connsiteY18" fmla="*/ 1313663 h 3124200"/>
                      <a:gd name="connsiteX19" fmla="*/ 0 w 9067800"/>
                      <a:gd name="connsiteY19" fmla="*/ 520699 h 3124200"/>
                      <a:gd name="connsiteX20" fmla="*/ 0 w 9067800"/>
                      <a:gd name="connsiteY20" fmla="*/ 52071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067800" h="3124200" fill="none" extrusionOk="0">
                        <a:moveTo>
                          <a:pt x="0" y="520710"/>
                        </a:moveTo>
                        <a:cubicBezTo>
                          <a:pt x="58343" y="168404"/>
                          <a:pt x="357976" y="-86687"/>
                          <a:pt x="730909" y="0"/>
                        </a:cubicBezTo>
                        <a:cubicBezTo>
                          <a:pt x="1120801" y="-24861"/>
                          <a:pt x="1337567" y="-12469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1938484" y="94662"/>
                          <a:pt x="2921618" y="92301"/>
                          <a:pt x="3778250" y="0"/>
                        </a:cubicBezTo>
                        <a:cubicBezTo>
                          <a:pt x="5987196" y="-26855"/>
                          <a:pt x="6860412" y="-231374"/>
                          <a:pt x="8336890" y="0"/>
                        </a:cubicBezTo>
                        <a:cubicBezTo>
                          <a:pt x="8776542" y="-28988"/>
                          <a:pt x="9092240" y="261884"/>
                          <a:pt x="9067800" y="520710"/>
                        </a:cubicBezTo>
                        <a:cubicBezTo>
                          <a:pt x="9067801" y="520708"/>
                          <a:pt x="9067798" y="520701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158017" y="695961"/>
                          <a:pt x="9107017" y="1110873"/>
                          <a:pt x="9067800" y="1301750"/>
                        </a:cubicBezTo>
                        <a:cubicBezTo>
                          <a:pt x="9132201" y="1713193"/>
                          <a:pt x="8983812" y="1969426"/>
                          <a:pt x="9067800" y="2603489"/>
                        </a:cubicBezTo>
                        <a:cubicBezTo>
                          <a:pt x="9120678" y="2907439"/>
                          <a:pt x="8740626" y="3215232"/>
                          <a:pt x="8336890" y="3124200"/>
                        </a:cubicBezTo>
                        <a:cubicBezTo>
                          <a:pt x="7797451" y="3156837"/>
                          <a:pt x="5117535" y="3228267"/>
                          <a:pt x="3778250" y="3124200"/>
                        </a:cubicBezTo>
                        <a:cubicBezTo>
                          <a:pt x="3261221" y="3034105"/>
                          <a:pt x="2504751" y="3035314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124163" y="3098328"/>
                          <a:pt x="1013986" y="3091556"/>
                          <a:pt x="730909" y="3124200"/>
                        </a:cubicBezTo>
                        <a:cubicBezTo>
                          <a:pt x="399350" y="3118746"/>
                          <a:pt x="-27740" y="2856785"/>
                          <a:pt x="0" y="2603489"/>
                        </a:cubicBezTo>
                        <a:cubicBezTo>
                          <a:pt x="-188437" y="2500774"/>
                          <a:pt x="142126" y="1733990"/>
                          <a:pt x="0" y="1301750"/>
                        </a:cubicBezTo>
                        <a:cubicBezTo>
                          <a:pt x="-371324" y="1335657"/>
                          <a:pt x="-752154" y="1293003"/>
                          <a:pt x="-927183" y="1313663"/>
                        </a:cubicBezTo>
                        <a:cubicBezTo>
                          <a:pt x="-911697" y="1104920"/>
                          <a:pt x="-391960" y="982150"/>
                          <a:pt x="0" y="520699"/>
                        </a:cubicBezTo>
                        <a:cubicBezTo>
                          <a:pt x="0" y="520702"/>
                          <a:pt x="0" y="520707"/>
                          <a:pt x="0" y="520710"/>
                        </a:cubicBezTo>
                        <a:close/>
                      </a:path>
                      <a:path w="9067800" h="3124200" stroke="0" extrusionOk="0">
                        <a:moveTo>
                          <a:pt x="0" y="520710"/>
                        </a:moveTo>
                        <a:cubicBezTo>
                          <a:pt x="27144" y="225732"/>
                          <a:pt x="362088" y="43339"/>
                          <a:pt x="730909" y="0"/>
                        </a:cubicBezTo>
                        <a:cubicBezTo>
                          <a:pt x="891645" y="-17988"/>
                          <a:pt x="1334456" y="24797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2455102" y="108182"/>
                          <a:pt x="3319501" y="42973"/>
                          <a:pt x="3778250" y="0"/>
                        </a:cubicBezTo>
                        <a:cubicBezTo>
                          <a:pt x="5082083" y="3075"/>
                          <a:pt x="6081025" y="66703"/>
                          <a:pt x="8336890" y="0"/>
                        </a:cubicBezTo>
                        <a:cubicBezTo>
                          <a:pt x="8759571" y="-8221"/>
                          <a:pt x="9035901" y="214237"/>
                          <a:pt x="9067800" y="520710"/>
                        </a:cubicBezTo>
                        <a:cubicBezTo>
                          <a:pt x="9067802" y="520704"/>
                          <a:pt x="9067800" y="520701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040575" y="824292"/>
                          <a:pt x="8996211" y="960392"/>
                          <a:pt x="9067800" y="1301750"/>
                        </a:cubicBezTo>
                        <a:cubicBezTo>
                          <a:pt x="8952476" y="1942515"/>
                          <a:pt x="8936916" y="2329886"/>
                          <a:pt x="9067800" y="2603489"/>
                        </a:cubicBezTo>
                        <a:cubicBezTo>
                          <a:pt x="9127389" y="2888986"/>
                          <a:pt x="8763768" y="3181145"/>
                          <a:pt x="8336890" y="3124200"/>
                        </a:cubicBezTo>
                        <a:cubicBezTo>
                          <a:pt x="6483571" y="3007886"/>
                          <a:pt x="5527063" y="3066530"/>
                          <a:pt x="3778250" y="3124200"/>
                        </a:cubicBezTo>
                        <a:cubicBezTo>
                          <a:pt x="3287774" y="2995429"/>
                          <a:pt x="2156126" y="2999762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261577" y="3175079"/>
                          <a:pt x="886572" y="3147319"/>
                          <a:pt x="730909" y="3124200"/>
                        </a:cubicBezTo>
                        <a:cubicBezTo>
                          <a:pt x="362391" y="3123266"/>
                          <a:pt x="-42841" y="2892274"/>
                          <a:pt x="0" y="2603489"/>
                        </a:cubicBezTo>
                        <a:cubicBezTo>
                          <a:pt x="-146312" y="2048662"/>
                          <a:pt x="-155205" y="1856195"/>
                          <a:pt x="0" y="1301750"/>
                        </a:cubicBezTo>
                        <a:cubicBezTo>
                          <a:pt x="-311542" y="1286040"/>
                          <a:pt x="-711473" y="1362726"/>
                          <a:pt x="-927183" y="1313663"/>
                        </a:cubicBezTo>
                        <a:cubicBezTo>
                          <a:pt x="-609512" y="1187662"/>
                          <a:pt x="-39201" y="699377"/>
                          <a:pt x="0" y="520699"/>
                        </a:cubicBezTo>
                        <a:cubicBezTo>
                          <a:pt x="1" y="520701"/>
                          <a:pt x="-1" y="520705"/>
                          <a:pt x="0" y="520710"/>
                        </a:cubicBezTo>
                        <a:close/>
                      </a:path>
                      <a:path w="9067800" h="3124200" fill="none" stroke="0" extrusionOk="0">
                        <a:moveTo>
                          <a:pt x="0" y="520710"/>
                        </a:moveTo>
                        <a:cubicBezTo>
                          <a:pt x="69523" y="186588"/>
                          <a:pt x="402586" y="-23776"/>
                          <a:pt x="730909" y="0"/>
                        </a:cubicBezTo>
                        <a:cubicBezTo>
                          <a:pt x="1104201" y="-26861"/>
                          <a:pt x="1320858" y="-32348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1969949" y="107205"/>
                          <a:pt x="2910079" y="-122715"/>
                          <a:pt x="3778250" y="0"/>
                        </a:cubicBezTo>
                        <a:cubicBezTo>
                          <a:pt x="5974399" y="-65755"/>
                          <a:pt x="6777249" y="-136785"/>
                          <a:pt x="8336890" y="0"/>
                        </a:cubicBezTo>
                        <a:cubicBezTo>
                          <a:pt x="8791611" y="-66991"/>
                          <a:pt x="9081732" y="288225"/>
                          <a:pt x="9067800" y="520710"/>
                        </a:cubicBezTo>
                        <a:cubicBezTo>
                          <a:pt x="9067799" y="520708"/>
                          <a:pt x="9067799" y="520702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151907" y="704671"/>
                          <a:pt x="9137176" y="1120488"/>
                          <a:pt x="9067800" y="1301750"/>
                        </a:cubicBezTo>
                        <a:cubicBezTo>
                          <a:pt x="9161445" y="1733582"/>
                          <a:pt x="9022019" y="1986966"/>
                          <a:pt x="9067800" y="2603489"/>
                        </a:cubicBezTo>
                        <a:cubicBezTo>
                          <a:pt x="9146106" y="2886642"/>
                          <a:pt x="8744807" y="3207580"/>
                          <a:pt x="8336890" y="3124200"/>
                        </a:cubicBezTo>
                        <a:cubicBezTo>
                          <a:pt x="7699683" y="3018883"/>
                          <a:pt x="4980594" y="3292020"/>
                          <a:pt x="3778250" y="3124200"/>
                        </a:cubicBezTo>
                        <a:cubicBezTo>
                          <a:pt x="3215639" y="3004074"/>
                          <a:pt x="2603220" y="3033645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135578" y="3082808"/>
                          <a:pt x="988916" y="3099395"/>
                          <a:pt x="730909" y="3124200"/>
                        </a:cubicBezTo>
                        <a:cubicBezTo>
                          <a:pt x="392493" y="3099300"/>
                          <a:pt x="-64405" y="2863236"/>
                          <a:pt x="0" y="2603489"/>
                        </a:cubicBezTo>
                        <a:cubicBezTo>
                          <a:pt x="-169969" y="2383785"/>
                          <a:pt x="148625" y="1634216"/>
                          <a:pt x="0" y="1301750"/>
                        </a:cubicBezTo>
                        <a:cubicBezTo>
                          <a:pt x="-360993" y="1305960"/>
                          <a:pt x="-714595" y="1304244"/>
                          <a:pt x="-927183" y="1313663"/>
                        </a:cubicBezTo>
                        <a:cubicBezTo>
                          <a:pt x="-881874" y="1156339"/>
                          <a:pt x="-346298" y="941311"/>
                          <a:pt x="0" y="520699"/>
                        </a:cubicBezTo>
                        <a:cubicBezTo>
                          <a:pt x="2" y="520702"/>
                          <a:pt x="0" y="520708"/>
                          <a:pt x="0" y="5207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chữ số cùng đơn vị đo thời gian đặt thẳng cột với nhau</a:t>
            </a:r>
          </a:p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trừ các đơn vị đo thời gian, cần trừ các số đo ở cùng đơn vị. Trường hợp số đo theo đơn vị nào đó ở số bị trừ bé hơn số đo tương ứng ở số trừ, cần chuyển đổi 1 đơn vị hàng lớn hơn liền kề sang đơn vị nhỏ hơn rồi thực hiện trừ như bình thường.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21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024230" y="376470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795" y="7410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110921"/>
            <a:ext cx="5075750" cy="3712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2D254-A388-400C-95BE-C767B373F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880" y="1628135"/>
            <a:ext cx="9828199" cy="315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633EC-2215-A0A5-0600-AADD1282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88" y="908731"/>
            <a:ext cx="11250886" cy="35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1446028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phút</a:t>
            </a:r>
          </a:p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9 </a:t>
            </a:r>
            <a:r>
              <a:rPr lang="en-US" sz="3600" b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913321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990986" y="2016951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999460" y="2955851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7198242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464056" y="2892056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6652285" y="2105092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6751674" y="2922777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998922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C99DE-7D3F-41F8-BC40-802650573ED5}"/>
              </a:ext>
            </a:extLst>
          </p:cNvPr>
          <p:cNvSpPr txBox="1"/>
          <p:nvPr/>
        </p:nvSpPr>
        <p:spPr>
          <a:xfrm>
            <a:off x="6096000" y="3771240"/>
            <a:ext cx="5387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 65 giây = 1 phút 5 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7F590A-F5B0-473F-84F3-F66D70B4AC6C}"/>
              </a:ext>
            </a:extLst>
          </p:cNvPr>
          <p:cNvSpPr txBox="1"/>
          <p:nvPr/>
        </p:nvSpPr>
        <p:spPr>
          <a:xfrm>
            <a:off x="6096000" y="4364544"/>
            <a:ext cx="551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7 phút 38 giây + 9 phút 27 giây = 17 phút 5 giây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1BBE8-96F5-4E20-9B86-BE40B2145940}"/>
              </a:ext>
            </a:extLst>
          </p:cNvPr>
          <p:cNvCxnSpPr/>
          <p:nvPr/>
        </p:nvCxnSpPr>
        <p:spPr>
          <a:xfrm>
            <a:off x="5599042" y="1338470"/>
            <a:ext cx="0" cy="3544956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7" grpId="0"/>
      <p:bldP spid="19" grpId="0"/>
      <p:bldP spid="20" grpId="0"/>
      <p:bldP spid="22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220149" y="2263401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hãy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và đưa ra đáp án của mình nhé! Mỗi câu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các em sẽ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0AD2DBEA-6263-4BFD-95AC-25606DE981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285786" y="2443916"/>
            <a:ext cx="1657004" cy="436139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653E513B-3828-434D-A2EB-C983622025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9751330" y="2443916"/>
            <a:ext cx="2313208" cy="4414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p:transition advTm="1081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E6AC1018-0506-BBD4-D378-0ADAE288023A}"/>
              </a:ext>
            </a:extLst>
          </p:cNvPr>
          <p:cNvSpPr txBox="1"/>
          <p:nvPr/>
        </p:nvSpPr>
        <p:spPr>
          <a:xfrm>
            <a:off x="1031358" y="3284370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2801B-868E-C8A3-4FD0-64CAA4D03AC1}"/>
              </a:ext>
            </a:extLst>
          </p:cNvPr>
          <p:cNvCxnSpPr>
            <a:cxnSpLocks/>
          </p:cNvCxnSpPr>
          <p:nvPr/>
        </p:nvCxnSpPr>
        <p:spPr>
          <a:xfrm>
            <a:off x="1137683" y="4551307"/>
            <a:ext cx="32641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40FC4F2-A7F5-0282-2D89-4F1D6F9F2BD6}"/>
              </a:ext>
            </a:extLst>
          </p:cNvPr>
          <p:cNvSpPr txBox="1"/>
          <p:nvPr/>
        </p:nvSpPr>
        <p:spPr>
          <a:xfrm>
            <a:off x="520995" y="371467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BC0ED7-F56E-A791-277F-5EB60073C596}"/>
              </a:ext>
            </a:extLst>
          </p:cNvPr>
          <p:cNvSpPr txBox="1"/>
          <p:nvPr/>
        </p:nvSpPr>
        <p:spPr>
          <a:xfrm>
            <a:off x="7187608" y="3242929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9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221FF9-2211-6B2B-FBCA-B8BDF6618734}"/>
              </a:ext>
            </a:extLst>
          </p:cNvPr>
          <p:cNvCxnSpPr>
            <a:cxnSpLocks/>
          </p:cNvCxnSpPr>
          <p:nvPr/>
        </p:nvCxnSpPr>
        <p:spPr>
          <a:xfrm>
            <a:off x="7751134" y="4449647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26BBE83-3E51-1413-8F02-3641F90BE4A6}"/>
              </a:ext>
            </a:extLst>
          </p:cNvPr>
          <p:cNvSpPr txBox="1"/>
          <p:nvPr/>
        </p:nvSpPr>
        <p:spPr>
          <a:xfrm>
            <a:off x="7091917" y="360443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7EDF65-91F5-963B-E6DF-4023B327B471}"/>
              </a:ext>
            </a:extLst>
          </p:cNvPr>
          <p:cNvSpPr txBox="1"/>
          <p:nvPr/>
        </p:nvSpPr>
        <p:spPr>
          <a:xfrm>
            <a:off x="7389627" y="4482932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C3096-CB47-2A6B-C23E-DC213916771E}"/>
              </a:ext>
            </a:extLst>
          </p:cNvPr>
          <p:cNvSpPr txBox="1"/>
          <p:nvPr/>
        </p:nvSpPr>
        <p:spPr>
          <a:xfrm>
            <a:off x="850604" y="712381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028A73-E45C-03BC-B857-7805B2998231}"/>
              </a:ext>
            </a:extLst>
          </p:cNvPr>
          <p:cNvCxnSpPr/>
          <p:nvPr/>
        </p:nvCxnSpPr>
        <p:spPr>
          <a:xfrm>
            <a:off x="1414130" y="1892595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4395D78-B3AA-4D35-EA2F-9A0F0BA9B4A9}"/>
              </a:ext>
            </a:extLst>
          </p:cNvPr>
          <p:cNvSpPr txBox="1"/>
          <p:nvPr/>
        </p:nvSpPr>
        <p:spPr>
          <a:xfrm>
            <a:off x="776177" y="999460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FD01A-7442-17B5-C081-DC7383BD02E6}"/>
              </a:ext>
            </a:extLst>
          </p:cNvPr>
          <p:cNvSpPr txBox="1"/>
          <p:nvPr/>
        </p:nvSpPr>
        <p:spPr>
          <a:xfrm>
            <a:off x="850604" y="193512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75083-B2D0-2D8D-F9EA-524DD7A12286}"/>
              </a:ext>
            </a:extLst>
          </p:cNvPr>
          <p:cNvSpPr txBox="1"/>
          <p:nvPr/>
        </p:nvSpPr>
        <p:spPr>
          <a:xfrm>
            <a:off x="446568" y="978196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F83AD3-FFD8-4192-B8C3-C510650346FF}"/>
              </a:ext>
            </a:extLst>
          </p:cNvPr>
          <p:cNvSpPr txBox="1"/>
          <p:nvPr/>
        </p:nvSpPr>
        <p:spPr>
          <a:xfrm>
            <a:off x="4678323" y="3899923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3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8" grpId="0"/>
      <p:bldP spid="40" grpId="0"/>
      <p:bldP spid="42" grpId="0"/>
      <p:bldP spid="4" grpId="0"/>
      <p:bldP spid="6" grpId="0"/>
      <p:bldP spid="7" grpId="0"/>
      <p:bldP spid="8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1594884" y="893906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giờ</a:t>
            </a:r>
            <a:endParaRPr lang="en-US" sz="3600" b="1" noProof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191078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993761" y="117254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1259958" y="2219170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276679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94FC-EE0F-B2CA-9FFB-9A4F48DB6746}"/>
              </a:ext>
            </a:extLst>
          </p:cNvPr>
          <p:cNvSpPr txBox="1"/>
          <p:nvPr/>
        </p:nvSpPr>
        <p:spPr>
          <a:xfrm>
            <a:off x="826181" y="2980878"/>
            <a:ext cx="444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26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8280F-3642-9612-DD8B-B1F1E144B36D}"/>
              </a:ext>
            </a:extLst>
          </p:cNvPr>
          <p:cNvSpPr txBox="1"/>
          <p:nvPr/>
        </p:nvSpPr>
        <p:spPr>
          <a:xfrm>
            <a:off x="303722" y="3630981"/>
            <a:ext cx="5225209" cy="85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6953080" y="956385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7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225520" y="2169813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6501890" y="1153568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6885278" y="2212343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6C758-5C2C-4E05-4BC1-B9DA23DD42D0}"/>
              </a:ext>
            </a:extLst>
          </p:cNvPr>
          <p:cNvSpPr txBox="1"/>
          <p:nvPr/>
        </p:nvSpPr>
        <p:spPr>
          <a:xfrm>
            <a:off x="6268279" y="3014441"/>
            <a:ext cx="5387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84575-A3D1-BABF-445F-2143DC744463}"/>
              </a:ext>
            </a:extLst>
          </p:cNvPr>
          <p:cNvSpPr txBox="1"/>
          <p:nvPr/>
        </p:nvSpPr>
        <p:spPr>
          <a:xfrm>
            <a:off x="6024961" y="3685624"/>
            <a:ext cx="551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+ 14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D9AC06-CCED-4C8B-902A-ED804368B1BE}"/>
              </a:ext>
            </a:extLst>
          </p:cNvPr>
          <p:cNvCxnSpPr/>
          <p:nvPr/>
        </p:nvCxnSpPr>
        <p:spPr>
          <a:xfrm>
            <a:off x="5970102" y="893906"/>
            <a:ext cx="0" cy="3863624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908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22" grpId="0"/>
      <p:bldP spid="6" grpId="0"/>
      <p:bldP spid="7" grpId="0"/>
      <p:bldP spid="8" grpId="0"/>
      <p:bldP spid="10" grpId="0"/>
      <p:bldP spid="11" grpId="0"/>
      <p:bldP spid="1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1222746" y="829936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>
            <a:cxnSpLocks/>
          </p:cNvCxnSpPr>
          <p:nvPr/>
        </p:nvCxnSpPr>
        <p:spPr>
          <a:xfrm>
            <a:off x="1323753" y="2030265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818709" y="1073888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10364" y="1105787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73495-D5B1-73BB-0D52-07B246513229}"/>
              </a:ext>
            </a:extLst>
          </p:cNvPr>
          <p:cNvSpPr txBox="1"/>
          <p:nvPr/>
        </p:nvSpPr>
        <p:spPr>
          <a:xfrm>
            <a:off x="4774018" y="1190844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A4D46-6B75-C382-05E9-A9E44C9376E1}"/>
              </a:ext>
            </a:extLst>
          </p:cNvPr>
          <p:cNvSpPr txBox="1"/>
          <p:nvPr/>
        </p:nvSpPr>
        <p:spPr>
          <a:xfrm>
            <a:off x="7336465" y="659219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25157B-A745-94E9-4E5A-97065ECA5C35}"/>
              </a:ext>
            </a:extLst>
          </p:cNvPr>
          <p:cNvCxnSpPr>
            <a:cxnSpLocks/>
          </p:cNvCxnSpPr>
          <p:nvPr/>
        </p:nvCxnSpPr>
        <p:spPr>
          <a:xfrm>
            <a:off x="7517218" y="1839433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1D7275-FE52-D978-D59C-D92B27B58F45}"/>
              </a:ext>
            </a:extLst>
          </p:cNvPr>
          <p:cNvSpPr txBox="1"/>
          <p:nvPr/>
        </p:nvSpPr>
        <p:spPr>
          <a:xfrm>
            <a:off x="7240774" y="893135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90B439-7278-FF6B-65E1-C0A9C7B804FF}"/>
              </a:ext>
            </a:extLst>
          </p:cNvPr>
          <p:cNvSpPr txBox="1"/>
          <p:nvPr/>
        </p:nvSpPr>
        <p:spPr>
          <a:xfrm>
            <a:off x="7517218" y="180753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FB987B-0DA2-1C0A-9B0A-4DE262867130}"/>
              </a:ext>
            </a:extLst>
          </p:cNvPr>
          <p:cNvSpPr txBox="1"/>
          <p:nvPr/>
        </p:nvSpPr>
        <p:spPr>
          <a:xfrm>
            <a:off x="988828" y="3370521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3E5F22-9B03-9E0B-E239-88A265D1EAF5}"/>
              </a:ext>
            </a:extLst>
          </p:cNvPr>
          <p:cNvCxnSpPr>
            <a:cxnSpLocks/>
          </p:cNvCxnSpPr>
          <p:nvPr/>
        </p:nvCxnSpPr>
        <p:spPr>
          <a:xfrm>
            <a:off x="1169581" y="4550735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13D5350-FEE1-6C06-C018-F2BA91D84FFC}"/>
              </a:ext>
            </a:extLst>
          </p:cNvPr>
          <p:cNvSpPr txBox="1"/>
          <p:nvPr/>
        </p:nvSpPr>
        <p:spPr>
          <a:xfrm>
            <a:off x="893137" y="360443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06BC93-5CF2-93E7-2524-8C1C49FF5730}"/>
              </a:ext>
            </a:extLst>
          </p:cNvPr>
          <p:cNvSpPr txBox="1"/>
          <p:nvPr/>
        </p:nvSpPr>
        <p:spPr>
          <a:xfrm>
            <a:off x="4848446" y="3721393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F96E72-E7FC-0A18-16B3-C4729CAF86A0}"/>
              </a:ext>
            </a:extLst>
          </p:cNvPr>
          <p:cNvSpPr txBox="1"/>
          <p:nvPr/>
        </p:nvSpPr>
        <p:spPr>
          <a:xfrm>
            <a:off x="7410893" y="3189768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B681BE-0502-F109-8AA0-59B1936BDE44}"/>
              </a:ext>
            </a:extLst>
          </p:cNvPr>
          <p:cNvCxnSpPr>
            <a:cxnSpLocks/>
          </p:cNvCxnSpPr>
          <p:nvPr/>
        </p:nvCxnSpPr>
        <p:spPr>
          <a:xfrm>
            <a:off x="7591646" y="4369982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AADF4F-C780-02DE-15DD-AAD035CA6C5D}"/>
              </a:ext>
            </a:extLst>
          </p:cNvPr>
          <p:cNvSpPr txBox="1"/>
          <p:nvPr/>
        </p:nvSpPr>
        <p:spPr>
          <a:xfrm>
            <a:off x="7315202" y="342368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94E94E-153A-BECF-0EA6-8C7E95AECE74}"/>
              </a:ext>
            </a:extLst>
          </p:cNvPr>
          <p:cNvSpPr txBox="1"/>
          <p:nvPr/>
        </p:nvSpPr>
        <p:spPr>
          <a:xfrm>
            <a:off x="7570380" y="4338084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62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2" grpId="0"/>
      <p:bldP spid="17" grpId="0"/>
      <p:bldP spid="18" grpId="0"/>
      <p:bldP spid="20" grpId="0"/>
      <p:bldP spid="23" grpId="0"/>
      <p:bldP spid="25" grpId="0"/>
      <p:bldP spid="27" grpId="0"/>
      <p:bldP spid="29" grpId="0"/>
      <p:bldP spid="30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024230" y="376470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795" y="7410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110921"/>
            <a:ext cx="5075750" cy="3712352"/>
          </a:xfrm>
          <a:prstGeom prst="rect">
            <a:avLst/>
          </a:prstGeom>
        </p:spPr>
      </p:pic>
      <p:pic>
        <p:nvPicPr>
          <p:cNvPr id="7" name="Picture 6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47B8F85C-8179-4867-B5A5-F5995C36F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14" y="1971511"/>
            <a:ext cx="6294234" cy="211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5797633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348" y="893566"/>
            <a:ext cx="511287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743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AF3A3C-149E-0058-0AC8-5F75CEEF0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766527"/>
              </p:ext>
            </p:extLst>
          </p:nvPr>
        </p:nvGraphicFramePr>
        <p:xfrm>
          <a:off x="999460" y="542260"/>
          <a:ext cx="10271051" cy="54206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271051">
                  <a:extLst>
                    <a:ext uri="{9D8B030D-6E8A-4147-A177-3AD203B41FA5}">
                      <a16:colId xmlns:a16="http://schemas.microsoft.com/office/drawing/2014/main" val="2402823306"/>
                    </a:ext>
                  </a:extLst>
                </a:gridCol>
              </a:tblGrid>
              <a:tr h="30407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chữ số cùng đơn vị đo thời gian đặt thẳng cột với nhau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 cộng các đơn vị đo thời gian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hực hiện theo thứ tự từ phải sang trái như cộng các số tự nhiên.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Tên đơn vị đo thời gian viết ở tổng thẳng cột với tên đơn vị đo thời gian của các số hạng.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Trường hợp ở kết quả số đo theo đơn vị phút và giây lớn hơn hoặc bằng 60 thì cần đổi sang đơn vị lớn hơn liền kề.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 trừ các đơn vị đo thời gian, cần trừ các số đo ở cùng đơn vị. Trường hợp số đo theo đơn vị nào đó ở số bị trừ bé hơn số đo tương ứng ở số trừ, cần chuyển đổi 1 đơn vị hàng lớn hơn liền kề sang đơn vị nhỏ hơn rồi thực hiện trừ như bình thường.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20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78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967602" y="71955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1năm = ….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53002" y="594706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12 tháng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561987" y="3173719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7240143" y="3325950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81">
        <p:circle/>
      </p:transition>
    </mc:Choice>
    <mc:Fallback>
      <p:transition spd="slow" advTm="12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1 phút  </a:t>
            </a:r>
            <a:r>
              <a:rPr lang="en-US" sz="4400" b="1" dirty="0">
                <a:solidFill>
                  <a:srgbClr val="002060"/>
                </a:solidFill>
              </a:rPr>
              <a:t>= </a:t>
            </a:r>
            <a:r>
              <a:rPr lang="en-US" sz="4400" b="1">
                <a:solidFill>
                  <a:srgbClr val="002060"/>
                </a:solidFill>
              </a:rPr>
              <a:t>…. giây 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>
                <a:solidFill>
                  <a:srgbClr val="FF0000"/>
                </a:solidFill>
              </a:rPr>
              <a:t>60 giây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2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phút</a:t>
            </a:r>
            <a:r>
              <a:rPr lang="en-US" sz="4000" b="1" dirty="0">
                <a:solidFill>
                  <a:srgbClr val="002060"/>
                </a:solidFill>
              </a:rPr>
              <a:t>  = ….</a:t>
            </a:r>
            <a:r>
              <a:rPr lang="en-US" sz="4000" b="1" dirty="0" err="1">
                <a:solidFill>
                  <a:srgbClr val="002060"/>
                </a:solidFill>
              </a:rPr>
              <a:t>giây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>
                <a:solidFill>
                  <a:srgbClr val="FF0000"/>
                </a:solidFill>
              </a:rPr>
              <a:t>120 </a:t>
            </a:r>
            <a:r>
              <a:rPr lang="nl-NL" sz="4400" b="1" dirty="0">
                <a:solidFill>
                  <a:srgbClr val="FF0000"/>
                </a:solidFill>
              </a:rPr>
              <a:t>giây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7301103" y="3276073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390134" y="1082709"/>
            <a:ext cx="5401066" cy="1871080"/>
          </a:xfrm>
          <a:custGeom>
            <a:avLst/>
            <a:gdLst>
              <a:gd name="connsiteX0" fmla="*/ 0 w 5401066"/>
              <a:gd name="connsiteY0" fmla="*/ 311853 h 1871080"/>
              <a:gd name="connsiteX1" fmla="*/ 416340 w 5401066"/>
              <a:gd name="connsiteY1" fmla="*/ 0 h 1871080"/>
              <a:gd name="connsiteX2" fmla="*/ 900177 w 5401066"/>
              <a:gd name="connsiteY2" fmla="*/ 0 h 1871080"/>
              <a:gd name="connsiteX3" fmla="*/ 900177 w 5401066"/>
              <a:gd name="connsiteY3" fmla="*/ 0 h 1871080"/>
              <a:gd name="connsiteX4" fmla="*/ 2250444 w 5401066"/>
              <a:gd name="connsiteY4" fmla="*/ 0 h 1871080"/>
              <a:gd name="connsiteX5" fmla="*/ 4984725 w 5401066"/>
              <a:gd name="connsiteY5" fmla="*/ 0 h 1871080"/>
              <a:gd name="connsiteX6" fmla="*/ 5401066 w 5401066"/>
              <a:gd name="connsiteY6" fmla="*/ 311853 h 1871080"/>
              <a:gd name="connsiteX7" fmla="*/ 5401066 w 5401066"/>
              <a:gd name="connsiteY7" fmla="*/ 1091463 h 1871080"/>
              <a:gd name="connsiteX8" fmla="*/ 5401066 w 5401066"/>
              <a:gd name="connsiteY8" fmla="*/ 1091463 h 1871080"/>
              <a:gd name="connsiteX9" fmla="*/ 5401066 w 5401066"/>
              <a:gd name="connsiteY9" fmla="*/ 1559233 h 1871080"/>
              <a:gd name="connsiteX10" fmla="*/ 5401066 w 5401066"/>
              <a:gd name="connsiteY10" fmla="*/ 1559226 h 1871080"/>
              <a:gd name="connsiteX11" fmla="*/ 4984725 w 5401066"/>
              <a:gd name="connsiteY11" fmla="*/ 1871080 h 1871080"/>
              <a:gd name="connsiteX12" fmla="*/ 2250444 w 5401066"/>
              <a:gd name="connsiteY12" fmla="*/ 1871080 h 1871080"/>
              <a:gd name="connsiteX13" fmla="*/ 2504420 w 5401066"/>
              <a:gd name="connsiteY13" fmla="*/ 2244135 h 1871080"/>
              <a:gd name="connsiteX14" fmla="*/ 900177 w 5401066"/>
              <a:gd name="connsiteY14" fmla="*/ 1871080 h 1871080"/>
              <a:gd name="connsiteX15" fmla="*/ 416340 w 5401066"/>
              <a:gd name="connsiteY15" fmla="*/ 1871080 h 1871080"/>
              <a:gd name="connsiteX16" fmla="*/ 0 w 5401066"/>
              <a:gd name="connsiteY16" fmla="*/ 1559226 h 1871080"/>
              <a:gd name="connsiteX17" fmla="*/ 0 w 5401066"/>
              <a:gd name="connsiteY17" fmla="*/ 1559233 h 1871080"/>
              <a:gd name="connsiteX18" fmla="*/ 0 w 5401066"/>
              <a:gd name="connsiteY18" fmla="*/ 1091463 h 1871080"/>
              <a:gd name="connsiteX19" fmla="*/ 0 w 5401066"/>
              <a:gd name="connsiteY19" fmla="*/ 1091463 h 1871080"/>
              <a:gd name="connsiteX20" fmla="*/ 0 w 5401066"/>
              <a:gd name="connsiteY20" fmla="*/ 311853 h 1871080"/>
              <a:gd name="connsiteX0" fmla="*/ 0 w 5401066"/>
              <a:gd name="connsiteY0" fmla="*/ 311853 h 1871080"/>
              <a:gd name="connsiteX1" fmla="*/ 416340 w 5401066"/>
              <a:gd name="connsiteY1" fmla="*/ 0 h 1871080"/>
              <a:gd name="connsiteX2" fmla="*/ 900177 w 5401066"/>
              <a:gd name="connsiteY2" fmla="*/ 0 h 1871080"/>
              <a:gd name="connsiteX3" fmla="*/ 900177 w 5401066"/>
              <a:gd name="connsiteY3" fmla="*/ 0 h 1871080"/>
              <a:gd name="connsiteX4" fmla="*/ 2250444 w 5401066"/>
              <a:gd name="connsiteY4" fmla="*/ 0 h 1871080"/>
              <a:gd name="connsiteX5" fmla="*/ 4984725 w 5401066"/>
              <a:gd name="connsiteY5" fmla="*/ 0 h 1871080"/>
              <a:gd name="connsiteX6" fmla="*/ 5401066 w 5401066"/>
              <a:gd name="connsiteY6" fmla="*/ 311853 h 1871080"/>
              <a:gd name="connsiteX7" fmla="*/ 5401066 w 5401066"/>
              <a:gd name="connsiteY7" fmla="*/ 1091463 h 1871080"/>
              <a:gd name="connsiteX8" fmla="*/ 5401066 w 5401066"/>
              <a:gd name="connsiteY8" fmla="*/ 1091463 h 1871080"/>
              <a:gd name="connsiteX9" fmla="*/ 5401066 w 5401066"/>
              <a:gd name="connsiteY9" fmla="*/ 1559233 h 1871080"/>
              <a:gd name="connsiteX10" fmla="*/ 5401066 w 5401066"/>
              <a:gd name="connsiteY10" fmla="*/ 1559226 h 1871080"/>
              <a:gd name="connsiteX11" fmla="*/ 4984725 w 5401066"/>
              <a:gd name="connsiteY11" fmla="*/ 1871080 h 1871080"/>
              <a:gd name="connsiteX12" fmla="*/ 2250444 w 5401066"/>
              <a:gd name="connsiteY12" fmla="*/ 1871080 h 1871080"/>
              <a:gd name="connsiteX13" fmla="*/ 2504420 w 5401066"/>
              <a:gd name="connsiteY13" fmla="*/ 2244135 h 1871080"/>
              <a:gd name="connsiteX14" fmla="*/ 900177 w 5401066"/>
              <a:gd name="connsiteY14" fmla="*/ 1871080 h 1871080"/>
              <a:gd name="connsiteX15" fmla="*/ 416340 w 5401066"/>
              <a:gd name="connsiteY15" fmla="*/ 1871080 h 1871080"/>
              <a:gd name="connsiteX16" fmla="*/ 0 w 5401066"/>
              <a:gd name="connsiteY16" fmla="*/ 1559226 h 1871080"/>
              <a:gd name="connsiteX17" fmla="*/ 0 w 5401066"/>
              <a:gd name="connsiteY17" fmla="*/ 1559233 h 1871080"/>
              <a:gd name="connsiteX18" fmla="*/ 0 w 5401066"/>
              <a:gd name="connsiteY18" fmla="*/ 1091463 h 1871080"/>
              <a:gd name="connsiteX19" fmla="*/ 0 w 5401066"/>
              <a:gd name="connsiteY19" fmla="*/ 1091463 h 1871080"/>
              <a:gd name="connsiteX20" fmla="*/ 0 w 5401066"/>
              <a:gd name="connsiteY20" fmla="*/ 311853 h 187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01066" h="1871080" fill="none" extrusionOk="0">
                <a:moveTo>
                  <a:pt x="0" y="311853"/>
                </a:moveTo>
                <a:cubicBezTo>
                  <a:pt x="-28903" y="176750"/>
                  <a:pt x="177123" y="-42633"/>
                  <a:pt x="416340" y="0"/>
                </a:cubicBezTo>
                <a:cubicBezTo>
                  <a:pt x="549840" y="30562"/>
                  <a:pt x="836725" y="-22979"/>
                  <a:pt x="900177" y="0"/>
                </a:cubicBezTo>
                <a:lnTo>
                  <a:pt x="900177" y="0"/>
                </a:lnTo>
                <a:cubicBezTo>
                  <a:pt x="1144022" y="-65866"/>
                  <a:pt x="1651821" y="51675"/>
                  <a:pt x="2250444" y="0"/>
                </a:cubicBezTo>
                <a:cubicBezTo>
                  <a:pt x="3201498" y="87664"/>
                  <a:pt x="4255537" y="161128"/>
                  <a:pt x="4984725" y="0"/>
                </a:cubicBezTo>
                <a:cubicBezTo>
                  <a:pt x="5165698" y="-12139"/>
                  <a:pt x="5327148" y="151857"/>
                  <a:pt x="5401066" y="311853"/>
                </a:cubicBezTo>
                <a:cubicBezTo>
                  <a:pt x="5380386" y="654290"/>
                  <a:pt x="5362549" y="746909"/>
                  <a:pt x="5401066" y="1091463"/>
                </a:cubicBezTo>
                <a:lnTo>
                  <a:pt x="5401066" y="1091463"/>
                </a:lnTo>
                <a:cubicBezTo>
                  <a:pt x="5361275" y="1300078"/>
                  <a:pt x="5388990" y="1427514"/>
                  <a:pt x="5401066" y="1559233"/>
                </a:cubicBezTo>
                <a:lnTo>
                  <a:pt x="5401066" y="1559226"/>
                </a:lnTo>
                <a:cubicBezTo>
                  <a:pt x="5384988" y="1779653"/>
                  <a:pt x="5212642" y="1831682"/>
                  <a:pt x="4984725" y="1871080"/>
                </a:cubicBezTo>
                <a:cubicBezTo>
                  <a:pt x="4266381" y="1822814"/>
                  <a:pt x="2599929" y="1897976"/>
                  <a:pt x="2250444" y="1871080"/>
                </a:cubicBezTo>
                <a:cubicBezTo>
                  <a:pt x="2335395" y="2028523"/>
                  <a:pt x="2383492" y="2151851"/>
                  <a:pt x="2504420" y="2244135"/>
                </a:cubicBezTo>
                <a:cubicBezTo>
                  <a:pt x="2121893" y="2258811"/>
                  <a:pt x="1645388" y="1971171"/>
                  <a:pt x="900177" y="1871080"/>
                </a:cubicBezTo>
                <a:cubicBezTo>
                  <a:pt x="827989" y="1890283"/>
                  <a:pt x="493505" y="1891272"/>
                  <a:pt x="416340" y="1871080"/>
                </a:cubicBezTo>
                <a:cubicBezTo>
                  <a:pt x="210051" y="1846718"/>
                  <a:pt x="-27027" y="1714616"/>
                  <a:pt x="0" y="1559226"/>
                </a:cubicBezTo>
                <a:lnTo>
                  <a:pt x="0" y="1559233"/>
                </a:lnTo>
                <a:cubicBezTo>
                  <a:pt x="-17914" y="1462162"/>
                  <a:pt x="5562" y="1252526"/>
                  <a:pt x="0" y="1091463"/>
                </a:cubicBezTo>
                <a:lnTo>
                  <a:pt x="0" y="1091463"/>
                </a:lnTo>
                <a:cubicBezTo>
                  <a:pt x="-68470" y="721763"/>
                  <a:pt x="-52628" y="682193"/>
                  <a:pt x="0" y="311853"/>
                </a:cubicBezTo>
                <a:close/>
              </a:path>
              <a:path w="5401066" h="1871080" stroke="0" extrusionOk="0">
                <a:moveTo>
                  <a:pt x="0" y="311853"/>
                </a:moveTo>
                <a:cubicBezTo>
                  <a:pt x="-21440" y="153879"/>
                  <a:pt x="159748" y="-5581"/>
                  <a:pt x="416340" y="0"/>
                </a:cubicBezTo>
                <a:cubicBezTo>
                  <a:pt x="617027" y="-28335"/>
                  <a:pt x="846545" y="28515"/>
                  <a:pt x="900177" y="0"/>
                </a:cubicBezTo>
                <a:lnTo>
                  <a:pt x="900177" y="0"/>
                </a:lnTo>
                <a:cubicBezTo>
                  <a:pt x="1285823" y="90520"/>
                  <a:pt x="1632959" y="-43626"/>
                  <a:pt x="2250444" y="0"/>
                </a:cubicBezTo>
                <a:cubicBezTo>
                  <a:pt x="2538875" y="49173"/>
                  <a:pt x="4596381" y="-56738"/>
                  <a:pt x="4984725" y="0"/>
                </a:cubicBezTo>
                <a:cubicBezTo>
                  <a:pt x="5201592" y="683"/>
                  <a:pt x="5399448" y="122949"/>
                  <a:pt x="5401066" y="311853"/>
                </a:cubicBezTo>
                <a:cubicBezTo>
                  <a:pt x="5372251" y="505971"/>
                  <a:pt x="5410809" y="786296"/>
                  <a:pt x="5401066" y="1091463"/>
                </a:cubicBezTo>
                <a:lnTo>
                  <a:pt x="5401066" y="1091463"/>
                </a:lnTo>
                <a:cubicBezTo>
                  <a:pt x="5394170" y="1190250"/>
                  <a:pt x="5457462" y="1462908"/>
                  <a:pt x="5401066" y="1559233"/>
                </a:cubicBezTo>
                <a:lnTo>
                  <a:pt x="5401066" y="1559226"/>
                </a:lnTo>
                <a:cubicBezTo>
                  <a:pt x="5414249" y="1726085"/>
                  <a:pt x="5243998" y="1855441"/>
                  <a:pt x="4984725" y="1871080"/>
                </a:cubicBezTo>
                <a:cubicBezTo>
                  <a:pt x="3921938" y="1848569"/>
                  <a:pt x="3329457" y="1908229"/>
                  <a:pt x="2250444" y="1871080"/>
                </a:cubicBezTo>
                <a:cubicBezTo>
                  <a:pt x="2351038" y="2033380"/>
                  <a:pt x="2457533" y="2105223"/>
                  <a:pt x="2504420" y="2244135"/>
                </a:cubicBezTo>
                <a:cubicBezTo>
                  <a:pt x="2094997" y="2131800"/>
                  <a:pt x="1403563" y="1911232"/>
                  <a:pt x="900177" y="1871080"/>
                </a:cubicBezTo>
                <a:cubicBezTo>
                  <a:pt x="645963" y="1858484"/>
                  <a:pt x="517306" y="1883122"/>
                  <a:pt x="416340" y="1871080"/>
                </a:cubicBezTo>
                <a:cubicBezTo>
                  <a:pt x="164828" y="1845631"/>
                  <a:pt x="12534" y="1704603"/>
                  <a:pt x="0" y="1559226"/>
                </a:cubicBezTo>
                <a:lnTo>
                  <a:pt x="0" y="1559233"/>
                </a:lnTo>
                <a:cubicBezTo>
                  <a:pt x="7013" y="1424740"/>
                  <a:pt x="-8495" y="1175755"/>
                  <a:pt x="0" y="1091463"/>
                </a:cubicBezTo>
                <a:lnTo>
                  <a:pt x="0" y="1091463"/>
                </a:lnTo>
                <a:cubicBezTo>
                  <a:pt x="-65217" y="951743"/>
                  <a:pt x="12034" y="404183"/>
                  <a:pt x="0" y="311853"/>
                </a:cubicBezTo>
                <a:close/>
              </a:path>
              <a:path w="5401066" h="1871080" fill="none" stroke="0" extrusionOk="0">
                <a:moveTo>
                  <a:pt x="0" y="311853"/>
                </a:moveTo>
                <a:cubicBezTo>
                  <a:pt x="-45662" y="174125"/>
                  <a:pt x="169623" y="8543"/>
                  <a:pt x="416340" y="0"/>
                </a:cubicBezTo>
                <a:cubicBezTo>
                  <a:pt x="547803" y="22912"/>
                  <a:pt x="827446" y="-31198"/>
                  <a:pt x="900177" y="0"/>
                </a:cubicBezTo>
                <a:lnTo>
                  <a:pt x="900177" y="0"/>
                </a:lnTo>
                <a:cubicBezTo>
                  <a:pt x="1191616" y="-82790"/>
                  <a:pt x="1632513" y="80560"/>
                  <a:pt x="2250444" y="0"/>
                </a:cubicBezTo>
                <a:cubicBezTo>
                  <a:pt x="3250905" y="144341"/>
                  <a:pt x="4278549" y="143615"/>
                  <a:pt x="4984725" y="0"/>
                </a:cubicBezTo>
                <a:cubicBezTo>
                  <a:pt x="5174675" y="-1433"/>
                  <a:pt x="5346755" y="131231"/>
                  <a:pt x="5401066" y="311853"/>
                </a:cubicBezTo>
                <a:cubicBezTo>
                  <a:pt x="5382784" y="635046"/>
                  <a:pt x="5365928" y="727632"/>
                  <a:pt x="5401066" y="1091463"/>
                </a:cubicBezTo>
                <a:lnTo>
                  <a:pt x="5401066" y="1091463"/>
                </a:lnTo>
                <a:cubicBezTo>
                  <a:pt x="5360151" y="1287157"/>
                  <a:pt x="5406722" y="1431661"/>
                  <a:pt x="5401066" y="1559233"/>
                </a:cubicBezTo>
                <a:lnTo>
                  <a:pt x="5401066" y="1559226"/>
                </a:lnTo>
                <a:cubicBezTo>
                  <a:pt x="5380130" y="1756320"/>
                  <a:pt x="5209565" y="1830016"/>
                  <a:pt x="4984725" y="1871080"/>
                </a:cubicBezTo>
                <a:cubicBezTo>
                  <a:pt x="4362964" y="1831580"/>
                  <a:pt x="2557866" y="1897694"/>
                  <a:pt x="2250444" y="1871080"/>
                </a:cubicBezTo>
                <a:cubicBezTo>
                  <a:pt x="2352222" y="2014040"/>
                  <a:pt x="2381656" y="2146635"/>
                  <a:pt x="2504420" y="2244135"/>
                </a:cubicBezTo>
                <a:cubicBezTo>
                  <a:pt x="2224100" y="2326690"/>
                  <a:pt x="1651204" y="1980436"/>
                  <a:pt x="900177" y="1871080"/>
                </a:cubicBezTo>
                <a:cubicBezTo>
                  <a:pt x="830899" y="1894847"/>
                  <a:pt x="490706" y="1889785"/>
                  <a:pt x="416340" y="1871080"/>
                </a:cubicBezTo>
                <a:cubicBezTo>
                  <a:pt x="184393" y="1851308"/>
                  <a:pt x="4713" y="1708875"/>
                  <a:pt x="0" y="1559226"/>
                </a:cubicBezTo>
                <a:lnTo>
                  <a:pt x="0" y="1559233"/>
                </a:lnTo>
                <a:cubicBezTo>
                  <a:pt x="-3652" y="1480505"/>
                  <a:pt x="19669" y="1285351"/>
                  <a:pt x="0" y="1091463"/>
                </a:cubicBezTo>
                <a:lnTo>
                  <a:pt x="0" y="1091463"/>
                </a:lnTo>
                <a:cubicBezTo>
                  <a:pt x="-62611" y="729185"/>
                  <a:pt x="-54632" y="686557"/>
                  <a:pt x="0" y="311853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600" b="1">
                <a:solidFill>
                  <a:schemeClr val="accent4">
                    <a:lumMod val="50000"/>
                  </a:schemeClr>
                </a:solidFill>
              </a:rPr>
              <a:t>14 phút 70 giây = 15 phút …. giây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82708"/>
            <a:ext cx="5401065" cy="1549655"/>
          </a:xfrm>
          <a:custGeom>
            <a:avLst/>
            <a:gdLst>
              <a:gd name="connsiteX0" fmla="*/ 0 w 5401065"/>
              <a:gd name="connsiteY0" fmla="*/ 258280 h 1549655"/>
              <a:gd name="connsiteX1" fmla="*/ 321388 w 5401065"/>
              <a:gd name="connsiteY1" fmla="*/ 0 h 1549655"/>
              <a:gd name="connsiteX2" fmla="*/ 900177 w 5401065"/>
              <a:gd name="connsiteY2" fmla="*/ 0 h 1549655"/>
              <a:gd name="connsiteX3" fmla="*/ 900177 w 5401065"/>
              <a:gd name="connsiteY3" fmla="*/ 0 h 1549655"/>
              <a:gd name="connsiteX4" fmla="*/ 2250443 w 5401065"/>
              <a:gd name="connsiteY4" fmla="*/ 0 h 1549655"/>
              <a:gd name="connsiteX5" fmla="*/ 5079676 w 5401065"/>
              <a:gd name="connsiteY5" fmla="*/ 0 h 1549655"/>
              <a:gd name="connsiteX6" fmla="*/ 5401065 w 5401065"/>
              <a:gd name="connsiteY6" fmla="*/ 258280 h 1549655"/>
              <a:gd name="connsiteX7" fmla="*/ 5401065 w 5401065"/>
              <a:gd name="connsiteY7" fmla="*/ 903965 h 1549655"/>
              <a:gd name="connsiteX8" fmla="*/ 5401065 w 5401065"/>
              <a:gd name="connsiteY8" fmla="*/ 903965 h 1549655"/>
              <a:gd name="connsiteX9" fmla="*/ 5401065 w 5401065"/>
              <a:gd name="connsiteY9" fmla="*/ 1291378 h 1549655"/>
              <a:gd name="connsiteX10" fmla="*/ 5401065 w 5401065"/>
              <a:gd name="connsiteY10" fmla="*/ 1291374 h 1549655"/>
              <a:gd name="connsiteX11" fmla="*/ 5079676 w 5401065"/>
              <a:gd name="connsiteY11" fmla="*/ 1549655 h 1549655"/>
              <a:gd name="connsiteX12" fmla="*/ 2250443 w 5401065"/>
              <a:gd name="connsiteY12" fmla="*/ 1549655 h 1549655"/>
              <a:gd name="connsiteX13" fmla="*/ 655149 w 5401065"/>
              <a:gd name="connsiteY13" fmla="*/ 1888502 h 1549655"/>
              <a:gd name="connsiteX14" fmla="*/ 900177 w 5401065"/>
              <a:gd name="connsiteY14" fmla="*/ 1549655 h 1549655"/>
              <a:gd name="connsiteX15" fmla="*/ 321388 w 5401065"/>
              <a:gd name="connsiteY15" fmla="*/ 1549655 h 1549655"/>
              <a:gd name="connsiteX16" fmla="*/ 0 w 5401065"/>
              <a:gd name="connsiteY16" fmla="*/ 1291374 h 1549655"/>
              <a:gd name="connsiteX17" fmla="*/ 0 w 5401065"/>
              <a:gd name="connsiteY17" fmla="*/ 1291378 h 1549655"/>
              <a:gd name="connsiteX18" fmla="*/ 0 w 5401065"/>
              <a:gd name="connsiteY18" fmla="*/ 903965 h 1549655"/>
              <a:gd name="connsiteX19" fmla="*/ 0 w 5401065"/>
              <a:gd name="connsiteY19" fmla="*/ 903965 h 1549655"/>
              <a:gd name="connsiteX20" fmla="*/ 0 w 5401065"/>
              <a:gd name="connsiteY20" fmla="*/ 258280 h 1549655"/>
              <a:gd name="connsiteX0" fmla="*/ 0 w 5401065"/>
              <a:gd name="connsiteY0" fmla="*/ 258280 h 1549655"/>
              <a:gd name="connsiteX1" fmla="*/ 321388 w 5401065"/>
              <a:gd name="connsiteY1" fmla="*/ 0 h 1549655"/>
              <a:gd name="connsiteX2" fmla="*/ 900177 w 5401065"/>
              <a:gd name="connsiteY2" fmla="*/ 0 h 1549655"/>
              <a:gd name="connsiteX3" fmla="*/ 900177 w 5401065"/>
              <a:gd name="connsiteY3" fmla="*/ 0 h 1549655"/>
              <a:gd name="connsiteX4" fmla="*/ 2250443 w 5401065"/>
              <a:gd name="connsiteY4" fmla="*/ 0 h 1549655"/>
              <a:gd name="connsiteX5" fmla="*/ 5079676 w 5401065"/>
              <a:gd name="connsiteY5" fmla="*/ 0 h 1549655"/>
              <a:gd name="connsiteX6" fmla="*/ 5401065 w 5401065"/>
              <a:gd name="connsiteY6" fmla="*/ 258280 h 1549655"/>
              <a:gd name="connsiteX7" fmla="*/ 5401065 w 5401065"/>
              <a:gd name="connsiteY7" fmla="*/ 903965 h 1549655"/>
              <a:gd name="connsiteX8" fmla="*/ 5401065 w 5401065"/>
              <a:gd name="connsiteY8" fmla="*/ 903965 h 1549655"/>
              <a:gd name="connsiteX9" fmla="*/ 5401065 w 5401065"/>
              <a:gd name="connsiteY9" fmla="*/ 1291378 h 1549655"/>
              <a:gd name="connsiteX10" fmla="*/ 5401065 w 5401065"/>
              <a:gd name="connsiteY10" fmla="*/ 1291374 h 1549655"/>
              <a:gd name="connsiteX11" fmla="*/ 5079676 w 5401065"/>
              <a:gd name="connsiteY11" fmla="*/ 1549655 h 1549655"/>
              <a:gd name="connsiteX12" fmla="*/ 2250443 w 5401065"/>
              <a:gd name="connsiteY12" fmla="*/ 1549655 h 1549655"/>
              <a:gd name="connsiteX13" fmla="*/ 655149 w 5401065"/>
              <a:gd name="connsiteY13" fmla="*/ 1888502 h 1549655"/>
              <a:gd name="connsiteX14" fmla="*/ 900177 w 5401065"/>
              <a:gd name="connsiteY14" fmla="*/ 1549655 h 1549655"/>
              <a:gd name="connsiteX15" fmla="*/ 321388 w 5401065"/>
              <a:gd name="connsiteY15" fmla="*/ 1549655 h 1549655"/>
              <a:gd name="connsiteX16" fmla="*/ 0 w 5401065"/>
              <a:gd name="connsiteY16" fmla="*/ 1291374 h 1549655"/>
              <a:gd name="connsiteX17" fmla="*/ 0 w 5401065"/>
              <a:gd name="connsiteY17" fmla="*/ 1291378 h 1549655"/>
              <a:gd name="connsiteX18" fmla="*/ 0 w 5401065"/>
              <a:gd name="connsiteY18" fmla="*/ 903965 h 1549655"/>
              <a:gd name="connsiteX19" fmla="*/ 0 w 5401065"/>
              <a:gd name="connsiteY19" fmla="*/ 903965 h 1549655"/>
              <a:gd name="connsiteX20" fmla="*/ 0 w 5401065"/>
              <a:gd name="connsiteY20" fmla="*/ 258280 h 154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01065" h="1549655" fill="none" extrusionOk="0">
                <a:moveTo>
                  <a:pt x="0" y="258280"/>
                </a:moveTo>
                <a:cubicBezTo>
                  <a:pt x="-31368" y="96009"/>
                  <a:pt x="194342" y="-28355"/>
                  <a:pt x="321388" y="0"/>
                </a:cubicBezTo>
                <a:cubicBezTo>
                  <a:pt x="471904" y="-4886"/>
                  <a:pt x="773145" y="-5939"/>
                  <a:pt x="900177" y="0"/>
                </a:cubicBezTo>
                <a:lnTo>
                  <a:pt x="900177" y="0"/>
                </a:lnTo>
                <a:cubicBezTo>
                  <a:pt x="1203344" y="78093"/>
                  <a:pt x="1657000" y="-48883"/>
                  <a:pt x="2250443" y="0"/>
                </a:cubicBezTo>
                <a:cubicBezTo>
                  <a:pt x="3275145" y="-34219"/>
                  <a:pt x="4442212" y="-87779"/>
                  <a:pt x="5079676" y="0"/>
                </a:cubicBezTo>
                <a:cubicBezTo>
                  <a:pt x="5253058" y="-14191"/>
                  <a:pt x="5447500" y="83204"/>
                  <a:pt x="5401065" y="258280"/>
                </a:cubicBezTo>
                <a:cubicBezTo>
                  <a:pt x="5433519" y="492771"/>
                  <a:pt x="5379829" y="660755"/>
                  <a:pt x="5401065" y="903965"/>
                </a:cubicBezTo>
                <a:lnTo>
                  <a:pt x="5401065" y="903965"/>
                </a:lnTo>
                <a:cubicBezTo>
                  <a:pt x="5440106" y="966252"/>
                  <a:pt x="5384618" y="1163412"/>
                  <a:pt x="5401065" y="1291378"/>
                </a:cubicBezTo>
                <a:lnTo>
                  <a:pt x="5401065" y="1291374"/>
                </a:lnTo>
                <a:cubicBezTo>
                  <a:pt x="5392392" y="1414824"/>
                  <a:pt x="5285708" y="1581059"/>
                  <a:pt x="5079676" y="1549655"/>
                </a:cubicBezTo>
                <a:cubicBezTo>
                  <a:pt x="4574356" y="1646147"/>
                  <a:pt x="3291470" y="1346086"/>
                  <a:pt x="2250443" y="1549655"/>
                </a:cubicBezTo>
                <a:cubicBezTo>
                  <a:pt x="1841250" y="1529609"/>
                  <a:pt x="1361823" y="1843847"/>
                  <a:pt x="655149" y="1888502"/>
                </a:cubicBezTo>
                <a:cubicBezTo>
                  <a:pt x="753594" y="1752350"/>
                  <a:pt x="832309" y="1718400"/>
                  <a:pt x="900177" y="1549655"/>
                </a:cubicBezTo>
                <a:cubicBezTo>
                  <a:pt x="704717" y="1565985"/>
                  <a:pt x="577842" y="1545701"/>
                  <a:pt x="321388" y="1549655"/>
                </a:cubicBezTo>
                <a:cubicBezTo>
                  <a:pt x="133399" y="1568637"/>
                  <a:pt x="-184" y="1479760"/>
                  <a:pt x="0" y="1291374"/>
                </a:cubicBezTo>
                <a:lnTo>
                  <a:pt x="0" y="1291378"/>
                </a:lnTo>
                <a:cubicBezTo>
                  <a:pt x="24552" y="1170145"/>
                  <a:pt x="3664" y="1013215"/>
                  <a:pt x="0" y="903965"/>
                </a:cubicBezTo>
                <a:lnTo>
                  <a:pt x="0" y="903965"/>
                </a:lnTo>
                <a:cubicBezTo>
                  <a:pt x="6632" y="713120"/>
                  <a:pt x="-24876" y="475189"/>
                  <a:pt x="0" y="258280"/>
                </a:cubicBezTo>
                <a:close/>
              </a:path>
              <a:path w="5401065" h="1549655" stroke="0" extrusionOk="0">
                <a:moveTo>
                  <a:pt x="0" y="258280"/>
                </a:moveTo>
                <a:cubicBezTo>
                  <a:pt x="-14768" y="116600"/>
                  <a:pt x="121620" y="-10631"/>
                  <a:pt x="321388" y="0"/>
                </a:cubicBezTo>
                <a:cubicBezTo>
                  <a:pt x="446238" y="6416"/>
                  <a:pt x="821197" y="21612"/>
                  <a:pt x="900177" y="0"/>
                </a:cubicBezTo>
                <a:lnTo>
                  <a:pt x="900177" y="0"/>
                </a:lnTo>
                <a:cubicBezTo>
                  <a:pt x="1181430" y="-78598"/>
                  <a:pt x="1654266" y="-41107"/>
                  <a:pt x="2250443" y="0"/>
                </a:cubicBezTo>
                <a:cubicBezTo>
                  <a:pt x="3421937" y="166794"/>
                  <a:pt x="3829265" y="-2446"/>
                  <a:pt x="5079676" y="0"/>
                </a:cubicBezTo>
                <a:cubicBezTo>
                  <a:pt x="5273266" y="-16209"/>
                  <a:pt x="5388464" y="123703"/>
                  <a:pt x="5401065" y="258280"/>
                </a:cubicBezTo>
                <a:cubicBezTo>
                  <a:pt x="5399729" y="393720"/>
                  <a:pt x="5455753" y="749749"/>
                  <a:pt x="5401065" y="903965"/>
                </a:cubicBezTo>
                <a:lnTo>
                  <a:pt x="5401065" y="903965"/>
                </a:lnTo>
                <a:cubicBezTo>
                  <a:pt x="5436166" y="1025355"/>
                  <a:pt x="5399884" y="1133770"/>
                  <a:pt x="5401065" y="1291378"/>
                </a:cubicBezTo>
                <a:lnTo>
                  <a:pt x="5401065" y="1291374"/>
                </a:lnTo>
                <a:cubicBezTo>
                  <a:pt x="5395607" y="1468820"/>
                  <a:pt x="5282089" y="1581715"/>
                  <a:pt x="5079676" y="1549655"/>
                </a:cubicBezTo>
                <a:cubicBezTo>
                  <a:pt x="4558743" y="1548972"/>
                  <a:pt x="3160564" y="1447781"/>
                  <a:pt x="2250443" y="1549655"/>
                </a:cubicBezTo>
                <a:cubicBezTo>
                  <a:pt x="1907547" y="1594127"/>
                  <a:pt x="1029184" y="1800271"/>
                  <a:pt x="655149" y="1888502"/>
                </a:cubicBezTo>
                <a:cubicBezTo>
                  <a:pt x="778038" y="1765514"/>
                  <a:pt x="845225" y="1588009"/>
                  <a:pt x="900177" y="1549655"/>
                </a:cubicBezTo>
                <a:cubicBezTo>
                  <a:pt x="662887" y="1541202"/>
                  <a:pt x="475320" y="1570067"/>
                  <a:pt x="321388" y="1549655"/>
                </a:cubicBezTo>
                <a:cubicBezTo>
                  <a:pt x="174847" y="1541930"/>
                  <a:pt x="-19643" y="1413289"/>
                  <a:pt x="0" y="1291374"/>
                </a:cubicBezTo>
                <a:lnTo>
                  <a:pt x="0" y="1291378"/>
                </a:lnTo>
                <a:cubicBezTo>
                  <a:pt x="-24287" y="1100389"/>
                  <a:pt x="14989" y="1037102"/>
                  <a:pt x="0" y="903965"/>
                </a:cubicBezTo>
                <a:lnTo>
                  <a:pt x="0" y="903965"/>
                </a:lnTo>
                <a:cubicBezTo>
                  <a:pt x="4881" y="784273"/>
                  <a:pt x="-36806" y="593518"/>
                  <a:pt x="0" y="258280"/>
                </a:cubicBezTo>
                <a:close/>
              </a:path>
              <a:path w="5401065" h="1549655" fill="none" stroke="0" extrusionOk="0">
                <a:moveTo>
                  <a:pt x="0" y="258280"/>
                </a:moveTo>
                <a:cubicBezTo>
                  <a:pt x="-27387" y="98835"/>
                  <a:pt x="161543" y="-14157"/>
                  <a:pt x="321388" y="0"/>
                </a:cubicBezTo>
                <a:cubicBezTo>
                  <a:pt x="478526" y="-343"/>
                  <a:pt x="754037" y="-46075"/>
                  <a:pt x="900177" y="0"/>
                </a:cubicBezTo>
                <a:lnTo>
                  <a:pt x="900177" y="0"/>
                </a:lnTo>
                <a:cubicBezTo>
                  <a:pt x="1183826" y="99345"/>
                  <a:pt x="1701231" y="-71215"/>
                  <a:pt x="2250443" y="0"/>
                </a:cubicBezTo>
                <a:cubicBezTo>
                  <a:pt x="3288783" y="-33959"/>
                  <a:pt x="4395579" y="-194782"/>
                  <a:pt x="5079676" y="0"/>
                </a:cubicBezTo>
                <a:cubicBezTo>
                  <a:pt x="5272238" y="2738"/>
                  <a:pt x="5415215" y="105747"/>
                  <a:pt x="5401065" y="258280"/>
                </a:cubicBezTo>
                <a:cubicBezTo>
                  <a:pt x="5420194" y="506590"/>
                  <a:pt x="5379887" y="689036"/>
                  <a:pt x="5401065" y="903965"/>
                </a:cubicBezTo>
                <a:lnTo>
                  <a:pt x="5401065" y="903965"/>
                </a:lnTo>
                <a:cubicBezTo>
                  <a:pt x="5416831" y="960546"/>
                  <a:pt x="5427287" y="1165004"/>
                  <a:pt x="5401065" y="1291378"/>
                </a:cubicBezTo>
                <a:lnTo>
                  <a:pt x="5401065" y="1291374"/>
                </a:lnTo>
                <a:cubicBezTo>
                  <a:pt x="5390127" y="1446992"/>
                  <a:pt x="5309792" y="1582802"/>
                  <a:pt x="5079676" y="1549655"/>
                </a:cubicBezTo>
                <a:cubicBezTo>
                  <a:pt x="4594430" y="1601437"/>
                  <a:pt x="3353882" y="1471670"/>
                  <a:pt x="2250443" y="1549655"/>
                </a:cubicBezTo>
                <a:cubicBezTo>
                  <a:pt x="1897910" y="1640535"/>
                  <a:pt x="1411024" y="1822458"/>
                  <a:pt x="655149" y="1888502"/>
                </a:cubicBezTo>
                <a:cubicBezTo>
                  <a:pt x="743283" y="1761868"/>
                  <a:pt x="840883" y="1698457"/>
                  <a:pt x="900177" y="1549655"/>
                </a:cubicBezTo>
                <a:cubicBezTo>
                  <a:pt x="696759" y="1563923"/>
                  <a:pt x="571969" y="1557417"/>
                  <a:pt x="321388" y="1549655"/>
                </a:cubicBezTo>
                <a:cubicBezTo>
                  <a:pt x="148876" y="1555717"/>
                  <a:pt x="-9347" y="1432211"/>
                  <a:pt x="0" y="1291374"/>
                </a:cubicBezTo>
                <a:lnTo>
                  <a:pt x="0" y="1291378"/>
                </a:lnTo>
                <a:cubicBezTo>
                  <a:pt x="6147" y="1183044"/>
                  <a:pt x="15765" y="1030946"/>
                  <a:pt x="0" y="903965"/>
                </a:cubicBezTo>
                <a:lnTo>
                  <a:pt x="0" y="903965"/>
                </a:lnTo>
                <a:cubicBezTo>
                  <a:pt x="23083" y="734948"/>
                  <a:pt x="-36114" y="530874"/>
                  <a:pt x="0" y="25828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600" b="1">
                <a:solidFill>
                  <a:srgbClr val="FF0000"/>
                </a:solidFill>
              </a:rPr>
              <a:t>14 phút 70 giây = 15 phút 10 giây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7838660" y="3168010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78274" y="136283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AE623-BD97-468E-877D-DD6D2AFCF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479" y="2557584"/>
            <a:ext cx="7441033" cy="2033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1EAB85-7FD9-4287-AC36-09BE9CC6D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1396" y="1323433"/>
            <a:ext cx="2367956" cy="11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36600-0011-89BF-301B-0E1BA604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152D6C2F-4131-3DBB-A74A-7FF2FDBE331C}"/>
              </a:ext>
            </a:extLst>
          </p:cNvPr>
          <p:cNvSpPr/>
          <p:nvPr/>
        </p:nvSpPr>
        <p:spPr>
          <a:xfrm>
            <a:off x="-92256" y="-177800"/>
            <a:ext cx="11995785" cy="7035800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AD67780-19C5-5974-224C-81DB1F8823C2}"/>
              </a:ext>
            </a:extLst>
          </p:cNvPr>
          <p:cNvSpPr/>
          <p:nvPr/>
        </p:nvSpPr>
        <p:spPr>
          <a:xfrm rot="1106407">
            <a:off x="11292171" y="4781414"/>
            <a:ext cx="616040" cy="736570"/>
          </a:xfrm>
          <a:custGeom>
            <a:avLst/>
            <a:gdLst/>
            <a:ahLst/>
            <a:cxnLst/>
            <a:rect l="l" t="t" r="r" b="b"/>
            <a:pathLst>
              <a:path w="924060" h="1104855">
                <a:moveTo>
                  <a:pt x="0" y="0"/>
                </a:moveTo>
                <a:lnTo>
                  <a:pt x="924060" y="0"/>
                </a:lnTo>
                <a:lnTo>
                  <a:pt x="924060" y="1104854"/>
                </a:lnTo>
                <a:lnTo>
                  <a:pt x="0" y="110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914C-73BE-E41E-FB22-1E8903E73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2" y="2779485"/>
            <a:ext cx="2866873" cy="37484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peech Bubble: Rectangle with Corners Rounded 11">
            <a:extLst>
              <a:ext uri="{FF2B5EF4-FFF2-40B4-BE49-F238E27FC236}">
                <a16:creationId xmlns:a16="http://schemas.microsoft.com/office/drawing/2014/main" id="{05D6D64D-8D9F-4764-F394-9DC9507CA9CD}"/>
              </a:ext>
            </a:extLst>
          </p:cNvPr>
          <p:cNvSpPr/>
          <p:nvPr/>
        </p:nvSpPr>
        <p:spPr>
          <a:xfrm>
            <a:off x="2856609" y="537408"/>
            <a:ext cx="8625114" cy="3835400"/>
          </a:xfrm>
          <a:custGeom>
            <a:avLst/>
            <a:gdLst>
              <a:gd name="connsiteX0" fmla="*/ 0 w 8625114"/>
              <a:gd name="connsiteY0" fmla="*/ 639245 h 3835400"/>
              <a:gd name="connsiteX1" fmla="*/ 695226 w 8625114"/>
              <a:gd name="connsiteY1" fmla="*/ 0 h 3835400"/>
              <a:gd name="connsiteX2" fmla="*/ 1437519 w 8625114"/>
              <a:gd name="connsiteY2" fmla="*/ 0 h 3835400"/>
              <a:gd name="connsiteX3" fmla="*/ 1437519 w 8625114"/>
              <a:gd name="connsiteY3" fmla="*/ 0 h 3835400"/>
              <a:gd name="connsiteX4" fmla="*/ 3593797 w 8625114"/>
              <a:gd name="connsiteY4" fmla="*/ 0 h 3835400"/>
              <a:gd name="connsiteX5" fmla="*/ 7929886 w 8625114"/>
              <a:gd name="connsiteY5" fmla="*/ 0 h 3835400"/>
              <a:gd name="connsiteX6" fmla="*/ 8625114 w 8625114"/>
              <a:gd name="connsiteY6" fmla="*/ 639245 h 3835400"/>
              <a:gd name="connsiteX7" fmla="*/ 8625114 w 8625114"/>
              <a:gd name="connsiteY7" fmla="*/ 639232 h 3835400"/>
              <a:gd name="connsiteX8" fmla="*/ 8625114 w 8625114"/>
              <a:gd name="connsiteY8" fmla="*/ 639232 h 3835400"/>
              <a:gd name="connsiteX9" fmla="*/ 8625114 w 8625114"/>
              <a:gd name="connsiteY9" fmla="*/ 1598083 h 3835400"/>
              <a:gd name="connsiteX10" fmla="*/ 8625114 w 8625114"/>
              <a:gd name="connsiteY10" fmla="*/ 3196153 h 3835400"/>
              <a:gd name="connsiteX11" fmla="*/ 7929886 w 8625114"/>
              <a:gd name="connsiteY11" fmla="*/ 3835399 h 3835400"/>
              <a:gd name="connsiteX12" fmla="*/ 3593797 w 8625114"/>
              <a:gd name="connsiteY12" fmla="*/ 3835399 h 3835400"/>
              <a:gd name="connsiteX13" fmla="*/ 1437519 w 8625114"/>
              <a:gd name="connsiteY13" fmla="*/ 3835399 h 3835400"/>
              <a:gd name="connsiteX14" fmla="*/ 1437519 w 8625114"/>
              <a:gd name="connsiteY14" fmla="*/ 3835399 h 3835400"/>
              <a:gd name="connsiteX15" fmla="*/ 695226 w 8625114"/>
              <a:gd name="connsiteY15" fmla="*/ 3835399 h 3835400"/>
              <a:gd name="connsiteX16" fmla="*/ 0 w 8625114"/>
              <a:gd name="connsiteY16" fmla="*/ 3196153 h 3835400"/>
              <a:gd name="connsiteX17" fmla="*/ 0 w 8625114"/>
              <a:gd name="connsiteY17" fmla="*/ 1598083 h 3835400"/>
              <a:gd name="connsiteX18" fmla="*/ -881919 w 8625114"/>
              <a:gd name="connsiteY18" fmla="*/ 1612708 h 3835400"/>
              <a:gd name="connsiteX19" fmla="*/ 0 w 8625114"/>
              <a:gd name="connsiteY19" fmla="*/ 639232 h 3835400"/>
              <a:gd name="connsiteX20" fmla="*/ 0 w 8625114"/>
              <a:gd name="connsiteY20" fmla="*/ 639245 h 3835400"/>
              <a:gd name="connsiteX0" fmla="*/ 0 w 8625114"/>
              <a:gd name="connsiteY0" fmla="*/ 639245 h 3835400"/>
              <a:gd name="connsiteX1" fmla="*/ 695226 w 8625114"/>
              <a:gd name="connsiteY1" fmla="*/ 0 h 3835400"/>
              <a:gd name="connsiteX2" fmla="*/ 1437519 w 8625114"/>
              <a:gd name="connsiteY2" fmla="*/ 0 h 3835400"/>
              <a:gd name="connsiteX3" fmla="*/ 1437519 w 8625114"/>
              <a:gd name="connsiteY3" fmla="*/ 0 h 3835400"/>
              <a:gd name="connsiteX4" fmla="*/ 3593797 w 8625114"/>
              <a:gd name="connsiteY4" fmla="*/ 0 h 3835400"/>
              <a:gd name="connsiteX5" fmla="*/ 7929886 w 8625114"/>
              <a:gd name="connsiteY5" fmla="*/ 0 h 3835400"/>
              <a:gd name="connsiteX6" fmla="*/ 8625114 w 8625114"/>
              <a:gd name="connsiteY6" fmla="*/ 639245 h 3835400"/>
              <a:gd name="connsiteX7" fmla="*/ 8625114 w 8625114"/>
              <a:gd name="connsiteY7" fmla="*/ 639232 h 3835400"/>
              <a:gd name="connsiteX8" fmla="*/ 8625114 w 8625114"/>
              <a:gd name="connsiteY8" fmla="*/ 639232 h 3835400"/>
              <a:gd name="connsiteX9" fmla="*/ 8625114 w 8625114"/>
              <a:gd name="connsiteY9" fmla="*/ 1598083 h 3835400"/>
              <a:gd name="connsiteX10" fmla="*/ 8625114 w 8625114"/>
              <a:gd name="connsiteY10" fmla="*/ 3196153 h 3835400"/>
              <a:gd name="connsiteX11" fmla="*/ 7929886 w 8625114"/>
              <a:gd name="connsiteY11" fmla="*/ 3835399 h 3835400"/>
              <a:gd name="connsiteX12" fmla="*/ 3593797 w 8625114"/>
              <a:gd name="connsiteY12" fmla="*/ 3835399 h 3835400"/>
              <a:gd name="connsiteX13" fmla="*/ 1437519 w 8625114"/>
              <a:gd name="connsiteY13" fmla="*/ 3835399 h 3835400"/>
              <a:gd name="connsiteX14" fmla="*/ 1437519 w 8625114"/>
              <a:gd name="connsiteY14" fmla="*/ 3835399 h 3835400"/>
              <a:gd name="connsiteX15" fmla="*/ 695226 w 8625114"/>
              <a:gd name="connsiteY15" fmla="*/ 3835399 h 3835400"/>
              <a:gd name="connsiteX16" fmla="*/ 0 w 8625114"/>
              <a:gd name="connsiteY16" fmla="*/ 3196153 h 3835400"/>
              <a:gd name="connsiteX17" fmla="*/ 0 w 8625114"/>
              <a:gd name="connsiteY17" fmla="*/ 1598083 h 3835400"/>
              <a:gd name="connsiteX18" fmla="*/ -881919 w 8625114"/>
              <a:gd name="connsiteY18" fmla="*/ 1612708 h 3835400"/>
              <a:gd name="connsiteX19" fmla="*/ 0 w 8625114"/>
              <a:gd name="connsiteY19" fmla="*/ 639232 h 3835400"/>
              <a:gd name="connsiteX20" fmla="*/ 0 w 8625114"/>
              <a:gd name="connsiteY20" fmla="*/ 639245 h 3835400"/>
              <a:gd name="connsiteX0" fmla="*/ 0 w 8625114"/>
              <a:gd name="connsiteY0" fmla="*/ 639245 h 3835400"/>
              <a:gd name="connsiteX1" fmla="*/ 695226 w 8625114"/>
              <a:gd name="connsiteY1" fmla="*/ 0 h 3835400"/>
              <a:gd name="connsiteX2" fmla="*/ 1437519 w 8625114"/>
              <a:gd name="connsiteY2" fmla="*/ 0 h 3835400"/>
              <a:gd name="connsiteX3" fmla="*/ 1437519 w 8625114"/>
              <a:gd name="connsiteY3" fmla="*/ 0 h 3835400"/>
              <a:gd name="connsiteX4" fmla="*/ 3593797 w 8625114"/>
              <a:gd name="connsiteY4" fmla="*/ 0 h 3835400"/>
              <a:gd name="connsiteX5" fmla="*/ 7929886 w 8625114"/>
              <a:gd name="connsiteY5" fmla="*/ 0 h 3835400"/>
              <a:gd name="connsiteX6" fmla="*/ 8625114 w 8625114"/>
              <a:gd name="connsiteY6" fmla="*/ 639245 h 3835400"/>
              <a:gd name="connsiteX7" fmla="*/ 8625114 w 8625114"/>
              <a:gd name="connsiteY7" fmla="*/ 639232 h 3835400"/>
              <a:gd name="connsiteX8" fmla="*/ 8625114 w 8625114"/>
              <a:gd name="connsiteY8" fmla="*/ 639232 h 3835400"/>
              <a:gd name="connsiteX9" fmla="*/ 8625114 w 8625114"/>
              <a:gd name="connsiteY9" fmla="*/ 1598083 h 3835400"/>
              <a:gd name="connsiteX10" fmla="*/ 8625114 w 8625114"/>
              <a:gd name="connsiteY10" fmla="*/ 3196153 h 3835400"/>
              <a:gd name="connsiteX11" fmla="*/ 7929886 w 8625114"/>
              <a:gd name="connsiteY11" fmla="*/ 3835399 h 3835400"/>
              <a:gd name="connsiteX12" fmla="*/ 3593797 w 8625114"/>
              <a:gd name="connsiteY12" fmla="*/ 3835399 h 3835400"/>
              <a:gd name="connsiteX13" fmla="*/ 1437519 w 8625114"/>
              <a:gd name="connsiteY13" fmla="*/ 3835399 h 3835400"/>
              <a:gd name="connsiteX14" fmla="*/ 1437519 w 8625114"/>
              <a:gd name="connsiteY14" fmla="*/ 3835399 h 3835400"/>
              <a:gd name="connsiteX15" fmla="*/ 695226 w 8625114"/>
              <a:gd name="connsiteY15" fmla="*/ 3835399 h 3835400"/>
              <a:gd name="connsiteX16" fmla="*/ 0 w 8625114"/>
              <a:gd name="connsiteY16" fmla="*/ 3196153 h 3835400"/>
              <a:gd name="connsiteX17" fmla="*/ 0 w 8625114"/>
              <a:gd name="connsiteY17" fmla="*/ 1598083 h 3835400"/>
              <a:gd name="connsiteX18" fmla="*/ -881919 w 8625114"/>
              <a:gd name="connsiteY18" fmla="*/ 1612708 h 3835400"/>
              <a:gd name="connsiteX19" fmla="*/ 0 w 8625114"/>
              <a:gd name="connsiteY19" fmla="*/ 639232 h 3835400"/>
              <a:gd name="connsiteX20" fmla="*/ 0 w 8625114"/>
              <a:gd name="connsiteY20" fmla="*/ 639245 h 383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25114" h="3835400" fill="none" extrusionOk="0">
                <a:moveTo>
                  <a:pt x="0" y="639245"/>
                </a:moveTo>
                <a:cubicBezTo>
                  <a:pt x="64610" y="194458"/>
                  <a:pt x="348210" y="-133731"/>
                  <a:pt x="695226" y="0"/>
                </a:cubicBezTo>
                <a:cubicBezTo>
                  <a:pt x="1081970" y="-17055"/>
                  <a:pt x="1276776" y="-1557"/>
                  <a:pt x="1437519" y="0"/>
                </a:cubicBezTo>
                <a:lnTo>
                  <a:pt x="1437519" y="0"/>
                </a:lnTo>
                <a:cubicBezTo>
                  <a:pt x="1815678" y="51261"/>
                  <a:pt x="2773960" y="139163"/>
                  <a:pt x="3593797" y="0"/>
                </a:cubicBezTo>
                <a:cubicBezTo>
                  <a:pt x="5581688" y="-154836"/>
                  <a:pt x="6558550" y="-317150"/>
                  <a:pt x="7929886" y="0"/>
                </a:cubicBezTo>
                <a:cubicBezTo>
                  <a:pt x="8373458" y="-63546"/>
                  <a:pt x="8677231" y="359821"/>
                  <a:pt x="8625114" y="639245"/>
                </a:cubicBezTo>
                <a:cubicBezTo>
                  <a:pt x="8625114" y="639243"/>
                  <a:pt x="8625112" y="639233"/>
                  <a:pt x="8625114" y="639232"/>
                </a:cubicBezTo>
                <a:lnTo>
                  <a:pt x="8625114" y="639232"/>
                </a:lnTo>
                <a:cubicBezTo>
                  <a:pt x="8722974" y="840231"/>
                  <a:pt x="8639901" y="1333822"/>
                  <a:pt x="8625114" y="1598083"/>
                </a:cubicBezTo>
                <a:cubicBezTo>
                  <a:pt x="8679702" y="2097133"/>
                  <a:pt x="8484412" y="2439230"/>
                  <a:pt x="8625114" y="3196153"/>
                </a:cubicBezTo>
                <a:cubicBezTo>
                  <a:pt x="8705034" y="3580267"/>
                  <a:pt x="8313963" y="4022898"/>
                  <a:pt x="7929886" y="3835399"/>
                </a:cubicBezTo>
                <a:cubicBezTo>
                  <a:pt x="7239924" y="3985661"/>
                  <a:pt x="4910358" y="3964168"/>
                  <a:pt x="3593797" y="3835399"/>
                </a:cubicBezTo>
                <a:cubicBezTo>
                  <a:pt x="3125518" y="3753046"/>
                  <a:pt x="2305537" y="3761634"/>
                  <a:pt x="1437519" y="3835399"/>
                </a:cubicBezTo>
                <a:lnTo>
                  <a:pt x="1437519" y="3835399"/>
                </a:lnTo>
                <a:cubicBezTo>
                  <a:pt x="1050535" y="3799264"/>
                  <a:pt x="971252" y="3784174"/>
                  <a:pt x="695226" y="3835399"/>
                </a:cubicBezTo>
                <a:cubicBezTo>
                  <a:pt x="432525" y="3823782"/>
                  <a:pt x="-47503" y="3473875"/>
                  <a:pt x="0" y="3196153"/>
                </a:cubicBezTo>
                <a:cubicBezTo>
                  <a:pt x="-198182" y="3101514"/>
                  <a:pt x="105231" y="2187707"/>
                  <a:pt x="0" y="1598083"/>
                </a:cubicBezTo>
                <a:cubicBezTo>
                  <a:pt x="-364275" y="1652961"/>
                  <a:pt x="-734025" y="1594308"/>
                  <a:pt x="-881919" y="1612708"/>
                </a:cubicBezTo>
                <a:cubicBezTo>
                  <a:pt x="-888262" y="1347698"/>
                  <a:pt x="-411792" y="1289477"/>
                  <a:pt x="0" y="639232"/>
                </a:cubicBezTo>
                <a:cubicBezTo>
                  <a:pt x="1" y="639236"/>
                  <a:pt x="-1" y="639239"/>
                  <a:pt x="0" y="639245"/>
                </a:cubicBezTo>
                <a:close/>
              </a:path>
              <a:path w="8625114" h="3835400" stroke="0" extrusionOk="0">
                <a:moveTo>
                  <a:pt x="0" y="639245"/>
                </a:moveTo>
                <a:cubicBezTo>
                  <a:pt x="-6481" y="283757"/>
                  <a:pt x="308305" y="74681"/>
                  <a:pt x="695226" y="0"/>
                </a:cubicBezTo>
                <a:cubicBezTo>
                  <a:pt x="839251" y="-20445"/>
                  <a:pt x="1292348" y="36571"/>
                  <a:pt x="1437519" y="0"/>
                </a:cubicBezTo>
                <a:lnTo>
                  <a:pt x="1437519" y="0"/>
                </a:lnTo>
                <a:cubicBezTo>
                  <a:pt x="2254738" y="107367"/>
                  <a:pt x="3169271" y="56419"/>
                  <a:pt x="3593797" y="0"/>
                </a:cubicBezTo>
                <a:cubicBezTo>
                  <a:pt x="4998376" y="37285"/>
                  <a:pt x="5701396" y="209275"/>
                  <a:pt x="7929886" y="0"/>
                </a:cubicBezTo>
                <a:cubicBezTo>
                  <a:pt x="8405471" y="2360"/>
                  <a:pt x="8553929" y="218010"/>
                  <a:pt x="8625114" y="639245"/>
                </a:cubicBezTo>
                <a:cubicBezTo>
                  <a:pt x="8625116" y="639237"/>
                  <a:pt x="8625114" y="639234"/>
                  <a:pt x="8625114" y="639232"/>
                </a:cubicBezTo>
                <a:lnTo>
                  <a:pt x="8625114" y="639232"/>
                </a:lnTo>
                <a:cubicBezTo>
                  <a:pt x="8604104" y="1024227"/>
                  <a:pt x="8557951" y="1151016"/>
                  <a:pt x="8625114" y="1598083"/>
                </a:cubicBezTo>
                <a:cubicBezTo>
                  <a:pt x="8502788" y="2390344"/>
                  <a:pt x="8481207" y="2888387"/>
                  <a:pt x="8625114" y="3196153"/>
                </a:cubicBezTo>
                <a:cubicBezTo>
                  <a:pt x="8665086" y="3560426"/>
                  <a:pt x="8400312" y="3941168"/>
                  <a:pt x="7929886" y="3835399"/>
                </a:cubicBezTo>
                <a:cubicBezTo>
                  <a:pt x="6064924" y="3675868"/>
                  <a:pt x="5387772" y="3836921"/>
                  <a:pt x="3593797" y="3835399"/>
                </a:cubicBezTo>
                <a:cubicBezTo>
                  <a:pt x="3148162" y="3635335"/>
                  <a:pt x="2066615" y="3672032"/>
                  <a:pt x="1437519" y="3835399"/>
                </a:cubicBezTo>
                <a:lnTo>
                  <a:pt x="1437519" y="3835399"/>
                </a:lnTo>
                <a:cubicBezTo>
                  <a:pt x="1187058" y="3903554"/>
                  <a:pt x="828860" y="3869517"/>
                  <a:pt x="695226" y="3835399"/>
                </a:cubicBezTo>
                <a:cubicBezTo>
                  <a:pt x="404802" y="3850757"/>
                  <a:pt x="-21740" y="3558920"/>
                  <a:pt x="0" y="3196153"/>
                </a:cubicBezTo>
                <a:cubicBezTo>
                  <a:pt x="-136359" y="2558981"/>
                  <a:pt x="-139430" y="2302745"/>
                  <a:pt x="0" y="1598083"/>
                </a:cubicBezTo>
                <a:cubicBezTo>
                  <a:pt x="-311887" y="1598314"/>
                  <a:pt x="-713677" y="1673242"/>
                  <a:pt x="-881919" y="1612708"/>
                </a:cubicBezTo>
                <a:cubicBezTo>
                  <a:pt x="-563092" y="1452728"/>
                  <a:pt x="-21722" y="849505"/>
                  <a:pt x="0" y="639232"/>
                </a:cubicBezTo>
                <a:cubicBezTo>
                  <a:pt x="0" y="639234"/>
                  <a:pt x="-1" y="639239"/>
                  <a:pt x="0" y="639245"/>
                </a:cubicBezTo>
                <a:close/>
              </a:path>
              <a:path w="8625114" h="3835400" fill="none" stroke="0" extrusionOk="0">
                <a:moveTo>
                  <a:pt x="0" y="639245"/>
                </a:moveTo>
                <a:cubicBezTo>
                  <a:pt x="21632" y="246744"/>
                  <a:pt x="422257" y="16955"/>
                  <a:pt x="695226" y="0"/>
                </a:cubicBezTo>
                <a:cubicBezTo>
                  <a:pt x="1039833" y="-55567"/>
                  <a:pt x="1255438" y="-67766"/>
                  <a:pt x="1437519" y="0"/>
                </a:cubicBezTo>
                <a:lnTo>
                  <a:pt x="1437519" y="0"/>
                </a:lnTo>
                <a:cubicBezTo>
                  <a:pt x="1859468" y="79076"/>
                  <a:pt x="2742799" y="-150930"/>
                  <a:pt x="3593797" y="0"/>
                </a:cubicBezTo>
                <a:cubicBezTo>
                  <a:pt x="5795568" y="-40392"/>
                  <a:pt x="6592347" y="-143454"/>
                  <a:pt x="7929886" y="0"/>
                </a:cubicBezTo>
                <a:cubicBezTo>
                  <a:pt x="8316291" y="-108995"/>
                  <a:pt x="8629879" y="376275"/>
                  <a:pt x="8625114" y="639245"/>
                </a:cubicBezTo>
                <a:cubicBezTo>
                  <a:pt x="8625112" y="639244"/>
                  <a:pt x="8625112" y="639235"/>
                  <a:pt x="8625114" y="639232"/>
                </a:cubicBezTo>
                <a:lnTo>
                  <a:pt x="8625114" y="639232"/>
                </a:lnTo>
                <a:cubicBezTo>
                  <a:pt x="8710082" y="895711"/>
                  <a:pt x="8681308" y="1372701"/>
                  <a:pt x="8625114" y="1598083"/>
                </a:cubicBezTo>
                <a:cubicBezTo>
                  <a:pt x="8699678" y="2101781"/>
                  <a:pt x="8595229" y="2475925"/>
                  <a:pt x="8625114" y="3196153"/>
                </a:cubicBezTo>
                <a:cubicBezTo>
                  <a:pt x="8706624" y="3573442"/>
                  <a:pt x="8360522" y="3881806"/>
                  <a:pt x="7929886" y="3835399"/>
                </a:cubicBezTo>
                <a:cubicBezTo>
                  <a:pt x="7355966" y="3714666"/>
                  <a:pt x="4735589" y="3845315"/>
                  <a:pt x="3593797" y="3835399"/>
                </a:cubicBezTo>
                <a:cubicBezTo>
                  <a:pt x="3006398" y="3670607"/>
                  <a:pt x="2506501" y="3699927"/>
                  <a:pt x="1437519" y="3835399"/>
                </a:cubicBezTo>
                <a:lnTo>
                  <a:pt x="1437519" y="3835399"/>
                </a:lnTo>
                <a:cubicBezTo>
                  <a:pt x="1070398" y="3780051"/>
                  <a:pt x="938488" y="3829435"/>
                  <a:pt x="695226" y="3835399"/>
                </a:cubicBezTo>
                <a:cubicBezTo>
                  <a:pt x="375350" y="3796141"/>
                  <a:pt x="-12480" y="3522531"/>
                  <a:pt x="0" y="3196153"/>
                </a:cubicBezTo>
                <a:cubicBezTo>
                  <a:pt x="-165111" y="2870153"/>
                  <a:pt x="89068" y="1962576"/>
                  <a:pt x="0" y="1598083"/>
                </a:cubicBezTo>
                <a:cubicBezTo>
                  <a:pt x="-102612" y="1568315"/>
                  <a:pt x="-576866" y="1642177"/>
                  <a:pt x="-881919" y="1612708"/>
                </a:cubicBezTo>
                <a:cubicBezTo>
                  <a:pt x="-802018" y="1350228"/>
                  <a:pt x="-300607" y="1167957"/>
                  <a:pt x="0" y="639232"/>
                </a:cubicBezTo>
                <a:cubicBezTo>
                  <a:pt x="1" y="639235"/>
                  <a:pt x="0" y="639243"/>
                  <a:pt x="0" y="639245"/>
                </a:cubicBezTo>
                <a:close/>
              </a:path>
              <a:path w="8625114" h="3835400" fill="none" stroke="0" extrusionOk="0">
                <a:moveTo>
                  <a:pt x="0" y="639245"/>
                </a:moveTo>
                <a:cubicBezTo>
                  <a:pt x="120120" y="183413"/>
                  <a:pt x="382846" y="-81800"/>
                  <a:pt x="695226" y="0"/>
                </a:cubicBezTo>
                <a:cubicBezTo>
                  <a:pt x="1041040" y="-30682"/>
                  <a:pt x="1268986" y="-16967"/>
                  <a:pt x="1437519" y="0"/>
                </a:cubicBezTo>
                <a:lnTo>
                  <a:pt x="1437519" y="0"/>
                </a:lnTo>
                <a:cubicBezTo>
                  <a:pt x="1934166" y="86047"/>
                  <a:pt x="2769191" y="64593"/>
                  <a:pt x="3593797" y="0"/>
                </a:cubicBezTo>
                <a:cubicBezTo>
                  <a:pt x="5668653" y="-70629"/>
                  <a:pt x="6591062" y="-299584"/>
                  <a:pt x="7929886" y="0"/>
                </a:cubicBezTo>
                <a:cubicBezTo>
                  <a:pt x="8358580" y="-60047"/>
                  <a:pt x="8651792" y="358433"/>
                  <a:pt x="8625114" y="639245"/>
                </a:cubicBezTo>
                <a:cubicBezTo>
                  <a:pt x="8625114" y="639243"/>
                  <a:pt x="8625113" y="639234"/>
                  <a:pt x="8625114" y="639232"/>
                </a:cubicBezTo>
                <a:lnTo>
                  <a:pt x="8625114" y="639232"/>
                </a:lnTo>
                <a:cubicBezTo>
                  <a:pt x="8744495" y="825524"/>
                  <a:pt x="8669930" y="1359247"/>
                  <a:pt x="8625114" y="1598083"/>
                </a:cubicBezTo>
                <a:cubicBezTo>
                  <a:pt x="8727310" y="2092961"/>
                  <a:pt x="8540065" y="2481210"/>
                  <a:pt x="8625114" y="3196153"/>
                </a:cubicBezTo>
                <a:cubicBezTo>
                  <a:pt x="8692832" y="3564810"/>
                  <a:pt x="8314962" y="3962981"/>
                  <a:pt x="7929886" y="3835399"/>
                </a:cubicBezTo>
                <a:cubicBezTo>
                  <a:pt x="7260914" y="3763922"/>
                  <a:pt x="4900753" y="4045018"/>
                  <a:pt x="3593797" y="3835399"/>
                </a:cubicBezTo>
                <a:cubicBezTo>
                  <a:pt x="3046779" y="3694497"/>
                  <a:pt x="2505452" y="3798077"/>
                  <a:pt x="1437519" y="3835399"/>
                </a:cubicBezTo>
                <a:lnTo>
                  <a:pt x="1437519" y="3835399"/>
                </a:lnTo>
                <a:cubicBezTo>
                  <a:pt x="1062534" y="3791687"/>
                  <a:pt x="949502" y="3785343"/>
                  <a:pt x="695226" y="3835399"/>
                </a:cubicBezTo>
                <a:cubicBezTo>
                  <a:pt x="413181" y="3787168"/>
                  <a:pt x="-75858" y="3501886"/>
                  <a:pt x="0" y="3196153"/>
                </a:cubicBezTo>
                <a:cubicBezTo>
                  <a:pt x="-210688" y="2983184"/>
                  <a:pt x="127053" y="2079589"/>
                  <a:pt x="0" y="1598083"/>
                </a:cubicBezTo>
                <a:cubicBezTo>
                  <a:pt x="-364255" y="1610381"/>
                  <a:pt x="-685326" y="1599260"/>
                  <a:pt x="-881919" y="1612708"/>
                </a:cubicBezTo>
                <a:cubicBezTo>
                  <a:pt x="-910386" y="1375370"/>
                  <a:pt x="-304403" y="1214002"/>
                  <a:pt x="0" y="639232"/>
                </a:cubicBezTo>
                <a:cubicBezTo>
                  <a:pt x="-1" y="639237"/>
                  <a:pt x="0" y="639243"/>
                  <a:pt x="0" y="639245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9067800"/>
                      <a:gd name="connsiteY0" fmla="*/ 520710 h 3124200"/>
                      <a:gd name="connsiteX1" fmla="*/ 730909 w 9067800"/>
                      <a:gd name="connsiteY1" fmla="*/ 0 h 3124200"/>
                      <a:gd name="connsiteX2" fmla="*/ 1511300 w 9067800"/>
                      <a:gd name="connsiteY2" fmla="*/ 0 h 3124200"/>
                      <a:gd name="connsiteX3" fmla="*/ 1511300 w 9067800"/>
                      <a:gd name="connsiteY3" fmla="*/ 0 h 3124200"/>
                      <a:gd name="connsiteX4" fmla="*/ 3778250 w 9067800"/>
                      <a:gd name="connsiteY4" fmla="*/ 0 h 3124200"/>
                      <a:gd name="connsiteX5" fmla="*/ 8336890 w 9067800"/>
                      <a:gd name="connsiteY5" fmla="*/ 0 h 3124200"/>
                      <a:gd name="connsiteX6" fmla="*/ 9067800 w 9067800"/>
                      <a:gd name="connsiteY6" fmla="*/ 520710 h 3124200"/>
                      <a:gd name="connsiteX7" fmla="*/ 9067800 w 9067800"/>
                      <a:gd name="connsiteY7" fmla="*/ 520699 h 3124200"/>
                      <a:gd name="connsiteX8" fmla="*/ 9067800 w 9067800"/>
                      <a:gd name="connsiteY8" fmla="*/ 520699 h 3124200"/>
                      <a:gd name="connsiteX9" fmla="*/ 9067800 w 9067800"/>
                      <a:gd name="connsiteY9" fmla="*/ 1301750 h 3124200"/>
                      <a:gd name="connsiteX10" fmla="*/ 9067800 w 9067800"/>
                      <a:gd name="connsiteY10" fmla="*/ 2603489 h 3124200"/>
                      <a:gd name="connsiteX11" fmla="*/ 8336890 w 9067800"/>
                      <a:gd name="connsiteY11" fmla="*/ 3124200 h 3124200"/>
                      <a:gd name="connsiteX12" fmla="*/ 3778250 w 9067800"/>
                      <a:gd name="connsiteY12" fmla="*/ 3124200 h 3124200"/>
                      <a:gd name="connsiteX13" fmla="*/ 1511300 w 9067800"/>
                      <a:gd name="connsiteY13" fmla="*/ 3124200 h 3124200"/>
                      <a:gd name="connsiteX14" fmla="*/ 1511300 w 9067800"/>
                      <a:gd name="connsiteY14" fmla="*/ 3124200 h 3124200"/>
                      <a:gd name="connsiteX15" fmla="*/ 730909 w 9067800"/>
                      <a:gd name="connsiteY15" fmla="*/ 3124200 h 3124200"/>
                      <a:gd name="connsiteX16" fmla="*/ 0 w 9067800"/>
                      <a:gd name="connsiteY16" fmla="*/ 2603489 h 3124200"/>
                      <a:gd name="connsiteX17" fmla="*/ 0 w 9067800"/>
                      <a:gd name="connsiteY17" fmla="*/ 1301750 h 3124200"/>
                      <a:gd name="connsiteX18" fmla="*/ -927183 w 9067800"/>
                      <a:gd name="connsiteY18" fmla="*/ 1313663 h 3124200"/>
                      <a:gd name="connsiteX19" fmla="*/ 0 w 9067800"/>
                      <a:gd name="connsiteY19" fmla="*/ 520699 h 3124200"/>
                      <a:gd name="connsiteX20" fmla="*/ 0 w 9067800"/>
                      <a:gd name="connsiteY20" fmla="*/ 520710 h 3124200"/>
                      <a:gd name="connsiteX0" fmla="*/ 0 w 9067800"/>
                      <a:gd name="connsiteY0" fmla="*/ 520710 h 3124200"/>
                      <a:gd name="connsiteX1" fmla="*/ 730909 w 9067800"/>
                      <a:gd name="connsiteY1" fmla="*/ 0 h 3124200"/>
                      <a:gd name="connsiteX2" fmla="*/ 1511300 w 9067800"/>
                      <a:gd name="connsiteY2" fmla="*/ 0 h 3124200"/>
                      <a:gd name="connsiteX3" fmla="*/ 1511300 w 9067800"/>
                      <a:gd name="connsiteY3" fmla="*/ 0 h 3124200"/>
                      <a:gd name="connsiteX4" fmla="*/ 3778250 w 9067800"/>
                      <a:gd name="connsiteY4" fmla="*/ 0 h 3124200"/>
                      <a:gd name="connsiteX5" fmla="*/ 8336890 w 9067800"/>
                      <a:gd name="connsiteY5" fmla="*/ 0 h 3124200"/>
                      <a:gd name="connsiteX6" fmla="*/ 9067800 w 9067800"/>
                      <a:gd name="connsiteY6" fmla="*/ 520710 h 3124200"/>
                      <a:gd name="connsiteX7" fmla="*/ 9067800 w 9067800"/>
                      <a:gd name="connsiteY7" fmla="*/ 520699 h 3124200"/>
                      <a:gd name="connsiteX8" fmla="*/ 9067800 w 9067800"/>
                      <a:gd name="connsiteY8" fmla="*/ 520699 h 3124200"/>
                      <a:gd name="connsiteX9" fmla="*/ 9067800 w 9067800"/>
                      <a:gd name="connsiteY9" fmla="*/ 1301750 h 3124200"/>
                      <a:gd name="connsiteX10" fmla="*/ 9067800 w 9067800"/>
                      <a:gd name="connsiteY10" fmla="*/ 2603489 h 3124200"/>
                      <a:gd name="connsiteX11" fmla="*/ 8336890 w 9067800"/>
                      <a:gd name="connsiteY11" fmla="*/ 3124200 h 3124200"/>
                      <a:gd name="connsiteX12" fmla="*/ 3778250 w 9067800"/>
                      <a:gd name="connsiteY12" fmla="*/ 3124200 h 3124200"/>
                      <a:gd name="connsiteX13" fmla="*/ 1511300 w 9067800"/>
                      <a:gd name="connsiteY13" fmla="*/ 3124200 h 3124200"/>
                      <a:gd name="connsiteX14" fmla="*/ 1511300 w 9067800"/>
                      <a:gd name="connsiteY14" fmla="*/ 3124200 h 3124200"/>
                      <a:gd name="connsiteX15" fmla="*/ 730909 w 9067800"/>
                      <a:gd name="connsiteY15" fmla="*/ 3124200 h 3124200"/>
                      <a:gd name="connsiteX16" fmla="*/ 0 w 9067800"/>
                      <a:gd name="connsiteY16" fmla="*/ 2603489 h 3124200"/>
                      <a:gd name="connsiteX17" fmla="*/ 0 w 9067800"/>
                      <a:gd name="connsiteY17" fmla="*/ 1301750 h 3124200"/>
                      <a:gd name="connsiteX18" fmla="*/ -927183 w 9067800"/>
                      <a:gd name="connsiteY18" fmla="*/ 1313663 h 3124200"/>
                      <a:gd name="connsiteX19" fmla="*/ 0 w 9067800"/>
                      <a:gd name="connsiteY19" fmla="*/ 520699 h 3124200"/>
                      <a:gd name="connsiteX20" fmla="*/ 0 w 9067800"/>
                      <a:gd name="connsiteY20" fmla="*/ 52071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067800" h="3124200" fill="none" extrusionOk="0">
                        <a:moveTo>
                          <a:pt x="0" y="520710"/>
                        </a:moveTo>
                        <a:cubicBezTo>
                          <a:pt x="58343" y="168404"/>
                          <a:pt x="357976" y="-86687"/>
                          <a:pt x="730909" y="0"/>
                        </a:cubicBezTo>
                        <a:cubicBezTo>
                          <a:pt x="1120801" y="-24861"/>
                          <a:pt x="1337567" y="-12469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1938484" y="94662"/>
                          <a:pt x="2921618" y="92301"/>
                          <a:pt x="3778250" y="0"/>
                        </a:cubicBezTo>
                        <a:cubicBezTo>
                          <a:pt x="5987196" y="-26855"/>
                          <a:pt x="6860412" y="-231374"/>
                          <a:pt x="8336890" y="0"/>
                        </a:cubicBezTo>
                        <a:cubicBezTo>
                          <a:pt x="8776542" y="-28988"/>
                          <a:pt x="9092240" y="261884"/>
                          <a:pt x="9067800" y="520710"/>
                        </a:cubicBezTo>
                        <a:cubicBezTo>
                          <a:pt x="9067801" y="520708"/>
                          <a:pt x="9067798" y="520701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158017" y="695961"/>
                          <a:pt x="9107017" y="1110873"/>
                          <a:pt x="9067800" y="1301750"/>
                        </a:cubicBezTo>
                        <a:cubicBezTo>
                          <a:pt x="9132201" y="1713193"/>
                          <a:pt x="8983812" y="1969426"/>
                          <a:pt x="9067800" y="2603489"/>
                        </a:cubicBezTo>
                        <a:cubicBezTo>
                          <a:pt x="9120678" y="2907439"/>
                          <a:pt x="8740626" y="3215232"/>
                          <a:pt x="8336890" y="3124200"/>
                        </a:cubicBezTo>
                        <a:cubicBezTo>
                          <a:pt x="7797451" y="3156837"/>
                          <a:pt x="5117535" y="3228267"/>
                          <a:pt x="3778250" y="3124200"/>
                        </a:cubicBezTo>
                        <a:cubicBezTo>
                          <a:pt x="3261221" y="3034105"/>
                          <a:pt x="2504751" y="3035314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124163" y="3098328"/>
                          <a:pt x="1013986" y="3091556"/>
                          <a:pt x="730909" y="3124200"/>
                        </a:cubicBezTo>
                        <a:cubicBezTo>
                          <a:pt x="399350" y="3118746"/>
                          <a:pt x="-27740" y="2856785"/>
                          <a:pt x="0" y="2603489"/>
                        </a:cubicBezTo>
                        <a:cubicBezTo>
                          <a:pt x="-188437" y="2500774"/>
                          <a:pt x="142126" y="1733990"/>
                          <a:pt x="0" y="1301750"/>
                        </a:cubicBezTo>
                        <a:cubicBezTo>
                          <a:pt x="-371324" y="1335657"/>
                          <a:pt x="-752154" y="1293003"/>
                          <a:pt x="-927183" y="1313663"/>
                        </a:cubicBezTo>
                        <a:cubicBezTo>
                          <a:pt x="-911697" y="1104920"/>
                          <a:pt x="-391960" y="982150"/>
                          <a:pt x="0" y="520699"/>
                        </a:cubicBezTo>
                        <a:cubicBezTo>
                          <a:pt x="0" y="520702"/>
                          <a:pt x="0" y="520707"/>
                          <a:pt x="0" y="520710"/>
                        </a:cubicBezTo>
                        <a:close/>
                      </a:path>
                      <a:path w="9067800" h="3124200" stroke="0" extrusionOk="0">
                        <a:moveTo>
                          <a:pt x="0" y="520710"/>
                        </a:moveTo>
                        <a:cubicBezTo>
                          <a:pt x="27144" y="225732"/>
                          <a:pt x="362088" y="43339"/>
                          <a:pt x="730909" y="0"/>
                        </a:cubicBezTo>
                        <a:cubicBezTo>
                          <a:pt x="891645" y="-17988"/>
                          <a:pt x="1334456" y="24797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2455102" y="108182"/>
                          <a:pt x="3319501" y="42973"/>
                          <a:pt x="3778250" y="0"/>
                        </a:cubicBezTo>
                        <a:cubicBezTo>
                          <a:pt x="5082083" y="3075"/>
                          <a:pt x="6081025" y="66703"/>
                          <a:pt x="8336890" y="0"/>
                        </a:cubicBezTo>
                        <a:cubicBezTo>
                          <a:pt x="8759571" y="-8221"/>
                          <a:pt x="9035901" y="214237"/>
                          <a:pt x="9067800" y="520710"/>
                        </a:cubicBezTo>
                        <a:cubicBezTo>
                          <a:pt x="9067802" y="520704"/>
                          <a:pt x="9067800" y="520701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040575" y="824292"/>
                          <a:pt x="8996211" y="960392"/>
                          <a:pt x="9067800" y="1301750"/>
                        </a:cubicBezTo>
                        <a:cubicBezTo>
                          <a:pt x="8952476" y="1942515"/>
                          <a:pt x="8936916" y="2329886"/>
                          <a:pt x="9067800" y="2603489"/>
                        </a:cubicBezTo>
                        <a:cubicBezTo>
                          <a:pt x="9127389" y="2888986"/>
                          <a:pt x="8763768" y="3181145"/>
                          <a:pt x="8336890" y="3124200"/>
                        </a:cubicBezTo>
                        <a:cubicBezTo>
                          <a:pt x="6483571" y="3007886"/>
                          <a:pt x="5527063" y="3066530"/>
                          <a:pt x="3778250" y="3124200"/>
                        </a:cubicBezTo>
                        <a:cubicBezTo>
                          <a:pt x="3287774" y="2995429"/>
                          <a:pt x="2156126" y="2999762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261577" y="3175079"/>
                          <a:pt x="886572" y="3147319"/>
                          <a:pt x="730909" y="3124200"/>
                        </a:cubicBezTo>
                        <a:cubicBezTo>
                          <a:pt x="362391" y="3123266"/>
                          <a:pt x="-42841" y="2892274"/>
                          <a:pt x="0" y="2603489"/>
                        </a:cubicBezTo>
                        <a:cubicBezTo>
                          <a:pt x="-146312" y="2048662"/>
                          <a:pt x="-155205" y="1856195"/>
                          <a:pt x="0" y="1301750"/>
                        </a:cubicBezTo>
                        <a:cubicBezTo>
                          <a:pt x="-311542" y="1286040"/>
                          <a:pt x="-711473" y="1362726"/>
                          <a:pt x="-927183" y="1313663"/>
                        </a:cubicBezTo>
                        <a:cubicBezTo>
                          <a:pt x="-609512" y="1187662"/>
                          <a:pt x="-39201" y="699377"/>
                          <a:pt x="0" y="520699"/>
                        </a:cubicBezTo>
                        <a:cubicBezTo>
                          <a:pt x="1" y="520701"/>
                          <a:pt x="-1" y="520705"/>
                          <a:pt x="0" y="520710"/>
                        </a:cubicBezTo>
                        <a:close/>
                      </a:path>
                      <a:path w="9067800" h="3124200" fill="none" stroke="0" extrusionOk="0">
                        <a:moveTo>
                          <a:pt x="0" y="520710"/>
                        </a:moveTo>
                        <a:cubicBezTo>
                          <a:pt x="69523" y="186588"/>
                          <a:pt x="402586" y="-23776"/>
                          <a:pt x="730909" y="0"/>
                        </a:cubicBezTo>
                        <a:cubicBezTo>
                          <a:pt x="1104201" y="-26861"/>
                          <a:pt x="1320858" y="-32348"/>
                          <a:pt x="1511300" y="0"/>
                        </a:cubicBezTo>
                        <a:lnTo>
                          <a:pt x="1511300" y="0"/>
                        </a:lnTo>
                        <a:cubicBezTo>
                          <a:pt x="1969949" y="107205"/>
                          <a:pt x="2910079" y="-122715"/>
                          <a:pt x="3778250" y="0"/>
                        </a:cubicBezTo>
                        <a:cubicBezTo>
                          <a:pt x="5974399" y="-65755"/>
                          <a:pt x="6777249" y="-136785"/>
                          <a:pt x="8336890" y="0"/>
                        </a:cubicBezTo>
                        <a:cubicBezTo>
                          <a:pt x="8791611" y="-66991"/>
                          <a:pt x="9081732" y="288225"/>
                          <a:pt x="9067800" y="520710"/>
                        </a:cubicBezTo>
                        <a:cubicBezTo>
                          <a:pt x="9067799" y="520708"/>
                          <a:pt x="9067799" y="520702"/>
                          <a:pt x="9067800" y="520699"/>
                        </a:cubicBezTo>
                        <a:lnTo>
                          <a:pt x="9067800" y="520699"/>
                        </a:lnTo>
                        <a:cubicBezTo>
                          <a:pt x="9151907" y="704671"/>
                          <a:pt x="9137176" y="1120488"/>
                          <a:pt x="9067800" y="1301750"/>
                        </a:cubicBezTo>
                        <a:cubicBezTo>
                          <a:pt x="9161445" y="1733582"/>
                          <a:pt x="9022019" y="1986966"/>
                          <a:pt x="9067800" y="2603489"/>
                        </a:cubicBezTo>
                        <a:cubicBezTo>
                          <a:pt x="9146106" y="2886642"/>
                          <a:pt x="8744807" y="3207580"/>
                          <a:pt x="8336890" y="3124200"/>
                        </a:cubicBezTo>
                        <a:cubicBezTo>
                          <a:pt x="7699683" y="3018883"/>
                          <a:pt x="4980594" y="3292020"/>
                          <a:pt x="3778250" y="3124200"/>
                        </a:cubicBezTo>
                        <a:cubicBezTo>
                          <a:pt x="3215639" y="3004074"/>
                          <a:pt x="2603220" y="3033645"/>
                          <a:pt x="1511300" y="3124200"/>
                        </a:cubicBezTo>
                        <a:lnTo>
                          <a:pt x="1511300" y="3124200"/>
                        </a:lnTo>
                        <a:cubicBezTo>
                          <a:pt x="1135578" y="3082808"/>
                          <a:pt x="988916" y="3099395"/>
                          <a:pt x="730909" y="3124200"/>
                        </a:cubicBezTo>
                        <a:cubicBezTo>
                          <a:pt x="392493" y="3099300"/>
                          <a:pt x="-64405" y="2863236"/>
                          <a:pt x="0" y="2603489"/>
                        </a:cubicBezTo>
                        <a:cubicBezTo>
                          <a:pt x="-169969" y="2383785"/>
                          <a:pt x="148625" y="1634216"/>
                          <a:pt x="0" y="1301750"/>
                        </a:cubicBezTo>
                        <a:cubicBezTo>
                          <a:pt x="-360993" y="1305960"/>
                          <a:pt x="-714595" y="1304244"/>
                          <a:pt x="-927183" y="1313663"/>
                        </a:cubicBezTo>
                        <a:cubicBezTo>
                          <a:pt x="-881874" y="1156339"/>
                          <a:pt x="-346298" y="941311"/>
                          <a:pt x="0" y="520699"/>
                        </a:cubicBezTo>
                        <a:cubicBezTo>
                          <a:pt x="2" y="520702"/>
                          <a:pt x="0" y="520708"/>
                          <a:pt x="0" y="5207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xong bài này, các em đạt các yêu cầu sau: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thực hiện tính cộng, tính trừ số đo thời gian.</a:t>
            </a:r>
          </a:p>
          <a:p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dung giải quyết được một số bài toán thực tế liên quan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1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024230" y="376470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795" y="7410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110921"/>
            <a:ext cx="5075750" cy="3712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09A92-6EEE-45FD-94D5-2F7A2615B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77" y="2313362"/>
            <a:ext cx="5683717" cy="193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831</Words>
  <Application>Microsoft Office PowerPoint</Application>
  <PresentationFormat>Widescreen</PresentationFormat>
  <Paragraphs>94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Merienda One</vt:lpstr>
      <vt:lpstr>字魂100号-方方先锋体</vt:lpstr>
      <vt:lpstr>字魂35号-经典雅黑</vt:lpstr>
      <vt:lpstr>Arial</vt:lpstr>
      <vt:lpstr>Calibri</vt:lpstr>
      <vt:lpstr>Calibri Light</vt:lpstr>
      <vt:lpstr>Cambria</vt:lpstr>
      <vt:lpstr>Times New Roman</vt:lpstr>
      <vt:lpstr>1_Office Theme</vt:lpstr>
      <vt:lpstr>1_Office 主题​​</vt:lpstr>
      <vt:lpstr>The Fruit Box Thesis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thuong thuong</cp:lastModifiedBy>
  <cp:revision>31</cp:revision>
  <dcterms:created xsi:type="dcterms:W3CDTF">2024-02-12T03:50:25Z</dcterms:created>
  <dcterms:modified xsi:type="dcterms:W3CDTF">2025-04-12T05:03:28Z</dcterms:modified>
</cp:coreProperties>
</file>