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  <p:sldMasterId id="2147483722" r:id="rId4"/>
  </p:sldMasterIdLst>
  <p:notesMasterIdLst>
    <p:notesMasterId r:id="rId25"/>
  </p:notesMasterIdLst>
  <p:sldIdLst>
    <p:sldId id="283" r:id="rId5"/>
    <p:sldId id="259" r:id="rId6"/>
    <p:sldId id="2007577497" r:id="rId7"/>
    <p:sldId id="288" r:id="rId8"/>
    <p:sldId id="2007577500" r:id="rId9"/>
    <p:sldId id="2007577498" r:id="rId10"/>
    <p:sldId id="2007577499" r:id="rId11"/>
    <p:sldId id="293" r:id="rId12"/>
    <p:sldId id="332" r:id="rId13"/>
    <p:sldId id="2007577504" r:id="rId14"/>
    <p:sldId id="290" r:id="rId15"/>
    <p:sldId id="2007577505" r:id="rId16"/>
    <p:sldId id="2007577501" r:id="rId17"/>
    <p:sldId id="296" r:id="rId18"/>
    <p:sldId id="2007577507" r:id="rId19"/>
    <p:sldId id="2007577508" r:id="rId20"/>
    <p:sldId id="2007577502" r:id="rId21"/>
    <p:sldId id="532" r:id="rId22"/>
    <p:sldId id="530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6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42DF1-1184-42EB-A1C4-266444BF3F80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51D55-3D99-49F2-92A8-B1EBDC532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9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B0E33-6B58-9391-CA96-7D3078D01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E36FDE-2FFB-6241-BB56-E81288FC2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B7FBB0-9FDA-0F2C-6EA3-E8C38243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F6E3CF-2393-302A-629E-A2E7C1C2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C333A-C9EE-F77C-0349-349A95E1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0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CDC32-6FC8-3360-3D1C-580468D1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74E97B-E944-A007-07D1-D71BB46F0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8C2D56-CE81-16F0-B005-04BC0989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BA0562-2640-8486-6C44-98882274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59FC28-DAB7-E1CF-077A-18BDAA61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94A0333-5061-92C1-A7CC-55D7284B9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A1BB03-4BFB-2CDA-562B-C7DB76670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DB183F-7C28-C433-85B1-2C73381F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2D9B87-07C9-F307-E803-EDBA2A73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D930AE-6A68-B44D-8B84-40DEC4AB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37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42042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2452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75171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6513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08493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595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40983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42455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1A104-2957-33C9-0849-6849F32DF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D60EA5-AF49-C8F6-AACB-8DD8800BC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ED44A-509D-F476-E010-133DBF78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C85B73-F4F4-328F-6231-C6A7E5C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7EB662-C370-8845-7D48-EED6CCA9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09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4579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9552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74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89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00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88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26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92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5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06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1A106-5EE4-4CCC-36D3-30E3C8CA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07A238-C0C6-5A1E-AC29-CAC4CD5A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7DC177-23AF-AE5A-689A-7733DF43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672A6-AFC4-7677-B604-00AF85AD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7DF425-8934-4937-5480-3601E987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2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xmlns="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69187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62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0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09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55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49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A45E8-C34E-46DE-AA10-833AE791F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C822F4-54BA-4E2E-A5D4-DA2330002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9744FC-7E76-48F2-B4EF-FECA3494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447EF0-6803-4F69-B691-23F7BA72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51B8B9-2146-40AE-929D-DFFF5C88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5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73767-C9F8-4542-8B1E-CE1DD305A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446BF6-04F4-42D1-8D18-96F152173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E99CFD-43E5-4FA7-B49E-40C8EC58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CF82A-D32F-4CEB-88AF-BDCA0674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AD7C2-9C1F-4A8C-AAB9-6962BCA5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42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8F95C-924F-42A5-B1D1-9E68B0BF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4B4C05-A6CF-45DE-B6F5-82952634A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787BF0-D3B5-4FF1-8F1D-2B82FFD9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D5FC0B-63F2-46BB-B2ED-DDA640296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30D20C-87ED-4269-BB47-CA296D42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89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F1811B-D149-43A8-8559-5FDEC8B8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F5C142-0A41-4059-B4D7-0697581C1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9709C9-1C80-4D7E-BA1B-5B6DD35CD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235C6E-C7EC-4DA2-BB9C-AE72930E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3E4060-7251-4A6E-B99F-B702282F6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0F3AFD-467B-4D4D-8353-416FF591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82E198-CF00-7374-BEDE-19C4A08F1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B00148-83C7-CE35-4E0C-EE97B99B4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855AB4-CFD8-C419-61D0-CB8358163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ADFA9-2492-E458-929A-CF91A367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C21FA1-6A28-A4B0-DF99-A6165ED1D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E6296E-5E8F-6EF7-F5DB-36063B12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77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8C7633-55EA-4BE4-A13D-CDC7673B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A77CF2-10C0-4A83-8EC6-BED1C4BE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ADAB29-D799-4E70-9E73-1F4F5EB00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F4DCFEC-5D60-408A-B5C9-B442E13CF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5937E4C-0D98-4304-B933-A1B869746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B2E5B1-B826-4C46-B760-4B042FC0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F3D815-7846-46FB-B58B-497337731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8E7148-A247-4FEC-A9E2-ED5301A8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81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16BB53-8EB7-4032-8374-2E8F4270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6D85D9-0761-4148-BC00-E6FAEAB5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B1E2C8-8A39-42C9-8358-01799AA3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3CB7DCE-39F3-4A34-B259-FFD05A78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7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3CD3CB-60D9-4898-BC52-66B316FD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1D3E28-0E99-413D-8130-3EE191E5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2D25C1-8419-4326-8A88-FB4C10B3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98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3848D5-16B1-45C4-B420-6B1286F4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2E6A6F-56F4-4787-B84F-4D5E7568F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5CA8D46-E158-4F15-B3C3-8A9D2E9BD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2B8E66-4DF9-49BC-AE02-293EA6F5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88F77D-B91D-4FBC-ACDF-692ED405A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463EC0-0656-43B2-BA1C-00F9637B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714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D3633-DB7D-4728-AE0F-9058604B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869973-F74A-49E9-8D53-3AEE28D39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9C58EB1-77BC-4748-8A5E-811605D23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4D33BB-CE74-4738-A14E-02296E9D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60FD98-0A72-4F5E-94E7-564F34AA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B5697-0C37-4956-B3C9-04963B3A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56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0C4590-4C73-4C4F-BE1B-C50598198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8EBCBA-B493-4784-AE79-C4EB58C7E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1B303-C986-49A1-B605-2846F0D3F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E5118C-1E93-4E08-AEAA-5F55FF4D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C85EC7-2A70-4E0C-A950-10CBF576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71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7118D-A858-4A3E-8931-0DBE6425E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E36DA9-B4C0-4DE6-8B0A-88C2393CD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B18182-6D8D-4AF2-AF01-B054942AA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4412A9-B83E-45B0-9953-8CEC35278C4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6CF814-79D5-4C8A-A411-24D0941F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A9CA2-109A-4852-8916-8FD3199A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1B63DB-38DB-4848-A7A3-148FBCC44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98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0EFBD4-7DA4-17E9-A8F5-EDA82F83EA8D}"/>
              </a:ext>
            </a:extLst>
          </p:cNvPr>
          <p:cNvSpPr/>
          <p:nvPr userDrawn="1"/>
        </p:nvSpPr>
        <p:spPr>
          <a:xfrm>
            <a:off x="-1388" y="0"/>
            <a:ext cx="12193387" cy="6858000"/>
          </a:xfrm>
          <a:prstGeom prst="rect">
            <a:avLst/>
          </a:prstGeom>
          <a:solidFill>
            <a:srgbClr val="FDF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1067"/>
          <a:stretch/>
        </p:blipFill>
        <p:spPr>
          <a:xfrm>
            <a:off x="-48683" y="1"/>
            <a:ext cx="12289365" cy="68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66091"/>
      </p:ext>
    </p:extLst>
  </p:cSld>
  <p:clrMapOvr>
    <a:masterClrMapping/>
  </p:clrMapOvr>
  <p:transition spd="slow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71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CA0902-80EC-9D40-D07A-984927CB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88F033-5278-2E4D-3309-7C27890E9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3B881D-1C51-095F-9DB1-93537511A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AB69A0-8BA6-CF34-1449-A63792F22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10738F-CEC5-F938-D9E2-5CEA0038E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E95717-141E-9F2D-EBE0-C1CE6190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5E6E6C-D601-0093-A1DE-E974806CA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625524-7517-23A9-6752-5CA78093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30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yt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utoShape 8"/>
          <p:cNvSpPr>
            <a:spLocks noChangeArrowheads="1"/>
          </p:cNvSpPr>
          <p:nvPr/>
        </p:nvSpPr>
        <p:spPr bwMode="auto">
          <a:xfrm>
            <a:off x="165100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57" name="AutoShape 9"/>
          <p:cNvSpPr>
            <a:spLocks noChangeArrowheads="1"/>
          </p:cNvSpPr>
          <p:nvPr/>
        </p:nvSpPr>
        <p:spPr bwMode="auto">
          <a:xfrm>
            <a:off x="667579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58" name="AutoShape 10"/>
          <p:cNvSpPr>
            <a:spLocks noChangeArrowheads="1"/>
          </p:cNvSpPr>
          <p:nvPr/>
        </p:nvSpPr>
        <p:spPr bwMode="auto">
          <a:xfrm>
            <a:off x="1172117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59" name="AutoShape 11"/>
          <p:cNvSpPr>
            <a:spLocks noChangeArrowheads="1"/>
          </p:cNvSpPr>
          <p:nvPr/>
        </p:nvSpPr>
        <p:spPr bwMode="auto">
          <a:xfrm>
            <a:off x="1674596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0" name="AutoShape 12"/>
          <p:cNvSpPr>
            <a:spLocks noChangeArrowheads="1"/>
          </p:cNvSpPr>
          <p:nvPr/>
        </p:nvSpPr>
        <p:spPr bwMode="auto">
          <a:xfrm>
            <a:off x="2179135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1" name="AutoShape 13"/>
          <p:cNvSpPr>
            <a:spLocks noChangeArrowheads="1"/>
          </p:cNvSpPr>
          <p:nvPr/>
        </p:nvSpPr>
        <p:spPr bwMode="auto">
          <a:xfrm>
            <a:off x="2681614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2" name="AutoShape 14"/>
          <p:cNvSpPr>
            <a:spLocks noChangeArrowheads="1"/>
          </p:cNvSpPr>
          <p:nvPr/>
        </p:nvSpPr>
        <p:spPr bwMode="auto">
          <a:xfrm>
            <a:off x="3186152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3" name="AutoShape 15"/>
          <p:cNvSpPr>
            <a:spLocks noChangeArrowheads="1"/>
          </p:cNvSpPr>
          <p:nvPr/>
        </p:nvSpPr>
        <p:spPr bwMode="auto">
          <a:xfrm>
            <a:off x="3688631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4" name="AutoShape 16"/>
          <p:cNvSpPr>
            <a:spLocks noChangeArrowheads="1"/>
          </p:cNvSpPr>
          <p:nvPr/>
        </p:nvSpPr>
        <p:spPr bwMode="auto">
          <a:xfrm>
            <a:off x="4193170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5" name="AutoShape 17"/>
          <p:cNvSpPr>
            <a:spLocks noChangeArrowheads="1"/>
          </p:cNvSpPr>
          <p:nvPr/>
        </p:nvSpPr>
        <p:spPr bwMode="auto">
          <a:xfrm>
            <a:off x="4695649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5702666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7" name="AutoShape 19"/>
          <p:cNvSpPr>
            <a:spLocks noChangeArrowheads="1"/>
          </p:cNvSpPr>
          <p:nvPr/>
        </p:nvSpPr>
        <p:spPr bwMode="auto">
          <a:xfrm>
            <a:off x="6207204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6709683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69" name="AutoShape 21"/>
          <p:cNvSpPr>
            <a:spLocks noChangeArrowheads="1"/>
          </p:cNvSpPr>
          <p:nvPr/>
        </p:nvSpPr>
        <p:spPr bwMode="auto">
          <a:xfrm>
            <a:off x="7214222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0" name="AutoShape 22"/>
          <p:cNvSpPr>
            <a:spLocks noChangeArrowheads="1"/>
          </p:cNvSpPr>
          <p:nvPr/>
        </p:nvSpPr>
        <p:spPr bwMode="auto">
          <a:xfrm>
            <a:off x="7716701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1" name="AutoShape 23"/>
          <p:cNvSpPr>
            <a:spLocks noChangeArrowheads="1"/>
          </p:cNvSpPr>
          <p:nvPr/>
        </p:nvSpPr>
        <p:spPr bwMode="auto">
          <a:xfrm>
            <a:off x="8221239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2" name="AutoShape 24"/>
          <p:cNvSpPr>
            <a:spLocks noChangeArrowheads="1"/>
          </p:cNvSpPr>
          <p:nvPr/>
        </p:nvSpPr>
        <p:spPr bwMode="auto">
          <a:xfrm>
            <a:off x="9228257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3" name="AutoShape 25"/>
          <p:cNvSpPr>
            <a:spLocks noChangeArrowheads="1"/>
          </p:cNvSpPr>
          <p:nvPr/>
        </p:nvSpPr>
        <p:spPr bwMode="auto">
          <a:xfrm>
            <a:off x="9730736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4" name="AutoShape 26"/>
          <p:cNvSpPr>
            <a:spLocks noChangeArrowheads="1"/>
          </p:cNvSpPr>
          <p:nvPr/>
        </p:nvSpPr>
        <p:spPr bwMode="auto">
          <a:xfrm>
            <a:off x="10235274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5" name="AutoShape 27"/>
          <p:cNvSpPr>
            <a:spLocks noChangeArrowheads="1"/>
          </p:cNvSpPr>
          <p:nvPr/>
        </p:nvSpPr>
        <p:spPr bwMode="auto">
          <a:xfrm>
            <a:off x="10737753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6" name="AutoShape 28"/>
          <p:cNvSpPr>
            <a:spLocks noChangeArrowheads="1"/>
          </p:cNvSpPr>
          <p:nvPr/>
        </p:nvSpPr>
        <p:spPr bwMode="auto">
          <a:xfrm>
            <a:off x="11242291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7" name="AutoShape 29"/>
          <p:cNvSpPr>
            <a:spLocks noChangeArrowheads="1"/>
          </p:cNvSpPr>
          <p:nvPr/>
        </p:nvSpPr>
        <p:spPr bwMode="auto">
          <a:xfrm>
            <a:off x="11746830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8" name="AutoShape 30"/>
          <p:cNvSpPr>
            <a:spLocks noChangeArrowheads="1"/>
          </p:cNvSpPr>
          <p:nvPr/>
        </p:nvSpPr>
        <p:spPr bwMode="auto">
          <a:xfrm>
            <a:off x="5200187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79" name="AutoShape 31"/>
          <p:cNvSpPr>
            <a:spLocks noChangeArrowheads="1"/>
          </p:cNvSpPr>
          <p:nvPr/>
        </p:nvSpPr>
        <p:spPr bwMode="auto">
          <a:xfrm>
            <a:off x="8723718" y="6381751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1" name="AutoShape 33"/>
          <p:cNvSpPr>
            <a:spLocks noChangeArrowheads="1"/>
          </p:cNvSpPr>
          <p:nvPr/>
        </p:nvSpPr>
        <p:spPr bwMode="auto">
          <a:xfrm>
            <a:off x="165100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2" name="AutoShape 34"/>
          <p:cNvSpPr>
            <a:spLocks noChangeArrowheads="1"/>
          </p:cNvSpPr>
          <p:nvPr/>
        </p:nvSpPr>
        <p:spPr bwMode="auto">
          <a:xfrm>
            <a:off x="667579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3" name="AutoShape 35"/>
          <p:cNvSpPr>
            <a:spLocks noChangeArrowheads="1"/>
          </p:cNvSpPr>
          <p:nvPr/>
        </p:nvSpPr>
        <p:spPr bwMode="auto">
          <a:xfrm>
            <a:off x="1172117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4" name="AutoShape 36"/>
          <p:cNvSpPr>
            <a:spLocks noChangeArrowheads="1"/>
          </p:cNvSpPr>
          <p:nvPr/>
        </p:nvSpPr>
        <p:spPr bwMode="auto">
          <a:xfrm>
            <a:off x="1674596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5" name="AutoShape 37"/>
          <p:cNvSpPr>
            <a:spLocks noChangeArrowheads="1"/>
          </p:cNvSpPr>
          <p:nvPr/>
        </p:nvSpPr>
        <p:spPr bwMode="auto">
          <a:xfrm>
            <a:off x="2179135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6" name="AutoShape 38"/>
          <p:cNvSpPr>
            <a:spLocks noChangeArrowheads="1"/>
          </p:cNvSpPr>
          <p:nvPr/>
        </p:nvSpPr>
        <p:spPr bwMode="auto">
          <a:xfrm>
            <a:off x="2681614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7" name="AutoShape 39"/>
          <p:cNvSpPr>
            <a:spLocks noChangeArrowheads="1"/>
          </p:cNvSpPr>
          <p:nvPr/>
        </p:nvSpPr>
        <p:spPr bwMode="auto">
          <a:xfrm>
            <a:off x="3186152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8" name="AutoShape 40"/>
          <p:cNvSpPr>
            <a:spLocks noChangeArrowheads="1"/>
          </p:cNvSpPr>
          <p:nvPr/>
        </p:nvSpPr>
        <p:spPr bwMode="auto">
          <a:xfrm>
            <a:off x="3688631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89" name="AutoShape 41"/>
          <p:cNvSpPr>
            <a:spLocks noChangeArrowheads="1"/>
          </p:cNvSpPr>
          <p:nvPr/>
        </p:nvSpPr>
        <p:spPr bwMode="auto">
          <a:xfrm>
            <a:off x="4193170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0" name="AutoShape 42"/>
          <p:cNvSpPr>
            <a:spLocks noChangeArrowheads="1"/>
          </p:cNvSpPr>
          <p:nvPr/>
        </p:nvSpPr>
        <p:spPr bwMode="auto">
          <a:xfrm>
            <a:off x="4695649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1" name="AutoShape 43"/>
          <p:cNvSpPr>
            <a:spLocks noChangeArrowheads="1"/>
          </p:cNvSpPr>
          <p:nvPr/>
        </p:nvSpPr>
        <p:spPr bwMode="auto">
          <a:xfrm>
            <a:off x="5702666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2" name="AutoShape 44"/>
          <p:cNvSpPr>
            <a:spLocks noChangeArrowheads="1"/>
          </p:cNvSpPr>
          <p:nvPr/>
        </p:nvSpPr>
        <p:spPr bwMode="auto">
          <a:xfrm>
            <a:off x="6207204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3" name="AutoShape 45"/>
          <p:cNvSpPr>
            <a:spLocks noChangeArrowheads="1"/>
          </p:cNvSpPr>
          <p:nvPr/>
        </p:nvSpPr>
        <p:spPr bwMode="auto">
          <a:xfrm>
            <a:off x="6709683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4" name="AutoShape 46"/>
          <p:cNvSpPr>
            <a:spLocks noChangeArrowheads="1"/>
          </p:cNvSpPr>
          <p:nvPr/>
        </p:nvSpPr>
        <p:spPr bwMode="auto">
          <a:xfrm>
            <a:off x="7214222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5" name="AutoShape 47"/>
          <p:cNvSpPr>
            <a:spLocks noChangeArrowheads="1"/>
          </p:cNvSpPr>
          <p:nvPr/>
        </p:nvSpPr>
        <p:spPr bwMode="auto">
          <a:xfrm>
            <a:off x="7716701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6" name="AutoShape 48"/>
          <p:cNvSpPr>
            <a:spLocks noChangeArrowheads="1"/>
          </p:cNvSpPr>
          <p:nvPr/>
        </p:nvSpPr>
        <p:spPr bwMode="auto">
          <a:xfrm>
            <a:off x="8221239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7" name="AutoShape 49"/>
          <p:cNvSpPr>
            <a:spLocks noChangeArrowheads="1"/>
          </p:cNvSpPr>
          <p:nvPr/>
        </p:nvSpPr>
        <p:spPr bwMode="auto">
          <a:xfrm>
            <a:off x="9228257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8" name="AutoShape 50"/>
          <p:cNvSpPr>
            <a:spLocks noChangeArrowheads="1"/>
          </p:cNvSpPr>
          <p:nvPr/>
        </p:nvSpPr>
        <p:spPr bwMode="auto">
          <a:xfrm>
            <a:off x="9730736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10235274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00" name="AutoShape 52"/>
          <p:cNvSpPr>
            <a:spLocks noChangeArrowheads="1"/>
          </p:cNvSpPr>
          <p:nvPr/>
        </p:nvSpPr>
        <p:spPr bwMode="auto">
          <a:xfrm>
            <a:off x="10737753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01" name="AutoShape 53"/>
          <p:cNvSpPr>
            <a:spLocks noChangeArrowheads="1"/>
          </p:cNvSpPr>
          <p:nvPr/>
        </p:nvSpPr>
        <p:spPr bwMode="auto">
          <a:xfrm>
            <a:off x="11242291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02" name="AutoShape 54"/>
          <p:cNvSpPr>
            <a:spLocks noChangeArrowheads="1"/>
          </p:cNvSpPr>
          <p:nvPr/>
        </p:nvSpPr>
        <p:spPr bwMode="auto">
          <a:xfrm>
            <a:off x="11746830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03" name="AutoShape 55"/>
          <p:cNvSpPr>
            <a:spLocks noChangeArrowheads="1"/>
          </p:cNvSpPr>
          <p:nvPr/>
        </p:nvSpPr>
        <p:spPr bwMode="auto">
          <a:xfrm>
            <a:off x="5200187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  <p:sp>
        <p:nvSpPr>
          <p:cNvPr id="104" name="AutoShape 56"/>
          <p:cNvSpPr>
            <a:spLocks noChangeArrowheads="1"/>
          </p:cNvSpPr>
          <p:nvPr/>
        </p:nvSpPr>
        <p:spPr bwMode="auto">
          <a:xfrm>
            <a:off x="8723718" y="123826"/>
            <a:ext cx="280070" cy="333375"/>
          </a:xfrm>
          <a:prstGeom prst="roundRect">
            <a:avLst>
              <a:gd name="adj" fmla="val 38972"/>
            </a:avLst>
          </a:prstGeom>
          <a:solidFill>
            <a:srgbClr val="FFD653"/>
          </a:solidFill>
          <a:ln>
            <a:noFill/>
          </a:ln>
          <a:effectLst>
            <a:innerShdw blurRad="63500" dist="50800" dir="13500000">
              <a:srgbClr val="FF9900">
                <a:alpha val="50000"/>
              </a:srgbClr>
            </a:innerShdw>
          </a:effectLst>
        </p:spPr>
        <p:txBody>
          <a:bodyPr wrap="none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zh-CN" altLang="en-US" sz="2800" dirty="0">
              <a:solidFill>
                <a:srgbClr val="FFFFFF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96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10122-AB21-F629-8AC8-3B320ACE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8835F0-3275-9A58-9EAE-CC5CB92A9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A5EC6F-D728-6B09-258F-60D104F23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EE1126C-D4ED-4568-81CA-D9ADCFC6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3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A83D63-FD4A-FDA1-68D9-600133C2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4D7F6D-CCA4-265F-A81E-3794C322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AACCC98-40D7-B831-A38D-DFA39030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5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BA5C16-5171-70BD-4024-A23737C9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A68CB4-7A91-5391-3679-C6DCAF78E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54AF8E-6FF5-8524-E344-B60F8F3C5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F67A5A-E668-72D8-38BF-F3A63856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36F08B-4EBF-4759-7F1E-A56B5CF2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ACECF8-9639-021A-982D-9ABEDEB6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7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CC8CA3-2A7E-4169-0B19-E92E2D968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99F7F-D9E4-5A6A-F70B-562580456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03C3B3-48DE-629E-7D22-8E8F3F1C7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13AF6A-24A3-F0B6-DF6F-DD66ECBA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BA1047-E4C0-DEF9-E1AF-1C15DA61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54ADF6-5675-8D12-2C56-8CCB1447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4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6A17B0-44C1-9040-A873-E6B79555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28F2BC-FC8B-4503-CC38-7F260B5F6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4819F3-051E-BDBF-D63B-B10A04714E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E2A5E-CC8B-45B8-AFA7-5AAAC019FAA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23B450-2177-96D4-2851-4912B7176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59A44-4783-4471-C2E6-0F79B78F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C60D5-11E0-4261-8567-1FEFAD0EE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4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EAB6D99-088E-D782-28CF-A0890C4B40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025" y="2857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0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7515492-F9E8-4EAF-BB5E-9AFD392C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7C3CBC-ECD6-497B-B04D-92345887F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BEE7F8-8341-4E24-B15C-2FCDFA789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D33B-ADB6-4A96-A365-9485CC16BE3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68FAA8-91F2-4870-964B-3AF3D9ECC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92FAC-35CC-4598-ADAC-44226CEC5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04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91479A-3300-24AF-A9A4-E66F85AEE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072" y="875119"/>
            <a:ext cx="271295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C0FA5C-F296-93D0-7176-3BF7EE523C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4" y="3353901"/>
            <a:ext cx="210330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B43477-09FD-64B1-187F-5141B3998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5883" y="2144993"/>
            <a:ext cx="7492633" cy="8535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02CD58-259B-3E3F-2EF1-4AF477D518DB}"/>
              </a:ext>
            </a:extLst>
          </p:cNvPr>
          <p:cNvGrpSpPr/>
          <p:nvPr/>
        </p:nvGrpSpPr>
        <p:grpSpPr>
          <a:xfrm>
            <a:off x="801651" y="1247776"/>
            <a:ext cx="9666324" cy="2667000"/>
            <a:chOff x="1812887" y="1977997"/>
            <a:chExt cx="6471477" cy="26414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FEC18EC-9D41-9B93-3736-01B1DC59DFC8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D1B3D63-7BA6-FD6F-142E-F64BF532A574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D004B317-8C08-5B65-8ACA-5660986D0725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C388DB6-F9F2-8A37-042A-191E0E544CC7}"/>
                </a:ext>
              </a:extLst>
            </p:cNvPr>
            <p:cNvSpPr txBox="1"/>
            <p:nvPr/>
          </p:nvSpPr>
          <p:spPr>
            <a:xfrm>
              <a:off x="2138870" y="2173210"/>
              <a:ext cx="5947811" cy="210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các thực phẩm trên thì thực phẩm nên ăn hạn chế là muối, thực phẩm nên ăn ít là đường.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2" descr="Young girl thumbs up sign cartoon set illustration premium vector">
            <a:extLst>
              <a:ext uri="{FF2B5EF4-FFF2-40B4-BE49-F238E27FC236}">
                <a16:creationId xmlns:a16="http://schemas.microsoft.com/office/drawing/2014/main" xmlns="" id="{C2C5B62A-A660-FCB0-1661-CBF2E7EB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93400" l="9585" r="89617">
                        <a14:foregroundMark x1="25879" y1="9800" x2="25879" y2="9800"/>
                        <a14:foregroundMark x1="23482" y1="23400" x2="23482" y2="23400"/>
                        <a14:foregroundMark x1="25559" y1="19800" x2="25559" y2="19800"/>
                        <a14:foregroundMark x1="66294" y1="64600" x2="66294" y2="64600"/>
                        <a14:foregroundMark x1="61502" y1="66600" x2="61502" y2="66600"/>
                        <a14:foregroundMark x1="64696" y1="71400" x2="64696" y2="71400"/>
                        <a14:foregroundMark x1="42173" y1="88400" x2="42173" y2="88400"/>
                        <a14:foregroundMark x1="42332" y1="91400" x2="42332" y2="91400"/>
                        <a14:foregroundMark x1="46326" y1="93400" x2="46326" y2="93400"/>
                        <a14:foregroundMark x1="49042" y1="93200" x2="49042" y2="92600"/>
                        <a14:foregroundMark x1="53514" y1="92800" x2="53514" y2="92800"/>
                        <a14:foregroundMark x1="58307" y1="92800" x2="52716" y2="91400"/>
                        <a14:foregroundMark x1="45048" y1="93000" x2="38818" y2="91400"/>
                        <a14:foregroundMark x1="37540" y1="91600" x2="37540" y2="91600"/>
                        <a14:foregroundMark x1="36581" y1="92600" x2="36581" y2="92600"/>
                        <a14:foregroundMark x1="38978" y1="93200" x2="38978" y2="93200"/>
                        <a14:foregroundMark x1="35623" y1="91600" x2="35623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90" y="3642759"/>
            <a:ext cx="4025481" cy="321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66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D49A78-199D-D8E7-C45A-38BE92A74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408" y="1998810"/>
            <a:ext cx="8603183" cy="26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02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xmlns="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2E4F7C1-0CEC-4C80-9CC9-820B3DB69465}"/>
              </a:ext>
            </a:extLst>
          </p:cNvPr>
          <p:cNvGrpSpPr/>
          <p:nvPr/>
        </p:nvGrpSpPr>
        <p:grpSpPr>
          <a:xfrm>
            <a:off x="1533526" y="1724025"/>
            <a:ext cx="9029700" cy="170497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xmlns="" id="{41C9A74A-CBEE-42F9-85E8-8BDA548196DA}"/>
                </a:ext>
              </a:extLst>
            </p:cNvPr>
            <p:cNvSpPr txBox="1"/>
            <p:nvPr/>
          </p:nvSpPr>
          <p:spPr>
            <a:xfrm>
              <a:off x="414795" y="750108"/>
              <a:ext cx="6496051" cy="176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5: Phân tích các thành phần dinh dưỡng trong một bữa ăn. </a:t>
              </a: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4173674"/>
            <a:ext cx="4954535" cy="25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95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62AF03A-2D33-C6D1-2F4D-AA8875AF1685}"/>
              </a:ext>
            </a:extLst>
          </p:cNvPr>
          <p:cNvGrpSpPr/>
          <p:nvPr/>
        </p:nvGrpSpPr>
        <p:grpSpPr>
          <a:xfrm>
            <a:off x="723470" y="221510"/>
            <a:ext cx="10649379" cy="1632359"/>
            <a:chOff x="1062408" y="2510045"/>
            <a:chExt cx="10219585" cy="201379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2C12BB6-A3C1-DED6-7D09-E9BAAB133B72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xmlns="" id="{EB8732EE-1B23-7551-68C2-869EAE1BED34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xmlns="" id="{A02CAF83-1B60-1A27-9B07-1AB120C667DD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xmlns="" id="{5E88C1E2-C685-BEF3-AB3E-E9126DAD9497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标题 1">
                <a:extLst>
                  <a:ext uri="{FF2B5EF4-FFF2-40B4-BE49-F238E27FC236}">
                    <a16:creationId xmlns:a16="http://schemas.microsoft.com/office/drawing/2014/main" xmlns="" id="{622CBCA0-1F72-02F8-7AB5-B602E0A783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1F148ABA-1B87-F854-5BA9-11BA51AA7836}"/>
                </a:ext>
              </a:extLst>
            </p:cNvPr>
            <p:cNvSpPr/>
            <p:nvPr/>
          </p:nvSpPr>
          <p:spPr>
            <a:xfrm>
              <a:off x="1352551" y="2510045"/>
              <a:ext cx="9476463" cy="193644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Các thức ăn trong bữa ăn ở hình 5 và 6: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 chế biến từ những thực phẩm nào?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Cung cấp những nhóm chất dinh dưỡng nào?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F231DB-E8BD-0E41-BB86-7ABCB10A4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2198991"/>
            <a:ext cx="10629900" cy="35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2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787FC0-37E7-C25B-DC79-C56F4F1387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75" y="3057481"/>
            <a:ext cx="5394048" cy="3076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12AE45-EA7C-D2C5-06D2-0E472BE4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65" y="825928"/>
            <a:ext cx="7727919" cy="20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5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C3FEE8-B92C-E371-9745-2B31B549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090612"/>
            <a:ext cx="4257675" cy="43719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1047FF-95CC-7CAF-A4AE-CA631F314734}"/>
              </a:ext>
            </a:extLst>
          </p:cNvPr>
          <p:cNvGrpSpPr/>
          <p:nvPr/>
        </p:nvGrpSpPr>
        <p:grpSpPr>
          <a:xfrm>
            <a:off x="5172075" y="1371600"/>
            <a:ext cx="6086475" cy="4190999"/>
            <a:chOff x="1812887" y="1977997"/>
            <a:chExt cx="6471477" cy="26414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EDA00E1-35CB-BCD4-1E76-1FFEEE84D827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80085AE-C11B-316A-5410-B5836EB41B99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54D96CCD-D0F1-1E84-0F77-5BD87A0FC003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DFEEE42-14F2-5239-072F-CB0E2770AE3A}"/>
                </a:ext>
              </a:extLst>
            </p:cNvPr>
            <p:cNvSpPr txBox="1"/>
            <p:nvPr/>
          </p:nvSpPr>
          <p:spPr>
            <a:xfrm>
              <a:off x="2138870" y="2173210"/>
              <a:ext cx="5947811" cy="2153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Bánh mì: chất tinh bột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Rau, củ (khoai tây): Chất xơ, vitamin.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Thịt: Chất đạm.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 ngọt: Chất đường, đồ ngọt.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01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1047FF-95CC-7CAF-A4AE-CA631F314734}"/>
              </a:ext>
            </a:extLst>
          </p:cNvPr>
          <p:cNvGrpSpPr/>
          <p:nvPr/>
        </p:nvGrpSpPr>
        <p:grpSpPr>
          <a:xfrm>
            <a:off x="5619750" y="895351"/>
            <a:ext cx="6086475" cy="5124450"/>
            <a:chOff x="1812887" y="1977997"/>
            <a:chExt cx="6471477" cy="26414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5EDA00E1-35CB-BCD4-1E76-1FFEEE84D827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780085AE-C11B-316A-5410-B5836EB41B99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54D96CCD-D0F1-1E84-0F77-5BD87A0FC003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DFEEE42-14F2-5239-072F-CB0E2770AE3A}"/>
                </a:ext>
              </a:extLst>
            </p:cNvPr>
            <p:cNvSpPr txBox="1"/>
            <p:nvPr/>
          </p:nvSpPr>
          <p:spPr>
            <a:xfrm>
              <a:off x="2148998" y="2247802"/>
              <a:ext cx="5947811" cy="2078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Cơm: Tinh bột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Trứng: Chất đạm, protein.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Tôm, thịt: Chất đạm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Đậu: Chất vitamin,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chất khoáng.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Canh: Nước, chất xơ.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Cam: Vitamin, chất khoáng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Nước: Nước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89EFDF-1886-AFB7-B276-B1F82AB3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2381250"/>
            <a:ext cx="4823859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3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2497F1-90FC-425B-89E4-3F7EF5326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093" y="1898031"/>
            <a:ext cx="709026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1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6D0ED1A6-BAF4-8FF9-DF96-B618A68E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42C054B-D280-DCE9-69F9-CD1DDFDE9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31" b="90000" l="2000" r="98300">
                        <a14:foregroundMark x1="6500" y1="51154" x2="7700" y2="68333"/>
                        <a14:foregroundMark x1="2300" y1="52051" x2="6400" y2="73333"/>
                        <a14:foregroundMark x1="6400" y1="73333" x2="6600" y2="73846"/>
                        <a14:foregroundMark x1="12300" y1="49359" x2="12300" y2="67821"/>
                        <a14:foregroundMark x1="9100" y1="49872" x2="9100" y2="58846"/>
                        <a14:foregroundMark x1="2000" y1="50256" x2="2900" y2="61923"/>
                        <a14:foregroundMark x1="71800" y1="10769" x2="71800" y2="22692"/>
                        <a14:foregroundMark x1="67100" y1="10769" x2="78200" y2="14231"/>
                        <a14:foregroundMark x1="69200" y1="9359" x2="76700" y2="19872"/>
                        <a14:foregroundMark x1="76700" y1="19872" x2="74200" y2="9615"/>
                        <a14:foregroundMark x1="74200" y1="9615" x2="71500" y2="11026"/>
                        <a14:foregroundMark x1="66100" y1="9231" x2="66000" y2="20897"/>
                        <a14:foregroundMark x1="66000" y1="20897" x2="68100" y2="11667"/>
                        <a14:foregroundMark x1="68100" y1="11667" x2="66700" y2="10000"/>
                        <a14:foregroundMark x1="61400" y1="22308" x2="64000" y2="20769"/>
                        <a14:foregroundMark x1="78000" y1="22821" x2="79600" y2="24615"/>
                        <a14:foregroundMark x1="90900" y1="48974" x2="91600" y2="70256"/>
                        <a14:foregroundMark x1="89500" y1="46026" x2="97200" y2="53205"/>
                        <a14:foregroundMark x1="98300" y1="50769" x2="98300" y2="50769"/>
                        <a14:foregroundMark x1="20700" y1="25897" x2="34200" y2="27692"/>
                        <a14:foregroundMark x1="34200" y1="27692" x2="73100" y2="26026"/>
                        <a14:foregroundMark x1="73100" y1="26026" x2="79600" y2="27692"/>
                        <a14:foregroundMark x1="18500" y1="29103" x2="20600" y2="71795"/>
                        <a14:foregroundMark x1="20600" y1="71795" x2="21700" y2="77821"/>
                        <a14:foregroundMark x1="26000" y1="66154" x2="67400" y2="63590"/>
                        <a14:foregroundMark x1="67400" y1="63590" x2="68500" y2="63846"/>
                        <a14:foregroundMark x1="7300" y1="78205" x2="8800" y2="81282"/>
                        <a14:foregroundMark x1="12500" y1="76923" x2="10500" y2="80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5115"/>
          <a:stretch/>
        </p:blipFill>
        <p:spPr>
          <a:xfrm>
            <a:off x="565322" y="658765"/>
            <a:ext cx="11362732" cy="5540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B34AB6-6AC0-96DB-A238-A13BBF881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251" y="2541542"/>
            <a:ext cx="860829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873938F-0D8A-D846-9BB4-9DC1CF516E36}"/>
              </a:ext>
            </a:extLst>
          </p:cNvPr>
          <p:cNvGrpSpPr/>
          <p:nvPr/>
        </p:nvGrpSpPr>
        <p:grpSpPr>
          <a:xfrm>
            <a:off x="85293" y="-735662"/>
            <a:ext cx="12253874" cy="4732549"/>
            <a:chOff x="696666" y="-504606"/>
            <a:chExt cx="12253874" cy="4732549"/>
          </a:xfrm>
        </p:grpSpPr>
        <p:sp>
          <p:nvSpPr>
            <p:cNvPr id="4" name="Double Wave 3">
              <a:extLst>
                <a:ext uri="{FF2B5EF4-FFF2-40B4-BE49-F238E27FC236}">
                  <a16:creationId xmlns:a16="http://schemas.microsoft.com/office/drawing/2014/main" xmlns="" id="{FA8FB13A-93C1-B8E0-87F2-B62DE467AEA2}"/>
                </a:ext>
              </a:extLst>
            </p:cNvPr>
            <p:cNvSpPr/>
            <p:nvPr/>
          </p:nvSpPr>
          <p:spPr>
            <a:xfrm>
              <a:off x="696666" y="450131"/>
              <a:ext cx="10182133" cy="3777812"/>
            </a:xfrm>
            <a:prstGeom prst="doubleWave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  <p:pic>
          <p:nvPicPr>
            <p:cNvPr id="3" name="Picture 2" descr="A picture containing worktable&#10;&#10;Description automatically generated">
              <a:extLst>
                <a:ext uri="{FF2B5EF4-FFF2-40B4-BE49-F238E27FC236}">
                  <a16:creationId xmlns:a16="http://schemas.microsoft.com/office/drawing/2014/main" xmlns="" id="{E3C0BF61-01F4-F5DA-74E2-33523350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96829" y="-504606"/>
              <a:ext cx="3753711" cy="3753711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B8A599-FF63-47D5-A38A-EB49A686A778}"/>
              </a:ext>
            </a:extLst>
          </p:cNvPr>
          <p:cNvSpPr txBox="1"/>
          <p:nvPr/>
        </p:nvSpPr>
        <p:spPr>
          <a:xfrm>
            <a:off x="371476" y="809337"/>
            <a:ext cx="92487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</a:rPr>
              <a:t>Chia lớp thành các nhóm. Và cùng thi một lượt tổng thời gian 3 phút.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</a:rPr>
              <a:t>Các nhóm thi nhau đưa ra những loại thức ăn, nước uống nào nên ăn – tốt cho sức khỏe và không nên ăn trong thời gian 3 phút. Sau 3 phút, nhóm nào kể được nhiều thì nhóm đó thắng cuộc.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6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xmlns="" id="{F9F59153-EEAC-4205-917A-D8A837CBF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94088" y="4895379"/>
            <a:ext cx="2337638" cy="13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497205"/>
            <a:ext cx="11161395" cy="2846070"/>
          </a:xfrm>
          <a:prstGeom prst="rect">
            <a:avLst/>
          </a:prstGeom>
        </p:spPr>
      </p:pic>
      <p:pic>
        <p:nvPicPr>
          <p:cNvPr id="3" name="图片 2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8" name="图片 17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4749800"/>
            <a:ext cx="7030085" cy="193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5D07E5-73B0-78DF-3D07-8BE606404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388" y="1717789"/>
            <a:ext cx="9881528" cy="30320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CC581F-4602-2285-9923-CAC2C316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14" y="381040"/>
            <a:ext cx="6925656" cy="2353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95960D-C283-E5DA-D886-287DA0C8E2F9}"/>
              </a:ext>
            </a:extLst>
          </p:cNvPr>
          <p:cNvSpPr txBox="1"/>
          <p:nvPr/>
        </p:nvSpPr>
        <p:spPr>
          <a:xfrm>
            <a:off x="2657475" y="2546952"/>
            <a:ext cx="7105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3357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xmlns="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2E4F7C1-0CEC-4C80-9CC9-820B3DB69465}"/>
              </a:ext>
            </a:extLst>
          </p:cNvPr>
          <p:cNvGrpSpPr/>
          <p:nvPr/>
        </p:nvGrpSpPr>
        <p:grpSpPr>
          <a:xfrm>
            <a:off x="1533526" y="1724025"/>
            <a:ext cx="9029700" cy="170497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xmlns="" id="{41C9A74A-CBEE-42F9-85E8-8BDA548196DA}"/>
                </a:ext>
              </a:extLst>
            </p:cNvPr>
            <p:cNvSpPr txBox="1"/>
            <p:nvPr/>
          </p:nvSpPr>
          <p:spPr>
            <a:xfrm>
              <a:off x="400050" y="584884"/>
              <a:ext cx="6496051" cy="2094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4: Tìm hiểu về chế độ ăn uống cân bằng. </a:t>
              </a:r>
            </a:p>
          </p:txBody>
        </p:sp>
      </p:grp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0" y="4173674"/>
            <a:ext cx="4954535" cy="251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D373DC-A779-3819-41A7-A7B14817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988604"/>
            <a:ext cx="11029950" cy="29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22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75CCF51-4348-C4F4-A767-D92B31A870CC}"/>
              </a:ext>
            </a:extLst>
          </p:cNvPr>
          <p:cNvSpPr/>
          <p:nvPr/>
        </p:nvSpPr>
        <p:spPr>
          <a:xfrm>
            <a:off x="876299" y="1390650"/>
            <a:ext cx="9410701" cy="1809750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ysClr val="windowText" lastClr="000000"/>
                </a:solidFill>
                <a:latin typeface="Calibri" panose="020F0502020204030204"/>
              </a:rPr>
              <a:t>Theo em, thế nào là chế độ ăn uống cân bằng?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290932D2-6230-0873-49D8-54FFFFB3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8880500" y="3038790"/>
            <a:ext cx="2935503" cy="32975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488A9FC-7619-D0AB-892B-FBB2F6CBEFF7}"/>
              </a:ext>
            </a:extLst>
          </p:cNvPr>
          <p:cNvSpPr/>
          <p:nvPr/>
        </p:nvSpPr>
        <p:spPr>
          <a:xfrm>
            <a:off x="552450" y="3629025"/>
            <a:ext cx="8315326" cy="1809750"/>
          </a:xfrm>
          <a:prstGeom prst="roundRect">
            <a:avLst>
              <a:gd name="adj" fmla="val 28114"/>
            </a:avLst>
          </a:prstGeom>
          <a:solidFill>
            <a:srgbClr val="FFF89A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ysClr val="windowText" lastClr="000000"/>
                </a:solidFill>
                <a:latin typeface="Calibri" panose="020F0502020204030204"/>
              </a:rPr>
              <a:t>Dựa vào đâu để chúng ta có thể xây dựng được chế độ ăn uống cân bằng?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6069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1951F09-C641-8FED-DA62-1CCD567A8086}"/>
              </a:ext>
            </a:extLst>
          </p:cNvPr>
          <p:cNvGrpSpPr/>
          <p:nvPr/>
        </p:nvGrpSpPr>
        <p:grpSpPr>
          <a:xfrm>
            <a:off x="828245" y="606671"/>
            <a:ext cx="10039779" cy="1250704"/>
            <a:chOff x="1062408" y="2513658"/>
            <a:chExt cx="10219585" cy="20101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BC3082C-1E5D-12A8-2EF5-7AC2AEC0952A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56649C30-6941-E9BE-D9A4-9D2A0AA9084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xmlns="" id="{3C7D4DD0-B95F-8042-49C8-092715E31E3A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xmlns="" id="{9960C94C-D39E-8FD4-4A59-6009E10F9089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xmlns="" id="{4A9AB49A-A3E3-CF6C-4794-AE581E30FF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FB8DCF9-D219-1330-CA35-C4CA4DBE5214}"/>
                </a:ext>
              </a:extLst>
            </p:cNvPr>
            <p:cNvSpPr/>
            <p:nvPr/>
          </p:nvSpPr>
          <p:spPr>
            <a:xfrm>
              <a:off x="1352551" y="2513658"/>
              <a:ext cx="9476463" cy="192921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Theo em, thế nào là chế độ ăn uống cân bằng?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78EAE4-9B3D-D6B0-2399-75128F1D654A}"/>
              </a:ext>
            </a:extLst>
          </p:cNvPr>
          <p:cNvSpPr txBox="1"/>
          <p:nvPr/>
        </p:nvSpPr>
        <p:spPr>
          <a:xfrm>
            <a:off x="1769927" y="2519398"/>
            <a:ext cx="9793423" cy="2554545"/>
          </a:xfrm>
          <a:custGeom>
            <a:avLst/>
            <a:gdLst>
              <a:gd name="connsiteX0" fmla="*/ 0 w 9793423"/>
              <a:gd name="connsiteY0" fmla="*/ 0 h 2308324"/>
              <a:gd name="connsiteX1" fmla="*/ 9793423 w 9793423"/>
              <a:gd name="connsiteY1" fmla="*/ 0 h 2308324"/>
              <a:gd name="connsiteX2" fmla="*/ 9793423 w 9793423"/>
              <a:gd name="connsiteY2" fmla="*/ 2308324 h 2308324"/>
              <a:gd name="connsiteX3" fmla="*/ 0 w 9793423"/>
              <a:gd name="connsiteY3" fmla="*/ 2308324 h 2308324"/>
              <a:gd name="connsiteX4" fmla="*/ 0 w 979342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3423" h="2308324" fill="none" extrusionOk="0">
                <a:moveTo>
                  <a:pt x="0" y="0"/>
                </a:moveTo>
                <a:cubicBezTo>
                  <a:pt x="1390102" y="5222"/>
                  <a:pt x="6319383" y="24918"/>
                  <a:pt x="9793423" y="0"/>
                </a:cubicBezTo>
                <a:cubicBezTo>
                  <a:pt x="9632178" y="295473"/>
                  <a:pt x="9749663" y="1186317"/>
                  <a:pt x="9793423" y="2308324"/>
                </a:cubicBezTo>
                <a:cubicBezTo>
                  <a:pt x="7573456" y="2143563"/>
                  <a:pt x="3260584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93423" h="2308324" stroke="0" extrusionOk="0">
                <a:moveTo>
                  <a:pt x="0" y="0"/>
                </a:moveTo>
                <a:cubicBezTo>
                  <a:pt x="3848593" y="11849"/>
                  <a:pt x="8067033" y="-161459"/>
                  <a:pt x="9793423" y="0"/>
                </a:cubicBezTo>
                <a:cubicBezTo>
                  <a:pt x="9796553" y="699270"/>
                  <a:pt x="9692247" y="2031698"/>
                  <a:pt x="9793423" y="2308324"/>
                </a:cubicBezTo>
                <a:cubicBezTo>
                  <a:pt x="7437328" y="2162464"/>
                  <a:pt x="396816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9793423"/>
                      <a:gd name="connsiteY0" fmla="*/ 0 h 2554545"/>
                      <a:gd name="connsiteX1" fmla="*/ 9793423 w 9793423"/>
                      <a:gd name="connsiteY1" fmla="*/ 0 h 2554545"/>
                      <a:gd name="connsiteX2" fmla="*/ 9793423 w 9793423"/>
                      <a:gd name="connsiteY2" fmla="*/ 2554545 h 2554545"/>
                      <a:gd name="connsiteX3" fmla="*/ 0 w 9793423"/>
                      <a:gd name="connsiteY3" fmla="*/ 2554545 h 2554545"/>
                      <a:gd name="connsiteX4" fmla="*/ 0 w 9793423"/>
                      <a:gd name="connsiteY4" fmla="*/ 0 h 2554545"/>
                      <a:gd name="connsiteX0" fmla="*/ 0 w 9793423"/>
                      <a:gd name="connsiteY0" fmla="*/ 0 h 2554545"/>
                      <a:gd name="connsiteX1" fmla="*/ 9793423 w 9793423"/>
                      <a:gd name="connsiteY1" fmla="*/ 0 h 2554545"/>
                      <a:gd name="connsiteX2" fmla="*/ 9793423 w 9793423"/>
                      <a:gd name="connsiteY2" fmla="*/ 2554545 h 2554545"/>
                      <a:gd name="connsiteX3" fmla="*/ 0 w 9793423"/>
                      <a:gd name="connsiteY3" fmla="*/ 2554545 h 2554545"/>
                      <a:gd name="connsiteX4" fmla="*/ 0 w 9793423"/>
                      <a:gd name="connsiteY4" fmla="*/ 0 h 2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93423" h="2554545" fill="none" extrusionOk="0">
                        <a:moveTo>
                          <a:pt x="0" y="0"/>
                        </a:moveTo>
                        <a:cubicBezTo>
                          <a:pt x="1390102" y="5222"/>
                          <a:pt x="6319383" y="24918"/>
                          <a:pt x="9793423" y="0"/>
                        </a:cubicBezTo>
                        <a:cubicBezTo>
                          <a:pt x="9611698" y="273268"/>
                          <a:pt x="9741833" y="1296474"/>
                          <a:pt x="9793423" y="2554545"/>
                        </a:cubicBezTo>
                        <a:cubicBezTo>
                          <a:pt x="7329688" y="2523564"/>
                          <a:pt x="3697539" y="2748742"/>
                          <a:pt x="0" y="2554545"/>
                        </a:cubicBezTo>
                        <a:cubicBezTo>
                          <a:pt x="28214" y="1582652"/>
                          <a:pt x="17880" y="710427"/>
                          <a:pt x="0" y="0"/>
                        </a:cubicBezTo>
                        <a:close/>
                      </a:path>
                      <a:path w="9793423" h="2554545" stroke="0" extrusionOk="0">
                        <a:moveTo>
                          <a:pt x="0" y="0"/>
                        </a:moveTo>
                        <a:cubicBezTo>
                          <a:pt x="4178329" y="8248"/>
                          <a:pt x="8188485" y="-211693"/>
                          <a:pt x="9793423" y="0"/>
                        </a:cubicBezTo>
                        <a:cubicBezTo>
                          <a:pt x="9773351" y="752554"/>
                          <a:pt x="9699314" y="2246420"/>
                          <a:pt x="9793423" y="2554545"/>
                        </a:cubicBezTo>
                        <a:cubicBezTo>
                          <a:pt x="7635221" y="2564057"/>
                          <a:pt x="3913471" y="2106193"/>
                          <a:pt x="0" y="2554545"/>
                        </a:cubicBezTo>
                        <a:cubicBezTo>
                          <a:pt x="1652" y="1763371"/>
                          <a:pt x="194882" y="1217555"/>
                          <a:pt x="0" y="0"/>
                        </a:cubicBezTo>
                        <a:close/>
                      </a:path>
                      <a:path w="9793423" h="2554545" fill="none" stroke="0" extrusionOk="0">
                        <a:moveTo>
                          <a:pt x="0" y="0"/>
                        </a:moveTo>
                        <a:cubicBezTo>
                          <a:pt x="3848593" y="11849"/>
                          <a:pt x="8067033" y="-161459"/>
                          <a:pt x="9793423" y="0"/>
                        </a:cubicBezTo>
                        <a:cubicBezTo>
                          <a:pt x="9765009" y="434661"/>
                          <a:pt x="9675607" y="1432060"/>
                          <a:pt x="9793423" y="2554545"/>
                        </a:cubicBezTo>
                        <a:cubicBezTo>
                          <a:pt x="7697420" y="2608652"/>
                          <a:pt x="3602189" y="3136656"/>
                          <a:pt x="0" y="2554545"/>
                        </a:cubicBezTo>
                        <a:cubicBezTo>
                          <a:pt x="-69892" y="1589884"/>
                          <a:pt x="18560" y="6840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4610A1D5-C5F0-6507-1D04-82271CD27FCD}"/>
              </a:ext>
            </a:extLst>
          </p:cNvPr>
          <p:cNvSpPr/>
          <p:nvPr/>
        </p:nvSpPr>
        <p:spPr>
          <a:xfrm>
            <a:off x="955062" y="180817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82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1951F09-C641-8FED-DA62-1CCD567A8086}"/>
              </a:ext>
            </a:extLst>
          </p:cNvPr>
          <p:cNvGrpSpPr/>
          <p:nvPr/>
        </p:nvGrpSpPr>
        <p:grpSpPr>
          <a:xfrm>
            <a:off x="828246" y="623060"/>
            <a:ext cx="9626886" cy="1234315"/>
            <a:chOff x="1062408" y="2539999"/>
            <a:chExt cx="10219585" cy="19838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BC3082C-1E5D-12A8-2EF5-7AC2AEC0952A}"/>
                </a:ext>
              </a:extLst>
            </p:cNvPr>
            <p:cNvGrpSpPr/>
            <p:nvPr/>
          </p:nvGrpSpPr>
          <p:grpSpPr>
            <a:xfrm>
              <a:off x="1062408" y="2539999"/>
              <a:ext cx="10219585" cy="1983837"/>
              <a:chOff x="986208" y="774696"/>
              <a:chExt cx="10219585" cy="5631539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56649C30-6941-E9BE-D9A4-9D2A0AA9084F}"/>
                  </a:ext>
                </a:extLst>
              </p:cNvPr>
              <p:cNvGrpSpPr/>
              <p:nvPr/>
            </p:nvGrpSpPr>
            <p:grpSpPr>
              <a:xfrm>
                <a:off x="986208" y="774696"/>
                <a:ext cx="10219585" cy="5631539"/>
                <a:chOff x="986208" y="774696"/>
                <a:chExt cx="10219585" cy="5631539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xmlns="" id="{3C7D4DD0-B95F-8042-49C8-092715E31E3A}"/>
                    </a:ext>
                  </a:extLst>
                </p:cNvPr>
                <p:cNvSpPr/>
                <p:nvPr/>
              </p:nvSpPr>
              <p:spPr>
                <a:xfrm>
                  <a:off x="986208" y="774696"/>
                  <a:ext cx="10219585" cy="5631539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xmlns="" id="{9960C94C-D39E-8FD4-4A59-6009E10F9089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标题 1">
                <a:extLst>
                  <a:ext uri="{FF2B5EF4-FFF2-40B4-BE49-F238E27FC236}">
                    <a16:creationId xmlns:a16="http://schemas.microsoft.com/office/drawing/2014/main" xmlns="" id="{4A9AB49A-A3E3-CF6C-4794-AE581E30FF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FB8DCF9-D219-1330-CA35-C4CA4DBE5214}"/>
                </a:ext>
              </a:extLst>
            </p:cNvPr>
            <p:cNvSpPr/>
            <p:nvPr/>
          </p:nvSpPr>
          <p:spPr>
            <a:xfrm>
              <a:off x="1352551" y="2612593"/>
              <a:ext cx="9476463" cy="17313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Dựa vào đâu để chúng ta có thể xây dựng được chế độ ăn uống cân bằng?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78EAE4-9B3D-D6B0-2399-75128F1D654A}"/>
              </a:ext>
            </a:extLst>
          </p:cNvPr>
          <p:cNvSpPr txBox="1"/>
          <p:nvPr/>
        </p:nvSpPr>
        <p:spPr>
          <a:xfrm>
            <a:off x="1769927" y="2519398"/>
            <a:ext cx="9793423" cy="1200329"/>
          </a:xfrm>
          <a:custGeom>
            <a:avLst/>
            <a:gdLst>
              <a:gd name="connsiteX0" fmla="*/ 0 w 9793423"/>
              <a:gd name="connsiteY0" fmla="*/ 0 h 2308324"/>
              <a:gd name="connsiteX1" fmla="*/ 9793423 w 9793423"/>
              <a:gd name="connsiteY1" fmla="*/ 0 h 2308324"/>
              <a:gd name="connsiteX2" fmla="*/ 9793423 w 9793423"/>
              <a:gd name="connsiteY2" fmla="*/ 2308324 h 2308324"/>
              <a:gd name="connsiteX3" fmla="*/ 0 w 9793423"/>
              <a:gd name="connsiteY3" fmla="*/ 2308324 h 2308324"/>
              <a:gd name="connsiteX4" fmla="*/ 0 w 979342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3423" h="2308324" fill="none" extrusionOk="0">
                <a:moveTo>
                  <a:pt x="0" y="0"/>
                </a:moveTo>
                <a:cubicBezTo>
                  <a:pt x="1390102" y="5222"/>
                  <a:pt x="6319383" y="24918"/>
                  <a:pt x="9793423" y="0"/>
                </a:cubicBezTo>
                <a:cubicBezTo>
                  <a:pt x="9632178" y="295473"/>
                  <a:pt x="9749663" y="1186317"/>
                  <a:pt x="9793423" y="2308324"/>
                </a:cubicBezTo>
                <a:cubicBezTo>
                  <a:pt x="7573456" y="2143563"/>
                  <a:pt x="3260584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93423" h="2308324" stroke="0" extrusionOk="0">
                <a:moveTo>
                  <a:pt x="0" y="0"/>
                </a:moveTo>
                <a:cubicBezTo>
                  <a:pt x="3848593" y="11849"/>
                  <a:pt x="8067033" y="-161459"/>
                  <a:pt x="9793423" y="0"/>
                </a:cubicBezTo>
                <a:cubicBezTo>
                  <a:pt x="9796553" y="699270"/>
                  <a:pt x="9692247" y="2031698"/>
                  <a:pt x="9793423" y="2308324"/>
                </a:cubicBezTo>
                <a:cubicBezTo>
                  <a:pt x="7437328" y="2162464"/>
                  <a:pt x="396816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9793423"/>
                      <a:gd name="connsiteY0" fmla="*/ 0 h 1200329"/>
                      <a:gd name="connsiteX1" fmla="*/ 9793423 w 9793423"/>
                      <a:gd name="connsiteY1" fmla="*/ 0 h 1200329"/>
                      <a:gd name="connsiteX2" fmla="*/ 9793423 w 9793423"/>
                      <a:gd name="connsiteY2" fmla="*/ 1200329 h 1200329"/>
                      <a:gd name="connsiteX3" fmla="*/ 0 w 9793423"/>
                      <a:gd name="connsiteY3" fmla="*/ 1200329 h 1200329"/>
                      <a:gd name="connsiteX4" fmla="*/ 0 w 9793423"/>
                      <a:gd name="connsiteY4" fmla="*/ 0 h 1200329"/>
                      <a:gd name="connsiteX0" fmla="*/ 0 w 9793423"/>
                      <a:gd name="connsiteY0" fmla="*/ 0 h 1200329"/>
                      <a:gd name="connsiteX1" fmla="*/ 9793423 w 9793423"/>
                      <a:gd name="connsiteY1" fmla="*/ 0 h 1200329"/>
                      <a:gd name="connsiteX2" fmla="*/ 9793423 w 9793423"/>
                      <a:gd name="connsiteY2" fmla="*/ 1200329 h 1200329"/>
                      <a:gd name="connsiteX3" fmla="*/ 0 w 9793423"/>
                      <a:gd name="connsiteY3" fmla="*/ 1200329 h 1200329"/>
                      <a:gd name="connsiteX4" fmla="*/ 0 w 9793423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93423" h="1200329" fill="none" extrusionOk="0">
                        <a:moveTo>
                          <a:pt x="0" y="0"/>
                        </a:moveTo>
                        <a:cubicBezTo>
                          <a:pt x="1390102" y="5222"/>
                          <a:pt x="6319383" y="24918"/>
                          <a:pt x="9793423" y="0"/>
                        </a:cubicBezTo>
                        <a:cubicBezTo>
                          <a:pt x="9624434" y="133332"/>
                          <a:pt x="9728702" y="573029"/>
                          <a:pt x="9793423" y="1200329"/>
                        </a:cubicBezTo>
                        <a:cubicBezTo>
                          <a:pt x="7371649" y="1239955"/>
                          <a:pt x="3787392" y="1338259"/>
                          <a:pt x="0" y="1200329"/>
                        </a:cubicBezTo>
                        <a:cubicBezTo>
                          <a:pt x="-41754" y="763842"/>
                          <a:pt x="17235" y="324220"/>
                          <a:pt x="0" y="0"/>
                        </a:cubicBezTo>
                        <a:close/>
                      </a:path>
                      <a:path w="9793423" h="1200329" stroke="0" extrusionOk="0">
                        <a:moveTo>
                          <a:pt x="0" y="0"/>
                        </a:moveTo>
                        <a:cubicBezTo>
                          <a:pt x="4153035" y="1670"/>
                          <a:pt x="8122364" y="-98998"/>
                          <a:pt x="9793423" y="0"/>
                        </a:cubicBezTo>
                        <a:cubicBezTo>
                          <a:pt x="9792111" y="359542"/>
                          <a:pt x="9703873" y="1053205"/>
                          <a:pt x="9793423" y="1200329"/>
                        </a:cubicBezTo>
                        <a:cubicBezTo>
                          <a:pt x="7681889" y="1335723"/>
                          <a:pt x="3898872" y="701391"/>
                          <a:pt x="0" y="1200329"/>
                        </a:cubicBezTo>
                        <a:cubicBezTo>
                          <a:pt x="37718" y="829001"/>
                          <a:pt x="193493" y="584212"/>
                          <a:pt x="0" y="0"/>
                        </a:cubicBezTo>
                        <a:close/>
                      </a:path>
                      <a:path w="9793423" h="1200329" fill="none" stroke="0" extrusionOk="0">
                        <a:moveTo>
                          <a:pt x="0" y="0"/>
                        </a:moveTo>
                        <a:cubicBezTo>
                          <a:pt x="3848593" y="11849"/>
                          <a:pt x="8067033" y="-161459"/>
                          <a:pt x="9793423" y="0"/>
                        </a:cubicBezTo>
                        <a:cubicBezTo>
                          <a:pt x="9659657" y="175920"/>
                          <a:pt x="9713900" y="674449"/>
                          <a:pt x="9793423" y="1200329"/>
                        </a:cubicBezTo>
                        <a:cubicBezTo>
                          <a:pt x="7794335" y="1535947"/>
                          <a:pt x="3372466" y="1409596"/>
                          <a:pt x="0" y="1200329"/>
                        </a:cubicBezTo>
                        <a:cubicBezTo>
                          <a:pt x="-60971" y="752960"/>
                          <a:pt x="22791" y="3532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xây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uống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xmlns="" id="{4610A1D5-C5F0-6507-1D04-82271CD27FCD}"/>
              </a:ext>
            </a:extLst>
          </p:cNvPr>
          <p:cNvSpPr/>
          <p:nvPr/>
        </p:nvSpPr>
        <p:spPr>
          <a:xfrm>
            <a:off x="955062" y="1808175"/>
            <a:ext cx="922541" cy="65837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815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9F92C97-349E-A9FB-F30B-20300A8148F0}"/>
              </a:ext>
            </a:extLst>
          </p:cNvPr>
          <p:cNvSpPr txBox="1"/>
          <p:nvPr/>
        </p:nvSpPr>
        <p:spPr>
          <a:xfrm>
            <a:off x="320356" y="1670423"/>
            <a:ext cx="56899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trẻ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6 - 11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tuổi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Trong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ít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A6AE87-D238-9DA4-0894-78503A47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275" y="995362"/>
            <a:ext cx="577215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9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02CD58-259B-3E3F-2EF1-4AF477D518DB}"/>
              </a:ext>
            </a:extLst>
          </p:cNvPr>
          <p:cNvGrpSpPr/>
          <p:nvPr/>
        </p:nvGrpSpPr>
        <p:grpSpPr>
          <a:xfrm>
            <a:off x="544476" y="514350"/>
            <a:ext cx="9666324" cy="5810249"/>
            <a:chOff x="1812887" y="1977997"/>
            <a:chExt cx="6471477" cy="26414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FEC18EC-9D41-9B93-3736-01B1DC59DFC8}"/>
                </a:ext>
              </a:extLst>
            </p:cNvPr>
            <p:cNvGrpSpPr/>
            <p:nvPr/>
          </p:nvGrpSpPr>
          <p:grpSpPr>
            <a:xfrm>
              <a:off x="1812887" y="1977997"/>
              <a:ext cx="6471477" cy="2641417"/>
              <a:chOff x="5440854" y="-2629724"/>
              <a:chExt cx="6471477" cy="31777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D1B3D63-7BA6-FD6F-142E-F64BF532A574}"/>
                  </a:ext>
                </a:extLst>
              </p:cNvPr>
              <p:cNvSpPr/>
              <p:nvPr/>
            </p:nvSpPr>
            <p:spPr>
              <a:xfrm>
                <a:off x="5440854" y="-2629724"/>
                <a:ext cx="6471477" cy="3177786"/>
              </a:xfrm>
              <a:prstGeom prst="roundRect">
                <a:avLst/>
              </a:prstGeom>
              <a:solidFill>
                <a:srgbClr val="FF85A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D004B317-8C08-5B65-8ACA-5660986D0725}"/>
                  </a:ext>
                </a:extLst>
              </p:cNvPr>
              <p:cNvSpPr/>
              <p:nvPr/>
            </p:nvSpPr>
            <p:spPr>
              <a:xfrm>
                <a:off x="5619890" y="-2476509"/>
                <a:ext cx="6127389" cy="283730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4780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C388DB6-F9F2-8A37-042A-191E0E544CC7}"/>
                </a:ext>
              </a:extLst>
            </p:cNvPr>
            <p:cNvSpPr txBox="1"/>
            <p:nvPr/>
          </p:nvSpPr>
          <p:spPr>
            <a:xfrm>
              <a:off x="2138870" y="2173210"/>
              <a:ext cx="5947811" cy="214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3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 các nhóm thực phẩm cần thiết cho trẻ 6 - 11 tuổi trong một ngày: 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3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Đáy tháp: Ngũ cốc, khoai củ và sản phẩm chế biến.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3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Tầng thứ 2: Rau lá, rau củ, quả, trái cây hoặc quả chín.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3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Tầng thứ 3: Thịt, thủy sản, hải sản, trứng, hạt giàu đạm, sữa và các sản phẩm chế biến.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3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Tầng thứ 4: Dầu, mỡ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3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Tầng thứ 5: Đường hoặc đồ ngọt</a:t>
              </a:r>
              <a:endParaRPr lang="en-US" sz="30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3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Tầng thứ 6: Muối</a:t>
              </a:r>
            </a:p>
          </p:txBody>
        </p:sp>
      </p:grpSp>
      <p:pic>
        <p:nvPicPr>
          <p:cNvPr id="10" name="Picture 2" descr="Young girl thumbs up sign cartoon set illustration premium vector">
            <a:extLst>
              <a:ext uri="{FF2B5EF4-FFF2-40B4-BE49-F238E27FC236}">
                <a16:creationId xmlns:a16="http://schemas.microsoft.com/office/drawing/2014/main" xmlns="" id="{C2C5B62A-A660-FCB0-1661-CBF2E7EB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93400" l="9585" r="89617">
                        <a14:foregroundMark x1="25879" y1="9800" x2="25879" y2="9800"/>
                        <a14:foregroundMark x1="23482" y1="23400" x2="23482" y2="23400"/>
                        <a14:foregroundMark x1="25559" y1="19800" x2="25559" y2="19800"/>
                        <a14:foregroundMark x1="66294" y1="64600" x2="66294" y2="64600"/>
                        <a14:foregroundMark x1="61502" y1="66600" x2="61502" y2="66600"/>
                        <a14:foregroundMark x1="64696" y1="71400" x2="64696" y2="71400"/>
                        <a14:foregroundMark x1="42173" y1="88400" x2="42173" y2="88400"/>
                        <a14:foregroundMark x1="42332" y1="91400" x2="42332" y2="91400"/>
                        <a14:foregroundMark x1="46326" y1="93400" x2="46326" y2="93400"/>
                        <a14:foregroundMark x1="49042" y1="93200" x2="49042" y2="92600"/>
                        <a14:foregroundMark x1="53514" y1="92800" x2="53514" y2="92800"/>
                        <a14:foregroundMark x1="58307" y1="92800" x2="52716" y2="91400"/>
                        <a14:foregroundMark x1="45048" y1="93000" x2="38818" y2="91400"/>
                        <a14:foregroundMark x1="37540" y1="91600" x2="37540" y2="91600"/>
                        <a14:foregroundMark x1="36581" y1="92600" x2="36581" y2="92600"/>
                        <a14:foregroundMark x1="38978" y1="93200" x2="38978" y2="93200"/>
                        <a14:foregroundMark x1="35623" y1="91600" x2="35623" y2="9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90" y="3642759"/>
            <a:ext cx="4025481" cy="321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61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482</Words>
  <Application>Microsoft Office PowerPoint</Application>
  <PresentationFormat>Custom</PresentationFormat>
  <Paragraphs>35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Office 主题​​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CPN</cp:lastModifiedBy>
  <cp:revision>13</cp:revision>
  <dcterms:created xsi:type="dcterms:W3CDTF">2024-01-28T14:40:34Z</dcterms:created>
  <dcterms:modified xsi:type="dcterms:W3CDTF">2025-04-16T07:59:27Z</dcterms:modified>
</cp:coreProperties>
</file>