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ink/ink2.xml" ContentType="application/inkml+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9144000" cy="5143500" type="screen16x9"/>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BDAC25-822A-43E3-9EFB-DE5DB1E90510}" v="2" dt="2023-01-16T02:21:56.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119" d="100"/>
          <a:sy n="119" d="100"/>
        </p:scale>
        <p:origin x="164" y="-8"/>
      </p:cViewPr>
      <p:guideLst>
        <p:guide orient="horz" pos="1620"/>
        <p:guide pos="2880"/>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ưng Nguyễn Duy" userId="152deb737c108fb6" providerId="LiveId" clId="{E9BDAC25-822A-43E3-9EFB-DE5DB1E90510}"/>
    <pc:docChg chg="modSld">
      <pc:chgData name="Hưng Nguyễn Duy" userId="152deb737c108fb6" providerId="LiveId" clId="{E9BDAC25-822A-43E3-9EFB-DE5DB1E90510}" dt="2023-01-16T02:21:56.468" v="0"/>
      <pc:docMkLst>
        <pc:docMk/>
      </pc:docMkLst>
      <pc:sldChg chg="addSp">
        <pc:chgData name="Hưng Nguyễn Duy" userId="152deb737c108fb6" providerId="LiveId" clId="{E9BDAC25-822A-43E3-9EFB-DE5DB1E90510}" dt="2023-01-16T02:21:56.468" v="0"/>
        <pc:sldMkLst>
          <pc:docMk/>
          <pc:sldMk cId="2076110696" sldId="262"/>
        </pc:sldMkLst>
        <pc:inkChg chg="add">
          <ac:chgData name="Hưng Nguyễn Duy" userId="152deb737c108fb6" providerId="LiveId" clId="{E9BDAC25-822A-43E3-9EFB-DE5DB1E90510}" dt="2023-01-16T02:21:56.468" v="0"/>
          <ac:inkMkLst>
            <pc:docMk/>
            <pc:sldMk cId="2076110696" sldId="262"/>
            <ac:inkMk id="2" creationId="{D833F9C8-86E7-9FFE-B87B-CEA23CFA84B2}"/>
          </ac:inkMkLst>
        </pc:inkChg>
        <pc:inkChg chg="add">
          <ac:chgData name="Hưng Nguyễn Duy" userId="152deb737c108fb6" providerId="LiveId" clId="{E9BDAC25-822A-43E3-9EFB-DE5DB1E90510}" dt="2023-01-16T02:21:56.468" v="0"/>
          <ac:inkMkLst>
            <pc:docMk/>
            <pc:sldMk cId="2076110696" sldId="262"/>
            <ac:inkMk id="3" creationId="{346E613B-6A11-AA8F-6F73-E754599F1B77}"/>
          </ac:inkMkLst>
        </pc:ink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ink/ink1.xml><?xml version="1.0" encoding="utf-8"?>
<inkml:ink xmlns:inkml="http://www.w3.org/2003/InkML">
  <inkml:definitions>
    <inkml:context xml:id="ctx0">
      <inkml:inkSource xml:id="inkSrc0">
        <inkml:traceFormat>
          <inkml:channel name="X" type="integer" max="2256" units="cm"/>
          <inkml:channel name="Y" type="integer" max="1504" units="cm"/>
          <inkml:channel name="T" type="integer" max="2.14748E9" units="dev"/>
        </inkml:traceFormat>
        <inkml:channelProperties>
          <inkml:channelProperty channel="X" name="resolution" value="79.1579" units="1/cm"/>
          <inkml:channelProperty channel="Y" name="resolution" value="79.1579" units="1/cm"/>
          <inkml:channelProperty channel="T" name="resolution" value="1" units="1/dev"/>
        </inkml:channelProperties>
      </inkml:inkSource>
      <inkml:timestamp xml:id="ts0" timeString="2023-01-16T01:46:41.6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5993 569 0</inkml:trace>
</inkml:ink>
</file>

<file path=ppt/ink/ink2.xml><?xml version="1.0" encoding="utf-8"?>
<inkml:ink xmlns:inkml="http://www.w3.org/2003/InkML">
  <inkml:definitions>
    <inkml:context xml:id="ctx0">
      <inkml:inkSource xml:id="inkSrc0">
        <inkml:traceFormat>
          <inkml:channel name="X" type="integer" max="28526" units="cm"/>
          <inkml:channel name="Y" type="integer" max="19017" units="cm"/>
          <inkml:channel name="F" type="integer" max="65535" units="dev"/>
          <inkml:channel name="T" type="integer" max="2.14748E9" units="dev"/>
        </inkml:traceFormat>
        <inkml:channelProperties>
          <inkml:channelProperty channel="X" name="resolution" value="1000.21039" units="1/cm"/>
          <inkml:channelProperty channel="Y" name="resolution" value="1000.36823" units="1/cm"/>
          <inkml:channelProperty channel="F" name="resolution" value="0" units="1/dev"/>
          <inkml:channelProperty channel="T" name="resolution" value="1" units="1/dev"/>
        </inkml:channelProperties>
      </inkml:inkSource>
      <inkml:timestamp xml:id="ts0" timeString="2023-01-16T01:51:45.411"/>
    </inkml:context>
    <inkml:brush xml:id="br0">
      <inkml:brushProperty name="width" value="0.05292" units="cm"/>
      <inkml:brushProperty name="height" value="0.05292" units="cm"/>
      <inkml:brushProperty name="color" value="#FF0000"/>
    </inkml:brush>
  </inkml:definitions>
  <inkml:trace contextRef="#ctx0" brushRef="#br0">11312 2227 9215 0,'0'0'400'0,"0"0"96"0,0 0-496 16,0 0 0-16,0 0 0 0,0 0 0 0,0 0 0 0,0 0 0 15,0 0 0-15,0 0 0 0,0 0 0 0,0 0 0 16,0 0 0-16,0 0 0 0,9-5 0 0,-9 5 0 16,12-2 0-16,-4-5 0 0,-8 7 0 0,7-7 0 0,-7 7 0 15,0 0 0-15,0 0 912 0,0 0 96 0,0 0 16 16,0 0 0-16,0 0 0 0,0 0 0 0,0 0 0 0,-13-4 0 15,1-1 0-15,2 5 0 0,10 0 0 0,-11 5 0 16,0-1-832-16,0-2-192 0,-1 3 0 0,12-5 0 16,0 0 0-16,-9 2 0 0,9-2 0 0,0 0 0 15,-12 7 0-15,12-7 0 0,0 0 0 0,0 0 0 16,0 0 0-16,0 0 0 0,0 0 0 0,-13 5 0 16,13-5 0-16,0 0 0 0,-10 2 0 0,10-2 0 15,-11 5 0-15,11-5 0 0,-14 5 0 0,2-3 0 16,1 3 864-16,11-5 128 0,-12 4 32 0,1 3 0 15,1-3-832-15,1 3-192 0,2 5 0 0,-2-5 0 16,9-7 0-16,-9 7 0 0,9-7 0 0,-8 12 0 16,2-1 0-16,1-2 0 0,1 0 0 0,4-9 0 0,-5 14 0 15,3-2 0-15,-3-3 0 0,0 0 0 16,1 3-768 0,0-1-208-16,-3 1-48 0,0-1 0 0,0 1 1648 0,0-1 320 0,0 1 64 0,0 2 16 15,-4-1-832-15,1 4-192 0,3-1 0 0,-2-2 0 16,0 2-768-16,-3 0-208 0,1-2-48 15,4 4 0-15,5-2 832 0,-5 1 192 0,0-6 0 0,0 0 0 0,4-1 0 16,-1-1 0-16,-1 3 0 0,3-3 0 0,2-9 0 0,0 14 0 16,2-1 0-16,-2-1 0 0,5 0 0 0,-5-1 0 15,0 0 0-15,2-1 0 0,3 1 0 0,2-1 0 16,-3-1 0-16,1-2 0 0,1 4 0 0,0-2 0 16,-4-2 0-16,3 5 0 0,1-3 0 0,1-2 0 15,-7-7 0-15,9 11 0 0,-2-4 0 0,3 3 0 0,-1-1 0 16,2-2 0-16,-4 0 0 0,5-3 0 0,-3 3 0 15,3 0 0-15,-3-5 0 0,2 5 0 0,1-2 0 16,-1 0 0-16,-1-1 0 0,-1 1 0 0,2-3 0 0,1 3 0 16,-4-3 0-16,2 5 0 0,1-2 0 15,-1-1 0-15,1-2 0 0,-1 3 0 0,1-5 0 16,0 2 0-16,2 1 0 0,-2-1 0 0,-2-2 0 0,3 0 0 16,2 0 0-16,-3-5 0 0,3 3 0 0,0 0 0 15,0-1 0-15,1-1 0 0,2-1 0 0,-2-1 0 16,2-4 0-16,-1 3 0 0,3-2 0 0,-3 2 0 15,0-5 0-15,-2 3 0 0,-3-2 0 0,0 2 0 16,2-1 0-16,-5 3 0 0,-1-2 0 0,-2-2 0 16,2-1 0-16,-1-2 0 0,0 0 0 0,1-4 0 15,0 0 768-15,-1-6 208 0,-1 2 48 0,2-4 0 0,2-1-832 16,3-1-192-16,-1 0 0 0,0-2 0 0,1 3 0 16,0 1 0-16,-3 3 0 0,3 2 0 0,-5 0 0 15,-1 8 0-15,1-1 0 0,-2 7 0 0,-5 7 0 0,0 0 0 16,0 0 0-16,0 0 0 0,0 0 0 0,0 0 0 15,0 0 0-15,0 0 0 0,2-12 0 0,-2 12 0 16,-5-11 0-16,5 11 0 0,0 0 0 0,-4-11 0 16,4 11 0-16,-7-12 0 0,3 0 864 0,4 12 128 15,-6-9 32-15,2-3 0 0,4 12-832 0,-4-13-192 16,4 13 0-16,-5-12 0 0,5 12 0 0,-5-9 0 16,5 9 0-16,-4-12 0 0,4 12 0 0,0 0 0 15,-7-9 0-15,7 9 0 0,-7-11 0 0,0 4 0 0,7 7 0 16,-9-7 0-16,9 7 0 0,-9-9 0 0,-1 4 0 15,1-2 0-15,9 7 0 0,-12-7 0 0,-2 0 0 16,1 0 0-16,1 3 0 0,1-1 0 0,-3 1 0 0,3-1 0 16,-2-2 0-16,2 2 0 0,2 3 0 0,-3-3 0 15,4 3 0-15,-6-3 0 0,1 1 0 0,0 2 0 16,2 2 0-16,2-3 0 0,9 3 0 0,-13-2 0 16,13 2 0-16,-11-7 0 0,2 5 0 0,9 2 0 15,-9-5 0-15,9 5 0 0,-11-7 0 0,4 0 0 16,7 7 0-16,-12-7 0 0,3 3 0 0,-1-1 0 15,1-2-768 1,-2 3-208-16,2-1-48 0,-5 3 0 0</inkml:trace>
  <inkml:trace contextRef="#ctx0" brushRef="#br0" timeOffset="3143.25">17511 3207 5519 0,'0'0'240'0,"0"0"64"0,0 0-304 0,0 0 0 16,0 0 0-16,0 0 0 0,0 0 1696 0,0 0 288 16,0 0 48-16,0 0 16 0,0 0-832 0,0 0-144 15,0 0-48-15,0 0 0 0,0 0-816 0,0 0-208 16,0 0 0-16,-8-7 0 0,8 7 864 0,-13-7 128 15,13 7 32-15,0 0 0 0,0 0-832 0,-13-4-192 16,13 4 0-16,0 0 0 0,-12-3 0 0,12 3 0 0,0 0 0 0,-15-2 0 16,15 2 0-16,-14-2 0 0,14 2 0 0,-12 0 0 15,12 0 864-15,0 0 128 0,-13 2 32 0,13-2 0 16,0 0-832-16,-14 2-192 0,0 3 0 0,14-5 0 16,-14 5 0-16,2-1 0 0,12-4 0 0,-12 9 0 15,4 3 0-15,1-3 0 0,-3 0 0 16,6-2 0-16,4-7 0 0,-12 12 0 0,6-3 0 0,-1 0 0 31,1-2-768-31,6-7-208 0,-6 9-48 0,1 1 0 0,5-10 832 0,-7 9 192 16,3 0 0-16,-1 0 0 0,0 5 0 0,1-5 0 15,4-9 0-15,-5 12 0 0,5-3 0 0,-4 2 0 0,2-1 0 16,2-10 0-16,0 9 0 0,-3 3 0 0,1-1 0 0,1 3 0 16,2-3 0-16,-1 3 0 0,-1-2 0 0,1-1 0 15,1 3 0-15,-1 0 0 0,-1 0 0 0,1 0 0 16,1-3 0-16,-1-2 0 0,0 3 0 0,0-3 0 15,0-9 0-15,-2 9 0 0,2-9 0 0,0 0 0 0,0 0 0 16,0 0 0-16,0 12 0 0,0-12 0 0,-3 11 0 16,3-11 0-16,0 0 0 0,0 12 0 0,3-3 0 0,-3-9 0 15,0 0 0-15,0 10 0 0,0-10 0 0,1 9 0 16,-1-9 0-16,1 11 0 0,1-2 0 0,-2-9 0 16,0 0 0-16,3 10 0 0,-3-10 0 0,0 0 0 15,2 9 0-15,2 0 0 0,1 0 0 0,-5-9 0 16,0 0 0-16,2 9 0 0,3 3 0 0,-5-12 0 15,4 7 0-15,-4-7 0 0,4 7 0 0,-4-7 0 16,6 12 0-16,-4-3 0 0,3-3 0 0,-5-6 0 16,2 12 0-16,-2-12 0 0,5 9 0 0,-3 1 0 0,3-1 0 15,-3 0 0-15,3 0 0 0,-1-2 0 0,0 0 0 16,1 2 0-16,2 1 0 0,-2-4 0 0,-3 1 0 16,3 0 0-16,-5-7 0 0,7 9 0 0,1-2 0 15,-2 0 0-15,0 3 0 0,1-1 0 0,-2 2 0 16,2-2 0-16,0 3 0 0,0-5 0 0,1 2 0 0,0-2 0 15,1 4 0-15,0-4 0 0,-2 3 0 0,2-3 0 16,1 0 0-16,-1 0 0 0,0 0 0 0,0-3 0 16,0 1 0-16,1-1 0 0,1-2 0 0,-11-2 0 15,12 5 0-15,1-3 0 0,-13-2 0 0,0 0 0 16,14 5 0-16,-2-5 0 0,0 2 0 0,-12-2 0 16,11 0 0-16,0 0 0 0,-11 0 0 0,0 0 0 15,0 0 0-15,0 0 0 0,12 0 0 0,-12 0 0 16,0 0 0-16,12-4 0 0,-12 4 0 0,14-5 0 15,-3 0 0-15,-11 5 0 0,0 0 0 0,9-9 0 0,3 3 0 16,-4-1 0-16,-8 7 0 0,10-10 0 0,-1 1 768 16,-9 9 208-16,7-7 48 0,-7 7 0 0,7-12-832 15,-7 12-192-15,7-11 0 0,-7 11 0 0,2-9 0 16,-2 9 0-16,3-14 0 0,-3 2 0 0,1-1 864 0,0-1 128 16,4-5 32-16,-5-2 0 0,1 3-832 0,2-5-192 15,1 0 0-15,2-2 0 0,1-3 0 0,-1 5 0 16,-1 0 0-16,2 2 0 0,0 5 0 0,-5 2 0 15,0 0 0-15,1 3 0 0,-3 11 0 0,0-12 0 16,0 12 0-16,0-11 0 0,0 11 0 0,0-12 0 16,-6 1 0-16,6 11 0 0,-1-12 0 0,-4 1 0 0,0-1 0 15,1 3 0-15,-1 0 0 0,5 9 0 0,-5-12 0 16,1 3 0-16,4 9 0 0,-4-12 0 0,1 3 0 16,-1 2 0-16,4 7 0 0,-6-11 0 0,6 11 0 15,-1-12 0-15,1 12 0 0,-5-14 0 0,3 5 0 16,2 9 0-16,0 0 0 0,-3-14 0 0,-1 3 0 0,4 11 0 15,-5-9 0-15,5 9 0 0,0 0 0 0,-7-10 0 16,7 10 0-16,-7-9 0 0,1 2 0 0,6 7 0 16,0 0 864-16,-6-11 128 0,0 4 32 15,6 7 0-15,-7-9-832 0,7 9-192 0,-7-7 0 0,7 7 0 16,-2-12 0-16,-3 3 0 0,0-1 0 0,5 10 0 16,-4-6 0-16,-3-3 0 0,7 9 0 0,-7-10 0 15,7 10 0-15,-4-11 0 0,-2-1 0 0,2 3 0 16,4 9 0-16,-9-11 0 0,2 1 0 0,-2 1 0 15,-2-3-768 1,-1 3-208-16,0 0-48 0,-4 0 0 0,-2-3-816 16,-1 3-160-16,1 7-48 0,0-1-8192 0</inkml:trace>
  <inkml:trace contextRef="#ctx0" brushRef="#br0" timeOffset="18000.53">11037 2100 5519 0,'0'0'0'0,"0"0"224"0,0 0-64 0,0 0 32 0,0 0-192 0,0 0 0 0,0 0 0 0,0 0 0 15,0 0 0-15,0 0 0 0,0 0 0 0,0 0 0 16,0 0 0-16,0 0 0 0,0 0 0 0,-11-2 0 16,-3-1 848-16,0-1 144 0,0 2 32 0,-2 2 0 15,3 2-832-15,-4-2-192 0,1 2 0 0,2 0 0 16,-2 1 864-16,2-1 128 0,0-2 32 0,3 0 0 16,0 0-832-16,11 0-192 0,-10-5 0 0,10 5 0 15,-11 0 0-15,11 0 0 0,0 0 0 0,0 0 0 16,-7-11 0-16,7 11 0 0,0 0 0 0,0 0 0 15,-10-9 864-15,10 9 128 0,0 0 32 0,0 0 0 16,0 0-832-16,0 0-192 0,0 0 0 0,-11-5 0 16,11 5 864-16,-11 0 128 0,11 0 32 0,-10 7 0 15,10-7-832-15,-10 7-192 0,10-7 0 0,-8 7 0 16,1 2 0-16,7-9 0 0,-7 7 0 0,7-7 0 16,-4 9-768-1,4-9-208-15,0 0-48 0,0 0 0 0,-6 10 832 0,6-10 192 0,0 0 0 0,0 0 0 16,-6 11 0-16,4 1 0 0,2-12 0 0,0 0 0 0,-5 9 0 15,5-9 0-15,-5 9 0 0,5-9 0 0,-4 9 768 0,-3 3 208 16,2-5 48-16,5-7 0 0,-7 11-832 0,-2 1-192 16,0-1 0-16,1 1 0 0,0 2 0 0,1-3 0 15,-5-2 0-15,3 3 0 0,2 0 0 0,-2-1 0 16,1 3 0-16,0-3 0 0,1 3 0 0,0-2 0 16,0-1 0-16,-2 3 0 0,2-2 0 0,2-1 0 15,1 1 0-15,-3-1 0 0,0 3 0 0,2 0 0 0,-2 0 0 16,2-1 0-16,-1 1 0 0,1 0 0 0,1 0 0 15,-3 2 0-15,1-2 0 0,-1 0 0 0,-1 0 0 16,1-1 0-16,2 1 0 0,-1 0 0 0,1-2 0 16,3-1 0-16,-4 3 0 0,2-5 0 0,0 3 0 0,4-12 0 15,-5 12 0-15,3-3 0 0,2-9 0 16,-5 13 0-16,5-1 0 0,0 0 0 0,2-3 0 16,-2-9 0-16,-2 11 0 0,2-2 0 0,2 3 0 0,1 0 0 15,1-1 0-15,-1-2 0 0,-3-9 0 0,1 14 0 16,2-2 0-16,0-1 0 0,-1-1 0 0,3-1 0 15,2-3 0-15,-3 1 0 0,0 3 0 0,1-3 0 16,4-3 0-16,1 3 0 0,-3-2 0 0,2-1 0 16,2 1 0-16,1-1 0 0,2 1 0 0,-3-3 0 15,1-2 0-15,1 5 0 0,4-3 0 0,-6 1 0 16,3 1 0-16,0-1 0 0,-3 1 0 0,1 1 0 0,2-3 0 16,2 3 0-16,-2-3 0 0,1 1 0 0,5-1 0 15,-2-2 0-15,3 0 0 0,-1 0 0 0,3-5 0 0,1 1 0 16,1-1 0-16,-3 0 0 0,4-2 0 0,-5 0 0 15,2 0 0-15,-2-2 0 0,0 2 0 0,-1-2 0 16,-1 0 0-16,-4-3 0 0,-1 3 0 0,-2 0 0 16,1-2 0-16,0-1 0 0,-4-2 864 0,2-2 128 15,3-5 32-15,-2 0 0 0,-1-2-832 0,1-2-192 16,-1-5 0-16,1 2 0 0,-3-4 0 0,0 4 0 16,-4 3 0-16,1 2 0 0,0 0 0 0,-2 2 0 15,-4 3 0-15,2-1 0 0,0-1 0 0,1-1 0 16,-3 0 0-16,2 3 0 0,-2 1 0 0,-2-1 0 15,2 4 0-15,-3-2 0 0,3-3 0 0,-2 6 0 0,0-3 0 16,-1 2 0-16,2 2 0 0,-2 1 0 0,0-3 0 0,2 2 0 16,-4 1 0-16,3-1 0 0,-4 1 0 0,2-1 0 15,0-2 0-15,-2 0 0 0,0-4 0 0,1 4 0 16,1 0 0-16,-3 0 0 0,0-1 0 0,0 1 0 16,0 2 0-16,0 0 0 0,-2 3 0 0,2 0 0 15,7 9 0-15,-9-7 0 0,0 0 0 0,1 0 0 16,8 7 0-16,-11-4 0 0,0-1 0 0,1 5 0 15,10 0 0-15,-15 7 0 0,-4 5 0 0,-4 6-7056 16,-5 10-1456-16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2023/1/16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509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908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362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9144000" cy="5143500"/>
          </a:xfrm>
          <a:prstGeom prst="rect">
            <a:avLst/>
          </a:prstGeom>
        </p:spPr>
      </p:pic>
    </p:spTree>
    <p:extLst>
      <p:ext uri="{BB962C8B-B14F-4D97-AF65-F5344CB8AC3E}">
        <p14:creationId xmlns:p14="http://schemas.microsoft.com/office/powerpoint/2010/main" val="1225718560"/>
      </p:ext>
    </p:extLst>
  </p:cSld>
  <p:clrMapOvr>
    <a:masterClrMapping/>
  </p:clrMapOvr>
  <p:transition spd="slow" advTm="1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282524"/>
      </p:ext>
    </p:extLst>
  </p:cSld>
  <p:clrMapOvr>
    <a:masterClrMapping/>
  </p:clrMapOvr>
  <p:transition spd="slow" advTm="1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098537" y="1938162"/>
            <a:ext cx="2018056" cy="1162196"/>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6079410" y="3116852"/>
            <a:ext cx="2018054" cy="1162195"/>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2373648248"/>
      </p:ext>
    </p:extLst>
  </p:cSld>
  <p:clrMapOvr>
    <a:masterClrMapping/>
  </p:clrMapOvr>
  <p:transition spd="slow" advTm="1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76961" y="2025362"/>
            <a:ext cx="1603260" cy="1636566"/>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4027857"/>
      </p:ext>
    </p:extLst>
  </p:cSld>
  <p:clrMapOvr>
    <a:masterClrMapping/>
  </p:clrMapOvr>
  <p:transition spd="slow" advTm="1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12400" y="2424267"/>
            <a:ext cx="920864" cy="890434"/>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171880" y="3328205"/>
            <a:ext cx="1026428" cy="1092251"/>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084953" y="3072938"/>
            <a:ext cx="952983" cy="906586"/>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744374" y="2215389"/>
            <a:ext cx="952983" cy="906586"/>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16455932"/>
      </p:ext>
    </p:extLst>
  </p:cSld>
  <p:clrMapOvr>
    <a:masterClrMapping/>
  </p:clrMapOvr>
  <p:transition spd="slow" advTm="1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967286" y="1515104"/>
            <a:ext cx="969098" cy="970704"/>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199581" y="1515104"/>
            <a:ext cx="970704" cy="970704"/>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6314926" y="3236335"/>
            <a:ext cx="970704" cy="970704"/>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4084237" y="3236335"/>
            <a:ext cx="969096" cy="970704"/>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1858368" y="3236335"/>
            <a:ext cx="970704" cy="970704"/>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52812969"/>
      </p:ext>
    </p:extLst>
  </p:cSld>
  <p:clrMapOvr>
    <a:masterClrMapping/>
  </p:clrMapOvr>
  <p:transition spd="slow" advTm="1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832339" y="1694999"/>
            <a:ext cx="847040" cy="847040"/>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107861" y="1695612"/>
            <a:ext cx="1247613" cy="1247613"/>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690978" y="2197517"/>
            <a:ext cx="1667984" cy="1667984"/>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6440650" y="1579289"/>
            <a:ext cx="919349" cy="919349"/>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21670" y="1787130"/>
            <a:ext cx="994172" cy="988219"/>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3432571" y="1787129"/>
            <a:ext cx="1744266" cy="1727597"/>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5776913" y="1247775"/>
            <a:ext cx="1725216" cy="1710929"/>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679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595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5815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634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425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077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081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419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1/16/2023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图片 6">
            <a:extLst>
              <a:ext uri="{FF2B5EF4-FFF2-40B4-BE49-F238E27FC236}">
                <a16:creationId xmlns:a16="http://schemas.microsoft.com/office/drawing/2014/main" id="{58D67FD7-07E2-BF9A-18AF-117C3B390AAD}"/>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l="6608" t="15982" r="13050" b="15911"/>
          <a:stretch/>
        </p:blipFill>
        <p:spPr>
          <a:xfrm>
            <a:off x="1" y="1"/>
            <a:ext cx="9144000" cy="5143500"/>
          </a:xfrm>
          <a:prstGeom prst="rect">
            <a:avLst/>
          </a:prstGeom>
        </p:spPr>
      </p:pic>
      <p:sp>
        <p:nvSpPr>
          <p:cNvPr id="8" name="圆角矩形 7">
            <a:extLst>
              <a:ext uri="{FF2B5EF4-FFF2-40B4-BE49-F238E27FC236}">
                <a16:creationId xmlns:a16="http://schemas.microsoft.com/office/drawing/2014/main" id="{045E8782-C332-FEE0-E2ED-E7FE86191608}"/>
              </a:ext>
            </a:extLst>
          </p:cNvPr>
          <p:cNvSpPr/>
          <p:nvPr userDrawn="1"/>
        </p:nvSpPr>
        <p:spPr>
          <a:xfrm>
            <a:off x="104776" y="95250"/>
            <a:ext cx="8934449" cy="4953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Tree>
    <p:extLst>
      <p:ext uri="{BB962C8B-B14F-4D97-AF65-F5344CB8AC3E}">
        <p14:creationId xmlns:p14="http://schemas.microsoft.com/office/powerpoint/2010/main" val="14344315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58" r:id="rId18"/>
    <p:sldLayoutId id="2147483656" r:id="rId19"/>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2.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7.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8.xml"/><Relationship Id="rId7" Type="http://schemas.openxmlformats.org/officeDocument/2006/relationships/customXml" Target="../ink/ink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notesSlide" Target="../notesSlides/notesSlide8.xml"/><Relationship Id="rId10" Type="http://schemas.openxmlformats.org/officeDocument/2006/relationships/image" Target="../media/image15.png"/><Relationship Id="rId4" Type="http://schemas.openxmlformats.org/officeDocument/2006/relationships/slideLayout" Target="../slideLayouts/slideLayout7.xml"/><Relationship Id="rId9"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486151" y="3124202"/>
            <a:ext cx="2171699" cy="433603"/>
            <a:chOff x="4648202" y="4165600"/>
            <a:chExt cx="2895598" cy="578137"/>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 name="文本框 14"/>
            <p:cNvSpPr txBox="1"/>
            <p:nvPr/>
          </p:nvSpPr>
          <p:spPr>
            <a:xfrm>
              <a:off x="5473819" y="4189740"/>
              <a:ext cx="1244358" cy="553997"/>
            </a:xfrm>
            <a:prstGeom prst="rect">
              <a:avLst/>
            </a:prstGeom>
            <a:noFill/>
          </p:spPr>
          <p:txBody>
            <a:bodyPr wrap="none" rtlCol="0">
              <a:spAutoFit/>
              <a:scene3d>
                <a:camera prst="orthographicFront"/>
                <a:lightRig rig="threePt" dir="t"/>
              </a:scene3d>
              <a:sp3d contourW="12700"/>
            </a:bodyPr>
            <a:lstStyle/>
            <a:p>
              <a:pPr algn="ctr"/>
              <a:r>
                <a:rPr lang="en-US" altLang="zh-CN" sz="2100" b="1" dirty="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1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1643296" y="1270417"/>
            <a:ext cx="5338373" cy="165167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3600" b="1" dirty="0">
                <a:solidFill>
                  <a:schemeClr val="bg1"/>
                </a:solidFill>
                <a:effectLst>
                  <a:outerShdw blurRad="38100" dist="38100" dir="2700000" algn="tl">
                    <a:srgbClr val="000000">
                      <a:alpha val="43137"/>
                    </a:srgbClr>
                  </a:outerShdw>
                </a:effectLst>
              </a:rPr>
              <a:t>CHÀO MỪNG CÁC EM ĐẾN VỚI TIẾT HỌC!</a:t>
            </a:r>
            <a:endParaRPr lang="vi-VN"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294160" y="126078"/>
            <a:ext cx="1276946" cy="611435"/>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p>
        </p:txBody>
      </p:sp>
      <p:sp>
        <p:nvSpPr>
          <p:cNvPr id="5" name="MH_Other_5"/>
          <p:cNvSpPr/>
          <p:nvPr>
            <p:custDataLst>
              <p:tags r:id="rId1"/>
            </p:custDataLst>
          </p:nvPr>
        </p:nvSpPr>
        <p:spPr>
          <a:xfrm rot="18900000">
            <a:off x="-69630" y="242983"/>
            <a:ext cx="861203" cy="159778"/>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1800" kern="0">
              <a:solidFill>
                <a:prstClr val="white"/>
              </a:solidFill>
            </a:endParaRPr>
          </a:p>
        </p:txBody>
      </p:sp>
      <p:sp>
        <p:nvSpPr>
          <p:cNvPr id="6" name="MH_Other_6"/>
          <p:cNvSpPr/>
          <p:nvPr>
            <p:custDataLst>
              <p:tags r:id="rId2"/>
            </p:custDataLst>
          </p:nvPr>
        </p:nvSpPr>
        <p:spPr>
          <a:xfrm rot="2149474">
            <a:off x="968606" y="159862"/>
            <a:ext cx="915572" cy="163520"/>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1800" kern="0">
              <a:solidFill>
                <a:prstClr val="white"/>
              </a:solidFill>
            </a:endParaRPr>
          </a:p>
        </p:txBody>
      </p:sp>
      <p:sp>
        <p:nvSpPr>
          <p:cNvPr id="7" name="TextBox 6"/>
          <p:cNvSpPr txBox="1"/>
          <p:nvPr/>
        </p:nvSpPr>
        <p:spPr>
          <a:xfrm>
            <a:off x="71908" y="266525"/>
            <a:ext cx="1773518" cy="415498"/>
          </a:xfrm>
          <a:prstGeom prst="rect">
            <a:avLst/>
          </a:prstGeom>
          <a:noFill/>
        </p:spPr>
        <p:txBody>
          <a:bodyPr wrap="square" rtlCol="0">
            <a:spAutoFit/>
          </a:bodyPr>
          <a:lstStyle/>
          <a:p>
            <a:pPr algn="ctr"/>
            <a:r>
              <a:rPr lang="en-US" sz="2100" b="1" dirty="0" err="1">
                <a:effectLst>
                  <a:outerShdw blurRad="38100" dist="38100" dir="2700000" algn="tl">
                    <a:srgbClr val="000000">
                      <a:alpha val="43137"/>
                    </a:srgbClr>
                  </a:outerShdw>
                </a:effectLst>
              </a:rPr>
              <a:t>Ví</a:t>
            </a:r>
            <a:r>
              <a:rPr lang="en-US" sz="2100" b="1" dirty="0">
                <a:effectLst>
                  <a:outerShdw blurRad="38100" dist="38100" dir="2700000" algn="tl">
                    <a:srgbClr val="000000">
                      <a:alpha val="43137"/>
                    </a:srgbClr>
                  </a:outerShdw>
                </a:effectLst>
              </a:rPr>
              <a:t> </a:t>
            </a:r>
            <a:r>
              <a:rPr lang="en-US" sz="2100" b="1" dirty="0" err="1">
                <a:effectLst>
                  <a:outerShdw blurRad="38100" dist="38100" dir="2700000" algn="tl">
                    <a:srgbClr val="000000">
                      <a:alpha val="43137"/>
                    </a:srgbClr>
                  </a:outerShdw>
                </a:effectLst>
              </a:rPr>
              <a:t>dụ</a:t>
            </a:r>
            <a:r>
              <a:rPr lang="en-US" sz="2100" b="1" dirty="0">
                <a:effectLst>
                  <a:outerShdw blurRad="38100" dist="38100" dir="2700000" algn="tl">
                    <a:srgbClr val="000000">
                      <a:alpha val="43137"/>
                    </a:srgbClr>
                  </a:outerShdw>
                </a:effectLst>
              </a:rPr>
              <a:t> 3: </a:t>
            </a:r>
            <a:endParaRPr lang="vi-VN" sz="2100" b="1" dirty="0">
              <a:effectLst>
                <a:outerShdw blurRad="38100" dist="38100" dir="2700000" algn="tl">
                  <a:srgbClr val="000000">
                    <a:alpha val="43137"/>
                  </a:srgbClr>
                </a:outerShdw>
              </a:effectLst>
            </a:endParaRPr>
          </a:p>
        </p:txBody>
      </p:sp>
      <p:sp>
        <p:nvSpPr>
          <p:cNvPr id="8" name="TextBox 7"/>
          <p:cNvSpPr txBox="1"/>
          <p:nvPr/>
        </p:nvSpPr>
        <p:spPr>
          <a:xfrm>
            <a:off x="1689237" y="171178"/>
            <a:ext cx="7454764" cy="726609"/>
          </a:xfrm>
          <a:prstGeom prst="rect">
            <a:avLst/>
          </a:prstGeom>
          <a:noFill/>
        </p:spPr>
        <p:txBody>
          <a:bodyPr wrap="square" rtlCol="0">
            <a:spAutoFit/>
          </a:bodyPr>
          <a:lstStyle/>
          <a:p>
            <a:pPr>
              <a:lnSpc>
                <a:spcPct val="120000"/>
              </a:lnSpc>
            </a:pPr>
            <a:r>
              <a:rPr lang="en-US" sz="1800" dirty="0"/>
              <a:t>Xếp loại thi đua ba tổ lao động của một đội sản xuất được thống kê như sau (đơn vị: người).</a:t>
            </a:r>
            <a:endParaRPr lang="vi-VN" sz="18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1988096" y="978831"/>
          <a:ext cx="5525256" cy="1568504"/>
        </p:xfrm>
        <a:graphic>
          <a:graphicData uri="http://schemas.openxmlformats.org/drawingml/2006/table">
            <a:tbl>
              <a:tblPr firstRow="1" bandRow="1">
                <a:tableStyleId>{5C22544A-7EE6-4342-B048-85BDC9FD1C3A}</a:tableStyleId>
              </a:tblPr>
              <a:tblGrid>
                <a:gridCol w="1381314">
                  <a:extLst>
                    <a:ext uri="{9D8B030D-6E8A-4147-A177-3AD203B41FA5}">
                      <a16:colId xmlns:a16="http://schemas.microsoft.com/office/drawing/2014/main" val="2806334127"/>
                    </a:ext>
                  </a:extLst>
                </a:gridCol>
                <a:gridCol w="1381314">
                  <a:extLst>
                    <a:ext uri="{9D8B030D-6E8A-4147-A177-3AD203B41FA5}">
                      <a16:colId xmlns:a16="http://schemas.microsoft.com/office/drawing/2014/main" val="610184419"/>
                    </a:ext>
                  </a:extLst>
                </a:gridCol>
                <a:gridCol w="1381314">
                  <a:extLst>
                    <a:ext uri="{9D8B030D-6E8A-4147-A177-3AD203B41FA5}">
                      <a16:colId xmlns:a16="http://schemas.microsoft.com/office/drawing/2014/main" val="3588055674"/>
                    </a:ext>
                  </a:extLst>
                </a:gridCol>
                <a:gridCol w="1381314">
                  <a:extLst>
                    <a:ext uri="{9D8B030D-6E8A-4147-A177-3AD203B41FA5}">
                      <a16:colId xmlns:a16="http://schemas.microsoft.com/office/drawing/2014/main" val="3759003178"/>
                    </a:ext>
                  </a:extLst>
                </a:gridCol>
              </a:tblGrid>
              <a:tr h="392126">
                <a:tc>
                  <a:txBody>
                    <a:bodyPr/>
                    <a:lstStyle/>
                    <a:p>
                      <a:pPr algn="ctr"/>
                      <a:r>
                        <a:rPr lang="en-US" sz="1500" dirty="0" err="1">
                          <a:solidFill>
                            <a:schemeClr val="tx1"/>
                          </a:solidFill>
                        </a:rPr>
                        <a:t>Tổ</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500" dirty="0" err="1">
                          <a:solidFill>
                            <a:schemeClr val="tx1"/>
                          </a:solidFill>
                        </a:rPr>
                        <a:t>Giỏi</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500" dirty="0" err="1">
                          <a:solidFill>
                            <a:schemeClr val="tx1"/>
                          </a:solidFill>
                        </a:rPr>
                        <a:t>Khá</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500" dirty="0" err="1">
                          <a:solidFill>
                            <a:schemeClr val="tx1"/>
                          </a:solidFill>
                        </a:rPr>
                        <a:t>Đạt</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392126">
                <a:tc>
                  <a:txBody>
                    <a:bodyPr/>
                    <a:lstStyle/>
                    <a:p>
                      <a:pPr algn="ctr"/>
                      <a:r>
                        <a:rPr lang="en-US" sz="1500" dirty="0" err="1">
                          <a:solidFill>
                            <a:schemeClr val="tx1"/>
                          </a:solidFill>
                        </a:rPr>
                        <a:t>Tổ</a:t>
                      </a:r>
                      <a:r>
                        <a:rPr lang="en-US" sz="1500" baseline="0" dirty="0">
                          <a:solidFill>
                            <a:schemeClr val="tx1"/>
                          </a:solidFill>
                        </a:rPr>
                        <a:t> 1</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solidFill>
                            <a:schemeClr val="tx1"/>
                          </a:solidFill>
                        </a:rPr>
                        <a:t>8</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solidFill>
                            <a:schemeClr val="tx1"/>
                          </a:solidFill>
                        </a:rPr>
                        <a:t>3</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solidFill>
                            <a:schemeClr val="tx1"/>
                          </a:solidFill>
                        </a:rPr>
                        <a:t>1</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392126">
                <a:tc>
                  <a:txBody>
                    <a:bodyPr/>
                    <a:lstStyle/>
                    <a:p>
                      <a:pPr algn="ctr"/>
                      <a:r>
                        <a:rPr lang="en-US" sz="1500" dirty="0" err="1">
                          <a:solidFill>
                            <a:schemeClr val="tx1"/>
                          </a:solidFill>
                        </a:rPr>
                        <a:t>Tổ</a:t>
                      </a:r>
                      <a:r>
                        <a:rPr lang="en-US" sz="1500" baseline="0" dirty="0">
                          <a:solidFill>
                            <a:schemeClr val="tx1"/>
                          </a:solidFill>
                        </a:rPr>
                        <a:t> 2</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solidFill>
                            <a:schemeClr val="tx1"/>
                          </a:solidFill>
                        </a:rPr>
                        <a:t>9</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solidFill>
                            <a:schemeClr val="tx1"/>
                          </a:solidFill>
                        </a:rPr>
                        <a:t>2</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solidFill>
                            <a:schemeClr val="tx1"/>
                          </a:solidFill>
                        </a:rPr>
                        <a:t>1</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392126">
                <a:tc>
                  <a:txBody>
                    <a:bodyPr/>
                    <a:lstStyle/>
                    <a:p>
                      <a:pPr algn="ctr"/>
                      <a:r>
                        <a:rPr lang="en-US" sz="1500" dirty="0" err="1">
                          <a:solidFill>
                            <a:schemeClr val="tx1"/>
                          </a:solidFill>
                        </a:rPr>
                        <a:t>Tổ</a:t>
                      </a:r>
                      <a:r>
                        <a:rPr lang="en-US" sz="1500" baseline="0" dirty="0">
                          <a:solidFill>
                            <a:schemeClr val="tx1"/>
                          </a:solidFill>
                        </a:rPr>
                        <a:t> 3</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solidFill>
                            <a:schemeClr val="tx1"/>
                          </a:solidFill>
                        </a:rPr>
                        <a:t>7</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solidFill>
                            <a:schemeClr val="tx1"/>
                          </a:solidFill>
                        </a:rPr>
                        <a:t>4</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a:solidFill>
                            <a:schemeClr val="tx1"/>
                          </a:solidFill>
                        </a:rPr>
                        <a:t>1</a:t>
                      </a:r>
                      <a:endParaRPr lang="vi-VN"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548641" y="2623375"/>
            <a:ext cx="4654949" cy="323165"/>
          </a:xfrm>
          <a:prstGeom prst="rect">
            <a:avLst/>
          </a:prstGeom>
          <a:noFill/>
        </p:spPr>
        <p:txBody>
          <a:bodyPr wrap="square" rtlCol="0">
            <a:spAutoFit/>
          </a:bodyPr>
          <a:lstStyle/>
          <a:p>
            <a:r>
              <a:rPr lang="en-US" sz="1500" dirty="0"/>
              <a:t>a) </a:t>
            </a:r>
            <a:r>
              <a:rPr lang="en-US" sz="1500" dirty="0" err="1"/>
              <a:t>Mỗi</a:t>
            </a:r>
            <a:r>
              <a:rPr lang="en-US" sz="1500" dirty="0"/>
              <a:t> </a:t>
            </a:r>
            <a:r>
              <a:rPr lang="en-US" sz="1500" dirty="0" err="1"/>
              <a:t>tổ</a:t>
            </a:r>
            <a:r>
              <a:rPr lang="en-US" sz="1500" dirty="0"/>
              <a:t> </a:t>
            </a:r>
            <a:r>
              <a:rPr lang="en-US" sz="1500" dirty="0" err="1"/>
              <a:t>lao</a:t>
            </a:r>
            <a:r>
              <a:rPr lang="en-US" sz="1500" dirty="0"/>
              <a:t> </a:t>
            </a:r>
            <a:r>
              <a:rPr lang="en-US" sz="1500" dirty="0" err="1"/>
              <a:t>động</a:t>
            </a:r>
            <a:r>
              <a:rPr lang="en-US" sz="1500" dirty="0"/>
              <a:t> </a:t>
            </a:r>
            <a:r>
              <a:rPr lang="en-US" sz="1500" dirty="0" err="1"/>
              <a:t>có</a:t>
            </a:r>
            <a:r>
              <a:rPr lang="en-US" sz="1500" dirty="0"/>
              <a:t> </a:t>
            </a:r>
            <a:r>
              <a:rPr lang="en-US" sz="1500" dirty="0" err="1"/>
              <a:t>bao</a:t>
            </a:r>
            <a:r>
              <a:rPr lang="en-US" sz="1500" dirty="0"/>
              <a:t> </a:t>
            </a:r>
            <a:r>
              <a:rPr lang="en-US" sz="1500" dirty="0" err="1"/>
              <a:t>nhiêu</a:t>
            </a:r>
            <a:r>
              <a:rPr lang="en-US" sz="1500" dirty="0"/>
              <a:t> </a:t>
            </a:r>
            <a:r>
              <a:rPr lang="en-US" sz="1500" dirty="0" err="1"/>
              <a:t>người</a:t>
            </a:r>
            <a:r>
              <a:rPr lang="en-US" sz="1500" dirty="0"/>
              <a:t>?</a:t>
            </a:r>
            <a:endParaRPr lang="vi-VN" sz="1500" dirty="0"/>
          </a:p>
        </p:txBody>
      </p:sp>
      <p:sp>
        <p:nvSpPr>
          <p:cNvPr id="11" name="TextBox 10"/>
          <p:cNvSpPr txBox="1"/>
          <p:nvPr/>
        </p:nvSpPr>
        <p:spPr>
          <a:xfrm>
            <a:off x="548640" y="2999496"/>
            <a:ext cx="7905404" cy="620876"/>
          </a:xfrm>
          <a:prstGeom prst="rect">
            <a:avLst/>
          </a:prstGeom>
          <a:noFill/>
        </p:spPr>
        <p:txBody>
          <a:bodyPr wrap="square" rtlCol="0">
            <a:spAutoFit/>
          </a:bodyPr>
          <a:lstStyle/>
          <a:p>
            <a:pPr>
              <a:lnSpc>
                <a:spcPct val="120000"/>
              </a:lnSpc>
            </a:pPr>
            <a:r>
              <a:rPr lang="en-US" sz="1500" dirty="0"/>
              <a:t>b) </a:t>
            </a:r>
            <a:r>
              <a:rPr lang="en-US" sz="1500" dirty="0" err="1"/>
              <a:t>Đội</a:t>
            </a:r>
            <a:r>
              <a:rPr lang="en-US" sz="1500" dirty="0"/>
              <a:t> </a:t>
            </a:r>
            <a:r>
              <a:rPr lang="en-US" sz="1500" dirty="0" err="1"/>
              <a:t>trưởng</a:t>
            </a:r>
            <a:r>
              <a:rPr lang="en-US" sz="1500" dirty="0"/>
              <a:t> </a:t>
            </a:r>
            <a:r>
              <a:rPr lang="en-US" sz="1500" dirty="0" err="1"/>
              <a:t>thông</a:t>
            </a:r>
            <a:r>
              <a:rPr lang="en-US" sz="1500" dirty="0"/>
              <a:t> </a:t>
            </a:r>
            <a:r>
              <a:rPr lang="en-US" sz="1500" dirty="0" err="1"/>
              <a:t>báo</a:t>
            </a:r>
            <a:r>
              <a:rPr lang="en-US" sz="1500" dirty="0"/>
              <a:t> </a:t>
            </a:r>
            <a:r>
              <a:rPr lang="en-US" sz="1500" dirty="0" err="1"/>
              <a:t>rằng</a:t>
            </a:r>
            <a:r>
              <a:rPr lang="en-US" sz="1500" dirty="0"/>
              <a:t> </a:t>
            </a:r>
            <a:r>
              <a:rPr lang="en-US" sz="1500" dirty="0" err="1"/>
              <a:t>số</a:t>
            </a:r>
            <a:r>
              <a:rPr lang="en-US" sz="1500" dirty="0"/>
              <a:t> </a:t>
            </a:r>
            <a:r>
              <a:rPr lang="en-US" sz="1500" dirty="0" err="1"/>
              <a:t>lao</a:t>
            </a:r>
            <a:r>
              <a:rPr lang="en-US" sz="1500" dirty="0"/>
              <a:t> </a:t>
            </a:r>
            <a:r>
              <a:rPr lang="en-US" sz="1500" dirty="0" err="1"/>
              <a:t>động</a:t>
            </a:r>
            <a:r>
              <a:rPr lang="en-US" sz="1500" dirty="0"/>
              <a:t> </a:t>
            </a:r>
            <a:r>
              <a:rPr lang="en-US" sz="1500" dirty="0" err="1"/>
              <a:t>giỏi</a:t>
            </a:r>
            <a:r>
              <a:rPr lang="en-US" sz="1500" dirty="0"/>
              <a:t> </a:t>
            </a:r>
            <a:r>
              <a:rPr lang="en-US" sz="1500" dirty="0" err="1"/>
              <a:t>của</a:t>
            </a:r>
            <a:r>
              <a:rPr lang="en-US" sz="1500" dirty="0"/>
              <a:t> </a:t>
            </a:r>
            <a:r>
              <a:rPr lang="en-US" sz="1500" dirty="0" err="1"/>
              <a:t>cả</a:t>
            </a:r>
            <a:r>
              <a:rPr lang="en-US" sz="1500" dirty="0"/>
              <a:t> </a:t>
            </a:r>
            <a:r>
              <a:rPr lang="en-US" sz="1500" dirty="0" err="1"/>
              <a:t>đội</a:t>
            </a:r>
            <a:r>
              <a:rPr lang="en-US" sz="1500" dirty="0"/>
              <a:t> </a:t>
            </a:r>
            <a:r>
              <a:rPr lang="en-US" sz="1500" dirty="0" err="1"/>
              <a:t>nhiều</a:t>
            </a:r>
            <a:r>
              <a:rPr lang="en-US" sz="1500" dirty="0"/>
              <a:t> </a:t>
            </a:r>
            <a:r>
              <a:rPr lang="en-US" sz="1500" dirty="0" err="1"/>
              <a:t>hơn</a:t>
            </a:r>
            <a:r>
              <a:rPr lang="en-US" sz="1500" dirty="0"/>
              <a:t> </a:t>
            </a:r>
            <a:r>
              <a:rPr lang="en-US" sz="1500" dirty="0" err="1"/>
              <a:t>số</a:t>
            </a:r>
            <a:r>
              <a:rPr lang="en-US" sz="1500" dirty="0"/>
              <a:t> </a:t>
            </a:r>
            <a:r>
              <a:rPr lang="en-US" sz="1500" dirty="0" err="1"/>
              <a:t>lao</a:t>
            </a:r>
            <a:r>
              <a:rPr lang="en-US" sz="1500" dirty="0"/>
              <a:t> </a:t>
            </a:r>
            <a:r>
              <a:rPr lang="en-US" sz="1500" dirty="0" err="1"/>
              <a:t>động</a:t>
            </a:r>
            <a:r>
              <a:rPr lang="en-US" sz="1500" dirty="0"/>
              <a:t> </a:t>
            </a:r>
            <a:r>
              <a:rPr lang="en-US" sz="1500" dirty="0" err="1"/>
              <a:t>khá</a:t>
            </a:r>
            <a:r>
              <a:rPr lang="en-US" sz="1500" dirty="0"/>
              <a:t> </a:t>
            </a:r>
            <a:r>
              <a:rPr lang="en-US" sz="1500" dirty="0" err="1"/>
              <a:t>và</a:t>
            </a:r>
            <a:r>
              <a:rPr lang="en-US" sz="1500" dirty="0"/>
              <a:t> </a:t>
            </a:r>
            <a:r>
              <a:rPr lang="en-US" sz="1500" dirty="0" err="1"/>
              <a:t>đạt</a:t>
            </a:r>
            <a:r>
              <a:rPr lang="en-US" sz="1500" dirty="0"/>
              <a:t> </a:t>
            </a:r>
            <a:r>
              <a:rPr lang="en-US" sz="1500" dirty="0" err="1"/>
              <a:t>của</a:t>
            </a:r>
            <a:r>
              <a:rPr lang="en-US" sz="1500" dirty="0"/>
              <a:t> </a:t>
            </a:r>
            <a:r>
              <a:rPr lang="en-US" sz="1500" dirty="0" err="1"/>
              <a:t>cả</a:t>
            </a:r>
            <a:r>
              <a:rPr lang="en-US" sz="1500" dirty="0"/>
              <a:t> </a:t>
            </a:r>
            <a:r>
              <a:rPr lang="en-US" sz="1500" dirty="0" err="1"/>
              <a:t>đội</a:t>
            </a:r>
            <a:r>
              <a:rPr lang="en-US" sz="1500" dirty="0"/>
              <a:t> </a:t>
            </a:r>
            <a:r>
              <a:rPr lang="en-US" sz="1500" dirty="0" err="1"/>
              <a:t>là</a:t>
            </a:r>
            <a:r>
              <a:rPr lang="en-US" sz="1500" dirty="0"/>
              <a:t> 12 </a:t>
            </a:r>
            <a:r>
              <a:rPr lang="en-US" sz="1500" dirty="0" err="1"/>
              <a:t>người</a:t>
            </a:r>
            <a:r>
              <a:rPr lang="en-US" sz="1500" dirty="0"/>
              <a:t>. </a:t>
            </a:r>
            <a:r>
              <a:rPr lang="en-US" sz="1500" dirty="0" err="1"/>
              <a:t>Thông</a:t>
            </a:r>
            <a:r>
              <a:rPr lang="en-US" sz="1500" dirty="0"/>
              <a:t> </a:t>
            </a:r>
            <a:r>
              <a:rPr lang="en-US" sz="1500" dirty="0" err="1"/>
              <a:t>báo</a:t>
            </a:r>
            <a:r>
              <a:rPr lang="en-US" sz="1500" dirty="0"/>
              <a:t> </a:t>
            </a:r>
            <a:r>
              <a:rPr lang="en-US" sz="1500" dirty="0" err="1"/>
              <a:t>của</a:t>
            </a:r>
            <a:r>
              <a:rPr lang="en-US" sz="1500" dirty="0"/>
              <a:t> </a:t>
            </a:r>
            <a:r>
              <a:rPr lang="en-US" sz="1500" dirty="0" err="1"/>
              <a:t>đội</a:t>
            </a:r>
            <a:r>
              <a:rPr lang="en-US" sz="1500" dirty="0"/>
              <a:t> </a:t>
            </a:r>
            <a:r>
              <a:rPr lang="en-US" sz="1500" dirty="0" err="1"/>
              <a:t>trưởng</a:t>
            </a:r>
            <a:r>
              <a:rPr lang="en-US" sz="1500" dirty="0"/>
              <a:t> </a:t>
            </a:r>
            <a:r>
              <a:rPr lang="en-US" sz="1500" dirty="0" err="1"/>
              <a:t>có</a:t>
            </a:r>
            <a:r>
              <a:rPr lang="en-US" sz="1500" dirty="0"/>
              <a:t> </a:t>
            </a:r>
            <a:r>
              <a:rPr lang="en-US" sz="1500" dirty="0" err="1"/>
              <a:t>đúng</a:t>
            </a:r>
            <a:r>
              <a:rPr lang="en-US" sz="1500" dirty="0"/>
              <a:t> </a:t>
            </a:r>
            <a:r>
              <a:rPr lang="en-US" sz="1500" dirty="0" err="1"/>
              <a:t>không</a:t>
            </a:r>
            <a:r>
              <a:rPr lang="en-US" sz="1500" dirty="0"/>
              <a:t>?</a:t>
            </a:r>
            <a:endParaRPr lang="vi-VN" sz="1500" dirty="0"/>
          </a:p>
        </p:txBody>
      </p:sp>
      <p:sp>
        <p:nvSpPr>
          <p:cNvPr id="12" name="TextBox 11"/>
          <p:cNvSpPr txBox="1"/>
          <p:nvPr/>
        </p:nvSpPr>
        <p:spPr>
          <a:xfrm>
            <a:off x="1845426" y="3548742"/>
            <a:ext cx="5717803" cy="323165"/>
          </a:xfrm>
          <a:prstGeom prst="rect">
            <a:avLst/>
          </a:prstGeom>
          <a:noFill/>
        </p:spPr>
        <p:txBody>
          <a:bodyPr wrap="square" rtlCol="0">
            <a:spAutoFit/>
          </a:bodyPr>
          <a:lstStyle/>
          <a:p>
            <a:r>
              <a:rPr lang="en-US" sz="1500" dirty="0" err="1">
                <a:solidFill>
                  <a:srgbClr val="002060"/>
                </a:solidFill>
              </a:rPr>
              <a:t>Số</a:t>
            </a:r>
            <a:r>
              <a:rPr lang="en-US" sz="1500" dirty="0">
                <a:solidFill>
                  <a:srgbClr val="002060"/>
                </a:solidFill>
              </a:rPr>
              <a:t> </a:t>
            </a:r>
            <a:r>
              <a:rPr lang="en-US" sz="1500" dirty="0" err="1">
                <a:solidFill>
                  <a:srgbClr val="002060"/>
                </a:solidFill>
              </a:rPr>
              <a:t>lao</a:t>
            </a:r>
            <a:r>
              <a:rPr lang="en-US" sz="1500" dirty="0">
                <a:solidFill>
                  <a:srgbClr val="002060"/>
                </a:solidFill>
              </a:rPr>
              <a:t> </a:t>
            </a:r>
            <a:r>
              <a:rPr lang="en-US" sz="1500" dirty="0" err="1">
                <a:solidFill>
                  <a:srgbClr val="002060"/>
                </a:solidFill>
              </a:rPr>
              <a:t>động</a:t>
            </a:r>
            <a:r>
              <a:rPr lang="en-US" sz="1500" dirty="0">
                <a:solidFill>
                  <a:srgbClr val="002060"/>
                </a:solidFill>
              </a:rPr>
              <a:t> </a:t>
            </a:r>
            <a:r>
              <a:rPr lang="en-US" sz="1500" dirty="0" err="1">
                <a:solidFill>
                  <a:srgbClr val="002060"/>
                </a:solidFill>
              </a:rPr>
              <a:t>giỏi</a:t>
            </a:r>
            <a:r>
              <a:rPr lang="en-US" sz="1500" dirty="0">
                <a:solidFill>
                  <a:srgbClr val="002060"/>
                </a:solidFill>
              </a:rPr>
              <a:t> </a:t>
            </a:r>
            <a:r>
              <a:rPr lang="en-US" sz="1500" dirty="0" err="1">
                <a:solidFill>
                  <a:srgbClr val="002060"/>
                </a:solidFill>
              </a:rPr>
              <a:t>của</a:t>
            </a:r>
            <a:r>
              <a:rPr lang="en-US" sz="1500" dirty="0">
                <a:solidFill>
                  <a:srgbClr val="002060"/>
                </a:solidFill>
              </a:rPr>
              <a:t> </a:t>
            </a:r>
            <a:r>
              <a:rPr lang="en-US" sz="1500" dirty="0" err="1">
                <a:solidFill>
                  <a:srgbClr val="002060"/>
                </a:solidFill>
              </a:rPr>
              <a:t>cả</a:t>
            </a:r>
            <a:r>
              <a:rPr lang="en-US" sz="1500" dirty="0">
                <a:solidFill>
                  <a:srgbClr val="002060"/>
                </a:solidFill>
              </a:rPr>
              <a:t> </a:t>
            </a:r>
            <a:r>
              <a:rPr lang="en-US" sz="1500" dirty="0" err="1">
                <a:solidFill>
                  <a:srgbClr val="002060"/>
                </a:solidFill>
              </a:rPr>
              <a:t>đội</a:t>
            </a:r>
            <a:r>
              <a:rPr lang="en-US" sz="1500" dirty="0">
                <a:solidFill>
                  <a:srgbClr val="002060"/>
                </a:solidFill>
              </a:rPr>
              <a:t> </a:t>
            </a:r>
            <a:r>
              <a:rPr lang="en-US" sz="1500" dirty="0" err="1">
                <a:solidFill>
                  <a:srgbClr val="002060"/>
                </a:solidFill>
              </a:rPr>
              <a:t>là</a:t>
            </a:r>
            <a:r>
              <a:rPr lang="en-US" sz="1500" dirty="0">
                <a:solidFill>
                  <a:srgbClr val="002060"/>
                </a:solidFill>
              </a:rPr>
              <a:t>: 8 + 9 + 7 =  24 (</a:t>
            </a:r>
            <a:r>
              <a:rPr lang="en-US" sz="1500" dirty="0" err="1">
                <a:solidFill>
                  <a:srgbClr val="002060"/>
                </a:solidFill>
              </a:rPr>
              <a:t>người</a:t>
            </a:r>
            <a:r>
              <a:rPr lang="en-US" sz="1500" dirty="0">
                <a:solidFill>
                  <a:srgbClr val="002060"/>
                </a:solidFill>
              </a:rPr>
              <a:t>)</a:t>
            </a:r>
            <a:endParaRPr lang="vi-VN" sz="1500" b="1" dirty="0">
              <a:solidFill>
                <a:srgbClr val="002060"/>
              </a:solidFill>
            </a:endParaRPr>
          </a:p>
        </p:txBody>
      </p:sp>
      <p:sp>
        <p:nvSpPr>
          <p:cNvPr id="13" name="TextBox 12"/>
          <p:cNvSpPr txBox="1"/>
          <p:nvPr/>
        </p:nvSpPr>
        <p:spPr>
          <a:xfrm>
            <a:off x="1845426" y="3871907"/>
            <a:ext cx="6608618" cy="323165"/>
          </a:xfrm>
          <a:prstGeom prst="rect">
            <a:avLst/>
          </a:prstGeom>
          <a:noFill/>
        </p:spPr>
        <p:txBody>
          <a:bodyPr wrap="square" rtlCol="0">
            <a:spAutoFit/>
          </a:bodyPr>
          <a:lstStyle/>
          <a:p>
            <a:r>
              <a:rPr lang="en-US" sz="1500" dirty="0" err="1">
                <a:solidFill>
                  <a:srgbClr val="002060"/>
                </a:solidFill>
              </a:rPr>
              <a:t>Số</a:t>
            </a:r>
            <a:r>
              <a:rPr lang="en-US" sz="1500" dirty="0">
                <a:solidFill>
                  <a:srgbClr val="002060"/>
                </a:solidFill>
              </a:rPr>
              <a:t> </a:t>
            </a:r>
            <a:r>
              <a:rPr lang="en-US" sz="1500" dirty="0" err="1">
                <a:solidFill>
                  <a:srgbClr val="002060"/>
                </a:solidFill>
              </a:rPr>
              <a:t>lao</a:t>
            </a:r>
            <a:r>
              <a:rPr lang="en-US" sz="1500" dirty="0">
                <a:solidFill>
                  <a:srgbClr val="002060"/>
                </a:solidFill>
              </a:rPr>
              <a:t> </a:t>
            </a:r>
            <a:r>
              <a:rPr lang="en-US" sz="1500" dirty="0" err="1">
                <a:solidFill>
                  <a:srgbClr val="002060"/>
                </a:solidFill>
              </a:rPr>
              <a:t>động</a:t>
            </a:r>
            <a:r>
              <a:rPr lang="en-US" sz="1500" dirty="0">
                <a:solidFill>
                  <a:srgbClr val="002060"/>
                </a:solidFill>
              </a:rPr>
              <a:t> </a:t>
            </a:r>
            <a:r>
              <a:rPr lang="en-US" sz="1500" dirty="0" err="1">
                <a:solidFill>
                  <a:srgbClr val="002060"/>
                </a:solidFill>
              </a:rPr>
              <a:t>khá</a:t>
            </a:r>
            <a:r>
              <a:rPr lang="en-US" sz="1500" dirty="0">
                <a:solidFill>
                  <a:srgbClr val="002060"/>
                </a:solidFill>
              </a:rPr>
              <a:t> </a:t>
            </a:r>
            <a:r>
              <a:rPr lang="en-US" sz="1500" dirty="0" err="1">
                <a:solidFill>
                  <a:srgbClr val="002060"/>
                </a:solidFill>
              </a:rPr>
              <a:t>và</a:t>
            </a:r>
            <a:r>
              <a:rPr lang="en-US" sz="1500" dirty="0">
                <a:solidFill>
                  <a:srgbClr val="002060"/>
                </a:solidFill>
              </a:rPr>
              <a:t> </a:t>
            </a:r>
            <a:r>
              <a:rPr lang="en-US" sz="1500" dirty="0" err="1">
                <a:solidFill>
                  <a:srgbClr val="002060"/>
                </a:solidFill>
              </a:rPr>
              <a:t>đạt</a:t>
            </a:r>
            <a:r>
              <a:rPr lang="en-US" sz="1500" dirty="0">
                <a:solidFill>
                  <a:srgbClr val="002060"/>
                </a:solidFill>
              </a:rPr>
              <a:t> </a:t>
            </a:r>
            <a:r>
              <a:rPr lang="en-US" sz="1500" dirty="0" err="1">
                <a:solidFill>
                  <a:srgbClr val="002060"/>
                </a:solidFill>
              </a:rPr>
              <a:t>của</a:t>
            </a:r>
            <a:r>
              <a:rPr lang="en-US" sz="1500" dirty="0">
                <a:solidFill>
                  <a:srgbClr val="002060"/>
                </a:solidFill>
              </a:rPr>
              <a:t> </a:t>
            </a:r>
            <a:r>
              <a:rPr lang="en-US" sz="1500" dirty="0" err="1">
                <a:solidFill>
                  <a:srgbClr val="002060"/>
                </a:solidFill>
              </a:rPr>
              <a:t>cả</a:t>
            </a:r>
            <a:r>
              <a:rPr lang="en-US" sz="1500" dirty="0">
                <a:solidFill>
                  <a:srgbClr val="002060"/>
                </a:solidFill>
              </a:rPr>
              <a:t> </a:t>
            </a:r>
            <a:r>
              <a:rPr lang="en-US" sz="1500" dirty="0" err="1">
                <a:solidFill>
                  <a:srgbClr val="002060"/>
                </a:solidFill>
              </a:rPr>
              <a:t>đội</a:t>
            </a:r>
            <a:r>
              <a:rPr lang="en-US" sz="1500" dirty="0">
                <a:solidFill>
                  <a:srgbClr val="002060"/>
                </a:solidFill>
              </a:rPr>
              <a:t> </a:t>
            </a:r>
            <a:r>
              <a:rPr lang="en-US" sz="1500" dirty="0" err="1">
                <a:solidFill>
                  <a:srgbClr val="002060"/>
                </a:solidFill>
              </a:rPr>
              <a:t>là</a:t>
            </a:r>
            <a:r>
              <a:rPr lang="en-US" sz="1500" dirty="0">
                <a:solidFill>
                  <a:srgbClr val="002060"/>
                </a:solidFill>
              </a:rPr>
              <a:t>: 3 + 2 + 4 + 1 + 1 + 1 =  12 (</a:t>
            </a:r>
            <a:r>
              <a:rPr lang="en-US" sz="1500" dirty="0" err="1">
                <a:solidFill>
                  <a:srgbClr val="002060"/>
                </a:solidFill>
              </a:rPr>
              <a:t>người</a:t>
            </a:r>
            <a:r>
              <a:rPr lang="en-US" sz="1500" dirty="0">
                <a:solidFill>
                  <a:srgbClr val="002060"/>
                </a:solidFill>
              </a:rPr>
              <a:t>)</a:t>
            </a:r>
            <a:endParaRPr lang="vi-VN" sz="1500" b="1" dirty="0">
              <a:solidFill>
                <a:srgbClr val="002060"/>
              </a:solidFill>
            </a:endParaRPr>
          </a:p>
        </p:txBody>
      </p:sp>
      <p:sp>
        <p:nvSpPr>
          <p:cNvPr id="14" name="TextBox 13"/>
          <p:cNvSpPr txBox="1"/>
          <p:nvPr/>
        </p:nvSpPr>
        <p:spPr>
          <a:xfrm>
            <a:off x="1689237" y="4171989"/>
            <a:ext cx="6882937" cy="784830"/>
          </a:xfrm>
          <a:prstGeom prst="rect">
            <a:avLst/>
          </a:prstGeom>
          <a:noFill/>
        </p:spPr>
        <p:txBody>
          <a:bodyPr wrap="square" rtlCol="0">
            <a:spAutoFit/>
          </a:bodyPr>
          <a:lstStyle/>
          <a:p>
            <a:r>
              <a:rPr lang="en-US" sz="1500" dirty="0" err="1">
                <a:solidFill>
                  <a:srgbClr val="002060"/>
                </a:solidFill>
              </a:rPr>
              <a:t>Số</a:t>
            </a:r>
            <a:r>
              <a:rPr lang="en-US" sz="1500" dirty="0">
                <a:solidFill>
                  <a:srgbClr val="002060"/>
                </a:solidFill>
              </a:rPr>
              <a:t> </a:t>
            </a:r>
            <a:r>
              <a:rPr lang="en-US" sz="1500" dirty="0" err="1">
                <a:solidFill>
                  <a:srgbClr val="002060"/>
                </a:solidFill>
              </a:rPr>
              <a:t>lao</a:t>
            </a:r>
            <a:r>
              <a:rPr lang="en-US" sz="1500" dirty="0">
                <a:solidFill>
                  <a:srgbClr val="002060"/>
                </a:solidFill>
              </a:rPr>
              <a:t> </a:t>
            </a:r>
            <a:r>
              <a:rPr lang="en-US" sz="1500" dirty="0" err="1">
                <a:solidFill>
                  <a:srgbClr val="002060"/>
                </a:solidFill>
              </a:rPr>
              <a:t>động</a:t>
            </a:r>
            <a:r>
              <a:rPr lang="en-US" sz="1500" dirty="0">
                <a:solidFill>
                  <a:srgbClr val="002060"/>
                </a:solidFill>
              </a:rPr>
              <a:t> </a:t>
            </a:r>
            <a:r>
              <a:rPr lang="en-US" sz="1500" dirty="0" err="1">
                <a:solidFill>
                  <a:srgbClr val="002060"/>
                </a:solidFill>
              </a:rPr>
              <a:t>giỏi</a:t>
            </a:r>
            <a:r>
              <a:rPr lang="en-US" sz="1500" dirty="0">
                <a:solidFill>
                  <a:srgbClr val="002060"/>
                </a:solidFill>
              </a:rPr>
              <a:t> </a:t>
            </a:r>
            <a:r>
              <a:rPr lang="en-US" sz="1500" dirty="0" err="1">
                <a:solidFill>
                  <a:srgbClr val="002060"/>
                </a:solidFill>
              </a:rPr>
              <a:t>của</a:t>
            </a:r>
            <a:r>
              <a:rPr lang="en-US" sz="1500" dirty="0">
                <a:solidFill>
                  <a:srgbClr val="002060"/>
                </a:solidFill>
              </a:rPr>
              <a:t> </a:t>
            </a:r>
            <a:r>
              <a:rPr lang="en-US" sz="1500" dirty="0" err="1">
                <a:solidFill>
                  <a:srgbClr val="002060"/>
                </a:solidFill>
              </a:rPr>
              <a:t>cả</a:t>
            </a:r>
            <a:r>
              <a:rPr lang="en-US" sz="1500" dirty="0">
                <a:solidFill>
                  <a:srgbClr val="002060"/>
                </a:solidFill>
              </a:rPr>
              <a:t> </a:t>
            </a:r>
            <a:r>
              <a:rPr lang="en-US" sz="1500" dirty="0" err="1">
                <a:solidFill>
                  <a:srgbClr val="002060"/>
                </a:solidFill>
              </a:rPr>
              <a:t>đội</a:t>
            </a:r>
            <a:r>
              <a:rPr lang="en-US" sz="1500" dirty="0">
                <a:solidFill>
                  <a:srgbClr val="002060"/>
                </a:solidFill>
              </a:rPr>
              <a:t> </a:t>
            </a:r>
            <a:r>
              <a:rPr lang="en-US" sz="1500" dirty="0" err="1">
                <a:solidFill>
                  <a:srgbClr val="002060"/>
                </a:solidFill>
              </a:rPr>
              <a:t>nhiều</a:t>
            </a:r>
            <a:r>
              <a:rPr lang="en-US" sz="1500" dirty="0">
                <a:solidFill>
                  <a:srgbClr val="002060"/>
                </a:solidFill>
              </a:rPr>
              <a:t> </a:t>
            </a:r>
            <a:r>
              <a:rPr lang="en-US" sz="1500" dirty="0" err="1">
                <a:solidFill>
                  <a:srgbClr val="002060"/>
                </a:solidFill>
              </a:rPr>
              <a:t>hơn</a:t>
            </a:r>
            <a:r>
              <a:rPr lang="en-US" sz="1500" dirty="0">
                <a:solidFill>
                  <a:srgbClr val="002060"/>
                </a:solidFill>
              </a:rPr>
              <a:t> </a:t>
            </a:r>
            <a:r>
              <a:rPr lang="en-US" sz="1500" dirty="0" err="1">
                <a:solidFill>
                  <a:srgbClr val="002060"/>
                </a:solidFill>
              </a:rPr>
              <a:t>số</a:t>
            </a:r>
            <a:r>
              <a:rPr lang="en-US" sz="1500" dirty="0">
                <a:solidFill>
                  <a:srgbClr val="002060"/>
                </a:solidFill>
              </a:rPr>
              <a:t> </a:t>
            </a:r>
            <a:r>
              <a:rPr lang="en-US" sz="1500" dirty="0" err="1">
                <a:solidFill>
                  <a:srgbClr val="002060"/>
                </a:solidFill>
              </a:rPr>
              <a:t>lao</a:t>
            </a:r>
            <a:r>
              <a:rPr lang="en-US" sz="1500" dirty="0">
                <a:solidFill>
                  <a:srgbClr val="002060"/>
                </a:solidFill>
              </a:rPr>
              <a:t> </a:t>
            </a:r>
            <a:r>
              <a:rPr lang="en-US" sz="1500" dirty="0" err="1">
                <a:solidFill>
                  <a:srgbClr val="002060"/>
                </a:solidFill>
              </a:rPr>
              <a:t>động</a:t>
            </a:r>
            <a:r>
              <a:rPr lang="en-US" sz="1500" dirty="0">
                <a:solidFill>
                  <a:srgbClr val="002060"/>
                </a:solidFill>
              </a:rPr>
              <a:t> </a:t>
            </a:r>
            <a:r>
              <a:rPr lang="en-US" sz="1500" dirty="0" err="1">
                <a:solidFill>
                  <a:srgbClr val="002060"/>
                </a:solidFill>
              </a:rPr>
              <a:t>khá</a:t>
            </a:r>
            <a:r>
              <a:rPr lang="en-US" sz="1500" dirty="0">
                <a:solidFill>
                  <a:srgbClr val="002060"/>
                </a:solidFill>
              </a:rPr>
              <a:t> </a:t>
            </a:r>
            <a:r>
              <a:rPr lang="en-US" sz="1500" dirty="0" err="1">
                <a:solidFill>
                  <a:srgbClr val="002060"/>
                </a:solidFill>
              </a:rPr>
              <a:t>và</a:t>
            </a:r>
            <a:r>
              <a:rPr lang="en-US" sz="1500" dirty="0">
                <a:solidFill>
                  <a:srgbClr val="002060"/>
                </a:solidFill>
              </a:rPr>
              <a:t> </a:t>
            </a:r>
            <a:r>
              <a:rPr lang="en-US" sz="1500" dirty="0" err="1">
                <a:solidFill>
                  <a:srgbClr val="002060"/>
                </a:solidFill>
              </a:rPr>
              <a:t>đạt</a:t>
            </a:r>
            <a:r>
              <a:rPr lang="en-US" sz="1500" dirty="0">
                <a:solidFill>
                  <a:srgbClr val="002060"/>
                </a:solidFill>
              </a:rPr>
              <a:t> </a:t>
            </a:r>
            <a:r>
              <a:rPr lang="en-US" sz="1500" dirty="0" err="1">
                <a:solidFill>
                  <a:srgbClr val="002060"/>
                </a:solidFill>
              </a:rPr>
              <a:t>của</a:t>
            </a:r>
            <a:r>
              <a:rPr lang="en-US" sz="1500" dirty="0">
                <a:solidFill>
                  <a:srgbClr val="002060"/>
                </a:solidFill>
              </a:rPr>
              <a:t> </a:t>
            </a:r>
            <a:r>
              <a:rPr lang="en-US" sz="1500" dirty="0" err="1">
                <a:solidFill>
                  <a:srgbClr val="002060"/>
                </a:solidFill>
              </a:rPr>
              <a:t>cả</a:t>
            </a:r>
            <a:r>
              <a:rPr lang="en-US" sz="1500" dirty="0">
                <a:solidFill>
                  <a:srgbClr val="002060"/>
                </a:solidFill>
              </a:rPr>
              <a:t> </a:t>
            </a:r>
            <a:r>
              <a:rPr lang="en-US" sz="1500" dirty="0" err="1">
                <a:solidFill>
                  <a:srgbClr val="002060"/>
                </a:solidFill>
              </a:rPr>
              <a:t>đội</a:t>
            </a:r>
            <a:r>
              <a:rPr lang="en-US" sz="1500" dirty="0">
                <a:solidFill>
                  <a:srgbClr val="002060"/>
                </a:solidFill>
              </a:rPr>
              <a:t> </a:t>
            </a:r>
            <a:r>
              <a:rPr lang="en-US" sz="1500" dirty="0" err="1">
                <a:solidFill>
                  <a:srgbClr val="002060"/>
                </a:solidFill>
              </a:rPr>
              <a:t>là</a:t>
            </a:r>
            <a:r>
              <a:rPr lang="en-US" sz="1500" dirty="0">
                <a:solidFill>
                  <a:srgbClr val="002060"/>
                </a:solidFill>
              </a:rPr>
              <a:t>: </a:t>
            </a:r>
          </a:p>
          <a:p>
            <a:pPr algn="ctr"/>
            <a:r>
              <a:rPr lang="en-US" sz="1500" dirty="0">
                <a:solidFill>
                  <a:srgbClr val="002060"/>
                </a:solidFill>
              </a:rPr>
              <a:t>24 - 12=  12 (</a:t>
            </a:r>
            <a:r>
              <a:rPr lang="en-US" sz="1500" dirty="0" err="1">
                <a:solidFill>
                  <a:srgbClr val="002060"/>
                </a:solidFill>
              </a:rPr>
              <a:t>người</a:t>
            </a:r>
            <a:r>
              <a:rPr lang="en-US" sz="1500" dirty="0">
                <a:solidFill>
                  <a:srgbClr val="002060"/>
                </a:solidFill>
              </a:rPr>
              <a:t>)</a:t>
            </a:r>
          </a:p>
          <a:p>
            <a:endParaRPr lang="vi-VN" sz="1500" b="1" dirty="0">
              <a:solidFill>
                <a:srgbClr val="002060"/>
              </a:solidFill>
            </a:endParaRPr>
          </a:p>
        </p:txBody>
      </p:sp>
      <p:sp>
        <p:nvSpPr>
          <p:cNvPr id="15" name="TextBox 14"/>
          <p:cNvSpPr txBox="1"/>
          <p:nvPr/>
        </p:nvSpPr>
        <p:spPr>
          <a:xfrm>
            <a:off x="2728394" y="4659279"/>
            <a:ext cx="6882937" cy="323165"/>
          </a:xfrm>
          <a:prstGeom prst="rect">
            <a:avLst/>
          </a:prstGeom>
          <a:noFill/>
        </p:spPr>
        <p:txBody>
          <a:bodyPr wrap="square" rtlCol="0">
            <a:spAutoFit/>
          </a:bodyPr>
          <a:lstStyle/>
          <a:p>
            <a:r>
              <a:rPr lang="en-US" sz="1500" b="1" dirty="0" err="1">
                <a:solidFill>
                  <a:srgbClr val="002060"/>
                </a:solidFill>
              </a:rPr>
              <a:t>Vậy</a:t>
            </a:r>
            <a:r>
              <a:rPr lang="en-US" sz="1500" b="1" dirty="0">
                <a:solidFill>
                  <a:srgbClr val="002060"/>
                </a:solidFill>
              </a:rPr>
              <a:t> </a:t>
            </a:r>
            <a:r>
              <a:rPr lang="en-US" sz="1500" b="1" dirty="0" err="1">
                <a:solidFill>
                  <a:srgbClr val="002060"/>
                </a:solidFill>
              </a:rPr>
              <a:t>thông</a:t>
            </a:r>
            <a:r>
              <a:rPr lang="en-US" sz="1500" b="1" dirty="0">
                <a:solidFill>
                  <a:srgbClr val="002060"/>
                </a:solidFill>
              </a:rPr>
              <a:t> </a:t>
            </a:r>
            <a:r>
              <a:rPr lang="en-US" sz="1500" b="1" dirty="0" err="1">
                <a:solidFill>
                  <a:srgbClr val="002060"/>
                </a:solidFill>
              </a:rPr>
              <a:t>báo</a:t>
            </a:r>
            <a:r>
              <a:rPr lang="en-US" sz="1500" b="1" dirty="0">
                <a:solidFill>
                  <a:srgbClr val="002060"/>
                </a:solidFill>
              </a:rPr>
              <a:t> </a:t>
            </a:r>
            <a:r>
              <a:rPr lang="en-US" sz="1500" b="1" dirty="0" err="1">
                <a:solidFill>
                  <a:srgbClr val="002060"/>
                </a:solidFill>
              </a:rPr>
              <a:t>của</a:t>
            </a:r>
            <a:r>
              <a:rPr lang="en-US" sz="1500" b="1" dirty="0">
                <a:solidFill>
                  <a:srgbClr val="002060"/>
                </a:solidFill>
              </a:rPr>
              <a:t> </a:t>
            </a:r>
            <a:r>
              <a:rPr lang="en-US" sz="1500" b="1" dirty="0" err="1">
                <a:solidFill>
                  <a:srgbClr val="002060"/>
                </a:solidFill>
              </a:rPr>
              <a:t>đội</a:t>
            </a:r>
            <a:r>
              <a:rPr lang="en-US" sz="1500" b="1" dirty="0">
                <a:solidFill>
                  <a:srgbClr val="002060"/>
                </a:solidFill>
              </a:rPr>
              <a:t> </a:t>
            </a:r>
            <a:r>
              <a:rPr lang="en-US" sz="1500" b="1" dirty="0" err="1">
                <a:solidFill>
                  <a:srgbClr val="002060"/>
                </a:solidFill>
              </a:rPr>
              <a:t>trưởng</a:t>
            </a:r>
            <a:r>
              <a:rPr lang="en-US" sz="1500" b="1" dirty="0">
                <a:solidFill>
                  <a:srgbClr val="002060"/>
                </a:solidFill>
              </a:rPr>
              <a:t> </a:t>
            </a:r>
            <a:r>
              <a:rPr lang="en-US" sz="1500" b="1" dirty="0" err="1">
                <a:solidFill>
                  <a:srgbClr val="002060"/>
                </a:solidFill>
              </a:rPr>
              <a:t>là</a:t>
            </a:r>
            <a:r>
              <a:rPr lang="en-US" sz="1500" b="1" dirty="0">
                <a:solidFill>
                  <a:srgbClr val="002060"/>
                </a:solidFill>
              </a:rPr>
              <a:t> </a:t>
            </a:r>
            <a:r>
              <a:rPr lang="en-US" sz="1500" b="1" dirty="0" err="1">
                <a:solidFill>
                  <a:srgbClr val="002060"/>
                </a:solidFill>
              </a:rPr>
              <a:t>đúng</a:t>
            </a:r>
            <a:r>
              <a:rPr lang="en-US" sz="1500" b="1" dirty="0">
                <a:solidFill>
                  <a:srgbClr val="002060"/>
                </a:solidFill>
              </a:rPr>
              <a:t>.</a:t>
            </a:r>
            <a:endParaRPr lang="vi-VN" sz="15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471613" y="1123007"/>
            <a:ext cx="6429375" cy="1798787"/>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700" dirty="0" err="1">
                  <a:solidFill>
                    <a:schemeClr val="tx1"/>
                  </a:solidFill>
                </a:rPr>
                <a:t>Dựa</a:t>
              </a:r>
              <a:r>
                <a:rPr lang="en-US" sz="2700" dirty="0">
                  <a:solidFill>
                    <a:schemeClr val="tx1"/>
                  </a:solidFill>
                </a:rPr>
                <a:t> </a:t>
              </a:r>
              <a:r>
                <a:rPr lang="en-US" sz="2700" dirty="0" err="1">
                  <a:solidFill>
                    <a:schemeClr val="tx1"/>
                  </a:solidFill>
                </a:rPr>
                <a:t>vào</a:t>
              </a:r>
              <a:r>
                <a:rPr lang="en-US" sz="2700" dirty="0">
                  <a:solidFill>
                    <a:schemeClr val="tx1"/>
                  </a:solidFill>
                </a:rPr>
                <a:t> </a:t>
              </a:r>
              <a:r>
                <a:rPr lang="en-US" sz="2700" dirty="0" err="1">
                  <a:solidFill>
                    <a:schemeClr val="tx1"/>
                  </a:solidFill>
                </a:rPr>
                <a:t>thống</a:t>
              </a:r>
              <a:r>
                <a:rPr lang="en-US" sz="2700" dirty="0">
                  <a:solidFill>
                    <a:schemeClr val="tx1"/>
                  </a:solidFill>
                </a:rPr>
                <a:t> </a:t>
              </a:r>
              <a:r>
                <a:rPr lang="en-US" sz="2700" dirty="0" err="1">
                  <a:solidFill>
                    <a:schemeClr val="tx1"/>
                  </a:solidFill>
                </a:rPr>
                <a:t>kê</a:t>
              </a:r>
              <a:r>
                <a:rPr lang="en-US" sz="2700" dirty="0">
                  <a:solidFill>
                    <a:schemeClr val="tx1"/>
                  </a:solidFill>
                </a:rPr>
                <a:t> ta </a:t>
              </a:r>
              <a:r>
                <a:rPr lang="en-US" sz="2700" dirty="0" err="1">
                  <a:solidFill>
                    <a:schemeClr val="tx1"/>
                  </a:solidFill>
                </a:rPr>
                <a:t>có</a:t>
              </a:r>
              <a:r>
                <a:rPr lang="en-US" sz="2700" dirty="0">
                  <a:solidFill>
                    <a:schemeClr val="tx1"/>
                  </a:solidFill>
                </a:rPr>
                <a:t> </a:t>
              </a:r>
              <a:r>
                <a:rPr lang="en-US" sz="2700" dirty="0" err="1">
                  <a:solidFill>
                    <a:schemeClr val="tx1"/>
                  </a:solidFill>
                </a:rPr>
                <a:t>thể</a:t>
              </a:r>
              <a:r>
                <a:rPr lang="en-US" sz="2700" dirty="0">
                  <a:solidFill>
                    <a:schemeClr val="tx1"/>
                  </a:solidFill>
                </a:rPr>
                <a:t> </a:t>
              </a:r>
              <a:r>
                <a:rPr lang="en-US" sz="2700" dirty="0" err="1">
                  <a:solidFill>
                    <a:schemeClr val="tx1"/>
                  </a:solidFill>
                </a:rPr>
                <a:t>nhận</a:t>
              </a:r>
              <a:r>
                <a:rPr lang="en-US" sz="2700" dirty="0">
                  <a:solidFill>
                    <a:schemeClr val="tx1"/>
                  </a:solidFill>
                </a:rPr>
                <a:t> </a:t>
              </a:r>
              <a:r>
                <a:rPr lang="en-US" sz="2700" dirty="0" err="1">
                  <a:solidFill>
                    <a:schemeClr val="tx1"/>
                  </a:solidFill>
                </a:rPr>
                <a:t>biết</a:t>
              </a:r>
              <a:r>
                <a:rPr lang="en-US" sz="2700" dirty="0">
                  <a:solidFill>
                    <a:schemeClr val="tx1"/>
                  </a:solidFill>
                </a:rPr>
                <a:t> </a:t>
              </a:r>
              <a:r>
                <a:rPr lang="en-US" sz="2700" dirty="0" err="1">
                  <a:solidFill>
                    <a:schemeClr val="tx1"/>
                  </a:solidFill>
                </a:rPr>
                <a:t>được</a:t>
              </a:r>
              <a:r>
                <a:rPr lang="en-US" sz="2700" dirty="0">
                  <a:solidFill>
                    <a:schemeClr val="tx1"/>
                  </a:solidFill>
                </a:rPr>
                <a:t> </a:t>
              </a:r>
              <a:r>
                <a:rPr lang="en-US" sz="2700" dirty="0" err="1">
                  <a:solidFill>
                    <a:schemeClr val="tx1"/>
                  </a:solidFill>
                </a:rPr>
                <a:t>tính</a:t>
              </a:r>
              <a:r>
                <a:rPr lang="en-US" sz="2700" dirty="0">
                  <a:solidFill>
                    <a:schemeClr val="tx1"/>
                  </a:solidFill>
                </a:rPr>
                <a:t> </a:t>
              </a:r>
              <a:r>
                <a:rPr lang="en-US" sz="2700" dirty="0" err="1">
                  <a:solidFill>
                    <a:schemeClr val="tx1"/>
                  </a:solidFill>
                </a:rPr>
                <a:t>hợp</a:t>
              </a:r>
              <a:r>
                <a:rPr lang="en-US" sz="2700" dirty="0">
                  <a:solidFill>
                    <a:schemeClr val="tx1"/>
                  </a:solidFill>
                </a:rPr>
                <a:t> </a:t>
              </a:r>
              <a:r>
                <a:rPr lang="en-US" sz="2700" dirty="0" err="1">
                  <a:solidFill>
                    <a:schemeClr val="tx1"/>
                  </a:solidFill>
                </a:rPr>
                <a:t>lí</a:t>
              </a:r>
              <a:r>
                <a:rPr lang="en-US" sz="2700" dirty="0">
                  <a:solidFill>
                    <a:schemeClr val="tx1"/>
                  </a:solidFill>
                </a:rPr>
                <a:t> </a:t>
              </a:r>
              <a:r>
                <a:rPr lang="en-US" sz="2700" dirty="0" err="1">
                  <a:solidFill>
                    <a:schemeClr val="tx1"/>
                  </a:solidFill>
                </a:rPr>
                <a:t>của</a:t>
              </a:r>
              <a:r>
                <a:rPr lang="en-US" sz="2700" dirty="0">
                  <a:solidFill>
                    <a:schemeClr val="tx1"/>
                  </a:solidFill>
                </a:rPr>
                <a:t> </a:t>
              </a:r>
              <a:r>
                <a:rPr lang="en-US" sz="2700" dirty="0" err="1">
                  <a:solidFill>
                    <a:schemeClr val="tx1"/>
                  </a:solidFill>
                </a:rPr>
                <a:t>kết</a:t>
              </a:r>
              <a:r>
                <a:rPr lang="en-US" sz="2700" dirty="0">
                  <a:solidFill>
                    <a:schemeClr val="tx1"/>
                  </a:solidFill>
                </a:rPr>
                <a:t> </a:t>
              </a:r>
              <a:r>
                <a:rPr lang="en-US" sz="2700" dirty="0" err="1">
                  <a:solidFill>
                    <a:schemeClr val="tx1"/>
                  </a:solidFill>
                </a:rPr>
                <a:t>luận</a:t>
              </a:r>
              <a:r>
                <a:rPr lang="en-US" sz="2700" dirty="0">
                  <a:solidFill>
                    <a:schemeClr val="tx1"/>
                  </a:solidFill>
                </a:rPr>
                <a:t> </a:t>
              </a:r>
              <a:r>
                <a:rPr lang="en-US" sz="2700" dirty="0" err="1">
                  <a:solidFill>
                    <a:schemeClr val="tx1"/>
                  </a:solidFill>
                </a:rPr>
                <a:t>đã</a:t>
              </a:r>
              <a:r>
                <a:rPr lang="en-US" sz="2700" dirty="0">
                  <a:solidFill>
                    <a:schemeClr val="tx1"/>
                  </a:solidFill>
                </a:rPr>
                <a:t> </a:t>
              </a:r>
              <a:r>
                <a:rPr lang="en-US" sz="2700" dirty="0" err="1">
                  <a:solidFill>
                    <a:schemeClr val="tx1"/>
                  </a:solidFill>
                </a:rPr>
                <a:t>nêu</a:t>
              </a:r>
              <a:r>
                <a:rPr lang="en-US" sz="2700" dirty="0">
                  <a:solidFill>
                    <a:schemeClr val="tx1"/>
                  </a:solidFill>
                </a:rPr>
                <a:t> </a:t>
              </a:r>
              <a:r>
                <a:rPr lang="en-US" sz="2700" dirty="0" err="1">
                  <a:solidFill>
                    <a:schemeClr val="tx1"/>
                  </a:solidFill>
                </a:rPr>
                <a:t>ra.</a:t>
              </a:r>
              <a:endParaRPr lang="vi-VN" sz="27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6" name="图片 5"/>
          <p:cNvPicPr>
            <a:picLocks noChangeAspect="1"/>
          </p:cNvPicPr>
          <p:nvPr/>
        </p:nvPicPr>
        <p:blipFill>
          <a:blip r:embed="rId3"/>
          <a:stretch>
            <a:fillRect/>
          </a:stretch>
        </p:blipFill>
        <p:spPr>
          <a:xfrm rot="21138913">
            <a:off x="708450" y="526018"/>
            <a:ext cx="2169670" cy="1867700"/>
          </a:xfrm>
          <a:prstGeom prst="rect">
            <a:avLst/>
          </a:prstGeom>
        </p:spPr>
      </p:pic>
      <p:pic>
        <p:nvPicPr>
          <p:cNvPr id="7" name="图片 6"/>
          <p:cNvPicPr>
            <a:picLocks noChangeAspect="1"/>
          </p:cNvPicPr>
          <p:nvPr/>
        </p:nvPicPr>
        <p:blipFill>
          <a:blip r:embed="rId4"/>
          <a:stretch>
            <a:fillRect/>
          </a:stretch>
        </p:blipFill>
        <p:spPr>
          <a:xfrm>
            <a:off x="6535436" y="2964237"/>
            <a:ext cx="1816799" cy="1541088"/>
          </a:xfrm>
          <a:prstGeom prst="rect">
            <a:avLst/>
          </a:prstGeom>
        </p:spPr>
      </p:pic>
      <p:pic>
        <p:nvPicPr>
          <p:cNvPr id="9" name="图片 8"/>
          <p:cNvPicPr>
            <a:picLocks noChangeAspect="1"/>
          </p:cNvPicPr>
          <p:nvPr/>
        </p:nvPicPr>
        <p:blipFill>
          <a:blip r:embed="rId5"/>
          <a:stretch>
            <a:fillRect/>
          </a:stretch>
        </p:blipFill>
        <p:spPr>
          <a:xfrm rot="375023">
            <a:off x="5865456" y="673855"/>
            <a:ext cx="2147342" cy="1271435"/>
          </a:xfrm>
          <a:prstGeom prst="rect">
            <a:avLst/>
          </a:prstGeom>
        </p:spPr>
      </p:pic>
      <p:pic>
        <p:nvPicPr>
          <p:cNvPr id="10" name="图片 9"/>
          <p:cNvPicPr>
            <a:picLocks noChangeAspect="1"/>
          </p:cNvPicPr>
          <p:nvPr/>
        </p:nvPicPr>
        <p:blipFill>
          <a:blip r:embed="rId6"/>
          <a:stretch>
            <a:fillRect/>
          </a:stretch>
        </p:blipFill>
        <p:spPr>
          <a:xfrm>
            <a:off x="1466740" y="2919736"/>
            <a:ext cx="1352660" cy="1468853"/>
          </a:xfrm>
          <a:prstGeom prst="rect">
            <a:avLst/>
          </a:prstGeom>
        </p:spPr>
      </p:pic>
      <p:sp>
        <p:nvSpPr>
          <p:cNvPr id="11" name="文本框 2"/>
          <p:cNvSpPr txBox="1"/>
          <p:nvPr/>
        </p:nvSpPr>
        <p:spPr>
          <a:xfrm>
            <a:off x="846727" y="2225372"/>
            <a:ext cx="7450546" cy="64575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33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33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4244028" y="1309572"/>
            <a:ext cx="655949" cy="1107996"/>
          </a:xfrm>
          <a:prstGeom prst="rect">
            <a:avLst/>
          </a:prstGeom>
          <a:noFill/>
        </p:spPr>
        <p:txBody>
          <a:bodyPr wrap="none" rtlCol="0">
            <a:spAutoFit/>
            <a:scene3d>
              <a:camera prst="orthographicFront"/>
              <a:lightRig rig="threePt" dir="t"/>
            </a:scene3d>
            <a:sp3d contourW="12700"/>
          </a:bodyPr>
          <a:lstStyle/>
          <a:p>
            <a:pPr algn="ctr"/>
            <a:r>
              <a:rPr lang="en-US" altLang="zh-CN" sz="66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66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91133" y="357099"/>
            <a:ext cx="8361760" cy="1135183"/>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1800" dirty="0" err="1"/>
              <a:t>Sau</a:t>
            </a:r>
            <a:r>
              <a:rPr lang="en-US" sz="1800" dirty="0"/>
              <a:t> </a:t>
            </a:r>
            <a:r>
              <a:rPr lang="en-US" sz="1800" dirty="0" err="1"/>
              <a:t>khi</a:t>
            </a:r>
            <a:r>
              <a:rPr lang="en-US" sz="1800" dirty="0"/>
              <a:t> </a:t>
            </a:r>
            <a:r>
              <a:rPr lang="en-US" sz="1800" dirty="0" err="1"/>
              <a:t>thu</a:t>
            </a:r>
            <a:r>
              <a:rPr lang="en-US" sz="1800" dirty="0"/>
              <a:t> </a:t>
            </a:r>
            <a:r>
              <a:rPr lang="en-US" sz="1800" dirty="0" err="1"/>
              <a:t>thập</a:t>
            </a:r>
            <a:r>
              <a:rPr lang="en-US" sz="1800" dirty="0"/>
              <a:t> </a:t>
            </a:r>
            <a:r>
              <a:rPr lang="en-US" sz="1800" dirty="0" err="1"/>
              <a:t>và</a:t>
            </a:r>
            <a:r>
              <a:rPr lang="en-US" sz="1800" dirty="0"/>
              <a:t> </a:t>
            </a:r>
            <a:r>
              <a:rPr lang="en-US" sz="1800" dirty="0" err="1"/>
              <a:t>tổ</a:t>
            </a:r>
            <a:r>
              <a:rPr lang="en-US" sz="1800" dirty="0"/>
              <a:t> </a:t>
            </a:r>
            <a:r>
              <a:rPr lang="en-US" sz="1800" dirty="0" err="1"/>
              <a:t>chức</a:t>
            </a:r>
            <a:r>
              <a:rPr lang="en-US" sz="1800" dirty="0"/>
              <a:t> </a:t>
            </a:r>
            <a:r>
              <a:rPr lang="en-US" sz="1800" dirty="0" err="1"/>
              <a:t>dữ</a:t>
            </a:r>
            <a:r>
              <a:rPr lang="en-US" sz="1800" dirty="0"/>
              <a:t> </a:t>
            </a:r>
            <a:r>
              <a:rPr lang="en-US" sz="1800" dirty="0" err="1"/>
              <a:t>liệu</a:t>
            </a:r>
            <a:r>
              <a:rPr lang="en-US" sz="1800" dirty="0"/>
              <a:t>, ta </a:t>
            </a:r>
            <a:r>
              <a:rPr lang="en-US" sz="1800" dirty="0" err="1"/>
              <a:t>cần</a:t>
            </a:r>
            <a:r>
              <a:rPr lang="en-US" sz="1800" dirty="0"/>
              <a:t> </a:t>
            </a:r>
            <a:r>
              <a:rPr lang="en-US" sz="1800" dirty="0" err="1"/>
              <a:t>biểu</a:t>
            </a:r>
            <a:r>
              <a:rPr lang="en-US" sz="1800" dirty="0"/>
              <a:t> </a:t>
            </a:r>
            <a:r>
              <a:rPr lang="en-US" sz="1800" dirty="0" err="1"/>
              <a:t>diễn</a:t>
            </a:r>
            <a:r>
              <a:rPr lang="en-US" sz="1800" dirty="0"/>
              <a:t> </a:t>
            </a:r>
            <a:r>
              <a:rPr lang="en-US" sz="1800" dirty="0" err="1"/>
              <a:t>dữ</a:t>
            </a:r>
            <a:r>
              <a:rPr lang="en-US" sz="1800" dirty="0"/>
              <a:t> </a:t>
            </a:r>
            <a:r>
              <a:rPr lang="en-US" sz="1800" dirty="0" err="1"/>
              <a:t>liệu</a:t>
            </a:r>
            <a:r>
              <a:rPr lang="en-US" sz="1800" dirty="0"/>
              <a:t> </a:t>
            </a:r>
            <a:r>
              <a:rPr lang="en-US" sz="1800" dirty="0" err="1"/>
              <a:t>đó</a:t>
            </a:r>
            <a:r>
              <a:rPr lang="en-US" sz="1800" dirty="0"/>
              <a:t> ở </a:t>
            </a:r>
            <a:r>
              <a:rPr lang="en-US" sz="1800" dirty="0" err="1"/>
              <a:t>dạng</a:t>
            </a:r>
            <a:r>
              <a:rPr lang="en-US" sz="1800" dirty="0"/>
              <a:t> </a:t>
            </a:r>
            <a:r>
              <a:rPr lang="en-US" sz="1800" dirty="0" err="1"/>
              <a:t>thích</a:t>
            </a:r>
            <a:r>
              <a:rPr lang="en-US" sz="1800" dirty="0"/>
              <a:t> </a:t>
            </a:r>
            <a:r>
              <a:rPr lang="en-US" sz="1800" dirty="0" err="1"/>
              <a:t>hợp</a:t>
            </a:r>
            <a:r>
              <a:rPr lang="en-US" sz="1800" dirty="0"/>
              <a:t>. </a:t>
            </a:r>
            <a:r>
              <a:rPr lang="en-US" sz="1800" dirty="0" err="1"/>
              <a:t>Nhờ</a:t>
            </a:r>
            <a:r>
              <a:rPr lang="en-US" sz="1800" dirty="0"/>
              <a:t> </a:t>
            </a:r>
            <a:r>
              <a:rPr lang="en-US" sz="1800" dirty="0" err="1"/>
              <a:t>việc</a:t>
            </a:r>
            <a:r>
              <a:rPr lang="en-US" sz="1800" dirty="0"/>
              <a:t> </a:t>
            </a:r>
            <a:r>
              <a:rPr lang="en-US" sz="1800" dirty="0" err="1"/>
              <a:t>biểu</a:t>
            </a:r>
            <a:r>
              <a:rPr lang="en-US" sz="1800" dirty="0"/>
              <a:t> </a:t>
            </a:r>
            <a:r>
              <a:rPr lang="en-US" sz="1800" dirty="0" err="1"/>
              <a:t>diễn</a:t>
            </a:r>
            <a:r>
              <a:rPr lang="en-US" sz="1800" dirty="0"/>
              <a:t> </a:t>
            </a:r>
            <a:r>
              <a:rPr lang="en-US" sz="1800" dirty="0" err="1"/>
              <a:t>dữ</a:t>
            </a:r>
            <a:r>
              <a:rPr lang="en-US" sz="1800" dirty="0"/>
              <a:t> </a:t>
            </a:r>
            <a:r>
              <a:rPr lang="en-US" sz="1800" dirty="0" err="1"/>
              <a:t>liệu</a:t>
            </a:r>
            <a:r>
              <a:rPr lang="en-US" sz="1800" dirty="0"/>
              <a:t>, ta </a:t>
            </a:r>
            <a:r>
              <a:rPr lang="en-US" sz="1800" dirty="0" err="1"/>
              <a:t>có</a:t>
            </a:r>
            <a:r>
              <a:rPr lang="en-US" sz="1800" dirty="0"/>
              <a:t> </a:t>
            </a:r>
            <a:r>
              <a:rPr lang="en-US" sz="1800" dirty="0" err="1"/>
              <a:t>thể</a:t>
            </a:r>
            <a:r>
              <a:rPr lang="en-US" sz="1800" dirty="0"/>
              <a:t> </a:t>
            </a:r>
            <a:r>
              <a:rPr lang="en-US" sz="1800" dirty="0" err="1"/>
              <a:t>phân</a:t>
            </a:r>
            <a:r>
              <a:rPr lang="en-US" sz="1800" dirty="0"/>
              <a:t> </a:t>
            </a:r>
            <a:r>
              <a:rPr lang="en-US" sz="1800" dirty="0" err="1"/>
              <a:t>tích</a:t>
            </a:r>
            <a:r>
              <a:rPr lang="en-US" sz="1800" dirty="0"/>
              <a:t> </a:t>
            </a:r>
            <a:r>
              <a:rPr lang="en-US" sz="1800" dirty="0" err="1"/>
              <a:t>và</a:t>
            </a:r>
            <a:r>
              <a:rPr lang="en-US" sz="1800" dirty="0"/>
              <a:t> </a:t>
            </a:r>
            <a:r>
              <a:rPr lang="en-US" sz="1800" dirty="0" err="1"/>
              <a:t>xử</a:t>
            </a:r>
            <a:r>
              <a:rPr lang="en-US" sz="1800" dirty="0"/>
              <a:t> </a:t>
            </a:r>
            <a:r>
              <a:rPr lang="en-US" sz="1800" dirty="0" err="1"/>
              <a:t>lí</a:t>
            </a:r>
            <a:r>
              <a:rPr lang="en-US" sz="1800" dirty="0"/>
              <a:t> </a:t>
            </a:r>
            <a:r>
              <a:rPr lang="en-US" sz="1800" dirty="0" err="1"/>
              <a:t>được</a:t>
            </a:r>
            <a:r>
              <a:rPr lang="en-US" sz="1800" dirty="0"/>
              <a:t> </a:t>
            </a:r>
            <a:r>
              <a:rPr lang="en-US" sz="1800" dirty="0" err="1"/>
              <a:t>các</a:t>
            </a:r>
            <a:r>
              <a:rPr lang="en-US" sz="1800" dirty="0"/>
              <a:t> </a:t>
            </a:r>
            <a:r>
              <a:rPr lang="en-US" sz="1800" dirty="0" err="1"/>
              <a:t>dữ</a:t>
            </a:r>
            <a:r>
              <a:rPr lang="en-US" sz="1800" dirty="0"/>
              <a:t> </a:t>
            </a:r>
            <a:r>
              <a:rPr lang="en-US" sz="1800" dirty="0" err="1"/>
              <a:t>liệu</a:t>
            </a:r>
            <a:r>
              <a:rPr lang="en-US" sz="1800" dirty="0"/>
              <a:t> </a:t>
            </a:r>
            <a:r>
              <a:rPr lang="en-US" sz="1800" dirty="0" err="1"/>
              <a:t>đó</a:t>
            </a:r>
            <a:r>
              <a:rPr lang="en-US" sz="1800" dirty="0"/>
              <a:t>.</a:t>
            </a:r>
            <a:endParaRPr lang="vi-VN" sz="1800" dirty="0"/>
          </a:p>
        </p:txBody>
      </p:sp>
      <p:sp>
        <p:nvSpPr>
          <p:cNvPr id="10" name="Rounded Rectangle 9"/>
          <p:cNvSpPr/>
          <p:nvPr/>
        </p:nvSpPr>
        <p:spPr>
          <a:xfrm>
            <a:off x="3396328" y="1285079"/>
            <a:ext cx="2710424" cy="576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effectLst>
                  <a:outerShdw blurRad="38100" dist="38100" dir="2700000" algn="tl">
                    <a:srgbClr val="000000">
                      <a:alpha val="43137"/>
                    </a:srgbClr>
                  </a:outerShdw>
                </a:effectLst>
              </a:rPr>
              <a:t>THẢO LUẬN NHÓM</a:t>
            </a:r>
            <a:endParaRPr lang="vi-VN" sz="2100" b="1" dirty="0">
              <a:effectLst>
                <a:outerShdw blurRad="38100" dist="38100" dir="2700000" algn="tl">
                  <a:srgbClr val="000000">
                    <a:alpha val="43137"/>
                  </a:srgbClr>
                </a:outerShdw>
              </a:effectLst>
            </a:endParaRPr>
          </a:p>
        </p:txBody>
      </p:sp>
      <p:cxnSp>
        <p:nvCxnSpPr>
          <p:cNvPr id="27" name="Straight Connector 26"/>
          <p:cNvCxnSpPr/>
          <p:nvPr/>
        </p:nvCxnSpPr>
        <p:spPr>
          <a:xfrm>
            <a:off x="6048970" y="2776240"/>
            <a:ext cx="0" cy="2331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95671" y="2776240"/>
            <a:ext cx="0" cy="233172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6515" y="2619811"/>
            <a:ext cx="2018111" cy="369332"/>
          </a:xfrm>
          <a:prstGeom prst="rect">
            <a:avLst/>
          </a:prstGeom>
          <a:solidFill>
            <a:srgbClr val="00B0F0"/>
          </a:solidFill>
        </p:spPr>
        <p:txBody>
          <a:bodyPr wrap="square" rtlCol="0">
            <a:spAutoFit/>
          </a:bodyPr>
          <a:lstStyle/>
          <a:p>
            <a:pPr algn="ctr"/>
            <a:r>
              <a:rPr lang="en-US" sz="1800" b="1" dirty="0" err="1"/>
              <a:t>Nhóm</a:t>
            </a:r>
            <a:r>
              <a:rPr lang="en-US" sz="1800" b="1" dirty="0"/>
              <a:t> 1</a:t>
            </a:r>
            <a:endParaRPr lang="vi-VN" sz="1800" b="1" dirty="0"/>
          </a:p>
        </p:txBody>
      </p:sp>
      <p:sp>
        <p:nvSpPr>
          <p:cNvPr id="33" name="TextBox 32"/>
          <p:cNvSpPr txBox="1"/>
          <p:nvPr/>
        </p:nvSpPr>
        <p:spPr>
          <a:xfrm>
            <a:off x="3502853" y="2640875"/>
            <a:ext cx="2209205" cy="369332"/>
          </a:xfrm>
          <a:prstGeom prst="rect">
            <a:avLst/>
          </a:prstGeom>
          <a:solidFill>
            <a:schemeClr val="accent5">
              <a:lumMod val="40000"/>
              <a:lumOff val="60000"/>
            </a:schemeClr>
          </a:solidFill>
        </p:spPr>
        <p:txBody>
          <a:bodyPr wrap="square" rtlCol="0">
            <a:spAutoFit/>
          </a:bodyPr>
          <a:lstStyle/>
          <a:p>
            <a:pPr algn="ctr"/>
            <a:r>
              <a:rPr lang="en-US" sz="1800" b="1" dirty="0" err="1"/>
              <a:t>Nhóm</a:t>
            </a:r>
            <a:r>
              <a:rPr lang="en-US" sz="1800" b="1" dirty="0"/>
              <a:t> 2</a:t>
            </a:r>
            <a:endParaRPr lang="vi-VN" sz="1800" b="1" dirty="0"/>
          </a:p>
        </p:txBody>
      </p:sp>
      <p:sp>
        <p:nvSpPr>
          <p:cNvPr id="34" name="TextBox 33"/>
          <p:cNvSpPr txBox="1"/>
          <p:nvPr/>
        </p:nvSpPr>
        <p:spPr>
          <a:xfrm>
            <a:off x="6385883" y="2640875"/>
            <a:ext cx="2209205" cy="369332"/>
          </a:xfrm>
          <a:prstGeom prst="rect">
            <a:avLst/>
          </a:prstGeom>
          <a:solidFill>
            <a:schemeClr val="accent6">
              <a:lumMod val="40000"/>
              <a:lumOff val="60000"/>
            </a:schemeClr>
          </a:solidFill>
        </p:spPr>
        <p:txBody>
          <a:bodyPr wrap="square" rtlCol="0">
            <a:spAutoFit/>
          </a:bodyPr>
          <a:lstStyle/>
          <a:p>
            <a:pPr algn="ctr"/>
            <a:r>
              <a:rPr lang="en-US" sz="1800" b="1" dirty="0" err="1"/>
              <a:t>Nhóm</a:t>
            </a:r>
            <a:r>
              <a:rPr lang="en-US" sz="1800" b="1" dirty="0"/>
              <a:t> 3</a:t>
            </a:r>
            <a:endParaRPr lang="vi-VN" sz="1800" b="1" dirty="0"/>
          </a:p>
        </p:txBody>
      </p:sp>
      <p:sp>
        <p:nvSpPr>
          <p:cNvPr id="32" name="TextBox 31"/>
          <p:cNvSpPr txBox="1"/>
          <p:nvPr/>
        </p:nvSpPr>
        <p:spPr>
          <a:xfrm>
            <a:off x="491132" y="3204865"/>
            <a:ext cx="2367627" cy="248209"/>
          </a:xfrm>
          <a:prstGeom prst="rect">
            <a:avLst/>
          </a:prstGeom>
          <a:noFill/>
        </p:spPr>
        <p:txBody>
          <a:bodyPr wrap="square" rtlCol="0">
            <a:spAutoFit/>
          </a:bodyPr>
          <a:lstStyle/>
          <a:p>
            <a:r>
              <a:rPr lang="en-US" sz="1013" dirty="0"/>
              <a:t>- </a:t>
            </a:r>
            <a:endParaRPr lang="vi-VN" sz="1013" dirty="0"/>
          </a:p>
        </p:txBody>
      </p:sp>
      <p:sp>
        <p:nvSpPr>
          <p:cNvPr id="35" name="Rectangle 34"/>
          <p:cNvSpPr/>
          <p:nvPr/>
        </p:nvSpPr>
        <p:spPr>
          <a:xfrm>
            <a:off x="123387" y="2938135"/>
            <a:ext cx="3103118" cy="2177647"/>
          </a:xfrm>
          <a:prstGeom prst="rect">
            <a:avLst/>
          </a:prstGeom>
        </p:spPr>
        <p:txBody>
          <a:bodyPr wrap="square">
            <a:spAutoFit/>
          </a:bodyPr>
          <a:lstStyle/>
          <a:p>
            <a:pPr algn="ctr">
              <a:lnSpc>
                <a:spcPct val="135000"/>
              </a:lnSpc>
              <a:spcBef>
                <a:spcPts val="450"/>
              </a:spcBef>
              <a:spcAft>
                <a:spcPts val="450"/>
              </a:spcAft>
            </a:pPr>
            <a:r>
              <a:rPr lang="en-GB" sz="1800" b="1" i="1" dirty="0" err="1">
                <a:solidFill>
                  <a:srgbClr val="000000"/>
                </a:solidFill>
                <a:ea typeface="Calibri" panose="020F0502020204030204" pitchFamily="34" charset="0"/>
              </a:rPr>
              <a:t>Nhiệm</a:t>
            </a:r>
            <a:r>
              <a:rPr lang="en-GB" sz="1800" b="1" i="1" dirty="0">
                <a:solidFill>
                  <a:srgbClr val="000000"/>
                </a:solidFill>
                <a:ea typeface="Calibri" panose="020F0502020204030204" pitchFamily="34" charset="0"/>
              </a:rPr>
              <a:t> </a:t>
            </a:r>
            <a:r>
              <a:rPr lang="en-GB" sz="1800" b="1" i="1" dirty="0" err="1">
                <a:solidFill>
                  <a:srgbClr val="000000"/>
                </a:solidFill>
                <a:ea typeface="Calibri" panose="020F0502020204030204" pitchFamily="34" charset="0"/>
              </a:rPr>
              <a:t>vụ</a:t>
            </a:r>
            <a:r>
              <a:rPr lang="en-GB" sz="1800" b="1" i="1" dirty="0">
                <a:solidFill>
                  <a:srgbClr val="000000"/>
                </a:solidFill>
                <a:ea typeface="Calibri" panose="020F0502020204030204" pitchFamily="34" charset="0"/>
              </a:rPr>
              <a:t> 1: </a:t>
            </a:r>
          </a:p>
          <a:p>
            <a:pPr algn="ctr">
              <a:lnSpc>
                <a:spcPct val="135000"/>
              </a:lnSpc>
              <a:spcBef>
                <a:spcPts val="450"/>
              </a:spcBef>
              <a:spcAft>
                <a:spcPts val="450"/>
              </a:spcAft>
            </a:pPr>
            <a:r>
              <a:rPr lang="en-GB" sz="1800" b="1" i="1" dirty="0" err="1">
                <a:solidFill>
                  <a:srgbClr val="000000"/>
                </a:solidFill>
                <a:ea typeface="Calibri" panose="020F0502020204030204" pitchFamily="34" charset="0"/>
              </a:rPr>
              <a:t>Tìm</a:t>
            </a:r>
            <a:r>
              <a:rPr lang="en-GB" sz="1800" b="1" i="1" dirty="0">
                <a:solidFill>
                  <a:srgbClr val="000000"/>
                </a:solidFill>
                <a:ea typeface="Calibri" panose="020F0502020204030204" pitchFamily="34" charset="0"/>
              </a:rPr>
              <a:t> </a:t>
            </a:r>
            <a:r>
              <a:rPr lang="en-GB" sz="1800" b="1" i="1" dirty="0" err="1">
                <a:solidFill>
                  <a:srgbClr val="000000"/>
                </a:solidFill>
                <a:ea typeface="Calibri" panose="020F0502020204030204" pitchFamily="34" charset="0"/>
              </a:rPr>
              <a:t>hiểu</a:t>
            </a:r>
            <a:r>
              <a:rPr lang="en-GB" sz="1800" b="1" i="1" dirty="0">
                <a:solidFill>
                  <a:srgbClr val="000000"/>
                </a:solidFill>
                <a:ea typeface="Calibri" panose="020F0502020204030204" pitchFamily="34" charset="0"/>
              </a:rPr>
              <a:t> </a:t>
            </a:r>
            <a:r>
              <a:rPr lang="en-GB" sz="1800" b="1" i="1" dirty="0" err="1">
                <a:solidFill>
                  <a:srgbClr val="000000"/>
                </a:solidFill>
                <a:ea typeface="Calibri" panose="020F0502020204030204" pitchFamily="34" charset="0"/>
              </a:rPr>
              <a:t>bảng</a:t>
            </a:r>
            <a:r>
              <a:rPr lang="en-GB" sz="1800" b="1" i="1" dirty="0">
                <a:solidFill>
                  <a:srgbClr val="000000"/>
                </a:solidFill>
                <a:ea typeface="Calibri" panose="020F0502020204030204" pitchFamily="34" charset="0"/>
              </a:rPr>
              <a:t> </a:t>
            </a:r>
            <a:r>
              <a:rPr lang="en-GB" sz="1800" b="1" i="1" dirty="0" err="1">
                <a:solidFill>
                  <a:srgbClr val="000000"/>
                </a:solidFill>
                <a:ea typeface="Calibri" panose="020F0502020204030204" pitchFamily="34" charset="0"/>
              </a:rPr>
              <a:t>số</a:t>
            </a:r>
            <a:r>
              <a:rPr lang="en-GB" sz="1800" b="1" i="1" dirty="0">
                <a:solidFill>
                  <a:srgbClr val="000000"/>
                </a:solidFill>
                <a:ea typeface="Calibri" panose="020F0502020204030204" pitchFamily="34" charset="0"/>
              </a:rPr>
              <a:t> </a:t>
            </a:r>
            <a:r>
              <a:rPr lang="en-GB" sz="1800" b="1" i="1" dirty="0" err="1">
                <a:solidFill>
                  <a:srgbClr val="000000"/>
                </a:solidFill>
                <a:ea typeface="Calibri" panose="020F0502020204030204" pitchFamily="34" charset="0"/>
              </a:rPr>
              <a:t>liệu</a:t>
            </a:r>
            <a:endParaRPr lang="en-US" sz="1800" b="1" dirty="0">
              <a:solidFill>
                <a:srgbClr val="000000"/>
              </a:solidFill>
              <a:ea typeface="Calibri" panose="020F0502020204030204" pitchFamily="34" charset="0"/>
            </a:endParaRPr>
          </a:p>
          <a:p>
            <a:pPr algn="just">
              <a:lnSpc>
                <a:spcPct val="135000"/>
              </a:lnSpc>
              <a:spcBef>
                <a:spcPts val="450"/>
              </a:spcBef>
              <a:spcAft>
                <a:spcPts val="450"/>
              </a:spcAft>
            </a:pPr>
            <a:r>
              <a:rPr lang="en-GB" sz="1800" dirty="0" err="1">
                <a:solidFill>
                  <a:srgbClr val="000000"/>
                </a:solidFill>
                <a:ea typeface="Calibri" panose="020F0502020204030204" pitchFamily="34" charset="0"/>
              </a:rPr>
              <a:t>Quan</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sát</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bảng</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số</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liệu</a:t>
            </a:r>
            <a:r>
              <a:rPr lang="en-GB" sz="1800" dirty="0">
                <a:solidFill>
                  <a:srgbClr val="000000"/>
                </a:solidFill>
                <a:ea typeface="Calibri" panose="020F0502020204030204" pitchFamily="34" charset="0"/>
              </a:rPr>
              <a:t> ở </a:t>
            </a:r>
            <a:r>
              <a:rPr lang="en-GB" sz="1800" dirty="0" err="1">
                <a:solidFill>
                  <a:srgbClr val="000000"/>
                </a:solidFill>
                <a:ea typeface="Calibri" panose="020F0502020204030204" pitchFamily="34" charset="0"/>
              </a:rPr>
              <a:t>trang</a:t>
            </a:r>
            <a:r>
              <a:rPr lang="en-GB" sz="1800" dirty="0">
                <a:solidFill>
                  <a:srgbClr val="000000"/>
                </a:solidFill>
                <a:ea typeface="Calibri" panose="020F0502020204030204" pitchFamily="34" charset="0"/>
              </a:rPr>
              <a:t> 6, </a:t>
            </a:r>
            <a:r>
              <a:rPr lang="en-GB" sz="1800" dirty="0" err="1">
                <a:solidFill>
                  <a:srgbClr val="000000"/>
                </a:solidFill>
                <a:ea typeface="Calibri" panose="020F0502020204030204" pitchFamily="34" charset="0"/>
              </a:rPr>
              <a:t>đọc</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và</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mô</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tả</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lại</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bảng</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số</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liệu</a:t>
            </a:r>
            <a:r>
              <a:rPr lang="en-GB" sz="1800" dirty="0">
                <a:solidFill>
                  <a:srgbClr val="000000"/>
                </a:solidFill>
                <a:ea typeface="Calibri" panose="020F0502020204030204" pitchFamily="34" charset="0"/>
              </a:rPr>
              <a:t> </a:t>
            </a:r>
            <a:r>
              <a:rPr lang="en-GB" sz="1800" dirty="0" err="1">
                <a:solidFill>
                  <a:srgbClr val="000000"/>
                </a:solidFill>
                <a:ea typeface="Calibri" panose="020F0502020204030204" pitchFamily="34" charset="0"/>
              </a:rPr>
              <a:t>đó</a:t>
            </a:r>
            <a:r>
              <a:rPr lang="en-GB" sz="1800" dirty="0">
                <a:solidFill>
                  <a:srgbClr val="000000"/>
                </a:solidFill>
                <a:ea typeface="Calibri" panose="020F0502020204030204" pitchFamily="34" charset="0"/>
              </a:rPr>
              <a:t>.</a:t>
            </a:r>
            <a:endParaRPr lang="en-US" sz="1800" dirty="0">
              <a:solidFill>
                <a:srgbClr val="000000"/>
              </a:solidFill>
              <a:ea typeface="Calibri" panose="020F0502020204030204" pitchFamily="34" charset="0"/>
            </a:endParaRPr>
          </a:p>
        </p:txBody>
      </p:sp>
      <p:sp>
        <p:nvSpPr>
          <p:cNvPr id="37" name="Rectangle 36"/>
          <p:cNvSpPr/>
          <p:nvPr/>
        </p:nvSpPr>
        <p:spPr>
          <a:xfrm>
            <a:off x="3245153" y="2962060"/>
            <a:ext cx="2830082" cy="1916166"/>
          </a:xfrm>
          <a:prstGeom prst="rect">
            <a:avLst/>
          </a:prstGeom>
        </p:spPr>
        <p:txBody>
          <a:bodyPr wrap="square">
            <a:spAutoFit/>
          </a:bodyPr>
          <a:lstStyle/>
          <a:p>
            <a:pPr algn="ctr">
              <a:lnSpc>
                <a:spcPct val="120000"/>
              </a:lnSpc>
              <a:spcBef>
                <a:spcPts val="450"/>
              </a:spcBef>
              <a:spcAft>
                <a:spcPts val="450"/>
              </a:spcAft>
            </a:pPr>
            <a:r>
              <a:rPr lang="en-GB" sz="1800" b="1" i="1" dirty="0" err="1">
                <a:solidFill>
                  <a:srgbClr val="000000"/>
                </a:solidFill>
                <a:ea typeface="Calibri" panose="020F0502020204030204" pitchFamily="34" charset="0"/>
              </a:rPr>
              <a:t>Nhiệm</a:t>
            </a:r>
            <a:r>
              <a:rPr lang="en-GB" sz="1800" b="1" i="1" dirty="0">
                <a:solidFill>
                  <a:srgbClr val="000000"/>
                </a:solidFill>
                <a:ea typeface="Calibri" panose="020F0502020204030204" pitchFamily="34" charset="0"/>
              </a:rPr>
              <a:t> </a:t>
            </a:r>
            <a:r>
              <a:rPr lang="en-GB" sz="1800" b="1" i="1" dirty="0" err="1">
                <a:solidFill>
                  <a:srgbClr val="000000"/>
                </a:solidFill>
                <a:ea typeface="Calibri" panose="020F0502020204030204" pitchFamily="34" charset="0"/>
              </a:rPr>
              <a:t>vụ</a:t>
            </a:r>
            <a:r>
              <a:rPr lang="en-GB" sz="1800" b="1" i="1" dirty="0">
                <a:solidFill>
                  <a:srgbClr val="000000"/>
                </a:solidFill>
                <a:ea typeface="Calibri" panose="020F0502020204030204" pitchFamily="34" charset="0"/>
              </a:rPr>
              <a:t> 2: </a:t>
            </a:r>
          </a:p>
          <a:p>
            <a:pPr algn="ctr">
              <a:lnSpc>
                <a:spcPct val="120000"/>
              </a:lnSpc>
              <a:spcBef>
                <a:spcPts val="450"/>
              </a:spcBef>
              <a:spcAft>
                <a:spcPts val="450"/>
              </a:spcAft>
            </a:pPr>
            <a:r>
              <a:rPr lang="en-GB" sz="1800" b="1" i="1" dirty="0" err="1">
                <a:solidFill>
                  <a:srgbClr val="000000"/>
                </a:solidFill>
                <a:ea typeface="Calibri" panose="020F0502020204030204" pitchFamily="34" charset="0"/>
              </a:rPr>
              <a:t>Tìm</a:t>
            </a:r>
            <a:r>
              <a:rPr lang="en-GB" sz="1800" b="1" i="1" dirty="0">
                <a:solidFill>
                  <a:srgbClr val="000000"/>
                </a:solidFill>
                <a:ea typeface="Calibri" panose="020F0502020204030204" pitchFamily="34" charset="0"/>
              </a:rPr>
              <a:t> </a:t>
            </a:r>
            <a:r>
              <a:rPr lang="en-GB" sz="1800" b="1" i="1" dirty="0" err="1">
                <a:solidFill>
                  <a:srgbClr val="000000"/>
                </a:solidFill>
                <a:ea typeface="Calibri" panose="020F0502020204030204" pitchFamily="34" charset="0"/>
              </a:rPr>
              <a:t>hiểu</a:t>
            </a:r>
            <a:r>
              <a:rPr lang="en-GB" sz="1800" b="1" i="1" dirty="0">
                <a:solidFill>
                  <a:srgbClr val="000000"/>
                </a:solidFill>
                <a:ea typeface="Calibri" panose="020F0502020204030204" pitchFamily="34" charset="0"/>
              </a:rPr>
              <a:t> </a:t>
            </a:r>
            <a:r>
              <a:rPr lang="en-US" sz="1800" b="1" i="1" dirty="0" err="1">
                <a:solidFill>
                  <a:srgbClr val="000000"/>
                </a:solidFill>
                <a:ea typeface="Calibri" panose="020F0502020204030204" pitchFamily="34" charset="0"/>
              </a:rPr>
              <a:t>biểu</a:t>
            </a:r>
            <a:r>
              <a:rPr lang="en-US" sz="1800" b="1" i="1" dirty="0">
                <a:solidFill>
                  <a:srgbClr val="000000"/>
                </a:solidFill>
                <a:ea typeface="Calibri" panose="020F0502020204030204" pitchFamily="34" charset="0"/>
              </a:rPr>
              <a:t> </a:t>
            </a:r>
            <a:r>
              <a:rPr lang="en-US" sz="1800" b="1" i="1" dirty="0" err="1">
                <a:solidFill>
                  <a:srgbClr val="000000"/>
                </a:solidFill>
                <a:ea typeface="Calibri" panose="020F0502020204030204" pitchFamily="34" charset="0"/>
              </a:rPr>
              <a:t>đồ</a:t>
            </a:r>
            <a:r>
              <a:rPr lang="en-US" sz="1800" b="1" i="1" dirty="0">
                <a:solidFill>
                  <a:srgbClr val="000000"/>
                </a:solidFill>
                <a:ea typeface="Calibri" panose="020F0502020204030204" pitchFamily="34" charset="0"/>
              </a:rPr>
              <a:t> </a:t>
            </a:r>
            <a:r>
              <a:rPr lang="en-US" sz="1800" b="1" i="1" dirty="0" err="1">
                <a:solidFill>
                  <a:srgbClr val="000000"/>
                </a:solidFill>
                <a:ea typeface="Calibri" panose="020F0502020204030204" pitchFamily="34" charset="0"/>
              </a:rPr>
              <a:t>tranh</a:t>
            </a:r>
            <a:endParaRPr lang="en-US" sz="1800" b="1" dirty="0">
              <a:solidFill>
                <a:srgbClr val="000000"/>
              </a:solidFill>
              <a:ea typeface="Calibri" panose="020F0502020204030204" pitchFamily="34" charset="0"/>
            </a:endParaRPr>
          </a:p>
          <a:p>
            <a:pPr algn="just">
              <a:lnSpc>
                <a:spcPct val="120000"/>
              </a:lnSpc>
            </a:pPr>
            <a:r>
              <a:rPr lang="en-GB" sz="1800" dirty="0" err="1"/>
              <a:t>Quan</a:t>
            </a:r>
            <a:r>
              <a:rPr lang="en-GB" sz="1800" dirty="0"/>
              <a:t> </a:t>
            </a:r>
            <a:r>
              <a:rPr lang="en-GB" sz="1800" dirty="0" err="1"/>
              <a:t>sát</a:t>
            </a:r>
            <a:r>
              <a:rPr lang="en-GB" sz="1800" dirty="0"/>
              <a:t> </a:t>
            </a:r>
            <a:r>
              <a:rPr lang="en-GB" sz="1800" dirty="0" err="1"/>
              <a:t>biểu</a:t>
            </a:r>
            <a:r>
              <a:rPr lang="en-GB" sz="1800" dirty="0"/>
              <a:t> </a:t>
            </a:r>
            <a:r>
              <a:rPr lang="en-GB" sz="1800" dirty="0" err="1"/>
              <a:t>đồ</a:t>
            </a:r>
            <a:r>
              <a:rPr lang="en-GB" sz="1800" dirty="0"/>
              <a:t> </a:t>
            </a:r>
            <a:r>
              <a:rPr lang="en-GB" sz="1800" dirty="0" err="1"/>
              <a:t>tranh</a:t>
            </a:r>
            <a:r>
              <a:rPr lang="en-GB" sz="1800" dirty="0"/>
              <a:t> ở </a:t>
            </a:r>
            <a:r>
              <a:rPr lang="en-GB" sz="1800" dirty="0" err="1"/>
              <a:t>hình</a:t>
            </a:r>
            <a:r>
              <a:rPr lang="en-GB" sz="1800" dirty="0"/>
              <a:t> 1 </a:t>
            </a:r>
            <a:r>
              <a:rPr lang="en-GB" sz="1800" dirty="0" err="1"/>
              <a:t>trang</a:t>
            </a:r>
            <a:r>
              <a:rPr lang="en-GB" sz="1800" dirty="0"/>
              <a:t> 6, </a:t>
            </a:r>
            <a:r>
              <a:rPr lang="en-GB" sz="1800" dirty="0" err="1"/>
              <a:t>đọc</a:t>
            </a:r>
            <a:r>
              <a:rPr lang="en-GB" sz="1800" dirty="0"/>
              <a:t> </a:t>
            </a:r>
            <a:r>
              <a:rPr lang="en-GB" sz="1800" dirty="0" err="1"/>
              <a:t>và</a:t>
            </a:r>
            <a:r>
              <a:rPr lang="en-GB" sz="1800" dirty="0"/>
              <a:t> </a:t>
            </a:r>
            <a:r>
              <a:rPr lang="en-GB" sz="1800" dirty="0" err="1"/>
              <a:t>mô</a:t>
            </a:r>
            <a:r>
              <a:rPr lang="en-GB" sz="1800" dirty="0"/>
              <a:t> </a:t>
            </a:r>
            <a:r>
              <a:rPr lang="en-GB" sz="1800" dirty="0" err="1"/>
              <a:t>tả</a:t>
            </a:r>
            <a:r>
              <a:rPr lang="en-GB" sz="1800" dirty="0"/>
              <a:t> </a:t>
            </a:r>
            <a:r>
              <a:rPr lang="en-GB" sz="1800" dirty="0" err="1"/>
              <a:t>biểu</a:t>
            </a:r>
            <a:r>
              <a:rPr lang="en-GB" sz="1800" dirty="0"/>
              <a:t> </a:t>
            </a:r>
            <a:r>
              <a:rPr lang="en-GB" sz="1800" dirty="0" err="1"/>
              <a:t>đồ</a:t>
            </a:r>
            <a:r>
              <a:rPr lang="en-GB" sz="1800" dirty="0"/>
              <a:t> </a:t>
            </a:r>
            <a:r>
              <a:rPr lang="en-GB" sz="1800" dirty="0" err="1"/>
              <a:t>đó</a:t>
            </a:r>
            <a:r>
              <a:rPr lang="en-GB" sz="1800" dirty="0"/>
              <a:t>.</a:t>
            </a:r>
            <a:endParaRPr lang="en-US" sz="1800" dirty="0"/>
          </a:p>
        </p:txBody>
      </p:sp>
      <p:sp>
        <p:nvSpPr>
          <p:cNvPr id="38" name="Rectangle 37"/>
          <p:cNvSpPr/>
          <p:nvPr/>
        </p:nvSpPr>
        <p:spPr>
          <a:xfrm>
            <a:off x="6213276" y="2987124"/>
            <a:ext cx="2516386" cy="1916166"/>
          </a:xfrm>
          <a:prstGeom prst="rect">
            <a:avLst/>
          </a:prstGeom>
        </p:spPr>
        <p:txBody>
          <a:bodyPr wrap="square">
            <a:spAutoFit/>
          </a:bodyPr>
          <a:lstStyle/>
          <a:p>
            <a:pPr algn="ctr">
              <a:lnSpc>
                <a:spcPct val="120000"/>
              </a:lnSpc>
              <a:spcBef>
                <a:spcPts val="450"/>
              </a:spcBef>
              <a:spcAft>
                <a:spcPts val="450"/>
              </a:spcAft>
            </a:pPr>
            <a:r>
              <a:rPr lang="en-GB" sz="1800" b="1" i="1" dirty="0" err="1">
                <a:solidFill>
                  <a:srgbClr val="000000"/>
                </a:solidFill>
                <a:ea typeface="Calibri" panose="020F0502020204030204" pitchFamily="34" charset="0"/>
              </a:rPr>
              <a:t>Nhiệm</a:t>
            </a:r>
            <a:r>
              <a:rPr lang="en-GB" sz="1800" b="1" i="1" dirty="0">
                <a:solidFill>
                  <a:srgbClr val="000000"/>
                </a:solidFill>
                <a:ea typeface="Calibri" panose="020F0502020204030204" pitchFamily="34" charset="0"/>
              </a:rPr>
              <a:t> </a:t>
            </a:r>
            <a:r>
              <a:rPr lang="en-GB" sz="1800" b="1" i="1" dirty="0" err="1">
                <a:solidFill>
                  <a:srgbClr val="000000"/>
                </a:solidFill>
                <a:ea typeface="Calibri" panose="020F0502020204030204" pitchFamily="34" charset="0"/>
              </a:rPr>
              <a:t>vụ</a:t>
            </a:r>
            <a:r>
              <a:rPr lang="en-GB" sz="1800" b="1" i="1" dirty="0">
                <a:solidFill>
                  <a:srgbClr val="000000"/>
                </a:solidFill>
                <a:ea typeface="Calibri" panose="020F0502020204030204" pitchFamily="34" charset="0"/>
              </a:rPr>
              <a:t> 3: </a:t>
            </a:r>
          </a:p>
          <a:p>
            <a:pPr algn="just">
              <a:lnSpc>
                <a:spcPct val="120000"/>
              </a:lnSpc>
              <a:spcBef>
                <a:spcPts val="450"/>
              </a:spcBef>
              <a:spcAft>
                <a:spcPts val="450"/>
              </a:spcAft>
            </a:pPr>
            <a:r>
              <a:rPr lang="en-GB" sz="1800" b="1" i="1" dirty="0" err="1">
                <a:solidFill>
                  <a:srgbClr val="000000"/>
                </a:solidFill>
                <a:ea typeface="Calibri" panose="020F0502020204030204" pitchFamily="34" charset="0"/>
              </a:rPr>
              <a:t>Tìm</a:t>
            </a:r>
            <a:r>
              <a:rPr lang="en-GB" sz="1800" b="1" i="1" dirty="0">
                <a:solidFill>
                  <a:srgbClr val="000000"/>
                </a:solidFill>
                <a:ea typeface="Calibri" panose="020F0502020204030204" pitchFamily="34" charset="0"/>
              </a:rPr>
              <a:t> </a:t>
            </a:r>
            <a:r>
              <a:rPr lang="en-GB" sz="1800" b="1" i="1" dirty="0" err="1">
                <a:solidFill>
                  <a:srgbClr val="000000"/>
                </a:solidFill>
                <a:ea typeface="Calibri" panose="020F0502020204030204" pitchFamily="34" charset="0"/>
              </a:rPr>
              <a:t>hiểu</a:t>
            </a:r>
            <a:r>
              <a:rPr lang="en-GB" sz="1800" b="1" i="1" dirty="0">
                <a:solidFill>
                  <a:srgbClr val="000000"/>
                </a:solidFill>
                <a:ea typeface="Calibri" panose="020F0502020204030204" pitchFamily="34" charset="0"/>
              </a:rPr>
              <a:t> </a:t>
            </a:r>
            <a:r>
              <a:rPr lang="en-US" sz="1800" b="1" i="1" dirty="0" err="1">
                <a:solidFill>
                  <a:srgbClr val="000000"/>
                </a:solidFill>
                <a:ea typeface="Calibri" panose="020F0502020204030204" pitchFamily="34" charset="0"/>
              </a:rPr>
              <a:t>biểu</a:t>
            </a:r>
            <a:r>
              <a:rPr lang="en-US" sz="1800" b="1" i="1" dirty="0">
                <a:solidFill>
                  <a:srgbClr val="000000"/>
                </a:solidFill>
                <a:ea typeface="Calibri" panose="020F0502020204030204" pitchFamily="34" charset="0"/>
              </a:rPr>
              <a:t> </a:t>
            </a:r>
            <a:r>
              <a:rPr lang="en-US" sz="1800" b="1" i="1" dirty="0" err="1">
                <a:solidFill>
                  <a:srgbClr val="000000"/>
                </a:solidFill>
                <a:ea typeface="Calibri" panose="020F0502020204030204" pitchFamily="34" charset="0"/>
              </a:rPr>
              <a:t>đồ</a:t>
            </a:r>
            <a:r>
              <a:rPr lang="en-US" sz="1800" b="1" i="1" dirty="0">
                <a:solidFill>
                  <a:srgbClr val="000000"/>
                </a:solidFill>
                <a:ea typeface="Calibri" panose="020F0502020204030204" pitchFamily="34" charset="0"/>
              </a:rPr>
              <a:t> </a:t>
            </a:r>
            <a:r>
              <a:rPr lang="en-US" sz="1800" b="1" i="1" dirty="0" err="1">
                <a:solidFill>
                  <a:srgbClr val="000000"/>
                </a:solidFill>
                <a:ea typeface="Calibri" panose="020F0502020204030204" pitchFamily="34" charset="0"/>
              </a:rPr>
              <a:t>cột</a:t>
            </a:r>
            <a:endParaRPr lang="en-US" sz="1800" b="1" dirty="0">
              <a:solidFill>
                <a:srgbClr val="000000"/>
              </a:solidFill>
              <a:ea typeface="Calibri" panose="020F0502020204030204" pitchFamily="34" charset="0"/>
            </a:endParaRPr>
          </a:p>
          <a:p>
            <a:pPr algn="just">
              <a:lnSpc>
                <a:spcPct val="120000"/>
              </a:lnSpc>
            </a:pPr>
            <a:r>
              <a:rPr lang="en-GB" sz="1800" dirty="0" err="1"/>
              <a:t>Quan</a:t>
            </a:r>
            <a:r>
              <a:rPr lang="en-GB" sz="1800" dirty="0"/>
              <a:t> </a:t>
            </a:r>
            <a:r>
              <a:rPr lang="en-GB" sz="1800" dirty="0" err="1"/>
              <a:t>sát</a:t>
            </a:r>
            <a:r>
              <a:rPr lang="en-GB" sz="1800" dirty="0"/>
              <a:t> </a:t>
            </a:r>
            <a:r>
              <a:rPr lang="en-GB" sz="1800" dirty="0" err="1"/>
              <a:t>biểu</a:t>
            </a:r>
            <a:r>
              <a:rPr lang="en-GB" sz="1800" dirty="0"/>
              <a:t> </a:t>
            </a:r>
            <a:r>
              <a:rPr lang="en-GB" sz="1800" dirty="0" err="1"/>
              <a:t>đồ</a:t>
            </a:r>
            <a:r>
              <a:rPr lang="en-GB" sz="1800" dirty="0"/>
              <a:t> </a:t>
            </a:r>
            <a:r>
              <a:rPr lang="en-GB" sz="1800" dirty="0" err="1"/>
              <a:t>cột</a:t>
            </a:r>
            <a:r>
              <a:rPr lang="en-GB" sz="1800" dirty="0"/>
              <a:t> ở </a:t>
            </a:r>
            <a:r>
              <a:rPr lang="en-GB" sz="1800" dirty="0" err="1"/>
              <a:t>hình</a:t>
            </a:r>
            <a:r>
              <a:rPr lang="en-GB" sz="1800" dirty="0"/>
              <a:t> 2 </a:t>
            </a:r>
            <a:r>
              <a:rPr lang="en-GB" sz="1800" dirty="0" err="1"/>
              <a:t>trang</a:t>
            </a:r>
            <a:r>
              <a:rPr lang="en-GB" sz="1800" dirty="0"/>
              <a:t> 7, </a:t>
            </a:r>
            <a:r>
              <a:rPr lang="en-GB" sz="1800" dirty="0" err="1"/>
              <a:t>đọc</a:t>
            </a:r>
            <a:r>
              <a:rPr lang="en-GB" sz="1800" dirty="0"/>
              <a:t> </a:t>
            </a:r>
            <a:r>
              <a:rPr lang="en-GB" sz="1800" dirty="0" err="1"/>
              <a:t>và</a:t>
            </a:r>
            <a:r>
              <a:rPr lang="en-GB" sz="1800" dirty="0"/>
              <a:t> </a:t>
            </a:r>
            <a:r>
              <a:rPr lang="en-GB" sz="1800" dirty="0" err="1"/>
              <a:t>mô</a:t>
            </a:r>
            <a:r>
              <a:rPr lang="en-GB" sz="1800" dirty="0"/>
              <a:t> </a:t>
            </a:r>
            <a:r>
              <a:rPr lang="en-GB" sz="1800" dirty="0" err="1"/>
              <a:t>tả</a:t>
            </a:r>
            <a:r>
              <a:rPr lang="en-GB" sz="1800" dirty="0"/>
              <a:t> </a:t>
            </a:r>
            <a:r>
              <a:rPr lang="en-GB" sz="1800" dirty="0" err="1"/>
              <a:t>biểu</a:t>
            </a:r>
            <a:r>
              <a:rPr lang="en-GB" sz="1800" dirty="0"/>
              <a:t> </a:t>
            </a:r>
            <a:r>
              <a:rPr lang="en-GB" sz="1800" dirty="0" err="1"/>
              <a:t>đồ</a:t>
            </a:r>
            <a:r>
              <a:rPr lang="en-GB" sz="1800" dirty="0"/>
              <a:t> </a:t>
            </a:r>
            <a:r>
              <a:rPr lang="en-GB" sz="1800" dirty="0" err="1"/>
              <a:t>cột</a:t>
            </a:r>
            <a:r>
              <a:rPr lang="en-GB" sz="1800" dirty="0"/>
              <a:t> </a:t>
            </a:r>
            <a:r>
              <a:rPr lang="en-GB" sz="1800" dirty="0" err="1"/>
              <a:t>đó</a:t>
            </a:r>
            <a:endParaRPr lang="en-US" sz="1800" dirty="0"/>
          </a:p>
        </p:txBody>
      </p:sp>
      <p:sp>
        <p:nvSpPr>
          <p:cNvPr id="39" name="Oval 38"/>
          <p:cNvSpPr/>
          <p:nvPr/>
        </p:nvSpPr>
        <p:spPr>
          <a:xfrm>
            <a:off x="3962155" y="2007931"/>
            <a:ext cx="1578770" cy="3481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5 </a:t>
            </a:r>
            <a:r>
              <a:rPr lang="en-US" sz="1800" b="1" dirty="0" err="1"/>
              <a:t>phút</a:t>
            </a:r>
            <a:endParaRPr lang="vi-VN" sz="18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181" y="641806"/>
            <a:ext cx="950993" cy="509811"/>
          </a:xfrm>
          <a:prstGeom prst="rect">
            <a:avLst/>
          </a:prstGeom>
        </p:spPr>
      </p:pic>
      <p:sp>
        <p:nvSpPr>
          <p:cNvPr id="3" name="TextBox 2"/>
          <p:cNvSpPr txBox="1"/>
          <p:nvPr/>
        </p:nvSpPr>
        <p:spPr>
          <a:xfrm>
            <a:off x="1400173" y="641806"/>
            <a:ext cx="7300913" cy="726609"/>
          </a:xfrm>
          <a:prstGeom prst="rect">
            <a:avLst/>
          </a:prstGeom>
          <a:noFill/>
        </p:spPr>
        <p:txBody>
          <a:bodyPr wrap="square" rtlCol="0">
            <a:spAutoFit/>
          </a:bodyPr>
          <a:lstStyle/>
          <a:p>
            <a:pPr algn="just">
              <a:lnSpc>
                <a:spcPct val="120000"/>
              </a:lnSpc>
            </a:pPr>
            <a:r>
              <a:rPr lang="en-US" sz="1800" dirty="0" err="1"/>
              <a:t>Bảng</a:t>
            </a:r>
            <a:r>
              <a:rPr lang="en-US" sz="1800" dirty="0"/>
              <a:t> </a:t>
            </a:r>
            <a:r>
              <a:rPr lang="en-US" sz="1800" dirty="0" err="1"/>
              <a:t>số</a:t>
            </a:r>
            <a:r>
              <a:rPr lang="en-US" sz="1800" dirty="0"/>
              <a:t> </a:t>
            </a:r>
            <a:r>
              <a:rPr lang="en-US" sz="1800" dirty="0" err="1"/>
              <a:t>liệu</a:t>
            </a:r>
            <a:r>
              <a:rPr lang="en-US" sz="1800" dirty="0"/>
              <a:t> </a:t>
            </a:r>
            <a:r>
              <a:rPr lang="en-US" sz="1800" dirty="0" err="1"/>
              <a:t>đánh</a:t>
            </a:r>
            <a:r>
              <a:rPr lang="en-US" sz="1800" dirty="0"/>
              <a:t> </a:t>
            </a:r>
            <a:r>
              <a:rPr lang="en-US" sz="1800" dirty="0" err="1"/>
              <a:t>giá</a:t>
            </a:r>
            <a:r>
              <a:rPr lang="en-US" sz="1800" dirty="0"/>
              <a:t> </a:t>
            </a:r>
            <a:r>
              <a:rPr lang="en-US" sz="1800" dirty="0" err="1"/>
              <a:t>chất</a:t>
            </a:r>
            <a:r>
              <a:rPr lang="en-US" sz="1800" dirty="0"/>
              <a:t> </a:t>
            </a:r>
            <a:r>
              <a:rPr lang="en-US" sz="1800" dirty="0" err="1"/>
              <a:t>lượng</a:t>
            </a:r>
            <a:r>
              <a:rPr lang="en-US" sz="1800" dirty="0"/>
              <a:t> </a:t>
            </a:r>
            <a:r>
              <a:rPr lang="en-US" sz="1800" dirty="0" err="1"/>
              <a:t>sản</a:t>
            </a:r>
            <a:r>
              <a:rPr lang="en-US" sz="1800" dirty="0"/>
              <a:t> </a:t>
            </a:r>
            <a:r>
              <a:rPr lang="en-US" sz="1800" dirty="0" err="1"/>
              <a:t>phẩm</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1, 2, 3, 4, 5 </a:t>
            </a:r>
            <a:r>
              <a:rPr lang="en-US" sz="1800" dirty="0" err="1"/>
              <a:t>của</a:t>
            </a:r>
            <a:r>
              <a:rPr lang="en-US" sz="1800" dirty="0"/>
              <a:t> </a:t>
            </a:r>
            <a:r>
              <a:rPr lang="en-US" sz="1800" dirty="0" err="1"/>
              <a:t>một</a:t>
            </a:r>
            <a:r>
              <a:rPr lang="en-US" sz="1800" dirty="0"/>
              <a:t> </a:t>
            </a:r>
            <a:r>
              <a:rPr lang="en-US" sz="1800" dirty="0" err="1"/>
              <a:t>lô</a:t>
            </a:r>
            <a:r>
              <a:rPr lang="en-US" sz="1800" dirty="0"/>
              <a:t> </a:t>
            </a:r>
            <a:r>
              <a:rPr lang="en-US" sz="1800" dirty="0" err="1"/>
              <a:t>hàng</a:t>
            </a:r>
            <a:r>
              <a:rPr lang="en-US" sz="1800" dirty="0"/>
              <a:t> </a:t>
            </a:r>
            <a:r>
              <a:rPr lang="en-US" sz="1800" dirty="0" err="1"/>
              <a:t>gồm</a:t>
            </a:r>
            <a:r>
              <a:rPr lang="en-US" sz="1800" dirty="0"/>
              <a:t> 20 </a:t>
            </a:r>
            <a:r>
              <a:rPr lang="en-US" sz="1800" dirty="0" err="1"/>
              <a:t>sản</a:t>
            </a:r>
            <a:r>
              <a:rPr lang="en-US" sz="1800" dirty="0"/>
              <a:t> </a:t>
            </a:r>
            <a:r>
              <a:rPr lang="en-US" sz="1800" dirty="0" err="1"/>
              <a:t>phẩm</a:t>
            </a:r>
            <a:r>
              <a:rPr lang="en-US" sz="1800" dirty="0"/>
              <a:t> </a:t>
            </a:r>
            <a:r>
              <a:rPr lang="en-US" sz="1800" dirty="0" err="1"/>
              <a:t>như</a:t>
            </a:r>
            <a:r>
              <a:rPr lang="en-US" sz="1800" dirty="0"/>
              <a:t> </a:t>
            </a:r>
            <a:r>
              <a:rPr lang="en-US" sz="1800" dirty="0" err="1"/>
              <a:t>sau</a:t>
            </a:r>
            <a:r>
              <a:rPr lang="en-US" sz="1800" dirty="0"/>
              <a:t>:</a:t>
            </a:r>
            <a:endParaRPr lang="vi-VN" sz="18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400173" y="1567817"/>
          <a:ext cx="6400802" cy="1024572"/>
        </p:xfrm>
        <a:graphic>
          <a:graphicData uri="http://schemas.openxmlformats.org/drawingml/2006/table">
            <a:tbl>
              <a:tblPr firstRow="1" bandRow="1">
                <a:tableStyleId>{5C22544A-7EE6-4342-B048-85BDC9FD1C3A}</a:tableStyleId>
              </a:tblPr>
              <a:tblGrid>
                <a:gridCol w="1842629">
                  <a:extLst>
                    <a:ext uri="{9D8B030D-6E8A-4147-A177-3AD203B41FA5}">
                      <a16:colId xmlns:a16="http://schemas.microsoft.com/office/drawing/2014/main" val="3762364091"/>
                    </a:ext>
                  </a:extLst>
                </a:gridCol>
                <a:gridCol w="1002174">
                  <a:extLst>
                    <a:ext uri="{9D8B030D-6E8A-4147-A177-3AD203B41FA5}">
                      <a16:colId xmlns:a16="http://schemas.microsoft.com/office/drawing/2014/main" val="3324444372"/>
                    </a:ext>
                  </a:extLst>
                </a:gridCol>
                <a:gridCol w="895586">
                  <a:extLst>
                    <a:ext uri="{9D8B030D-6E8A-4147-A177-3AD203B41FA5}">
                      <a16:colId xmlns:a16="http://schemas.microsoft.com/office/drawing/2014/main" val="158356937"/>
                    </a:ext>
                  </a:extLst>
                </a:gridCol>
                <a:gridCol w="1000948">
                  <a:extLst>
                    <a:ext uri="{9D8B030D-6E8A-4147-A177-3AD203B41FA5}">
                      <a16:colId xmlns:a16="http://schemas.microsoft.com/office/drawing/2014/main" val="583750179"/>
                    </a:ext>
                  </a:extLst>
                </a:gridCol>
                <a:gridCol w="829733">
                  <a:extLst>
                    <a:ext uri="{9D8B030D-6E8A-4147-A177-3AD203B41FA5}">
                      <a16:colId xmlns:a16="http://schemas.microsoft.com/office/drawing/2014/main" val="2531058304"/>
                    </a:ext>
                  </a:extLst>
                </a:gridCol>
                <a:gridCol w="829733">
                  <a:extLst>
                    <a:ext uri="{9D8B030D-6E8A-4147-A177-3AD203B41FA5}">
                      <a16:colId xmlns:a16="http://schemas.microsoft.com/office/drawing/2014/main" val="893162704"/>
                    </a:ext>
                  </a:extLst>
                </a:gridCol>
              </a:tblGrid>
              <a:tr h="512286">
                <a:tc>
                  <a:txBody>
                    <a:bodyPr/>
                    <a:lstStyle/>
                    <a:p>
                      <a:pPr algn="ctr"/>
                      <a:r>
                        <a:rPr lang="en-US" sz="1800" b="1" dirty="0" err="1">
                          <a:solidFill>
                            <a:srgbClr val="002060"/>
                          </a:solidFill>
                        </a:rPr>
                        <a:t>Điểm</a:t>
                      </a:r>
                      <a:r>
                        <a:rPr lang="en-US" sz="1800" b="1" baseline="0" dirty="0">
                          <a:solidFill>
                            <a:srgbClr val="002060"/>
                          </a:solidFill>
                        </a:rPr>
                        <a:t> </a:t>
                      </a:r>
                      <a:endParaRPr lang="vi-VN" sz="1800" b="1" dirty="0">
                        <a:solidFill>
                          <a:srgbClr val="00206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dirty="0">
                          <a:solidFill>
                            <a:schemeClr val="tx1">
                              <a:lumMod val="95000"/>
                              <a:lumOff val="5000"/>
                            </a:schemeClr>
                          </a:solidFill>
                        </a:rPr>
                        <a:t>1</a:t>
                      </a:r>
                      <a:endParaRPr lang="vi-VN" sz="1800" dirty="0">
                        <a:solidFill>
                          <a:schemeClr val="tx1">
                            <a:lumMod val="95000"/>
                            <a:lumOff val="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95000"/>
                              <a:lumOff val="5000"/>
                            </a:schemeClr>
                          </a:solidFill>
                        </a:rPr>
                        <a:t>2</a:t>
                      </a:r>
                      <a:endParaRPr lang="vi-VN" sz="1800" dirty="0">
                        <a:solidFill>
                          <a:schemeClr val="tx1">
                            <a:lumMod val="95000"/>
                            <a:lumOff val="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95000"/>
                              <a:lumOff val="5000"/>
                            </a:schemeClr>
                          </a:solidFill>
                        </a:rPr>
                        <a:t>3</a:t>
                      </a:r>
                      <a:endParaRPr lang="vi-VN" sz="1800" dirty="0">
                        <a:solidFill>
                          <a:schemeClr val="tx1">
                            <a:lumMod val="95000"/>
                            <a:lumOff val="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95000"/>
                              <a:lumOff val="5000"/>
                            </a:schemeClr>
                          </a:solidFill>
                        </a:rPr>
                        <a:t>4</a:t>
                      </a:r>
                      <a:endParaRPr lang="vi-VN" sz="1800" dirty="0">
                        <a:solidFill>
                          <a:schemeClr val="tx1">
                            <a:lumMod val="95000"/>
                            <a:lumOff val="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95000"/>
                              <a:lumOff val="5000"/>
                            </a:schemeClr>
                          </a:solidFill>
                        </a:rPr>
                        <a:t>5</a:t>
                      </a:r>
                      <a:endParaRPr lang="vi-VN" sz="1800" dirty="0">
                        <a:solidFill>
                          <a:schemeClr val="tx1">
                            <a:lumMod val="95000"/>
                            <a:lumOff val="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512286">
                <a:tc>
                  <a:txBody>
                    <a:bodyPr/>
                    <a:lstStyle/>
                    <a:p>
                      <a:pPr algn="ctr"/>
                      <a:r>
                        <a:rPr lang="en-US" sz="1800" b="1" dirty="0" err="1">
                          <a:solidFill>
                            <a:srgbClr val="002060"/>
                          </a:solidFill>
                        </a:rPr>
                        <a:t>Số</a:t>
                      </a:r>
                      <a:r>
                        <a:rPr lang="en-US" sz="1800" b="1" baseline="0" dirty="0">
                          <a:solidFill>
                            <a:srgbClr val="002060"/>
                          </a:solidFill>
                        </a:rPr>
                        <a:t> </a:t>
                      </a:r>
                      <a:r>
                        <a:rPr lang="en-US" sz="1800" b="1" baseline="0" dirty="0" err="1">
                          <a:solidFill>
                            <a:srgbClr val="002060"/>
                          </a:solidFill>
                        </a:rPr>
                        <a:t>thập</a:t>
                      </a:r>
                      <a:r>
                        <a:rPr lang="en-US" sz="1800" b="1" baseline="0" dirty="0">
                          <a:solidFill>
                            <a:srgbClr val="002060"/>
                          </a:solidFill>
                        </a:rPr>
                        <a:t> </a:t>
                      </a:r>
                      <a:r>
                        <a:rPr lang="en-US" sz="1800" b="1" baseline="0" dirty="0" err="1">
                          <a:solidFill>
                            <a:srgbClr val="002060"/>
                          </a:solidFill>
                        </a:rPr>
                        <a:t>phân</a:t>
                      </a:r>
                      <a:endParaRPr lang="vi-VN" sz="1800" b="1" dirty="0">
                        <a:solidFill>
                          <a:srgbClr val="00206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dirty="0">
                          <a:solidFill>
                            <a:schemeClr val="tx1">
                              <a:lumMod val="95000"/>
                              <a:lumOff val="5000"/>
                            </a:schemeClr>
                          </a:solidFill>
                        </a:rPr>
                        <a:t>0</a:t>
                      </a:r>
                      <a:endParaRPr lang="vi-VN" sz="1800" dirty="0">
                        <a:solidFill>
                          <a:schemeClr val="tx1">
                            <a:lumMod val="95000"/>
                            <a:lumOff val="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95000"/>
                              <a:lumOff val="5000"/>
                            </a:schemeClr>
                          </a:solidFill>
                        </a:rPr>
                        <a:t>0</a:t>
                      </a:r>
                      <a:endParaRPr lang="vi-VN" sz="1800" dirty="0">
                        <a:solidFill>
                          <a:schemeClr val="tx1">
                            <a:lumMod val="95000"/>
                            <a:lumOff val="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95000"/>
                              <a:lumOff val="5000"/>
                            </a:schemeClr>
                          </a:solidFill>
                        </a:rPr>
                        <a:t>3</a:t>
                      </a:r>
                      <a:endParaRPr lang="vi-VN" sz="1800" dirty="0">
                        <a:solidFill>
                          <a:schemeClr val="tx1">
                            <a:lumMod val="95000"/>
                            <a:lumOff val="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95000"/>
                              <a:lumOff val="5000"/>
                            </a:schemeClr>
                          </a:solidFill>
                        </a:rPr>
                        <a:t>5</a:t>
                      </a:r>
                      <a:endParaRPr lang="vi-VN" sz="1800" dirty="0">
                        <a:solidFill>
                          <a:schemeClr val="tx1">
                            <a:lumMod val="95000"/>
                            <a:lumOff val="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lumMod val="95000"/>
                              <a:lumOff val="5000"/>
                            </a:schemeClr>
                          </a:solidFill>
                        </a:rPr>
                        <a:t>12</a:t>
                      </a:r>
                      <a:endParaRPr lang="vi-VN" sz="1800" dirty="0">
                        <a:solidFill>
                          <a:schemeClr val="tx1">
                            <a:lumMod val="95000"/>
                            <a:lumOff val="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2852737" y="135094"/>
            <a:ext cx="3695700" cy="507831"/>
            <a:chOff x="3632199" y="313475"/>
            <a:chExt cx="4927600" cy="677108"/>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 name="文本框 16"/>
            <p:cNvSpPr txBox="1"/>
            <p:nvPr/>
          </p:nvSpPr>
          <p:spPr>
            <a:xfrm>
              <a:off x="4280116" y="313475"/>
              <a:ext cx="3631764" cy="677108"/>
            </a:xfrm>
            <a:prstGeom prst="rect">
              <a:avLst/>
            </a:prstGeom>
            <a:noFill/>
          </p:spPr>
          <p:txBody>
            <a:bodyPr wrap="none" rtlCol="0">
              <a:spAutoFit/>
              <a:scene3d>
                <a:camera prst="orthographicFront"/>
                <a:lightRig rig="threePt" dir="t"/>
              </a:scene3d>
              <a:sp3d contourW="12700"/>
            </a:bodyPr>
            <a:lstStyle/>
            <a:p>
              <a:pPr algn="ctr"/>
              <a:r>
                <a:rPr lang="en-US" altLang="zh-CN" sz="27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27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27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7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27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7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27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27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924676" y="2784352"/>
            <a:ext cx="7665245" cy="2215478"/>
          </a:xfrm>
          <a:prstGeom prst="rect">
            <a:avLst/>
          </a:prstGeom>
          <a:noFill/>
        </p:spPr>
        <p:txBody>
          <a:bodyPr wrap="square" rtlCol="0">
            <a:spAutoFit/>
          </a:bodyPr>
          <a:lstStyle/>
          <a:p>
            <a:pPr algn="just">
              <a:lnSpc>
                <a:spcPct val="130000"/>
              </a:lnSpc>
            </a:pPr>
            <a:r>
              <a:rPr lang="en-US" sz="1800" dirty="0" err="1"/>
              <a:t>Quan</a:t>
            </a:r>
            <a:r>
              <a:rPr lang="en-US" sz="1800" dirty="0"/>
              <a:t> </a:t>
            </a:r>
            <a:r>
              <a:rPr lang="en-US" sz="1800" dirty="0" err="1"/>
              <a:t>sát</a:t>
            </a:r>
            <a:r>
              <a:rPr lang="en-US" sz="1800" dirty="0"/>
              <a:t> </a:t>
            </a:r>
            <a:r>
              <a:rPr lang="en-US" sz="1800" dirty="0" err="1"/>
              <a:t>bảng</a:t>
            </a:r>
            <a:r>
              <a:rPr lang="en-US" sz="1800" dirty="0"/>
              <a:t> </a:t>
            </a:r>
            <a:r>
              <a:rPr lang="en-US" sz="1800" dirty="0" err="1"/>
              <a:t>số</a:t>
            </a:r>
            <a:r>
              <a:rPr lang="en-US" sz="1800" dirty="0"/>
              <a:t> </a:t>
            </a:r>
            <a:r>
              <a:rPr lang="en-US" sz="1800" dirty="0" err="1"/>
              <a:t>liệu</a:t>
            </a:r>
            <a:r>
              <a:rPr lang="en-US" sz="1800" dirty="0"/>
              <a:t> </a:t>
            </a:r>
            <a:r>
              <a:rPr lang="en-US" sz="1800" dirty="0" err="1"/>
              <a:t>trên</a:t>
            </a:r>
            <a:r>
              <a:rPr lang="en-US" sz="1800" dirty="0"/>
              <a:t>, ta </a:t>
            </a:r>
            <a:r>
              <a:rPr lang="en-US" sz="1800" dirty="0" err="1"/>
              <a:t>thấy</a:t>
            </a:r>
            <a:r>
              <a:rPr lang="en-US" sz="1800" dirty="0"/>
              <a:t>:</a:t>
            </a:r>
          </a:p>
          <a:p>
            <a:pPr algn="just">
              <a:lnSpc>
                <a:spcPct val="130000"/>
              </a:lnSpc>
            </a:pPr>
            <a:r>
              <a:rPr lang="en-US" sz="1800" dirty="0"/>
              <a:t>+ </a:t>
            </a:r>
            <a:r>
              <a:rPr lang="en-US" sz="1800" b="1" u="sng" dirty="0" err="1"/>
              <a:t>Đối</a:t>
            </a:r>
            <a:r>
              <a:rPr lang="en-US" sz="1800" b="1" u="sng" dirty="0"/>
              <a:t> </a:t>
            </a:r>
            <a:r>
              <a:rPr lang="en-US" sz="1800" b="1" u="sng" dirty="0" err="1"/>
              <a:t>tượng</a:t>
            </a:r>
            <a:r>
              <a:rPr lang="en-US" sz="1800" b="1" u="sng" dirty="0"/>
              <a:t> </a:t>
            </a:r>
            <a:r>
              <a:rPr lang="en-US" sz="1800" b="1" u="sng" dirty="0" err="1"/>
              <a:t>thống</a:t>
            </a:r>
            <a:r>
              <a:rPr lang="en-US" sz="1800" b="1" u="sng" dirty="0"/>
              <a:t> </a:t>
            </a:r>
            <a:r>
              <a:rPr lang="en-US" sz="1800" b="1" u="sng" dirty="0" err="1"/>
              <a:t>kê</a:t>
            </a:r>
            <a:r>
              <a:rPr lang="en-US" sz="1800" dirty="0"/>
              <a:t>: </a:t>
            </a:r>
            <a:r>
              <a:rPr lang="en-US" sz="1800" dirty="0" err="1"/>
              <a:t>các</a:t>
            </a:r>
            <a:r>
              <a:rPr lang="en-US" sz="1800" dirty="0"/>
              <a:t> </a:t>
            </a:r>
            <a:r>
              <a:rPr lang="en-US" sz="1800" dirty="0" err="1"/>
              <a:t>điểm</a:t>
            </a:r>
            <a:r>
              <a:rPr lang="en-US" sz="1800" dirty="0"/>
              <a:t> </a:t>
            </a:r>
            <a:r>
              <a:rPr lang="en-US" sz="1800" dirty="0" err="1"/>
              <a:t>số</a:t>
            </a:r>
            <a:r>
              <a:rPr lang="en-US" sz="1800" dirty="0"/>
              <a:t>: 1, 2, 3, 4, 5.</a:t>
            </a:r>
          </a:p>
          <a:p>
            <a:pPr algn="just">
              <a:lnSpc>
                <a:spcPct val="130000"/>
              </a:lnSpc>
            </a:pPr>
            <a:r>
              <a:rPr lang="en-US" sz="1800" dirty="0"/>
              <a:t>+ </a:t>
            </a:r>
            <a:r>
              <a:rPr lang="en-US" sz="1800" b="1" u="sng" dirty="0" err="1"/>
              <a:t>Tiêu</a:t>
            </a:r>
            <a:r>
              <a:rPr lang="en-US" sz="1800" b="1" u="sng" dirty="0"/>
              <a:t> </a:t>
            </a:r>
            <a:r>
              <a:rPr lang="en-US" sz="1800" b="1" u="sng" dirty="0" err="1"/>
              <a:t>chí</a:t>
            </a:r>
            <a:r>
              <a:rPr lang="en-US" sz="1800" b="1" u="sng" dirty="0"/>
              <a:t> </a:t>
            </a:r>
            <a:r>
              <a:rPr lang="en-US" sz="1800" b="1" u="sng" dirty="0" err="1"/>
              <a:t>thống</a:t>
            </a:r>
            <a:r>
              <a:rPr lang="en-US" sz="1800" b="1" u="sng" dirty="0"/>
              <a:t> </a:t>
            </a:r>
            <a:r>
              <a:rPr lang="en-US" sz="1800" b="1" u="sng" dirty="0" err="1"/>
              <a:t>kê</a:t>
            </a:r>
            <a:r>
              <a:rPr lang="en-US" sz="1800" b="1" u="sng" dirty="0"/>
              <a:t>: </a:t>
            </a:r>
            <a:r>
              <a:rPr lang="en-US" sz="1800" dirty="0" err="1"/>
              <a:t>số</a:t>
            </a:r>
            <a:r>
              <a:rPr lang="en-US" sz="1800" dirty="0"/>
              <a:t> </a:t>
            </a:r>
            <a:r>
              <a:rPr lang="en-US" sz="1800" dirty="0" err="1"/>
              <a:t>sản</a:t>
            </a:r>
            <a:r>
              <a:rPr lang="en-US" sz="1800" dirty="0"/>
              <a:t> </a:t>
            </a:r>
            <a:r>
              <a:rPr lang="en-US" sz="1800" dirty="0" err="1"/>
              <a:t>phẩm</a:t>
            </a:r>
            <a:r>
              <a:rPr lang="en-US" sz="1800" dirty="0"/>
              <a:t> </a:t>
            </a:r>
            <a:r>
              <a:rPr lang="en-US" sz="1800" dirty="0" err="1"/>
              <a:t>ứng</a:t>
            </a:r>
            <a:r>
              <a:rPr lang="en-US" sz="1800" dirty="0"/>
              <a:t> </a:t>
            </a:r>
            <a:r>
              <a:rPr lang="en-US" sz="1800" dirty="0" err="1"/>
              <a:t>với</a:t>
            </a:r>
            <a:r>
              <a:rPr lang="en-US" sz="1800" dirty="0"/>
              <a:t> </a:t>
            </a:r>
            <a:r>
              <a:rPr lang="en-US" sz="1800" dirty="0" err="1"/>
              <a:t>mỗi</a:t>
            </a:r>
            <a:r>
              <a:rPr lang="en-US" sz="1800" dirty="0"/>
              <a:t> </a:t>
            </a:r>
            <a:r>
              <a:rPr lang="en-US" sz="1800" dirty="0" err="1"/>
              <a:t>loại</a:t>
            </a:r>
            <a:r>
              <a:rPr lang="en-US" sz="1800" dirty="0"/>
              <a:t> </a:t>
            </a:r>
            <a:r>
              <a:rPr lang="en-US" sz="1800" dirty="0" err="1"/>
              <a:t>điểm</a:t>
            </a:r>
            <a:r>
              <a:rPr lang="en-US" sz="1800" dirty="0"/>
              <a:t>.</a:t>
            </a:r>
          </a:p>
          <a:p>
            <a:pPr algn="just">
              <a:lnSpc>
                <a:spcPct val="130000"/>
              </a:lnSpc>
            </a:pPr>
            <a:r>
              <a:rPr lang="en-US" sz="1800" dirty="0"/>
              <a:t>+ </a:t>
            </a:r>
            <a:r>
              <a:rPr lang="en-US" sz="1800" dirty="0" err="1"/>
              <a:t>Ứng</a:t>
            </a:r>
            <a:r>
              <a:rPr lang="en-US" sz="1800" dirty="0"/>
              <a:t> </a:t>
            </a:r>
            <a:r>
              <a:rPr lang="en-US" sz="1800" dirty="0" err="1"/>
              <a:t>với</a:t>
            </a:r>
            <a:r>
              <a:rPr lang="en-US" sz="1800" dirty="0"/>
              <a:t> </a:t>
            </a:r>
            <a:r>
              <a:rPr lang="en-US" sz="1800" dirty="0" err="1"/>
              <a:t>mỗi</a:t>
            </a:r>
            <a:r>
              <a:rPr lang="en-US" sz="1800" dirty="0"/>
              <a:t> </a:t>
            </a:r>
            <a:r>
              <a:rPr lang="en-US" sz="1800" dirty="0" err="1"/>
              <a:t>đối</a:t>
            </a:r>
            <a:r>
              <a:rPr lang="en-US" sz="1800" dirty="0"/>
              <a:t> </a:t>
            </a:r>
            <a:r>
              <a:rPr lang="en-US" sz="1800" dirty="0" err="1"/>
              <a:t>tượng</a:t>
            </a:r>
            <a:r>
              <a:rPr lang="en-US" sz="1800" dirty="0"/>
              <a:t> </a:t>
            </a:r>
            <a:r>
              <a:rPr lang="en-US" sz="1800" dirty="0" err="1"/>
              <a:t>thống</a:t>
            </a:r>
            <a:r>
              <a:rPr lang="en-US" sz="1800" dirty="0"/>
              <a:t> </a:t>
            </a:r>
            <a:r>
              <a:rPr lang="en-US" sz="1800" dirty="0" err="1"/>
              <a:t>kê</a:t>
            </a:r>
            <a:r>
              <a:rPr lang="en-US" sz="1800" dirty="0"/>
              <a:t> </a:t>
            </a:r>
            <a:r>
              <a:rPr lang="en-US" sz="1800" dirty="0" err="1"/>
              <a:t>có</a:t>
            </a:r>
            <a:r>
              <a:rPr lang="en-US" sz="1800" dirty="0"/>
              <a:t> </a:t>
            </a:r>
            <a:r>
              <a:rPr lang="en-US" sz="1800" dirty="0" err="1"/>
              <a:t>một</a:t>
            </a:r>
            <a:r>
              <a:rPr lang="en-US" sz="1800" dirty="0"/>
              <a:t> </a:t>
            </a:r>
            <a:r>
              <a:rPr lang="en-US" sz="1800" i="1" dirty="0" err="1"/>
              <a:t>số</a:t>
            </a:r>
            <a:r>
              <a:rPr lang="en-US" sz="1800" i="1" dirty="0"/>
              <a:t> </a:t>
            </a:r>
            <a:r>
              <a:rPr lang="en-US" sz="1800" i="1" dirty="0" err="1"/>
              <a:t>liệu</a:t>
            </a:r>
            <a:r>
              <a:rPr lang="en-US" sz="1800" i="1" dirty="0"/>
              <a:t> </a:t>
            </a:r>
            <a:r>
              <a:rPr lang="en-US" sz="1800" i="1" dirty="0" err="1"/>
              <a:t>thống</a:t>
            </a:r>
            <a:r>
              <a:rPr lang="en-US" sz="1800" i="1" dirty="0"/>
              <a:t> </a:t>
            </a:r>
            <a:r>
              <a:rPr lang="en-US" sz="1800" i="1" dirty="0" err="1"/>
              <a:t>kê</a:t>
            </a:r>
            <a:r>
              <a:rPr lang="en-US" sz="1800" i="1" dirty="0"/>
              <a:t> </a:t>
            </a:r>
            <a:r>
              <a:rPr lang="en-US" sz="1800" dirty="0" err="1"/>
              <a:t>theo</a:t>
            </a:r>
            <a:r>
              <a:rPr lang="en-US" sz="1800" dirty="0"/>
              <a:t> </a:t>
            </a:r>
            <a:r>
              <a:rPr lang="en-US" sz="1800" dirty="0" err="1"/>
              <a:t>tiêu</a:t>
            </a:r>
            <a:r>
              <a:rPr lang="en-US" sz="1800" dirty="0"/>
              <a:t> </a:t>
            </a:r>
            <a:r>
              <a:rPr lang="en-US" sz="1800" dirty="0" err="1"/>
              <a:t>chí</a:t>
            </a:r>
            <a:r>
              <a:rPr lang="en-US" sz="1800" dirty="0"/>
              <a:t>, </a:t>
            </a:r>
            <a:r>
              <a:rPr lang="en-US" sz="1800" dirty="0" err="1"/>
              <a:t>lần</a:t>
            </a:r>
            <a:r>
              <a:rPr lang="en-US" sz="1800" dirty="0"/>
              <a:t> </a:t>
            </a:r>
            <a:r>
              <a:rPr lang="en-US" sz="1800" dirty="0" err="1"/>
              <a:t>lượt</a:t>
            </a:r>
            <a:r>
              <a:rPr lang="en-US" sz="1800" dirty="0"/>
              <a:t> </a:t>
            </a:r>
            <a:r>
              <a:rPr lang="en-US" sz="1800" dirty="0" err="1"/>
              <a:t>được</a:t>
            </a:r>
            <a:r>
              <a:rPr lang="en-US" sz="1800" dirty="0"/>
              <a:t> </a:t>
            </a:r>
            <a:r>
              <a:rPr lang="en-US" sz="1800" dirty="0" err="1"/>
              <a:t>biểu</a:t>
            </a:r>
            <a:r>
              <a:rPr lang="en-US" sz="1800" dirty="0"/>
              <a:t> </a:t>
            </a:r>
            <a:r>
              <a:rPr lang="en-US" sz="1800" dirty="0" err="1"/>
              <a:t>diễn</a:t>
            </a:r>
            <a:r>
              <a:rPr lang="en-US" sz="1800" dirty="0"/>
              <a:t> ở </a:t>
            </a:r>
            <a:r>
              <a:rPr lang="en-US" sz="1800" dirty="0" err="1"/>
              <a:t>dòng</a:t>
            </a:r>
            <a:r>
              <a:rPr lang="en-US" sz="1800" dirty="0"/>
              <a:t> </a:t>
            </a:r>
            <a:r>
              <a:rPr lang="en-US" sz="1800" dirty="0" err="1"/>
              <a:t>thứ</a:t>
            </a:r>
            <a:r>
              <a:rPr lang="en-US" sz="1800" dirty="0"/>
              <a:t> </a:t>
            </a:r>
            <a:r>
              <a:rPr lang="en-US" sz="1800" dirty="0" err="1"/>
              <a:t>hai</a:t>
            </a:r>
            <a:r>
              <a:rPr lang="en-US" sz="1800" dirty="0"/>
              <a:t> ( </a:t>
            </a:r>
            <a:r>
              <a:rPr lang="en-US" sz="1800" dirty="0" err="1"/>
              <a:t>theo</a:t>
            </a:r>
            <a:r>
              <a:rPr lang="en-US" sz="1800" dirty="0"/>
              <a:t> </a:t>
            </a:r>
            <a:r>
              <a:rPr lang="en-US" sz="1800" dirty="0" err="1"/>
              <a:t>cột</a:t>
            </a:r>
            <a:r>
              <a:rPr lang="en-US" sz="1800" dirty="0"/>
              <a:t> </a:t>
            </a:r>
            <a:r>
              <a:rPr lang="en-US" sz="1800" dirty="0" err="1"/>
              <a:t>tương</a:t>
            </a:r>
            <a:r>
              <a:rPr lang="en-US" sz="1800" dirty="0"/>
              <a:t> </a:t>
            </a:r>
            <a:r>
              <a:rPr lang="en-US" sz="1800" dirty="0" err="1"/>
              <a:t>ứng</a:t>
            </a:r>
            <a:r>
              <a:rPr lang="en-US" sz="1800" dirty="0"/>
              <a:t>).</a:t>
            </a:r>
          </a:p>
          <a:p>
            <a:pPr algn="just">
              <a:lnSpc>
                <a:spcPct val="130000"/>
              </a:lnSpc>
            </a:pPr>
            <a:endParaRPr lang="vi-VN" sz="18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2852737" y="171756"/>
            <a:ext cx="3695700" cy="433388"/>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 name="文本框 16"/>
          <p:cNvSpPr txBox="1"/>
          <p:nvPr/>
        </p:nvSpPr>
        <p:spPr>
          <a:xfrm>
            <a:off x="3300207" y="135094"/>
            <a:ext cx="2800767" cy="507831"/>
          </a:xfrm>
          <a:prstGeom prst="rect">
            <a:avLst/>
          </a:prstGeom>
          <a:noFill/>
        </p:spPr>
        <p:txBody>
          <a:bodyPr wrap="none" rtlCol="0">
            <a:spAutoFit/>
            <a:scene3d>
              <a:camera prst="orthographicFront"/>
              <a:lightRig rig="threePt" dir="t"/>
            </a:scene3d>
            <a:sp3d contourW="12700"/>
          </a:bodyPr>
          <a:lstStyle/>
          <a:p>
            <a:pPr algn="ctr"/>
            <a:r>
              <a:rPr lang="en-US" altLang="zh-CN" sz="27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27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27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7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27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7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27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450056" y="780640"/>
            <a:ext cx="890588" cy="485775"/>
          </a:xfrm>
          <a:prstGeom prst="rect">
            <a:avLst/>
          </a:prstGeom>
        </p:spPr>
      </p:pic>
      <p:sp>
        <p:nvSpPr>
          <p:cNvPr id="8" name="TextBox 7"/>
          <p:cNvSpPr txBox="1"/>
          <p:nvPr/>
        </p:nvSpPr>
        <p:spPr>
          <a:xfrm>
            <a:off x="1340644" y="765632"/>
            <a:ext cx="7293770" cy="726609"/>
          </a:xfrm>
          <a:prstGeom prst="rect">
            <a:avLst/>
          </a:prstGeom>
          <a:no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tranh</a:t>
            </a:r>
            <a:r>
              <a:rPr lang="en-US" sz="1800" dirty="0"/>
              <a:t> </a:t>
            </a:r>
            <a:r>
              <a:rPr lang="en-US" sz="1800" dirty="0" err="1"/>
              <a:t>trong</a:t>
            </a:r>
            <a:r>
              <a:rPr lang="en-US" sz="1800" dirty="0"/>
              <a:t> </a:t>
            </a:r>
            <a:r>
              <a:rPr lang="en-US" sz="1800" i="1" dirty="0" err="1"/>
              <a:t>Hình</a:t>
            </a:r>
            <a:r>
              <a:rPr lang="en-US" sz="1800" i="1" dirty="0"/>
              <a:t> 1</a:t>
            </a:r>
            <a:r>
              <a:rPr lang="en-US" sz="1800" dirty="0"/>
              <a:t> </a:t>
            </a:r>
            <a:r>
              <a:rPr lang="en-US" sz="1800" dirty="0" err="1"/>
              <a:t>thống</a:t>
            </a:r>
            <a:r>
              <a:rPr lang="en-US" sz="1800" dirty="0"/>
              <a:t> </a:t>
            </a:r>
            <a:r>
              <a:rPr lang="en-US" sz="1800" dirty="0" err="1"/>
              <a:t>kê</a:t>
            </a:r>
            <a:r>
              <a:rPr lang="en-US" sz="1800" dirty="0"/>
              <a:t> </a:t>
            </a:r>
            <a:r>
              <a:rPr lang="en-US" sz="1800" dirty="0" err="1"/>
              <a:t>khối</a:t>
            </a:r>
            <a:r>
              <a:rPr lang="en-US" sz="1800" dirty="0"/>
              <a:t> </a:t>
            </a:r>
            <a:r>
              <a:rPr lang="en-US" sz="1800" dirty="0" err="1"/>
              <a:t>lượng</a:t>
            </a:r>
            <a:r>
              <a:rPr lang="en-US" sz="1800" dirty="0"/>
              <a:t> </a:t>
            </a:r>
            <a:r>
              <a:rPr lang="en-US" sz="1800" dirty="0" err="1"/>
              <a:t>táo</a:t>
            </a:r>
            <a:r>
              <a:rPr lang="en-US" sz="1800" dirty="0"/>
              <a:t> </a:t>
            </a:r>
            <a:r>
              <a:rPr lang="en-US" sz="1800" dirty="0" err="1"/>
              <a:t>bán</a:t>
            </a:r>
            <a:r>
              <a:rPr lang="en-US" sz="1800" dirty="0"/>
              <a:t> </a:t>
            </a:r>
            <a:r>
              <a:rPr lang="en-US" sz="1800" dirty="0" err="1"/>
              <a:t>được</a:t>
            </a:r>
            <a:r>
              <a:rPr lang="en-US" sz="1800" dirty="0"/>
              <a:t> </a:t>
            </a:r>
            <a:r>
              <a:rPr lang="en-US" sz="1800" dirty="0" err="1"/>
              <a:t>trong</a:t>
            </a:r>
            <a:r>
              <a:rPr lang="en-US" sz="1800" dirty="0"/>
              <a:t> </a:t>
            </a:r>
            <a:r>
              <a:rPr lang="en-US" sz="1800" dirty="0" err="1"/>
              <a:t>bốn</a:t>
            </a:r>
            <a:r>
              <a:rPr lang="en-US" sz="1800" dirty="0"/>
              <a:t> </a:t>
            </a:r>
            <a:r>
              <a:rPr lang="en-US" sz="1800" dirty="0" err="1"/>
              <a:t>tháng</a:t>
            </a:r>
            <a:r>
              <a:rPr lang="en-US" sz="1800" dirty="0"/>
              <a:t> </a:t>
            </a:r>
            <a:r>
              <a:rPr lang="en-US" sz="1800" dirty="0" err="1"/>
              <a:t>đầu</a:t>
            </a:r>
            <a:r>
              <a:rPr lang="en-US" sz="1800" dirty="0"/>
              <a:t> </a:t>
            </a:r>
            <a:r>
              <a:rPr lang="en-US" sz="1800" dirty="0" err="1"/>
              <a:t>năm</a:t>
            </a:r>
            <a:r>
              <a:rPr lang="en-US" sz="1800" dirty="0"/>
              <a:t> 2020 </a:t>
            </a:r>
            <a:r>
              <a:rPr lang="en-US" sz="1800" dirty="0" err="1"/>
              <a:t>của</a:t>
            </a:r>
            <a:r>
              <a:rPr lang="en-US" sz="1800" dirty="0"/>
              <a:t> </a:t>
            </a:r>
            <a:r>
              <a:rPr lang="en-US" sz="1800" dirty="0" err="1"/>
              <a:t>một</a:t>
            </a:r>
            <a:r>
              <a:rPr lang="en-US" sz="1800" dirty="0"/>
              <a:t> </a:t>
            </a:r>
            <a:r>
              <a:rPr lang="en-US" sz="1800" dirty="0" err="1"/>
              <a:t>hệ</a:t>
            </a:r>
            <a:r>
              <a:rPr lang="en-US" sz="1800" dirty="0"/>
              <a:t> </a:t>
            </a:r>
            <a:r>
              <a:rPr lang="en-US" sz="1800" dirty="0" err="1"/>
              <a:t>thống</a:t>
            </a:r>
            <a:r>
              <a:rPr lang="en-US" sz="1800" dirty="0"/>
              <a:t> </a:t>
            </a:r>
            <a:r>
              <a:rPr lang="en-US" sz="1800" dirty="0" err="1"/>
              <a:t>siêu</a:t>
            </a:r>
            <a:r>
              <a:rPr lang="en-US" sz="1800" dirty="0"/>
              <a:t> </a:t>
            </a:r>
            <a:r>
              <a:rPr lang="en-US" sz="1800" dirty="0" err="1"/>
              <a:t>thị</a:t>
            </a:r>
            <a:r>
              <a:rPr lang="en-US" sz="1800" dirty="0"/>
              <a:t>.</a:t>
            </a:r>
            <a:endParaRPr lang="vi-VN" sz="18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227407" y="1684876"/>
          <a:ext cx="3677843" cy="2746376"/>
        </p:xfrm>
        <a:graphic>
          <a:graphicData uri="http://schemas.openxmlformats.org/drawingml/2006/table">
            <a:tbl>
              <a:tblPr firstRow="1" bandRow="1">
                <a:tableStyleId>{5C22544A-7EE6-4342-B048-85BDC9FD1C3A}</a:tableStyleId>
              </a:tblPr>
              <a:tblGrid>
                <a:gridCol w="896543">
                  <a:extLst>
                    <a:ext uri="{9D8B030D-6E8A-4147-A177-3AD203B41FA5}">
                      <a16:colId xmlns:a16="http://schemas.microsoft.com/office/drawing/2014/main" val="2471656026"/>
                    </a:ext>
                  </a:extLst>
                </a:gridCol>
                <a:gridCol w="2781300">
                  <a:extLst>
                    <a:ext uri="{9D8B030D-6E8A-4147-A177-3AD203B41FA5}">
                      <a16:colId xmlns:a16="http://schemas.microsoft.com/office/drawing/2014/main" val="269600094"/>
                    </a:ext>
                  </a:extLst>
                </a:gridCol>
              </a:tblGrid>
              <a:tr h="549275">
                <a:tc>
                  <a:txBody>
                    <a:bodyPr/>
                    <a:lstStyle/>
                    <a:p>
                      <a:pPr algn="ctr"/>
                      <a:r>
                        <a:rPr lang="en-US" sz="1500" b="1" dirty="0" err="1">
                          <a:solidFill>
                            <a:schemeClr val="tx1"/>
                          </a:solidFill>
                        </a:rPr>
                        <a:t>Tháng</a:t>
                      </a:r>
                      <a:r>
                        <a:rPr lang="en-US" sz="1500" b="1" baseline="0" dirty="0">
                          <a:solidFill>
                            <a:schemeClr val="tx1"/>
                          </a:solidFill>
                        </a:rPr>
                        <a:t> 1</a:t>
                      </a:r>
                      <a:endParaRPr lang="vi-VN" sz="15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549275">
                <a:tc>
                  <a:txBody>
                    <a:bodyPr/>
                    <a:lstStyle/>
                    <a:p>
                      <a:pPr algn="ctr"/>
                      <a:r>
                        <a:rPr lang="en-US" sz="1500" b="1" dirty="0" err="1"/>
                        <a:t>Tháng</a:t>
                      </a:r>
                      <a:r>
                        <a:rPr lang="en-US" sz="1500" b="1" baseline="0" dirty="0"/>
                        <a:t> 2</a:t>
                      </a:r>
                      <a:endParaRPr lang="vi-VN" sz="15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549275">
                <a:tc>
                  <a:txBody>
                    <a:bodyPr/>
                    <a:lstStyle/>
                    <a:p>
                      <a:pPr algn="ctr"/>
                      <a:r>
                        <a:rPr lang="en-US" sz="1500" b="1" dirty="0" err="1"/>
                        <a:t>Tháng</a:t>
                      </a:r>
                      <a:r>
                        <a:rPr lang="en-US" sz="1500" b="1" baseline="0" dirty="0"/>
                        <a:t> 3</a:t>
                      </a:r>
                      <a:endParaRPr lang="vi-VN" sz="15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549275">
                <a:tc>
                  <a:txBody>
                    <a:bodyPr/>
                    <a:lstStyle/>
                    <a:p>
                      <a:pPr algn="ctr"/>
                      <a:r>
                        <a:rPr lang="en-US" sz="1500" b="1" dirty="0" err="1"/>
                        <a:t>Tháng</a:t>
                      </a:r>
                      <a:r>
                        <a:rPr lang="en-US" sz="1500" b="1" baseline="0" dirty="0"/>
                        <a:t> 4</a:t>
                      </a:r>
                      <a:endParaRPr lang="vi-VN" sz="15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549275">
                <a:tc gridSpan="2">
                  <a:txBody>
                    <a:bodyPr/>
                    <a:lstStyle/>
                    <a:p>
                      <a:pPr algn="ctr"/>
                      <a:endParaRPr lang="vi-V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222800" y="1645468"/>
            <a:ext cx="602299" cy="569565"/>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170639" y="2175624"/>
            <a:ext cx="602299" cy="569565"/>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1820739" y="2175624"/>
            <a:ext cx="602299" cy="569565"/>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2525802" y="2175624"/>
            <a:ext cx="602299" cy="569565"/>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3199219" y="2175624"/>
            <a:ext cx="602299" cy="569565"/>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170639" y="2713297"/>
            <a:ext cx="602299" cy="569565"/>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1820739" y="2713297"/>
            <a:ext cx="602299" cy="569565"/>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2525802" y="2749388"/>
            <a:ext cx="602299" cy="569565"/>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170639" y="3318953"/>
            <a:ext cx="602299" cy="569565"/>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1820739" y="3318953"/>
            <a:ext cx="602299" cy="569565"/>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341964" y="3853532"/>
            <a:ext cx="602299" cy="569565"/>
          </a:xfrm>
          <a:prstGeom prst="rect">
            <a:avLst/>
          </a:prstGeom>
        </p:spPr>
      </p:pic>
      <p:sp>
        <p:nvSpPr>
          <p:cNvPr id="23" name="TextBox 22"/>
          <p:cNvSpPr txBox="1"/>
          <p:nvPr/>
        </p:nvSpPr>
        <p:spPr>
          <a:xfrm>
            <a:off x="821795" y="4021386"/>
            <a:ext cx="1183883" cy="323165"/>
          </a:xfrm>
          <a:prstGeom prst="rect">
            <a:avLst/>
          </a:prstGeom>
          <a:noFill/>
        </p:spPr>
        <p:txBody>
          <a:bodyPr wrap="square" rtlCol="0">
            <a:spAutoFit/>
          </a:bodyPr>
          <a:lstStyle/>
          <a:p>
            <a:r>
              <a:rPr lang="en-US" sz="1500" dirty="0">
                <a:solidFill>
                  <a:srgbClr val="002060"/>
                </a:solidFill>
              </a:rPr>
              <a:t>: 10 </a:t>
            </a:r>
            <a:r>
              <a:rPr lang="en-US" sz="1500" dirty="0" err="1">
                <a:solidFill>
                  <a:srgbClr val="002060"/>
                </a:solidFill>
              </a:rPr>
              <a:t>tấn</a:t>
            </a:r>
            <a:r>
              <a:rPr lang="en-US" sz="1500" dirty="0">
                <a:solidFill>
                  <a:srgbClr val="002060"/>
                </a:solidFill>
              </a:rPr>
              <a:t>;</a:t>
            </a:r>
            <a:endParaRPr lang="vi-VN" sz="15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2519793" y="3798069"/>
            <a:ext cx="602299" cy="569565"/>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2877157" y="3965190"/>
            <a:ext cx="1183883" cy="323165"/>
          </a:xfrm>
          <a:prstGeom prst="rect">
            <a:avLst/>
          </a:prstGeom>
          <a:noFill/>
        </p:spPr>
        <p:txBody>
          <a:bodyPr wrap="square" rtlCol="0">
            <a:spAutoFit/>
          </a:bodyPr>
          <a:lstStyle/>
          <a:p>
            <a:r>
              <a:rPr lang="en-US" sz="1500" dirty="0">
                <a:solidFill>
                  <a:srgbClr val="002060"/>
                </a:solidFill>
              </a:rPr>
              <a:t>: 5 </a:t>
            </a:r>
            <a:r>
              <a:rPr lang="en-US" sz="1500" dirty="0" err="1">
                <a:solidFill>
                  <a:srgbClr val="002060"/>
                </a:solidFill>
              </a:rPr>
              <a:t>tấn</a:t>
            </a:r>
            <a:endParaRPr lang="vi-VN" sz="1500" dirty="0">
              <a:solidFill>
                <a:srgbClr val="002060"/>
              </a:solidFill>
            </a:endParaRPr>
          </a:p>
        </p:txBody>
      </p:sp>
      <p:sp>
        <p:nvSpPr>
          <p:cNvPr id="26" name="TextBox 25"/>
          <p:cNvSpPr txBox="1"/>
          <p:nvPr/>
        </p:nvSpPr>
        <p:spPr>
          <a:xfrm>
            <a:off x="4019807" y="1645468"/>
            <a:ext cx="4496993" cy="2461764"/>
          </a:xfrm>
          <a:prstGeom prst="rect">
            <a:avLst/>
          </a:prstGeom>
          <a:noFill/>
        </p:spPr>
        <p:txBody>
          <a:bodyPr wrap="square" rtlCol="0">
            <a:spAutoFit/>
          </a:bodyPr>
          <a:lstStyle/>
          <a:p>
            <a:pPr algn="just">
              <a:lnSpc>
                <a:spcPct val="130000"/>
              </a:lnSpc>
            </a:pPr>
            <a:r>
              <a:rPr lang="en-US" sz="1500" dirty="0" err="1">
                <a:solidFill>
                  <a:srgbClr val="002060"/>
                </a:solidFill>
              </a:rPr>
              <a:t>Quan</a:t>
            </a:r>
            <a:r>
              <a:rPr lang="en-US" sz="1500" dirty="0">
                <a:solidFill>
                  <a:srgbClr val="002060"/>
                </a:solidFill>
              </a:rPr>
              <a:t> </a:t>
            </a:r>
            <a:r>
              <a:rPr lang="en-US" sz="1500" dirty="0" err="1">
                <a:solidFill>
                  <a:srgbClr val="002060"/>
                </a:solidFill>
              </a:rPr>
              <a:t>sát</a:t>
            </a:r>
            <a:r>
              <a:rPr lang="en-US" sz="1500" dirty="0">
                <a:solidFill>
                  <a:srgbClr val="002060"/>
                </a:solidFill>
              </a:rPr>
              <a:t> </a:t>
            </a:r>
            <a:r>
              <a:rPr lang="en-US" sz="1500" dirty="0" err="1">
                <a:solidFill>
                  <a:srgbClr val="002060"/>
                </a:solidFill>
              </a:rPr>
              <a:t>biểu</a:t>
            </a:r>
            <a:r>
              <a:rPr lang="en-US" sz="1500" dirty="0">
                <a:solidFill>
                  <a:srgbClr val="002060"/>
                </a:solidFill>
              </a:rPr>
              <a:t> </a:t>
            </a:r>
            <a:r>
              <a:rPr lang="en-US" sz="1500" dirty="0" err="1">
                <a:solidFill>
                  <a:srgbClr val="002060"/>
                </a:solidFill>
              </a:rPr>
              <a:t>đồ</a:t>
            </a:r>
            <a:r>
              <a:rPr lang="en-US" sz="1500" dirty="0">
                <a:solidFill>
                  <a:srgbClr val="002060"/>
                </a:solidFill>
              </a:rPr>
              <a:t> </a:t>
            </a:r>
            <a:r>
              <a:rPr lang="en-US" sz="1500" dirty="0" err="1">
                <a:solidFill>
                  <a:srgbClr val="002060"/>
                </a:solidFill>
              </a:rPr>
              <a:t>tranh</a:t>
            </a:r>
            <a:r>
              <a:rPr lang="en-US" sz="1500" dirty="0">
                <a:solidFill>
                  <a:srgbClr val="002060"/>
                </a:solidFill>
              </a:rPr>
              <a:t>, ta </a:t>
            </a:r>
            <a:r>
              <a:rPr lang="en-US" sz="1500" dirty="0" err="1">
                <a:solidFill>
                  <a:srgbClr val="002060"/>
                </a:solidFill>
              </a:rPr>
              <a:t>thấy</a:t>
            </a:r>
            <a:r>
              <a:rPr lang="en-US" sz="1500" dirty="0">
                <a:solidFill>
                  <a:srgbClr val="002060"/>
                </a:solidFill>
              </a:rPr>
              <a:t>:</a:t>
            </a:r>
          </a:p>
          <a:p>
            <a:pPr algn="just">
              <a:lnSpc>
                <a:spcPct val="130000"/>
              </a:lnSpc>
            </a:pPr>
            <a:r>
              <a:rPr lang="en-US" sz="1500" dirty="0">
                <a:solidFill>
                  <a:srgbClr val="002060"/>
                </a:solidFill>
              </a:rPr>
              <a:t>+ </a:t>
            </a:r>
            <a:r>
              <a:rPr lang="en-US" sz="1500" b="1" u="sng" dirty="0" err="1">
                <a:solidFill>
                  <a:srgbClr val="002060"/>
                </a:solidFill>
              </a:rPr>
              <a:t>Đối</a:t>
            </a:r>
            <a:r>
              <a:rPr lang="en-US" sz="1500" b="1" u="sng" dirty="0">
                <a:solidFill>
                  <a:srgbClr val="002060"/>
                </a:solidFill>
              </a:rPr>
              <a:t> </a:t>
            </a:r>
            <a:r>
              <a:rPr lang="en-US" sz="1500" b="1" u="sng" dirty="0" err="1">
                <a:solidFill>
                  <a:srgbClr val="002060"/>
                </a:solidFill>
              </a:rPr>
              <a:t>tượng</a:t>
            </a:r>
            <a:r>
              <a:rPr lang="en-US" sz="1500" b="1" u="sng" dirty="0">
                <a:solidFill>
                  <a:srgbClr val="002060"/>
                </a:solidFill>
              </a:rPr>
              <a:t> </a:t>
            </a:r>
            <a:r>
              <a:rPr lang="en-US" sz="1500" b="1" u="sng" dirty="0" err="1">
                <a:solidFill>
                  <a:srgbClr val="002060"/>
                </a:solidFill>
              </a:rPr>
              <a:t>thống</a:t>
            </a:r>
            <a:r>
              <a:rPr lang="en-US" sz="1500" b="1" u="sng" dirty="0">
                <a:solidFill>
                  <a:srgbClr val="002060"/>
                </a:solidFill>
              </a:rPr>
              <a:t> </a:t>
            </a:r>
            <a:r>
              <a:rPr lang="en-US" sz="1500" b="1" u="sng" dirty="0" err="1">
                <a:solidFill>
                  <a:srgbClr val="002060"/>
                </a:solidFill>
              </a:rPr>
              <a:t>kê</a:t>
            </a:r>
            <a:r>
              <a:rPr lang="en-US" sz="1500" dirty="0">
                <a:solidFill>
                  <a:srgbClr val="002060"/>
                </a:solidFill>
              </a:rPr>
              <a:t>: </a:t>
            </a:r>
            <a:r>
              <a:rPr lang="en-US" sz="1500" dirty="0" err="1">
                <a:solidFill>
                  <a:srgbClr val="002060"/>
                </a:solidFill>
              </a:rPr>
              <a:t>bốn</a:t>
            </a:r>
            <a:r>
              <a:rPr lang="en-US" sz="1500" dirty="0">
                <a:solidFill>
                  <a:srgbClr val="002060"/>
                </a:solidFill>
              </a:rPr>
              <a:t> </a:t>
            </a:r>
            <a:r>
              <a:rPr lang="en-US" sz="1500" dirty="0" err="1">
                <a:solidFill>
                  <a:srgbClr val="002060"/>
                </a:solidFill>
              </a:rPr>
              <a:t>tháng</a:t>
            </a:r>
            <a:r>
              <a:rPr lang="en-US" sz="1500" dirty="0">
                <a:solidFill>
                  <a:srgbClr val="002060"/>
                </a:solidFill>
              </a:rPr>
              <a:t> </a:t>
            </a:r>
            <a:r>
              <a:rPr lang="en-US" sz="1500" dirty="0" err="1">
                <a:solidFill>
                  <a:srgbClr val="002060"/>
                </a:solidFill>
              </a:rPr>
              <a:t>đầu</a:t>
            </a:r>
            <a:r>
              <a:rPr lang="en-US" sz="1500" dirty="0">
                <a:solidFill>
                  <a:srgbClr val="002060"/>
                </a:solidFill>
              </a:rPr>
              <a:t> </a:t>
            </a:r>
            <a:r>
              <a:rPr lang="en-US" sz="1500" dirty="0" err="1">
                <a:solidFill>
                  <a:srgbClr val="002060"/>
                </a:solidFill>
              </a:rPr>
              <a:t>năm</a:t>
            </a:r>
            <a:r>
              <a:rPr lang="en-US" sz="1500" dirty="0">
                <a:solidFill>
                  <a:srgbClr val="002060"/>
                </a:solidFill>
              </a:rPr>
              <a:t> 2020: </a:t>
            </a:r>
            <a:r>
              <a:rPr lang="en-US" sz="1500" dirty="0" err="1">
                <a:solidFill>
                  <a:srgbClr val="002060"/>
                </a:solidFill>
              </a:rPr>
              <a:t>tháng</a:t>
            </a:r>
            <a:r>
              <a:rPr lang="en-US" sz="1500" dirty="0">
                <a:solidFill>
                  <a:srgbClr val="002060"/>
                </a:solidFill>
              </a:rPr>
              <a:t> 1, </a:t>
            </a:r>
            <a:r>
              <a:rPr lang="en-US" sz="1500" dirty="0" err="1">
                <a:solidFill>
                  <a:srgbClr val="002060"/>
                </a:solidFill>
              </a:rPr>
              <a:t>tháng</a:t>
            </a:r>
            <a:r>
              <a:rPr lang="en-US" sz="1500" dirty="0">
                <a:solidFill>
                  <a:srgbClr val="002060"/>
                </a:solidFill>
              </a:rPr>
              <a:t> 2, </a:t>
            </a:r>
            <a:r>
              <a:rPr lang="en-US" sz="1500" dirty="0" err="1">
                <a:solidFill>
                  <a:srgbClr val="002060"/>
                </a:solidFill>
              </a:rPr>
              <a:t>tháng</a:t>
            </a:r>
            <a:r>
              <a:rPr lang="en-US" sz="1500" dirty="0">
                <a:solidFill>
                  <a:srgbClr val="002060"/>
                </a:solidFill>
              </a:rPr>
              <a:t> 3, </a:t>
            </a:r>
            <a:r>
              <a:rPr lang="en-US" sz="1500" dirty="0" err="1">
                <a:solidFill>
                  <a:srgbClr val="002060"/>
                </a:solidFill>
              </a:rPr>
              <a:t>tháng</a:t>
            </a:r>
            <a:r>
              <a:rPr lang="en-US" sz="1500" dirty="0">
                <a:solidFill>
                  <a:srgbClr val="002060"/>
                </a:solidFill>
              </a:rPr>
              <a:t> 4.</a:t>
            </a:r>
          </a:p>
          <a:p>
            <a:pPr algn="just">
              <a:lnSpc>
                <a:spcPct val="130000"/>
              </a:lnSpc>
            </a:pPr>
            <a:r>
              <a:rPr lang="en-US" sz="1500" dirty="0">
                <a:solidFill>
                  <a:srgbClr val="002060"/>
                </a:solidFill>
              </a:rPr>
              <a:t>+ </a:t>
            </a:r>
            <a:r>
              <a:rPr lang="en-US" sz="1500" b="1" u="sng" dirty="0" err="1">
                <a:solidFill>
                  <a:srgbClr val="002060"/>
                </a:solidFill>
              </a:rPr>
              <a:t>Tiêu</a:t>
            </a:r>
            <a:r>
              <a:rPr lang="en-US" sz="1500" b="1" u="sng" dirty="0">
                <a:solidFill>
                  <a:srgbClr val="002060"/>
                </a:solidFill>
              </a:rPr>
              <a:t> </a:t>
            </a:r>
            <a:r>
              <a:rPr lang="en-US" sz="1500" b="1" u="sng" dirty="0" err="1">
                <a:solidFill>
                  <a:srgbClr val="002060"/>
                </a:solidFill>
              </a:rPr>
              <a:t>chí</a:t>
            </a:r>
            <a:r>
              <a:rPr lang="en-US" sz="1500" b="1" u="sng" dirty="0">
                <a:solidFill>
                  <a:srgbClr val="002060"/>
                </a:solidFill>
              </a:rPr>
              <a:t> </a:t>
            </a:r>
            <a:r>
              <a:rPr lang="en-US" sz="1500" b="1" u="sng" dirty="0" err="1">
                <a:solidFill>
                  <a:srgbClr val="002060"/>
                </a:solidFill>
              </a:rPr>
              <a:t>thống</a:t>
            </a:r>
            <a:r>
              <a:rPr lang="en-US" sz="1500" b="1" u="sng" dirty="0">
                <a:solidFill>
                  <a:srgbClr val="002060"/>
                </a:solidFill>
              </a:rPr>
              <a:t> </a:t>
            </a:r>
            <a:r>
              <a:rPr lang="en-US" sz="1500" b="1" u="sng" dirty="0" err="1">
                <a:solidFill>
                  <a:srgbClr val="002060"/>
                </a:solidFill>
              </a:rPr>
              <a:t>kê</a:t>
            </a:r>
            <a:r>
              <a:rPr lang="en-US" sz="1500" b="1" u="sng" dirty="0">
                <a:solidFill>
                  <a:srgbClr val="002060"/>
                </a:solidFill>
              </a:rPr>
              <a:t>: </a:t>
            </a:r>
            <a:r>
              <a:rPr lang="en-US" sz="1500" dirty="0" err="1">
                <a:solidFill>
                  <a:srgbClr val="002060"/>
                </a:solidFill>
              </a:rPr>
              <a:t>số</a:t>
            </a:r>
            <a:r>
              <a:rPr lang="en-US" sz="1500" dirty="0">
                <a:solidFill>
                  <a:srgbClr val="002060"/>
                </a:solidFill>
              </a:rPr>
              <a:t> </a:t>
            </a:r>
            <a:r>
              <a:rPr lang="en-US" sz="1500" dirty="0" err="1">
                <a:solidFill>
                  <a:srgbClr val="002060"/>
                </a:solidFill>
              </a:rPr>
              <a:t>tấn</a:t>
            </a:r>
            <a:r>
              <a:rPr lang="en-US" sz="1500" dirty="0">
                <a:solidFill>
                  <a:srgbClr val="002060"/>
                </a:solidFill>
              </a:rPr>
              <a:t> </a:t>
            </a:r>
            <a:r>
              <a:rPr lang="en-US" sz="1500" dirty="0" err="1">
                <a:solidFill>
                  <a:srgbClr val="002060"/>
                </a:solidFill>
              </a:rPr>
              <a:t>táo</a:t>
            </a:r>
            <a:r>
              <a:rPr lang="en-US" sz="1500" dirty="0">
                <a:solidFill>
                  <a:srgbClr val="002060"/>
                </a:solidFill>
              </a:rPr>
              <a:t> </a:t>
            </a:r>
            <a:r>
              <a:rPr lang="en-US" sz="1500" dirty="0" err="1">
                <a:solidFill>
                  <a:srgbClr val="002060"/>
                </a:solidFill>
              </a:rPr>
              <a:t>bán</a:t>
            </a:r>
            <a:r>
              <a:rPr lang="en-US" sz="1500" dirty="0">
                <a:solidFill>
                  <a:srgbClr val="002060"/>
                </a:solidFill>
              </a:rPr>
              <a:t> </a:t>
            </a:r>
            <a:r>
              <a:rPr lang="en-US" sz="1500" dirty="0" err="1">
                <a:solidFill>
                  <a:srgbClr val="002060"/>
                </a:solidFill>
              </a:rPr>
              <a:t>được</a:t>
            </a:r>
            <a:r>
              <a:rPr lang="en-US" sz="1500" dirty="0">
                <a:solidFill>
                  <a:srgbClr val="002060"/>
                </a:solidFill>
              </a:rPr>
              <a:t> </a:t>
            </a:r>
            <a:r>
              <a:rPr lang="en-US" sz="1500" dirty="0" err="1">
                <a:solidFill>
                  <a:srgbClr val="002060"/>
                </a:solidFill>
              </a:rPr>
              <a:t>trong</a:t>
            </a:r>
            <a:r>
              <a:rPr lang="en-US" sz="1500" dirty="0">
                <a:solidFill>
                  <a:srgbClr val="002060"/>
                </a:solidFill>
              </a:rPr>
              <a:t> </a:t>
            </a:r>
            <a:r>
              <a:rPr lang="en-US" sz="1500" dirty="0" err="1">
                <a:solidFill>
                  <a:srgbClr val="002060"/>
                </a:solidFill>
              </a:rPr>
              <a:t>mỗi</a:t>
            </a:r>
            <a:r>
              <a:rPr lang="en-US" sz="1500" dirty="0">
                <a:solidFill>
                  <a:srgbClr val="002060"/>
                </a:solidFill>
              </a:rPr>
              <a:t> </a:t>
            </a:r>
            <a:r>
              <a:rPr lang="en-US" sz="1500" dirty="0" err="1">
                <a:solidFill>
                  <a:srgbClr val="002060"/>
                </a:solidFill>
              </a:rPr>
              <a:t>tháng</a:t>
            </a:r>
            <a:r>
              <a:rPr lang="en-US" sz="1500" dirty="0">
                <a:solidFill>
                  <a:srgbClr val="002060"/>
                </a:solidFill>
              </a:rPr>
              <a:t>.</a:t>
            </a:r>
          </a:p>
          <a:p>
            <a:pPr algn="just">
              <a:lnSpc>
                <a:spcPct val="130000"/>
              </a:lnSpc>
            </a:pPr>
            <a:r>
              <a:rPr lang="en-US" sz="1500" dirty="0">
                <a:solidFill>
                  <a:srgbClr val="002060"/>
                </a:solidFill>
              </a:rPr>
              <a:t>+ </a:t>
            </a:r>
            <a:r>
              <a:rPr lang="en-US" sz="1500" dirty="0" err="1">
                <a:solidFill>
                  <a:srgbClr val="002060"/>
                </a:solidFill>
              </a:rPr>
              <a:t>Ứng</a:t>
            </a:r>
            <a:r>
              <a:rPr lang="en-US" sz="1500" dirty="0">
                <a:solidFill>
                  <a:srgbClr val="002060"/>
                </a:solidFill>
              </a:rPr>
              <a:t> </a:t>
            </a:r>
            <a:r>
              <a:rPr lang="en-US" sz="1500" dirty="0" err="1">
                <a:solidFill>
                  <a:srgbClr val="002060"/>
                </a:solidFill>
              </a:rPr>
              <a:t>với</a:t>
            </a:r>
            <a:r>
              <a:rPr lang="en-US" sz="1500" dirty="0">
                <a:solidFill>
                  <a:srgbClr val="002060"/>
                </a:solidFill>
              </a:rPr>
              <a:t> </a:t>
            </a:r>
            <a:r>
              <a:rPr lang="en-US" sz="1500" dirty="0" err="1">
                <a:solidFill>
                  <a:srgbClr val="002060"/>
                </a:solidFill>
              </a:rPr>
              <a:t>mỗi</a:t>
            </a:r>
            <a:r>
              <a:rPr lang="en-US" sz="1500" dirty="0">
                <a:solidFill>
                  <a:srgbClr val="002060"/>
                </a:solidFill>
              </a:rPr>
              <a:t> </a:t>
            </a:r>
            <a:r>
              <a:rPr lang="en-US" sz="1500" dirty="0" err="1">
                <a:solidFill>
                  <a:srgbClr val="002060"/>
                </a:solidFill>
              </a:rPr>
              <a:t>đối</a:t>
            </a:r>
            <a:r>
              <a:rPr lang="en-US" sz="1500" dirty="0">
                <a:solidFill>
                  <a:srgbClr val="002060"/>
                </a:solidFill>
              </a:rPr>
              <a:t> </a:t>
            </a:r>
            <a:r>
              <a:rPr lang="en-US" sz="1500" dirty="0" err="1">
                <a:solidFill>
                  <a:srgbClr val="002060"/>
                </a:solidFill>
              </a:rPr>
              <a:t>tượng</a:t>
            </a:r>
            <a:r>
              <a:rPr lang="en-US" sz="1500" dirty="0">
                <a:solidFill>
                  <a:srgbClr val="002060"/>
                </a:solidFill>
              </a:rPr>
              <a:t> </a:t>
            </a:r>
            <a:r>
              <a:rPr lang="en-US" sz="1500" dirty="0" err="1">
                <a:solidFill>
                  <a:srgbClr val="002060"/>
                </a:solidFill>
              </a:rPr>
              <a:t>thống</a:t>
            </a:r>
            <a:r>
              <a:rPr lang="en-US" sz="1500" dirty="0">
                <a:solidFill>
                  <a:srgbClr val="002060"/>
                </a:solidFill>
              </a:rPr>
              <a:t> </a:t>
            </a:r>
            <a:r>
              <a:rPr lang="en-US" sz="1500" dirty="0" err="1">
                <a:solidFill>
                  <a:srgbClr val="002060"/>
                </a:solidFill>
              </a:rPr>
              <a:t>kê</a:t>
            </a:r>
            <a:r>
              <a:rPr lang="en-US" sz="1500" dirty="0">
                <a:solidFill>
                  <a:srgbClr val="002060"/>
                </a:solidFill>
              </a:rPr>
              <a:t> </a:t>
            </a:r>
            <a:r>
              <a:rPr lang="en-US" sz="1500" dirty="0" err="1">
                <a:solidFill>
                  <a:srgbClr val="002060"/>
                </a:solidFill>
              </a:rPr>
              <a:t>có</a:t>
            </a:r>
            <a:r>
              <a:rPr lang="en-US" sz="1500" dirty="0">
                <a:solidFill>
                  <a:srgbClr val="002060"/>
                </a:solidFill>
              </a:rPr>
              <a:t> </a:t>
            </a:r>
            <a:r>
              <a:rPr lang="en-US" sz="1500" dirty="0" err="1">
                <a:solidFill>
                  <a:srgbClr val="002060"/>
                </a:solidFill>
              </a:rPr>
              <a:t>một</a:t>
            </a:r>
            <a:r>
              <a:rPr lang="en-US" sz="1500" dirty="0">
                <a:solidFill>
                  <a:srgbClr val="002060"/>
                </a:solidFill>
              </a:rPr>
              <a:t> </a:t>
            </a:r>
            <a:r>
              <a:rPr lang="en-US" sz="1500" i="1" dirty="0" err="1">
                <a:solidFill>
                  <a:srgbClr val="002060"/>
                </a:solidFill>
              </a:rPr>
              <a:t>số</a:t>
            </a:r>
            <a:r>
              <a:rPr lang="en-US" sz="1500" i="1" dirty="0">
                <a:solidFill>
                  <a:srgbClr val="002060"/>
                </a:solidFill>
              </a:rPr>
              <a:t> </a:t>
            </a:r>
            <a:r>
              <a:rPr lang="en-US" sz="1500" i="1" dirty="0" err="1">
                <a:solidFill>
                  <a:srgbClr val="002060"/>
                </a:solidFill>
              </a:rPr>
              <a:t>liệu</a:t>
            </a:r>
            <a:r>
              <a:rPr lang="en-US" sz="1500" i="1" dirty="0">
                <a:solidFill>
                  <a:srgbClr val="002060"/>
                </a:solidFill>
              </a:rPr>
              <a:t> </a:t>
            </a:r>
            <a:r>
              <a:rPr lang="en-US" sz="1500" i="1" dirty="0" err="1">
                <a:solidFill>
                  <a:srgbClr val="002060"/>
                </a:solidFill>
              </a:rPr>
              <a:t>thống</a:t>
            </a:r>
            <a:r>
              <a:rPr lang="en-US" sz="1500" i="1" dirty="0">
                <a:solidFill>
                  <a:srgbClr val="002060"/>
                </a:solidFill>
              </a:rPr>
              <a:t> </a:t>
            </a:r>
            <a:r>
              <a:rPr lang="en-US" sz="1500" i="1" dirty="0" err="1">
                <a:solidFill>
                  <a:srgbClr val="002060"/>
                </a:solidFill>
              </a:rPr>
              <a:t>kê</a:t>
            </a:r>
            <a:r>
              <a:rPr lang="en-US" sz="1500" i="1" dirty="0">
                <a:solidFill>
                  <a:srgbClr val="002060"/>
                </a:solidFill>
              </a:rPr>
              <a:t> </a:t>
            </a:r>
            <a:r>
              <a:rPr lang="en-US" sz="1500" dirty="0" err="1">
                <a:solidFill>
                  <a:srgbClr val="002060"/>
                </a:solidFill>
              </a:rPr>
              <a:t>theo</a:t>
            </a:r>
            <a:r>
              <a:rPr lang="en-US" sz="1500" dirty="0">
                <a:solidFill>
                  <a:srgbClr val="002060"/>
                </a:solidFill>
              </a:rPr>
              <a:t> </a:t>
            </a:r>
            <a:r>
              <a:rPr lang="en-US" sz="1500" dirty="0" err="1">
                <a:solidFill>
                  <a:srgbClr val="002060"/>
                </a:solidFill>
              </a:rPr>
              <a:t>tiêu</a:t>
            </a:r>
            <a:r>
              <a:rPr lang="en-US" sz="1500" dirty="0">
                <a:solidFill>
                  <a:srgbClr val="002060"/>
                </a:solidFill>
              </a:rPr>
              <a:t> </a:t>
            </a:r>
            <a:r>
              <a:rPr lang="en-US" sz="1500" dirty="0" err="1">
                <a:solidFill>
                  <a:srgbClr val="002060"/>
                </a:solidFill>
              </a:rPr>
              <a:t>chí</a:t>
            </a:r>
            <a:r>
              <a:rPr lang="en-US" sz="1500" dirty="0">
                <a:solidFill>
                  <a:srgbClr val="002060"/>
                </a:solidFill>
              </a:rPr>
              <a:t>, </a:t>
            </a:r>
            <a:r>
              <a:rPr lang="en-US" sz="1500" dirty="0" err="1">
                <a:solidFill>
                  <a:srgbClr val="002060"/>
                </a:solidFill>
              </a:rPr>
              <a:t>lần</a:t>
            </a:r>
            <a:r>
              <a:rPr lang="en-US" sz="1500" dirty="0">
                <a:solidFill>
                  <a:srgbClr val="002060"/>
                </a:solidFill>
              </a:rPr>
              <a:t> </a:t>
            </a:r>
            <a:r>
              <a:rPr lang="en-US" sz="1500" dirty="0" err="1">
                <a:solidFill>
                  <a:srgbClr val="002060"/>
                </a:solidFill>
              </a:rPr>
              <a:t>lượt</a:t>
            </a:r>
            <a:r>
              <a:rPr lang="en-US" sz="1500" dirty="0">
                <a:solidFill>
                  <a:srgbClr val="002060"/>
                </a:solidFill>
              </a:rPr>
              <a:t> </a:t>
            </a:r>
            <a:r>
              <a:rPr lang="en-US" sz="1500" dirty="0" err="1">
                <a:solidFill>
                  <a:srgbClr val="002060"/>
                </a:solidFill>
              </a:rPr>
              <a:t>được</a:t>
            </a:r>
            <a:r>
              <a:rPr lang="en-US" sz="1500" dirty="0">
                <a:solidFill>
                  <a:srgbClr val="002060"/>
                </a:solidFill>
              </a:rPr>
              <a:t> </a:t>
            </a:r>
            <a:r>
              <a:rPr lang="en-US" sz="1500" dirty="0" err="1">
                <a:solidFill>
                  <a:srgbClr val="002060"/>
                </a:solidFill>
              </a:rPr>
              <a:t>biểu</a:t>
            </a:r>
            <a:r>
              <a:rPr lang="en-US" sz="1500" dirty="0">
                <a:solidFill>
                  <a:srgbClr val="002060"/>
                </a:solidFill>
              </a:rPr>
              <a:t> </a:t>
            </a:r>
            <a:r>
              <a:rPr lang="en-US" sz="1500" dirty="0" err="1">
                <a:solidFill>
                  <a:srgbClr val="002060"/>
                </a:solidFill>
              </a:rPr>
              <a:t>diễn</a:t>
            </a:r>
            <a:r>
              <a:rPr lang="en-US" sz="1500" dirty="0">
                <a:solidFill>
                  <a:srgbClr val="002060"/>
                </a:solidFill>
              </a:rPr>
              <a:t> ở </a:t>
            </a:r>
            <a:r>
              <a:rPr lang="en-US" sz="1500" dirty="0" err="1">
                <a:solidFill>
                  <a:srgbClr val="002060"/>
                </a:solidFill>
              </a:rPr>
              <a:t>dòng</a:t>
            </a:r>
            <a:r>
              <a:rPr lang="en-US" sz="1500" dirty="0">
                <a:solidFill>
                  <a:srgbClr val="002060"/>
                </a:solidFill>
              </a:rPr>
              <a:t> </a:t>
            </a:r>
            <a:r>
              <a:rPr lang="en-US" sz="1500" dirty="0" err="1">
                <a:solidFill>
                  <a:srgbClr val="002060"/>
                </a:solidFill>
              </a:rPr>
              <a:t>tương</a:t>
            </a:r>
            <a:r>
              <a:rPr lang="en-US" sz="1500" dirty="0">
                <a:solidFill>
                  <a:srgbClr val="002060"/>
                </a:solidFill>
              </a:rPr>
              <a:t> </a:t>
            </a:r>
            <a:r>
              <a:rPr lang="en-US" sz="1500" dirty="0" err="1">
                <a:solidFill>
                  <a:srgbClr val="002060"/>
                </a:solidFill>
              </a:rPr>
              <a:t>ứng</a:t>
            </a:r>
            <a:r>
              <a:rPr lang="en-US" sz="1500" dirty="0">
                <a:solidFill>
                  <a:srgbClr val="002060"/>
                </a:solidFill>
              </a:rPr>
              <a:t>.</a:t>
            </a:r>
          </a:p>
        </p:txBody>
      </p:sp>
      <p:sp>
        <p:nvSpPr>
          <p:cNvPr id="27" name="TextBox 26"/>
          <p:cNvSpPr txBox="1"/>
          <p:nvPr/>
        </p:nvSpPr>
        <p:spPr>
          <a:xfrm>
            <a:off x="3988166" y="4105326"/>
            <a:ext cx="1327881" cy="553998"/>
          </a:xfrm>
          <a:prstGeom prst="rect">
            <a:avLst/>
          </a:prstGeom>
          <a:noFill/>
        </p:spPr>
        <p:txBody>
          <a:bodyPr wrap="square" rtlCol="0">
            <a:spAutoFit/>
          </a:bodyPr>
          <a:lstStyle/>
          <a:p>
            <a:r>
              <a:rPr lang="en-US" sz="1500" dirty="0">
                <a:solidFill>
                  <a:srgbClr val="002060"/>
                </a:solidFill>
              </a:rPr>
              <a:t>+ </a:t>
            </a:r>
            <a:r>
              <a:rPr lang="en-US" sz="1500" dirty="0" err="1">
                <a:solidFill>
                  <a:srgbClr val="002060"/>
                </a:solidFill>
              </a:rPr>
              <a:t>Biểu</a:t>
            </a:r>
            <a:r>
              <a:rPr lang="en-US" sz="1500" dirty="0">
                <a:solidFill>
                  <a:srgbClr val="002060"/>
                </a:solidFill>
              </a:rPr>
              <a:t> </a:t>
            </a:r>
            <a:r>
              <a:rPr lang="en-US" sz="1500" dirty="0" err="1">
                <a:solidFill>
                  <a:srgbClr val="002060"/>
                </a:solidFill>
              </a:rPr>
              <a:t>tượng</a:t>
            </a:r>
            <a:r>
              <a:rPr lang="en-US" sz="1500" dirty="0">
                <a:solidFill>
                  <a:srgbClr val="002060"/>
                </a:solidFill>
              </a:rPr>
              <a:t>: </a:t>
            </a:r>
            <a:endParaRPr lang="vi-VN" sz="15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5239917" y="4006417"/>
            <a:ext cx="425573" cy="402444"/>
          </a:xfrm>
          <a:prstGeom prst="rect">
            <a:avLst/>
          </a:prstGeom>
        </p:spPr>
      </p:pic>
      <p:sp>
        <p:nvSpPr>
          <p:cNvPr id="30" name="TextBox 29"/>
          <p:cNvSpPr txBox="1"/>
          <p:nvPr/>
        </p:nvSpPr>
        <p:spPr>
          <a:xfrm>
            <a:off x="5580133" y="4115232"/>
            <a:ext cx="3038892" cy="323165"/>
          </a:xfrm>
          <a:prstGeom prst="rect">
            <a:avLst/>
          </a:prstGeom>
          <a:noFill/>
        </p:spPr>
        <p:txBody>
          <a:bodyPr wrap="square" rtlCol="0">
            <a:spAutoFit/>
          </a:bodyPr>
          <a:lstStyle/>
          <a:p>
            <a:r>
              <a:rPr lang="en-US" sz="1500" dirty="0" err="1">
                <a:solidFill>
                  <a:srgbClr val="002060"/>
                </a:solidFill>
              </a:rPr>
              <a:t>để</a:t>
            </a:r>
            <a:r>
              <a:rPr lang="en-US" sz="1500" dirty="0">
                <a:solidFill>
                  <a:srgbClr val="002060"/>
                </a:solidFill>
              </a:rPr>
              <a:t> </a:t>
            </a:r>
            <a:r>
              <a:rPr lang="en-US" sz="1500" dirty="0" err="1">
                <a:solidFill>
                  <a:srgbClr val="002060"/>
                </a:solidFill>
              </a:rPr>
              <a:t>chỉ</a:t>
            </a:r>
            <a:r>
              <a:rPr lang="en-US" sz="1500" dirty="0">
                <a:solidFill>
                  <a:srgbClr val="002060"/>
                </a:solidFill>
              </a:rPr>
              <a:t> 10 </a:t>
            </a:r>
            <a:r>
              <a:rPr lang="en-US" sz="1500" dirty="0" err="1">
                <a:solidFill>
                  <a:srgbClr val="002060"/>
                </a:solidFill>
              </a:rPr>
              <a:t>tấn</a:t>
            </a:r>
            <a:r>
              <a:rPr lang="en-US" sz="1500" dirty="0">
                <a:solidFill>
                  <a:srgbClr val="002060"/>
                </a:solidFill>
              </a:rPr>
              <a:t> </a:t>
            </a:r>
            <a:r>
              <a:rPr lang="en-US" sz="1500" dirty="0" err="1">
                <a:solidFill>
                  <a:srgbClr val="002060"/>
                </a:solidFill>
              </a:rPr>
              <a:t>táo</a:t>
            </a:r>
            <a:r>
              <a:rPr lang="en-US" sz="1500" dirty="0">
                <a:solidFill>
                  <a:srgbClr val="002060"/>
                </a:solidFill>
              </a:rPr>
              <a:t> </a:t>
            </a:r>
            <a:r>
              <a:rPr lang="en-US" sz="1500" dirty="0" err="1">
                <a:solidFill>
                  <a:srgbClr val="002060"/>
                </a:solidFill>
              </a:rPr>
              <a:t>và</a:t>
            </a:r>
            <a:r>
              <a:rPr lang="en-US" sz="1500" dirty="0">
                <a:solidFill>
                  <a:srgbClr val="002060"/>
                </a:solidFill>
              </a:rPr>
              <a:t> </a:t>
            </a:r>
            <a:r>
              <a:rPr lang="en-US" sz="1500" dirty="0" err="1">
                <a:solidFill>
                  <a:srgbClr val="002060"/>
                </a:solidFill>
              </a:rPr>
              <a:t>biểu</a:t>
            </a:r>
            <a:r>
              <a:rPr lang="en-US" sz="1500" dirty="0">
                <a:solidFill>
                  <a:srgbClr val="002060"/>
                </a:solidFill>
              </a:rPr>
              <a:t> </a:t>
            </a:r>
            <a:r>
              <a:rPr lang="en-US" sz="1500" dirty="0" err="1">
                <a:solidFill>
                  <a:srgbClr val="002060"/>
                </a:solidFill>
              </a:rPr>
              <a:t>tượng</a:t>
            </a:r>
            <a:r>
              <a:rPr lang="en-US" sz="1500" dirty="0">
                <a:solidFill>
                  <a:srgbClr val="002060"/>
                </a:solidFill>
              </a:rPr>
              <a:t> </a:t>
            </a:r>
            <a:endParaRPr lang="vi-VN" sz="15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8319120" y="3980826"/>
            <a:ext cx="458642" cy="433716"/>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4019806" y="4522461"/>
            <a:ext cx="2526884" cy="323165"/>
          </a:xfrm>
          <a:prstGeom prst="rect">
            <a:avLst/>
          </a:prstGeom>
          <a:noFill/>
        </p:spPr>
        <p:txBody>
          <a:bodyPr wrap="square" rtlCol="0">
            <a:spAutoFit/>
          </a:bodyPr>
          <a:lstStyle/>
          <a:p>
            <a:r>
              <a:rPr lang="en-US" sz="1500" dirty="0" err="1">
                <a:solidFill>
                  <a:srgbClr val="002060"/>
                </a:solidFill>
              </a:rPr>
              <a:t>để</a:t>
            </a:r>
            <a:r>
              <a:rPr lang="en-US" sz="1500" dirty="0">
                <a:solidFill>
                  <a:srgbClr val="002060"/>
                </a:solidFill>
              </a:rPr>
              <a:t> </a:t>
            </a:r>
            <a:r>
              <a:rPr lang="en-US" sz="1500" dirty="0" err="1">
                <a:solidFill>
                  <a:srgbClr val="002060"/>
                </a:solidFill>
              </a:rPr>
              <a:t>chỉ</a:t>
            </a:r>
            <a:r>
              <a:rPr lang="en-US" sz="1500" dirty="0">
                <a:solidFill>
                  <a:srgbClr val="002060"/>
                </a:solidFill>
              </a:rPr>
              <a:t> 5 </a:t>
            </a:r>
            <a:r>
              <a:rPr lang="en-US" sz="1500" dirty="0" err="1">
                <a:solidFill>
                  <a:srgbClr val="002060"/>
                </a:solidFill>
              </a:rPr>
              <a:t>tấn</a:t>
            </a:r>
            <a:r>
              <a:rPr lang="en-US" sz="1500" dirty="0">
                <a:solidFill>
                  <a:srgbClr val="002060"/>
                </a:solidFill>
              </a:rPr>
              <a:t> </a:t>
            </a:r>
            <a:r>
              <a:rPr lang="en-US" sz="1500" dirty="0" err="1">
                <a:solidFill>
                  <a:srgbClr val="002060"/>
                </a:solidFill>
              </a:rPr>
              <a:t>táo</a:t>
            </a:r>
            <a:r>
              <a:rPr lang="en-US" sz="1500" dirty="0">
                <a:solidFill>
                  <a:srgbClr val="002060"/>
                </a:solidFill>
              </a:rPr>
              <a:t>.</a:t>
            </a:r>
            <a:endParaRPr lang="vi-VN" sz="15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2852737" y="171756"/>
            <a:ext cx="3695700" cy="433388"/>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 name="文本框 16"/>
          <p:cNvSpPr txBox="1"/>
          <p:nvPr/>
        </p:nvSpPr>
        <p:spPr>
          <a:xfrm>
            <a:off x="3473332" y="135094"/>
            <a:ext cx="2454518" cy="507831"/>
          </a:xfrm>
          <a:prstGeom prst="rect">
            <a:avLst/>
          </a:prstGeom>
          <a:noFill/>
        </p:spPr>
        <p:txBody>
          <a:bodyPr wrap="none" rtlCol="0">
            <a:spAutoFit/>
            <a:scene3d>
              <a:camera prst="orthographicFront"/>
              <a:lightRig rig="threePt" dir="t"/>
            </a:scene3d>
            <a:sp3d contourW="12700"/>
          </a:bodyPr>
          <a:lstStyle/>
          <a:p>
            <a:pPr algn="ctr"/>
            <a:r>
              <a:rPr lang="en-US" altLang="zh-CN" sz="27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27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531869" y="561172"/>
            <a:ext cx="730529" cy="411566"/>
          </a:xfrm>
          <a:prstGeom prst="rect">
            <a:avLst/>
          </a:prstGeom>
        </p:spPr>
      </p:pic>
      <p:sp>
        <p:nvSpPr>
          <p:cNvPr id="7" name="TextBox 6"/>
          <p:cNvSpPr txBox="1"/>
          <p:nvPr/>
        </p:nvSpPr>
        <p:spPr>
          <a:xfrm>
            <a:off x="1262398" y="606551"/>
            <a:ext cx="7513185" cy="343877"/>
          </a:xfrm>
          <a:prstGeom prst="rect">
            <a:avLst/>
          </a:prstGeom>
          <a:noFill/>
        </p:spPr>
        <p:txBody>
          <a:bodyPr wrap="square" rtlCol="0">
            <a:spAutoFit/>
          </a:bodyPr>
          <a:lstStyle/>
          <a:p>
            <a:pPr algn="just">
              <a:lnSpc>
                <a:spcPct val="120000"/>
              </a:lnSpc>
            </a:pPr>
            <a:r>
              <a:rPr lang="en-US" sz="1500" dirty="0" err="1"/>
              <a:t>Biểu</a:t>
            </a:r>
            <a:r>
              <a:rPr lang="en-US" sz="1500" dirty="0"/>
              <a:t> </a:t>
            </a:r>
            <a:r>
              <a:rPr lang="en-US" sz="1500" dirty="0" err="1"/>
              <a:t>đồ</a:t>
            </a:r>
            <a:r>
              <a:rPr lang="en-US" sz="1500" dirty="0"/>
              <a:t> </a:t>
            </a:r>
            <a:r>
              <a:rPr lang="en-US" sz="1500" dirty="0" err="1"/>
              <a:t>cột</a:t>
            </a:r>
            <a:r>
              <a:rPr lang="en-US" sz="1500" dirty="0"/>
              <a:t>  </a:t>
            </a:r>
            <a:r>
              <a:rPr lang="en-US" sz="1500" dirty="0" err="1"/>
              <a:t>trong</a:t>
            </a:r>
            <a:r>
              <a:rPr lang="en-US" sz="1500" dirty="0"/>
              <a:t> </a:t>
            </a:r>
            <a:r>
              <a:rPr lang="en-US" sz="1500" i="1" dirty="0" err="1"/>
              <a:t>Hình</a:t>
            </a:r>
            <a:r>
              <a:rPr lang="en-US" sz="1500" i="1" dirty="0"/>
              <a:t> 2</a:t>
            </a:r>
            <a:r>
              <a:rPr lang="en-US" sz="1500" dirty="0"/>
              <a:t> </a:t>
            </a:r>
            <a:r>
              <a:rPr lang="en-US" sz="1500" dirty="0" err="1"/>
              <a:t>thống</a:t>
            </a:r>
            <a:r>
              <a:rPr lang="en-US" sz="1500" dirty="0"/>
              <a:t> </a:t>
            </a:r>
            <a:r>
              <a:rPr lang="en-US" sz="1500" dirty="0" err="1"/>
              <a:t>kê</a:t>
            </a:r>
            <a:r>
              <a:rPr lang="en-US" sz="1500" dirty="0"/>
              <a:t> </a:t>
            </a:r>
            <a:r>
              <a:rPr lang="en-US" sz="1500" dirty="0" err="1"/>
              <a:t>dân</a:t>
            </a:r>
            <a:r>
              <a:rPr lang="en-US" sz="1500" dirty="0"/>
              <a:t> </a:t>
            </a:r>
            <a:r>
              <a:rPr lang="en-US" sz="1500" dirty="0" err="1"/>
              <a:t>số</a:t>
            </a:r>
            <a:r>
              <a:rPr lang="en-US" sz="1500" dirty="0"/>
              <a:t> </a:t>
            </a:r>
            <a:r>
              <a:rPr lang="en-US" sz="1500" dirty="0" err="1"/>
              <a:t>của</a:t>
            </a:r>
            <a:r>
              <a:rPr lang="en-US" sz="1500" dirty="0"/>
              <a:t> </a:t>
            </a:r>
            <a:r>
              <a:rPr lang="en-US" sz="1500" dirty="0" err="1"/>
              <a:t>một</a:t>
            </a:r>
            <a:r>
              <a:rPr lang="en-US" sz="1500" dirty="0"/>
              <a:t> </a:t>
            </a:r>
            <a:r>
              <a:rPr lang="en-US" sz="1500" dirty="0" err="1"/>
              <a:t>số</a:t>
            </a:r>
            <a:r>
              <a:rPr lang="en-US" sz="1500" dirty="0"/>
              <a:t> </a:t>
            </a:r>
            <a:r>
              <a:rPr lang="en-US" sz="1500" dirty="0" err="1"/>
              <a:t>quốc</a:t>
            </a:r>
            <a:r>
              <a:rPr lang="en-US" sz="1500" dirty="0"/>
              <a:t> </a:t>
            </a:r>
            <a:r>
              <a:rPr lang="en-US" sz="1500" dirty="0" err="1"/>
              <a:t>gia</a:t>
            </a:r>
            <a:r>
              <a:rPr lang="en-US" sz="1500" dirty="0"/>
              <a:t> </a:t>
            </a:r>
            <a:r>
              <a:rPr lang="en-US" sz="1500" dirty="0" err="1"/>
              <a:t>năm</a:t>
            </a:r>
            <a:r>
              <a:rPr lang="en-US" sz="1500" dirty="0"/>
              <a:t> 2019.</a:t>
            </a:r>
            <a:endParaRPr lang="vi-VN" sz="15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02795" y="1531991"/>
            <a:ext cx="5975096" cy="2809233"/>
          </a:xfrm>
          <a:prstGeom prst="rect">
            <a:avLst/>
          </a:prstGeom>
        </p:spPr>
      </p:pic>
      <p:sp>
        <p:nvSpPr>
          <p:cNvPr id="12" name="TextBox 11"/>
          <p:cNvSpPr txBox="1"/>
          <p:nvPr/>
        </p:nvSpPr>
        <p:spPr>
          <a:xfrm>
            <a:off x="3563718" y="1229119"/>
            <a:ext cx="5452292" cy="2161682"/>
          </a:xfrm>
          <a:prstGeom prst="rect">
            <a:avLst/>
          </a:prstGeom>
          <a:noFill/>
        </p:spPr>
        <p:txBody>
          <a:bodyPr wrap="square" rtlCol="0">
            <a:spAutoFit/>
          </a:bodyPr>
          <a:lstStyle/>
          <a:p>
            <a:pPr algn="just">
              <a:lnSpc>
                <a:spcPct val="130000"/>
              </a:lnSpc>
            </a:pPr>
            <a:r>
              <a:rPr lang="en-US" sz="1500" dirty="0" err="1">
                <a:solidFill>
                  <a:srgbClr val="002060"/>
                </a:solidFill>
              </a:rPr>
              <a:t>Quan</a:t>
            </a:r>
            <a:r>
              <a:rPr lang="en-US" sz="1500" dirty="0">
                <a:solidFill>
                  <a:srgbClr val="002060"/>
                </a:solidFill>
              </a:rPr>
              <a:t> </a:t>
            </a:r>
            <a:r>
              <a:rPr lang="en-US" sz="1500" dirty="0" err="1">
                <a:solidFill>
                  <a:srgbClr val="002060"/>
                </a:solidFill>
              </a:rPr>
              <a:t>sát</a:t>
            </a:r>
            <a:r>
              <a:rPr lang="en-US" sz="1500" dirty="0">
                <a:solidFill>
                  <a:srgbClr val="002060"/>
                </a:solidFill>
              </a:rPr>
              <a:t> </a:t>
            </a:r>
            <a:r>
              <a:rPr lang="en-US" sz="1500" dirty="0" err="1">
                <a:solidFill>
                  <a:srgbClr val="002060"/>
                </a:solidFill>
              </a:rPr>
              <a:t>biểu</a:t>
            </a:r>
            <a:r>
              <a:rPr lang="en-US" sz="1500" dirty="0">
                <a:solidFill>
                  <a:srgbClr val="002060"/>
                </a:solidFill>
              </a:rPr>
              <a:t> </a:t>
            </a:r>
            <a:r>
              <a:rPr lang="en-US" sz="1500" dirty="0" err="1">
                <a:solidFill>
                  <a:srgbClr val="002060"/>
                </a:solidFill>
              </a:rPr>
              <a:t>đồ</a:t>
            </a:r>
            <a:r>
              <a:rPr lang="en-US" sz="1500" dirty="0">
                <a:solidFill>
                  <a:srgbClr val="002060"/>
                </a:solidFill>
              </a:rPr>
              <a:t> </a:t>
            </a:r>
            <a:r>
              <a:rPr lang="en-US" sz="1500" dirty="0" err="1">
                <a:solidFill>
                  <a:srgbClr val="002060"/>
                </a:solidFill>
              </a:rPr>
              <a:t>cột</a:t>
            </a:r>
            <a:r>
              <a:rPr lang="en-US" sz="1500" dirty="0">
                <a:solidFill>
                  <a:srgbClr val="002060"/>
                </a:solidFill>
              </a:rPr>
              <a:t>, ta </a:t>
            </a:r>
            <a:r>
              <a:rPr lang="en-US" sz="1500" dirty="0" err="1">
                <a:solidFill>
                  <a:srgbClr val="002060"/>
                </a:solidFill>
              </a:rPr>
              <a:t>thấy</a:t>
            </a:r>
            <a:r>
              <a:rPr lang="en-US" sz="1500" dirty="0">
                <a:solidFill>
                  <a:srgbClr val="002060"/>
                </a:solidFill>
              </a:rPr>
              <a:t>:</a:t>
            </a:r>
          </a:p>
          <a:p>
            <a:pPr algn="just">
              <a:lnSpc>
                <a:spcPct val="130000"/>
              </a:lnSpc>
            </a:pPr>
            <a:r>
              <a:rPr lang="en-US" sz="1500" dirty="0">
                <a:solidFill>
                  <a:srgbClr val="002060"/>
                </a:solidFill>
              </a:rPr>
              <a:t>+ </a:t>
            </a:r>
            <a:r>
              <a:rPr lang="en-US" sz="1500" b="1" u="sng" dirty="0" err="1">
                <a:solidFill>
                  <a:srgbClr val="002060"/>
                </a:solidFill>
              </a:rPr>
              <a:t>Đối</a:t>
            </a:r>
            <a:r>
              <a:rPr lang="en-US" sz="1500" b="1" u="sng" dirty="0">
                <a:solidFill>
                  <a:srgbClr val="002060"/>
                </a:solidFill>
              </a:rPr>
              <a:t> </a:t>
            </a:r>
            <a:r>
              <a:rPr lang="en-US" sz="1500" b="1" u="sng" dirty="0" err="1">
                <a:solidFill>
                  <a:srgbClr val="002060"/>
                </a:solidFill>
              </a:rPr>
              <a:t>tượng</a:t>
            </a:r>
            <a:r>
              <a:rPr lang="en-US" sz="1500" b="1" u="sng" dirty="0">
                <a:solidFill>
                  <a:srgbClr val="002060"/>
                </a:solidFill>
              </a:rPr>
              <a:t> </a:t>
            </a:r>
            <a:r>
              <a:rPr lang="en-US" sz="1500" b="1" u="sng" dirty="0" err="1">
                <a:solidFill>
                  <a:srgbClr val="002060"/>
                </a:solidFill>
              </a:rPr>
              <a:t>thống</a:t>
            </a:r>
            <a:r>
              <a:rPr lang="en-US" sz="1500" b="1" u="sng" dirty="0">
                <a:solidFill>
                  <a:srgbClr val="002060"/>
                </a:solidFill>
              </a:rPr>
              <a:t> </a:t>
            </a:r>
            <a:r>
              <a:rPr lang="en-US" sz="1500" b="1" u="sng" dirty="0" err="1">
                <a:solidFill>
                  <a:srgbClr val="002060"/>
                </a:solidFill>
              </a:rPr>
              <a:t>kê</a:t>
            </a:r>
            <a:r>
              <a:rPr lang="en-US" sz="1500" dirty="0">
                <a:solidFill>
                  <a:srgbClr val="002060"/>
                </a:solidFill>
              </a:rPr>
              <a:t>: </a:t>
            </a:r>
            <a:r>
              <a:rPr lang="en-US" sz="1500" dirty="0" err="1">
                <a:solidFill>
                  <a:srgbClr val="002060"/>
                </a:solidFill>
              </a:rPr>
              <a:t>các</a:t>
            </a:r>
            <a:r>
              <a:rPr lang="en-US" sz="1500" dirty="0">
                <a:solidFill>
                  <a:srgbClr val="002060"/>
                </a:solidFill>
              </a:rPr>
              <a:t> </a:t>
            </a:r>
            <a:r>
              <a:rPr lang="en-US" sz="1500" dirty="0" err="1">
                <a:solidFill>
                  <a:srgbClr val="002060"/>
                </a:solidFill>
              </a:rPr>
              <a:t>quốc</a:t>
            </a:r>
            <a:r>
              <a:rPr lang="en-US" sz="1500" dirty="0">
                <a:solidFill>
                  <a:srgbClr val="002060"/>
                </a:solidFill>
              </a:rPr>
              <a:t> </a:t>
            </a:r>
            <a:r>
              <a:rPr lang="en-US" sz="1500" dirty="0" err="1">
                <a:solidFill>
                  <a:srgbClr val="002060"/>
                </a:solidFill>
              </a:rPr>
              <a:t>gia</a:t>
            </a:r>
            <a:r>
              <a:rPr lang="en-US" sz="1500" dirty="0">
                <a:solidFill>
                  <a:srgbClr val="002060"/>
                </a:solidFill>
              </a:rPr>
              <a:t> </a:t>
            </a:r>
            <a:r>
              <a:rPr lang="en-US" sz="1500" dirty="0" err="1">
                <a:solidFill>
                  <a:srgbClr val="002060"/>
                </a:solidFill>
              </a:rPr>
              <a:t>Hoa</a:t>
            </a:r>
            <a:r>
              <a:rPr lang="en-US" sz="1500" dirty="0">
                <a:solidFill>
                  <a:srgbClr val="002060"/>
                </a:solidFill>
              </a:rPr>
              <a:t> </a:t>
            </a:r>
            <a:r>
              <a:rPr lang="en-US" sz="1500" dirty="0" err="1">
                <a:solidFill>
                  <a:srgbClr val="002060"/>
                </a:solidFill>
              </a:rPr>
              <a:t>Kỳ</a:t>
            </a:r>
            <a:r>
              <a:rPr lang="en-US" sz="1500" dirty="0">
                <a:solidFill>
                  <a:srgbClr val="002060"/>
                </a:solidFill>
              </a:rPr>
              <a:t>, </a:t>
            </a:r>
            <a:r>
              <a:rPr lang="en-US" sz="1500" dirty="0" err="1">
                <a:solidFill>
                  <a:srgbClr val="002060"/>
                </a:solidFill>
              </a:rPr>
              <a:t>Liên</a:t>
            </a:r>
            <a:r>
              <a:rPr lang="en-US" sz="1500" dirty="0">
                <a:solidFill>
                  <a:srgbClr val="002060"/>
                </a:solidFill>
              </a:rPr>
              <a:t> Bang </a:t>
            </a:r>
            <a:r>
              <a:rPr lang="en-US" sz="1500" dirty="0" err="1">
                <a:solidFill>
                  <a:srgbClr val="002060"/>
                </a:solidFill>
              </a:rPr>
              <a:t>Nga</a:t>
            </a:r>
            <a:r>
              <a:rPr lang="en-US" sz="1500" dirty="0">
                <a:solidFill>
                  <a:srgbClr val="002060"/>
                </a:solidFill>
              </a:rPr>
              <a:t>, </a:t>
            </a:r>
            <a:r>
              <a:rPr lang="en-US" sz="1500" dirty="0" err="1">
                <a:solidFill>
                  <a:srgbClr val="002060"/>
                </a:solidFill>
              </a:rPr>
              <a:t>Nhật</a:t>
            </a:r>
            <a:r>
              <a:rPr lang="en-US" sz="1500" dirty="0">
                <a:solidFill>
                  <a:srgbClr val="002060"/>
                </a:solidFill>
              </a:rPr>
              <a:t> </a:t>
            </a:r>
            <a:r>
              <a:rPr lang="en-US" sz="1500" dirty="0" err="1">
                <a:solidFill>
                  <a:srgbClr val="002060"/>
                </a:solidFill>
              </a:rPr>
              <a:t>Bản</a:t>
            </a:r>
            <a:r>
              <a:rPr lang="en-US" sz="1500" dirty="0">
                <a:solidFill>
                  <a:srgbClr val="002060"/>
                </a:solidFill>
              </a:rPr>
              <a:t>, </a:t>
            </a:r>
            <a:r>
              <a:rPr lang="en-US" sz="1500" dirty="0" err="1">
                <a:solidFill>
                  <a:srgbClr val="002060"/>
                </a:solidFill>
              </a:rPr>
              <a:t>Việt</a:t>
            </a:r>
            <a:r>
              <a:rPr lang="en-US" sz="1500" dirty="0">
                <a:solidFill>
                  <a:srgbClr val="002060"/>
                </a:solidFill>
              </a:rPr>
              <a:t> Nam, </a:t>
            </a:r>
            <a:r>
              <a:rPr lang="en-US" sz="1500" dirty="0" err="1">
                <a:solidFill>
                  <a:srgbClr val="002060"/>
                </a:solidFill>
              </a:rPr>
              <a:t>Hàn</a:t>
            </a:r>
            <a:r>
              <a:rPr lang="en-US" sz="1500" dirty="0">
                <a:solidFill>
                  <a:srgbClr val="002060"/>
                </a:solidFill>
              </a:rPr>
              <a:t> </a:t>
            </a:r>
            <a:r>
              <a:rPr lang="en-US" sz="1500" dirty="0" err="1">
                <a:solidFill>
                  <a:srgbClr val="002060"/>
                </a:solidFill>
              </a:rPr>
              <a:t>Quốc</a:t>
            </a:r>
            <a:r>
              <a:rPr lang="en-US" sz="1500" dirty="0">
                <a:solidFill>
                  <a:srgbClr val="002060"/>
                </a:solidFill>
              </a:rPr>
              <a:t>, Australia, Malaysia. </a:t>
            </a:r>
            <a:r>
              <a:rPr lang="en-US" sz="1500" dirty="0" err="1">
                <a:solidFill>
                  <a:srgbClr val="002060"/>
                </a:solidFill>
              </a:rPr>
              <a:t>Các</a:t>
            </a:r>
            <a:r>
              <a:rPr lang="en-US" sz="1500" dirty="0">
                <a:solidFill>
                  <a:srgbClr val="002060"/>
                </a:solidFill>
              </a:rPr>
              <a:t> </a:t>
            </a:r>
            <a:r>
              <a:rPr lang="en-US" sz="1500" dirty="0" err="1">
                <a:solidFill>
                  <a:srgbClr val="002060"/>
                </a:solidFill>
              </a:rPr>
              <a:t>đối</a:t>
            </a:r>
            <a:r>
              <a:rPr lang="en-US" sz="1500" dirty="0">
                <a:solidFill>
                  <a:srgbClr val="002060"/>
                </a:solidFill>
              </a:rPr>
              <a:t> </a:t>
            </a:r>
            <a:r>
              <a:rPr lang="en-US" sz="1500" dirty="0" err="1">
                <a:solidFill>
                  <a:srgbClr val="002060"/>
                </a:solidFill>
              </a:rPr>
              <a:t>tượng</a:t>
            </a:r>
            <a:r>
              <a:rPr lang="en-US" sz="1500" dirty="0">
                <a:solidFill>
                  <a:srgbClr val="002060"/>
                </a:solidFill>
              </a:rPr>
              <a:t> </a:t>
            </a:r>
            <a:r>
              <a:rPr lang="en-US" sz="1500" dirty="0" err="1">
                <a:solidFill>
                  <a:srgbClr val="002060"/>
                </a:solidFill>
              </a:rPr>
              <a:t>này</a:t>
            </a:r>
            <a:r>
              <a:rPr lang="en-US" sz="1500" dirty="0">
                <a:solidFill>
                  <a:srgbClr val="002060"/>
                </a:solidFill>
              </a:rPr>
              <a:t> </a:t>
            </a:r>
            <a:r>
              <a:rPr lang="en-US" sz="1500" dirty="0" err="1">
                <a:solidFill>
                  <a:srgbClr val="002060"/>
                </a:solidFill>
              </a:rPr>
              <a:t>lần</a:t>
            </a:r>
            <a:r>
              <a:rPr lang="en-US" sz="1500" dirty="0">
                <a:solidFill>
                  <a:srgbClr val="002060"/>
                </a:solidFill>
              </a:rPr>
              <a:t> </a:t>
            </a:r>
            <a:r>
              <a:rPr lang="en-US" sz="1500" dirty="0" err="1">
                <a:solidFill>
                  <a:srgbClr val="002060"/>
                </a:solidFill>
              </a:rPr>
              <a:t>lượt</a:t>
            </a:r>
            <a:r>
              <a:rPr lang="en-US" sz="1500" dirty="0">
                <a:solidFill>
                  <a:srgbClr val="002060"/>
                </a:solidFill>
              </a:rPr>
              <a:t> </a:t>
            </a:r>
            <a:r>
              <a:rPr lang="en-US" sz="1500" dirty="0" err="1">
                <a:solidFill>
                  <a:srgbClr val="002060"/>
                </a:solidFill>
              </a:rPr>
              <a:t>được</a:t>
            </a:r>
            <a:r>
              <a:rPr lang="en-US" sz="1500" dirty="0">
                <a:solidFill>
                  <a:srgbClr val="002060"/>
                </a:solidFill>
              </a:rPr>
              <a:t> </a:t>
            </a:r>
            <a:r>
              <a:rPr lang="en-US" sz="1500" dirty="0" err="1">
                <a:solidFill>
                  <a:srgbClr val="002060"/>
                </a:solidFill>
              </a:rPr>
              <a:t>biểu</a:t>
            </a:r>
            <a:r>
              <a:rPr lang="en-US" sz="1500" dirty="0">
                <a:solidFill>
                  <a:srgbClr val="002060"/>
                </a:solidFill>
              </a:rPr>
              <a:t> </a:t>
            </a:r>
            <a:r>
              <a:rPr lang="en-US" sz="1500" dirty="0" err="1">
                <a:solidFill>
                  <a:srgbClr val="002060"/>
                </a:solidFill>
              </a:rPr>
              <a:t>diễn</a:t>
            </a:r>
            <a:r>
              <a:rPr lang="en-US" sz="1500" dirty="0">
                <a:solidFill>
                  <a:srgbClr val="002060"/>
                </a:solidFill>
              </a:rPr>
              <a:t> ở </a:t>
            </a:r>
            <a:r>
              <a:rPr lang="en-US" sz="1500" dirty="0" err="1">
                <a:solidFill>
                  <a:srgbClr val="002060"/>
                </a:solidFill>
              </a:rPr>
              <a:t>trục</a:t>
            </a:r>
            <a:r>
              <a:rPr lang="en-US" sz="1500" dirty="0">
                <a:solidFill>
                  <a:srgbClr val="002060"/>
                </a:solidFill>
              </a:rPr>
              <a:t> </a:t>
            </a:r>
            <a:r>
              <a:rPr lang="en-US" sz="1500" dirty="0" err="1">
                <a:solidFill>
                  <a:srgbClr val="002060"/>
                </a:solidFill>
              </a:rPr>
              <a:t>nằm</a:t>
            </a:r>
            <a:r>
              <a:rPr lang="en-US" sz="1500" dirty="0">
                <a:solidFill>
                  <a:srgbClr val="002060"/>
                </a:solidFill>
              </a:rPr>
              <a:t> </a:t>
            </a:r>
            <a:r>
              <a:rPr lang="en-US" sz="1500" dirty="0" err="1">
                <a:solidFill>
                  <a:srgbClr val="002060"/>
                </a:solidFill>
              </a:rPr>
              <a:t>ngang</a:t>
            </a:r>
            <a:r>
              <a:rPr lang="en-US" sz="1500" dirty="0">
                <a:solidFill>
                  <a:srgbClr val="002060"/>
                </a:solidFill>
              </a:rPr>
              <a:t>.</a:t>
            </a:r>
          </a:p>
          <a:p>
            <a:pPr algn="just">
              <a:lnSpc>
                <a:spcPct val="130000"/>
              </a:lnSpc>
            </a:pPr>
            <a:r>
              <a:rPr lang="en-US" sz="1500" dirty="0">
                <a:solidFill>
                  <a:srgbClr val="002060"/>
                </a:solidFill>
              </a:rPr>
              <a:t>+ </a:t>
            </a:r>
            <a:r>
              <a:rPr lang="en-US" sz="1500" b="1" u="sng" dirty="0" err="1">
                <a:solidFill>
                  <a:srgbClr val="002060"/>
                </a:solidFill>
              </a:rPr>
              <a:t>Tiêu</a:t>
            </a:r>
            <a:r>
              <a:rPr lang="en-US" sz="1500" b="1" u="sng" dirty="0">
                <a:solidFill>
                  <a:srgbClr val="002060"/>
                </a:solidFill>
              </a:rPr>
              <a:t> </a:t>
            </a:r>
            <a:r>
              <a:rPr lang="en-US" sz="1500" b="1" u="sng" dirty="0" err="1">
                <a:solidFill>
                  <a:srgbClr val="002060"/>
                </a:solidFill>
              </a:rPr>
              <a:t>chí</a:t>
            </a:r>
            <a:r>
              <a:rPr lang="en-US" sz="1500" b="1" u="sng" dirty="0">
                <a:solidFill>
                  <a:srgbClr val="002060"/>
                </a:solidFill>
              </a:rPr>
              <a:t> </a:t>
            </a:r>
            <a:r>
              <a:rPr lang="en-US" sz="1500" b="1" u="sng" dirty="0" err="1">
                <a:solidFill>
                  <a:srgbClr val="002060"/>
                </a:solidFill>
              </a:rPr>
              <a:t>thống</a:t>
            </a:r>
            <a:r>
              <a:rPr lang="en-US" sz="1500" b="1" u="sng" dirty="0">
                <a:solidFill>
                  <a:srgbClr val="002060"/>
                </a:solidFill>
              </a:rPr>
              <a:t> </a:t>
            </a:r>
            <a:r>
              <a:rPr lang="en-US" sz="1500" b="1" u="sng" dirty="0" err="1">
                <a:solidFill>
                  <a:srgbClr val="002060"/>
                </a:solidFill>
              </a:rPr>
              <a:t>kê</a:t>
            </a:r>
            <a:r>
              <a:rPr lang="en-US" sz="1500" b="1" u="sng" dirty="0">
                <a:solidFill>
                  <a:srgbClr val="002060"/>
                </a:solidFill>
              </a:rPr>
              <a:t>: </a:t>
            </a:r>
            <a:r>
              <a:rPr lang="en-US" sz="1500" dirty="0" err="1">
                <a:solidFill>
                  <a:srgbClr val="002060"/>
                </a:solidFill>
              </a:rPr>
              <a:t>dân</a:t>
            </a:r>
            <a:r>
              <a:rPr lang="en-US" sz="1500" dirty="0">
                <a:solidFill>
                  <a:srgbClr val="002060"/>
                </a:solidFill>
              </a:rPr>
              <a:t> </a:t>
            </a:r>
            <a:r>
              <a:rPr lang="en-US" sz="1500" dirty="0" err="1">
                <a:solidFill>
                  <a:srgbClr val="002060"/>
                </a:solidFill>
              </a:rPr>
              <a:t>số</a:t>
            </a:r>
            <a:r>
              <a:rPr lang="en-US" sz="1500" dirty="0">
                <a:solidFill>
                  <a:srgbClr val="002060"/>
                </a:solidFill>
              </a:rPr>
              <a:t> </a:t>
            </a:r>
            <a:r>
              <a:rPr lang="en-US" sz="1500" dirty="0" err="1">
                <a:solidFill>
                  <a:srgbClr val="002060"/>
                </a:solidFill>
              </a:rPr>
              <a:t>của</a:t>
            </a:r>
            <a:r>
              <a:rPr lang="en-US" sz="1500" dirty="0">
                <a:solidFill>
                  <a:srgbClr val="002060"/>
                </a:solidFill>
              </a:rPr>
              <a:t> </a:t>
            </a:r>
            <a:r>
              <a:rPr lang="en-US" sz="1500" dirty="0" err="1">
                <a:solidFill>
                  <a:srgbClr val="002060"/>
                </a:solidFill>
              </a:rPr>
              <a:t>mỗi</a:t>
            </a:r>
            <a:r>
              <a:rPr lang="en-US" sz="1500" dirty="0">
                <a:solidFill>
                  <a:srgbClr val="002060"/>
                </a:solidFill>
              </a:rPr>
              <a:t> </a:t>
            </a:r>
            <a:r>
              <a:rPr lang="en-US" sz="1500" dirty="0" err="1">
                <a:solidFill>
                  <a:srgbClr val="002060"/>
                </a:solidFill>
              </a:rPr>
              <a:t>nước</a:t>
            </a:r>
            <a:r>
              <a:rPr lang="en-US" sz="1500" dirty="0">
                <a:solidFill>
                  <a:srgbClr val="002060"/>
                </a:solidFill>
              </a:rPr>
              <a:t>.</a:t>
            </a:r>
          </a:p>
          <a:p>
            <a:pPr algn="just">
              <a:lnSpc>
                <a:spcPct val="130000"/>
              </a:lnSpc>
            </a:pPr>
            <a:r>
              <a:rPr lang="en-US" sz="1500" dirty="0">
                <a:solidFill>
                  <a:srgbClr val="002060"/>
                </a:solidFill>
              </a:rPr>
              <a:t>+ </a:t>
            </a:r>
            <a:r>
              <a:rPr lang="en-US" sz="1500" dirty="0" err="1">
                <a:solidFill>
                  <a:srgbClr val="002060"/>
                </a:solidFill>
              </a:rPr>
              <a:t>Ứng</a:t>
            </a:r>
            <a:r>
              <a:rPr lang="en-US" sz="1500" dirty="0">
                <a:solidFill>
                  <a:srgbClr val="002060"/>
                </a:solidFill>
              </a:rPr>
              <a:t> </a:t>
            </a:r>
            <a:r>
              <a:rPr lang="en-US" sz="1500" dirty="0" err="1">
                <a:solidFill>
                  <a:srgbClr val="002060"/>
                </a:solidFill>
              </a:rPr>
              <a:t>với</a:t>
            </a:r>
            <a:r>
              <a:rPr lang="en-US" sz="1500" dirty="0">
                <a:solidFill>
                  <a:srgbClr val="002060"/>
                </a:solidFill>
              </a:rPr>
              <a:t> </a:t>
            </a:r>
            <a:r>
              <a:rPr lang="en-US" sz="1500" dirty="0" err="1">
                <a:solidFill>
                  <a:srgbClr val="002060"/>
                </a:solidFill>
              </a:rPr>
              <a:t>mỗi</a:t>
            </a:r>
            <a:r>
              <a:rPr lang="en-US" sz="1500" dirty="0">
                <a:solidFill>
                  <a:srgbClr val="002060"/>
                </a:solidFill>
              </a:rPr>
              <a:t> </a:t>
            </a:r>
            <a:r>
              <a:rPr lang="en-US" sz="1500" dirty="0" err="1">
                <a:solidFill>
                  <a:srgbClr val="002060"/>
                </a:solidFill>
              </a:rPr>
              <a:t>đối</a:t>
            </a:r>
            <a:r>
              <a:rPr lang="en-US" sz="1500" dirty="0">
                <a:solidFill>
                  <a:srgbClr val="002060"/>
                </a:solidFill>
              </a:rPr>
              <a:t> </a:t>
            </a:r>
            <a:r>
              <a:rPr lang="en-US" sz="1500" dirty="0" err="1">
                <a:solidFill>
                  <a:srgbClr val="002060"/>
                </a:solidFill>
              </a:rPr>
              <a:t>tượng</a:t>
            </a:r>
            <a:r>
              <a:rPr lang="en-US" sz="1500" dirty="0">
                <a:solidFill>
                  <a:srgbClr val="002060"/>
                </a:solidFill>
              </a:rPr>
              <a:t> </a:t>
            </a:r>
            <a:r>
              <a:rPr lang="en-US" sz="1500" dirty="0" err="1">
                <a:solidFill>
                  <a:srgbClr val="002060"/>
                </a:solidFill>
              </a:rPr>
              <a:t>thống</a:t>
            </a:r>
            <a:r>
              <a:rPr lang="en-US" sz="1500" dirty="0">
                <a:solidFill>
                  <a:srgbClr val="002060"/>
                </a:solidFill>
              </a:rPr>
              <a:t> </a:t>
            </a:r>
            <a:r>
              <a:rPr lang="en-US" sz="1500" dirty="0" err="1">
                <a:solidFill>
                  <a:srgbClr val="002060"/>
                </a:solidFill>
              </a:rPr>
              <a:t>kê</a:t>
            </a:r>
            <a:r>
              <a:rPr lang="en-US" sz="1500" dirty="0">
                <a:solidFill>
                  <a:srgbClr val="002060"/>
                </a:solidFill>
              </a:rPr>
              <a:t> </a:t>
            </a:r>
            <a:r>
              <a:rPr lang="en-US" sz="1500" dirty="0" err="1">
                <a:solidFill>
                  <a:srgbClr val="002060"/>
                </a:solidFill>
              </a:rPr>
              <a:t>có</a:t>
            </a:r>
            <a:r>
              <a:rPr lang="en-US" sz="1500" dirty="0">
                <a:solidFill>
                  <a:srgbClr val="002060"/>
                </a:solidFill>
              </a:rPr>
              <a:t> </a:t>
            </a:r>
            <a:r>
              <a:rPr lang="en-US" sz="1500" dirty="0" err="1">
                <a:solidFill>
                  <a:srgbClr val="002060"/>
                </a:solidFill>
              </a:rPr>
              <a:t>một</a:t>
            </a:r>
            <a:r>
              <a:rPr lang="en-US" sz="1500" dirty="0">
                <a:solidFill>
                  <a:srgbClr val="002060"/>
                </a:solidFill>
              </a:rPr>
              <a:t> </a:t>
            </a:r>
            <a:r>
              <a:rPr lang="en-US" sz="1500" i="1" dirty="0" err="1">
                <a:solidFill>
                  <a:srgbClr val="002060"/>
                </a:solidFill>
              </a:rPr>
              <a:t>số</a:t>
            </a:r>
            <a:r>
              <a:rPr lang="en-US" sz="1500" i="1" dirty="0">
                <a:solidFill>
                  <a:srgbClr val="002060"/>
                </a:solidFill>
              </a:rPr>
              <a:t> </a:t>
            </a:r>
            <a:r>
              <a:rPr lang="en-US" sz="1500" i="1" dirty="0" err="1">
                <a:solidFill>
                  <a:srgbClr val="002060"/>
                </a:solidFill>
              </a:rPr>
              <a:t>liệu</a:t>
            </a:r>
            <a:r>
              <a:rPr lang="en-US" sz="1500" i="1" dirty="0">
                <a:solidFill>
                  <a:srgbClr val="002060"/>
                </a:solidFill>
              </a:rPr>
              <a:t> </a:t>
            </a:r>
            <a:r>
              <a:rPr lang="en-US" sz="1500" i="1" dirty="0" err="1">
                <a:solidFill>
                  <a:srgbClr val="002060"/>
                </a:solidFill>
              </a:rPr>
              <a:t>thống</a:t>
            </a:r>
            <a:r>
              <a:rPr lang="en-US" sz="1500" i="1" dirty="0">
                <a:solidFill>
                  <a:srgbClr val="002060"/>
                </a:solidFill>
              </a:rPr>
              <a:t> </a:t>
            </a:r>
            <a:r>
              <a:rPr lang="en-US" sz="1500" i="1" dirty="0" err="1">
                <a:solidFill>
                  <a:srgbClr val="002060"/>
                </a:solidFill>
              </a:rPr>
              <a:t>kê</a:t>
            </a:r>
            <a:r>
              <a:rPr lang="en-US" sz="1500" i="1" dirty="0">
                <a:solidFill>
                  <a:srgbClr val="002060"/>
                </a:solidFill>
              </a:rPr>
              <a:t> </a:t>
            </a:r>
            <a:r>
              <a:rPr lang="en-US" sz="1500" dirty="0" err="1">
                <a:solidFill>
                  <a:srgbClr val="002060"/>
                </a:solidFill>
              </a:rPr>
              <a:t>theo</a:t>
            </a:r>
            <a:r>
              <a:rPr lang="en-US" sz="1500" dirty="0">
                <a:solidFill>
                  <a:srgbClr val="002060"/>
                </a:solidFill>
              </a:rPr>
              <a:t> </a:t>
            </a:r>
            <a:r>
              <a:rPr lang="en-US" sz="1500" dirty="0" err="1">
                <a:solidFill>
                  <a:srgbClr val="002060"/>
                </a:solidFill>
              </a:rPr>
              <a:t>tiêu</a:t>
            </a:r>
            <a:r>
              <a:rPr lang="en-US" sz="1500" dirty="0">
                <a:solidFill>
                  <a:srgbClr val="002060"/>
                </a:solidFill>
              </a:rPr>
              <a:t> </a:t>
            </a:r>
            <a:r>
              <a:rPr lang="en-US" sz="1500" dirty="0" err="1">
                <a:solidFill>
                  <a:srgbClr val="002060"/>
                </a:solidFill>
              </a:rPr>
              <a:t>chí</a:t>
            </a:r>
            <a:r>
              <a:rPr lang="en-US" sz="1500" dirty="0">
                <a:solidFill>
                  <a:srgbClr val="002060"/>
                </a:solidFill>
              </a:rPr>
              <a:t>, </a:t>
            </a:r>
            <a:r>
              <a:rPr lang="en-US" sz="1500" dirty="0" err="1">
                <a:solidFill>
                  <a:srgbClr val="002060"/>
                </a:solidFill>
              </a:rPr>
              <a:t>lần</a:t>
            </a:r>
            <a:r>
              <a:rPr lang="en-US" sz="1500" dirty="0">
                <a:solidFill>
                  <a:srgbClr val="002060"/>
                </a:solidFill>
              </a:rPr>
              <a:t> </a:t>
            </a:r>
            <a:r>
              <a:rPr lang="en-US" sz="1500" dirty="0" err="1">
                <a:solidFill>
                  <a:srgbClr val="002060"/>
                </a:solidFill>
              </a:rPr>
              <a:t>lượt</a:t>
            </a:r>
            <a:r>
              <a:rPr lang="en-US" sz="1500" dirty="0">
                <a:solidFill>
                  <a:srgbClr val="002060"/>
                </a:solidFill>
              </a:rPr>
              <a:t> </a:t>
            </a:r>
            <a:r>
              <a:rPr lang="en-US" sz="1500" dirty="0" err="1">
                <a:solidFill>
                  <a:srgbClr val="002060"/>
                </a:solidFill>
              </a:rPr>
              <a:t>được</a:t>
            </a:r>
            <a:r>
              <a:rPr lang="en-US" sz="1500" dirty="0">
                <a:solidFill>
                  <a:srgbClr val="002060"/>
                </a:solidFill>
              </a:rPr>
              <a:t> </a:t>
            </a:r>
            <a:r>
              <a:rPr lang="en-US" sz="1500" dirty="0" err="1">
                <a:solidFill>
                  <a:srgbClr val="002060"/>
                </a:solidFill>
              </a:rPr>
              <a:t>biểu</a:t>
            </a:r>
            <a:r>
              <a:rPr lang="en-US" sz="1500" dirty="0">
                <a:solidFill>
                  <a:srgbClr val="002060"/>
                </a:solidFill>
              </a:rPr>
              <a:t> </a:t>
            </a:r>
            <a:r>
              <a:rPr lang="en-US" sz="1500" dirty="0" err="1">
                <a:solidFill>
                  <a:srgbClr val="002060"/>
                </a:solidFill>
              </a:rPr>
              <a:t>diễn</a:t>
            </a:r>
            <a:r>
              <a:rPr lang="en-US" sz="1500" dirty="0">
                <a:solidFill>
                  <a:srgbClr val="002060"/>
                </a:solidFill>
              </a:rPr>
              <a:t> ở </a:t>
            </a:r>
            <a:r>
              <a:rPr lang="en-US" sz="1500" dirty="0" err="1">
                <a:solidFill>
                  <a:srgbClr val="002060"/>
                </a:solidFill>
              </a:rPr>
              <a:t>trục</a:t>
            </a:r>
            <a:r>
              <a:rPr lang="en-US" sz="1500" dirty="0">
                <a:solidFill>
                  <a:srgbClr val="002060"/>
                </a:solidFill>
              </a:rPr>
              <a:t> </a:t>
            </a:r>
            <a:r>
              <a:rPr lang="en-US" sz="1500" dirty="0" err="1">
                <a:solidFill>
                  <a:srgbClr val="002060"/>
                </a:solidFill>
              </a:rPr>
              <a:t>thẳng</a:t>
            </a:r>
            <a:r>
              <a:rPr lang="en-US" sz="1500" dirty="0">
                <a:solidFill>
                  <a:srgbClr val="002060"/>
                </a:solidFill>
              </a:rPr>
              <a:t> </a:t>
            </a:r>
            <a:r>
              <a:rPr lang="en-US" sz="1500" dirty="0" err="1">
                <a:solidFill>
                  <a:srgbClr val="002060"/>
                </a:solidFill>
              </a:rPr>
              <a:t>đứng</a:t>
            </a:r>
            <a:r>
              <a:rPr lang="en-US" sz="15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31193" y="253978"/>
            <a:ext cx="1608512" cy="415498"/>
            <a:chOff x="4185645" y="1619395"/>
            <a:chExt cx="3580623" cy="452505"/>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p>
          </p:txBody>
        </p:sp>
        <p:sp>
          <p:nvSpPr>
            <p:cNvPr id="32" name="文本框 20"/>
            <p:cNvSpPr txBox="1"/>
            <p:nvPr/>
          </p:nvSpPr>
          <p:spPr>
            <a:xfrm>
              <a:off x="4722714" y="1619395"/>
              <a:ext cx="2380813" cy="452505"/>
            </a:xfrm>
            <a:prstGeom prst="rect">
              <a:avLst/>
            </a:prstGeom>
            <a:noFill/>
          </p:spPr>
          <p:txBody>
            <a:bodyPr wrap="none" rtlCol="0">
              <a:spAutoFit/>
              <a:scene3d>
                <a:camera prst="orthographicFront"/>
                <a:lightRig rig="threePt" dir="t"/>
              </a:scene3d>
              <a:sp3d contourW="12700"/>
            </a:bodyPr>
            <a:lstStyle/>
            <a:p>
              <a:pPr algn="ctr"/>
              <a:r>
                <a:rPr lang="en-US" altLang="zh-CN" sz="21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1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1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1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1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153655" y="281082"/>
            <a:ext cx="861203" cy="159778"/>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1013" kern="0">
              <a:solidFill>
                <a:prstClr val="white"/>
              </a:solidFill>
            </a:endParaRPr>
          </a:p>
        </p:txBody>
      </p:sp>
      <p:sp>
        <p:nvSpPr>
          <p:cNvPr id="34" name="MH_Other_6"/>
          <p:cNvSpPr/>
          <p:nvPr>
            <p:custDataLst>
              <p:tags r:id="rId3"/>
            </p:custDataLst>
          </p:nvPr>
        </p:nvSpPr>
        <p:spPr>
          <a:xfrm rot="2149474">
            <a:off x="1092913" y="252477"/>
            <a:ext cx="915572" cy="163520"/>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1013" kern="0">
              <a:solidFill>
                <a:prstClr val="white"/>
              </a:solidFill>
            </a:endParaRPr>
          </a:p>
        </p:txBody>
      </p:sp>
      <p:sp>
        <p:nvSpPr>
          <p:cNvPr id="3" name="TextBox 2"/>
          <p:cNvSpPr txBox="1"/>
          <p:nvPr/>
        </p:nvSpPr>
        <p:spPr>
          <a:xfrm>
            <a:off x="1911445" y="177018"/>
            <a:ext cx="6596227" cy="1174873"/>
          </a:xfrm>
          <a:prstGeom prst="rect">
            <a:avLst/>
          </a:prstGeom>
          <a:noFill/>
        </p:spPr>
        <p:txBody>
          <a:bodyPr wrap="square" rtlCol="0">
            <a:spAutoFit/>
          </a:bodyPr>
          <a:lstStyle/>
          <a:p>
            <a:pPr algn="just">
              <a:lnSpc>
                <a:spcPct val="120000"/>
              </a:lnSpc>
            </a:pPr>
            <a:r>
              <a:rPr lang="en-US" sz="1500" dirty="0" err="1"/>
              <a:t>Khi</a:t>
            </a:r>
            <a:r>
              <a:rPr lang="en-US" sz="1500" dirty="0"/>
              <a:t> </a:t>
            </a:r>
            <a:r>
              <a:rPr lang="en-US" sz="1500" dirty="0" err="1"/>
              <a:t>hội</a:t>
            </a:r>
            <a:r>
              <a:rPr lang="en-US" sz="1500" dirty="0"/>
              <a:t> </a:t>
            </a:r>
            <a:r>
              <a:rPr lang="en-US" sz="1500" dirty="0" err="1"/>
              <a:t>nghị</a:t>
            </a:r>
            <a:r>
              <a:rPr lang="en-US" sz="1500" dirty="0"/>
              <a:t> </a:t>
            </a:r>
            <a:r>
              <a:rPr lang="en-US" sz="1500" dirty="0" err="1"/>
              <a:t>giải</a:t>
            </a:r>
            <a:r>
              <a:rPr lang="en-US" sz="1500" dirty="0"/>
              <a:t> </a:t>
            </a:r>
            <a:r>
              <a:rPr lang="en-US" sz="1500" dirty="0" err="1"/>
              <a:t>lao</a:t>
            </a:r>
            <a:r>
              <a:rPr lang="en-US" sz="1500" dirty="0"/>
              <a:t>, </a:t>
            </a:r>
            <a:r>
              <a:rPr lang="en-US" sz="1500" dirty="0" err="1"/>
              <a:t>tất</a:t>
            </a:r>
            <a:r>
              <a:rPr lang="en-US" sz="1500" dirty="0"/>
              <a:t> </a:t>
            </a:r>
            <a:r>
              <a:rPr lang="en-US" sz="1500" dirty="0" err="1"/>
              <a:t>cả</a:t>
            </a:r>
            <a:r>
              <a:rPr lang="en-US" sz="1500" dirty="0"/>
              <a:t> </a:t>
            </a:r>
            <a:r>
              <a:rPr lang="en-US" sz="1500" dirty="0" err="1"/>
              <a:t>các</a:t>
            </a:r>
            <a:r>
              <a:rPr lang="en-US" sz="1500" dirty="0"/>
              <a:t> </a:t>
            </a:r>
            <a:r>
              <a:rPr lang="en-US" sz="1500" dirty="0" err="1"/>
              <a:t>đại</a:t>
            </a:r>
            <a:r>
              <a:rPr lang="en-US" sz="1500" dirty="0"/>
              <a:t> </a:t>
            </a:r>
            <a:r>
              <a:rPr lang="en-US" sz="1500" dirty="0" err="1"/>
              <a:t>biểu</a:t>
            </a:r>
            <a:r>
              <a:rPr lang="en-US" sz="1500" dirty="0"/>
              <a:t> </a:t>
            </a:r>
            <a:r>
              <a:rPr lang="en-US" sz="1500" dirty="0" err="1"/>
              <a:t>chọn</a:t>
            </a:r>
            <a:r>
              <a:rPr lang="en-US" sz="1500" dirty="0"/>
              <a:t> </a:t>
            </a:r>
            <a:r>
              <a:rPr lang="en-US" sz="1500" dirty="0" err="1"/>
              <a:t>một</a:t>
            </a:r>
            <a:r>
              <a:rPr lang="en-US" sz="1500" dirty="0"/>
              <a:t> </a:t>
            </a:r>
            <a:r>
              <a:rPr lang="en-US" sz="1500" dirty="0" err="1"/>
              <a:t>trong</a:t>
            </a:r>
            <a:r>
              <a:rPr lang="en-US" sz="1500" dirty="0"/>
              <a:t> </a:t>
            </a:r>
            <a:r>
              <a:rPr lang="en-US" sz="1500" dirty="0" err="1"/>
              <a:t>các</a:t>
            </a:r>
            <a:r>
              <a:rPr lang="en-US" sz="1500" dirty="0"/>
              <a:t> </a:t>
            </a:r>
            <a:r>
              <a:rPr lang="en-US" sz="1500" dirty="0" err="1"/>
              <a:t>loại</a:t>
            </a:r>
            <a:r>
              <a:rPr lang="en-US" sz="1500" dirty="0"/>
              <a:t> </a:t>
            </a:r>
            <a:r>
              <a:rPr lang="en-US" sz="1500" dirty="0" err="1"/>
              <a:t>nước</a:t>
            </a:r>
            <a:r>
              <a:rPr lang="en-US" sz="1500" dirty="0"/>
              <a:t> </a:t>
            </a:r>
            <a:r>
              <a:rPr lang="en-US" sz="1500" dirty="0" err="1"/>
              <a:t>sau</a:t>
            </a:r>
            <a:r>
              <a:rPr lang="en-US" sz="1500" dirty="0"/>
              <a:t> </a:t>
            </a:r>
            <a:r>
              <a:rPr lang="en-US" sz="1500" dirty="0" err="1"/>
              <a:t>đây</a:t>
            </a:r>
            <a:r>
              <a:rPr lang="en-US" sz="1500" dirty="0"/>
              <a:t> </a:t>
            </a:r>
            <a:r>
              <a:rPr lang="en-US" sz="1500" dirty="0" err="1"/>
              <a:t>để</a:t>
            </a:r>
            <a:r>
              <a:rPr lang="en-US" sz="1500" dirty="0"/>
              <a:t> </a:t>
            </a:r>
            <a:r>
              <a:rPr lang="en-US" sz="1500" dirty="0" err="1"/>
              <a:t>uống</a:t>
            </a:r>
            <a:r>
              <a:rPr lang="en-US" sz="1500" dirty="0"/>
              <a:t>: </a:t>
            </a:r>
            <a:r>
              <a:rPr lang="en-US" sz="1500" dirty="0" err="1"/>
              <a:t>nước</a:t>
            </a:r>
            <a:r>
              <a:rPr lang="en-US" sz="1500" dirty="0"/>
              <a:t> cam, </a:t>
            </a:r>
            <a:r>
              <a:rPr lang="en-US" sz="1500" dirty="0" err="1"/>
              <a:t>nước</a:t>
            </a:r>
            <a:r>
              <a:rPr lang="en-US" sz="1500" dirty="0"/>
              <a:t> </a:t>
            </a:r>
            <a:r>
              <a:rPr lang="en-US" sz="1500" dirty="0" err="1"/>
              <a:t>dừa</a:t>
            </a:r>
            <a:r>
              <a:rPr lang="en-US" sz="1500" dirty="0"/>
              <a:t>, </a:t>
            </a:r>
            <a:r>
              <a:rPr lang="en-US" sz="1500" dirty="0" err="1"/>
              <a:t>nước</a:t>
            </a:r>
            <a:r>
              <a:rPr lang="en-US" sz="1500" dirty="0"/>
              <a:t> </a:t>
            </a:r>
            <a:r>
              <a:rPr lang="en-US" sz="1500" dirty="0" err="1"/>
              <a:t>chanh</a:t>
            </a:r>
            <a:r>
              <a:rPr lang="en-US" sz="1500" dirty="0"/>
              <a:t>, </a:t>
            </a:r>
            <a:r>
              <a:rPr lang="en-US" sz="1500" dirty="0" err="1"/>
              <a:t>nước</a:t>
            </a:r>
            <a:r>
              <a:rPr lang="en-US" sz="1500" dirty="0"/>
              <a:t> </a:t>
            </a:r>
            <a:r>
              <a:rPr lang="en-US" sz="1500" dirty="0" err="1"/>
              <a:t>dưa</a:t>
            </a:r>
            <a:r>
              <a:rPr lang="en-US" sz="1500" dirty="0"/>
              <a:t> </a:t>
            </a:r>
            <a:r>
              <a:rPr lang="en-US" sz="1500" dirty="0" err="1"/>
              <a:t>hấu</a:t>
            </a:r>
            <a:r>
              <a:rPr lang="en-US" sz="1500" dirty="0"/>
              <a:t>; </a:t>
            </a:r>
            <a:r>
              <a:rPr lang="en-US" sz="1500" dirty="0" err="1"/>
              <a:t>mỗi</a:t>
            </a:r>
            <a:r>
              <a:rPr lang="en-US" sz="1500" dirty="0"/>
              <a:t> </a:t>
            </a:r>
            <a:r>
              <a:rPr lang="en-US" sz="1500" dirty="0" err="1"/>
              <a:t>đại</a:t>
            </a:r>
            <a:r>
              <a:rPr lang="en-US" sz="1500" dirty="0"/>
              <a:t> </a:t>
            </a:r>
            <a:r>
              <a:rPr lang="en-US" sz="1500" dirty="0" err="1"/>
              <a:t>biểu</a:t>
            </a:r>
            <a:r>
              <a:rPr lang="en-US" sz="1500" dirty="0"/>
              <a:t> </a:t>
            </a:r>
            <a:r>
              <a:rPr lang="en-US" sz="1500" dirty="0" err="1"/>
              <a:t>đều</a:t>
            </a:r>
            <a:r>
              <a:rPr lang="en-US" sz="1500" dirty="0"/>
              <a:t> </a:t>
            </a:r>
            <a:r>
              <a:rPr lang="en-US" sz="1500" dirty="0" err="1"/>
              <a:t>đã</a:t>
            </a:r>
            <a:r>
              <a:rPr lang="en-US" sz="1500" dirty="0"/>
              <a:t> </a:t>
            </a:r>
            <a:r>
              <a:rPr lang="en-US" sz="1500" dirty="0" err="1"/>
              <a:t>uống</a:t>
            </a:r>
            <a:r>
              <a:rPr lang="en-US" sz="1500" dirty="0"/>
              <a:t> </a:t>
            </a:r>
            <a:r>
              <a:rPr lang="en-US" sz="1500" dirty="0" err="1"/>
              <a:t>đúng</a:t>
            </a:r>
            <a:r>
              <a:rPr lang="en-US" sz="1500" dirty="0"/>
              <a:t> </a:t>
            </a:r>
            <a:r>
              <a:rPr lang="en-US" sz="1500" dirty="0" err="1"/>
              <a:t>một</a:t>
            </a:r>
            <a:r>
              <a:rPr lang="en-US" sz="1500" dirty="0"/>
              <a:t> </a:t>
            </a:r>
            <a:r>
              <a:rPr lang="en-US" sz="1500" dirty="0" err="1"/>
              <a:t>loại</a:t>
            </a:r>
            <a:r>
              <a:rPr lang="en-US" sz="1500" dirty="0"/>
              <a:t> </a:t>
            </a:r>
            <a:r>
              <a:rPr lang="en-US" sz="1500" dirty="0" err="1"/>
              <a:t>nước</a:t>
            </a:r>
            <a:r>
              <a:rPr lang="en-US" sz="1500" dirty="0"/>
              <a:t>. </a:t>
            </a:r>
            <a:r>
              <a:rPr lang="en-US" sz="1500" dirty="0" err="1"/>
              <a:t>Biểu</a:t>
            </a:r>
            <a:r>
              <a:rPr lang="en-US" sz="1500" dirty="0"/>
              <a:t> </a:t>
            </a:r>
            <a:r>
              <a:rPr lang="en-US" sz="1500" dirty="0" err="1"/>
              <a:t>đồ</a:t>
            </a:r>
            <a:r>
              <a:rPr lang="en-US" sz="1500" dirty="0"/>
              <a:t> ở </a:t>
            </a:r>
            <a:r>
              <a:rPr lang="en-US" sz="1500" dirty="0" err="1"/>
              <a:t>Hình</a:t>
            </a:r>
            <a:r>
              <a:rPr lang="en-US" sz="1500" dirty="0"/>
              <a:t> 3 </a:t>
            </a:r>
            <a:r>
              <a:rPr lang="en-US" sz="1500" dirty="0" err="1"/>
              <a:t>biểu</a:t>
            </a:r>
            <a:r>
              <a:rPr lang="en-US" sz="1500" dirty="0"/>
              <a:t> </a:t>
            </a:r>
            <a:r>
              <a:rPr lang="en-US" sz="1500" dirty="0" err="1"/>
              <a:t>diễn</a:t>
            </a:r>
            <a:r>
              <a:rPr lang="en-US" sz="1500" dirty="0"/>
              <a:t> </a:t>
            </a:r>
            <a:r>
              <a:rPr lang="en-US" sz="1500" dirty="0" err="1"/>
              <a:t>số</a:t>
            </a:r>
            <a:r>
              <a:rPr lang="en-US" sz="1500" dirty="0"/>
              <a:t> </a:t>
            </a:r>
            <a:r>
              <a:rPr lang="en-US" sz="1500" dirty="0" err="1"/>
              <a:t>đại</a:t>
            </a:r>
            <a:r>
              <a:rPr lang="en-US" sz="1500" dirty="0"/>
              <a:t> </a:t>
            </a:r>
            <a:r>
              <a:rPr lang="en-US" sz="1500" dirty="0" err="1"/>
              <a:t>biểu</a:t>
            </a:r>
            <a:r>
              <a:rPr lang="en-US" sz="1500" dirty="0"/>
              <a:t> </a:t>
            </a:r>
            <a:r>
              <a:rPr lang="en-US" sz="1500" dirty="0" err="1"/>
              <a:t>chọn</a:t>
            </a:r>
            <a:r>
              <a:rPr lang="en-US" sz="1500" dirty="0"/>
              <a:t> </a:t>
            </a:r>
            <a:r>
              <a:rPr lang="en-US" sz="1500" dirty="0" err="1"/>
              <a:t>mỗi</a:t>
            </a:r>
            <a:r>
              <a:rPr lang="en-US" sz="1500" dirty="0"/>
              <a:t> </a:t>
            </a:r>
            <a:r>
              <a:rPr lang="en-US" sz="1500" dirty="0" err="1"/>
              <a:t>loại</a:t>
            </a:r>
            <a:r>
              <a:rPr lang="en-US" sz="1500" dirty="0"/>
              <a:t> </a:t>
            </a:r>
            <a:r>
              <a:rPr lang="en-US" sz="1500" dirty="0" err="1"/>
              <a:t>nước</a:t>
            </a:r>
            <a:r>
              <a:rPr lang="en-US" sz="1500" dirty="0"/>
              <a:t> </a:t>
            </a:r>
            <a:r>
              <a:rPr lang="en-US" sz="1500" dirty="0" err="1"/>
              <a:t>uống</a:t>
            </a:r>
            <a:r>
              <a:rPr lang="en-US" sz="1500" dirty="0"/>
              <a:t>.</a:t>
            </a:r>
            <a:endParaRPr lang="vi-VN" sz="1500" dirty="0"/>
          </a:p>
        </p:txBody>
      </p:sp>
      <p:sp>
        <p:nvSpPr>
          <p:cNvPr id="4" name="TextBox 3"/>
          <p:cNvSpPr txBox="1"/>
          <p:nvPr/>
        </p:nvSpPr>
        <p:spPr>
          <a:xfrm>
            <a:off x="194344" y="1344423"/>
            <a:ext cx="2603414" cy="323165"/>
          </a:xfrm>
          <a:prstGeom prst="rect">
            <a:avLst/>
          </a:prstGeom>
          <a:noFill/>
        </p:spPr>
        <p:txBody>
          <a:bodyPr wrap="square" rtlCol="0">
            <a:spAutoFit/>
          </a:bodyPr>
          <a:lstStyle/>
          <a:p>
            <a:r>
              <a:rPr lang="en-US" sz="1500" dirty="0"/>
              <a:t>a) </a:t>
            </a:r>
            <a:r>
              <a:rPr lang="en-US" sz="1500" dirty="0" err="1"/>
              <a:t>Tìm</a:t>
            </a:r>
            <a:r>
              <a:rPr lang="en-US" sz="1500" dirty="0"/>
              <a:t> </a:t>
            </a:r>
            <a:r>
              <a:rPr lang="en-US" sz="1500" dirty="0" err="1"/>
              <a:t>số</a:t>
            </a:r>
            <a:r>
              <a:rPr lang="en-US" sz="1500" dirty="0"/>
              <a:t> </a:t>
            </a:r>
            <a:r>
              <a:rPr lang="en-US" sz="1500" dirty="0" err="1"/>
              <a:t>thích</a:t>
            </a:r>
            <a:r>
              <a:rPr lang="en-US" sz="1500" dirty="0"/>
              <a:t> </a:t>
            </a:r>
            <a:r>
              <a:rPr lang="en-US" sz="1500" dirty="0" err="1"/>
              <a:t>hợp</a:t>
            </a:r>
            <a:r>
              <a:rPr lang="en-US" sz="1500" dirty="0"/>
              <a:t> </a:t>
            </a:r>
            <a:r>
              <a:rPr lang="en-US" sz="1500" dirty="0" err="1"/>
              <a:t>cho</a:t>
            </a:r>
            <a:r>
              <a:rPr lang="en-US" sz="1500" dirty="0"/>
              <a:t> </a:t>
            </a:r>
            <a:endParaRPr lang="vi-VN" sz="1500" dirty="0"/>
          </a:p>
        </p:txBody>
      </p:sp>
      <p:sp>
        <p:nvSpPr>
          <p:cNvPr id="5" name="Rectangle 4"/>
          <p:cNvSpPr/>
          <p:nvPr/>
        </p:nvSpPr>
        <p:spPr>
          <a:xfrm>
            <a:off x="2411216" y="1318069"/>
            <a:ext cx="386542" cy="35796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2060"/>
                </a:solidFill>
              </a:rPr>
              <a:t>?</a:t>
            </a:r>
            <a:endParaRPr lang="vi-VN" sz="1500" b="1" dirty="0">
              <a:solidFill>
                <a:srgbClr val="002060"/>
              </a:solidFill>
            </a:endParaRPr>
          </a:p>
        </p:txBody>
      </p:sp>
      <p:sp>
        <p:nvSpPr>
          <p:cNvPr id="35" name="TextBox 34"/>
          <p:cNvSpPr txBox="1"/>
          <p:nvPr/>
        </p:nvSpPr>
        <p:spPr>
          <a:xfrm>
            <a:off x="2810044" y="1358613"/>
            <a:ext cx="1522219" cy="323165"/>
          </a:xfrm>
          <a:prstGeom prst="rect">
            <a:avLst/>
          </a:prstGeom>
          <a:noFill/>
        </p:spPr>
        <p:txBody>
          <a:bodyPr wrap="square" rtlCol="0">
            <a:spAutoFit/>
          </a:bodyPr>
          <a:lstStyle/>
          <a:p>
            <a:r>
              <a:rPr lang="en-US" sz="1500" dirty="0" err="1"/>
              <a:t>trong</a:t>
            </a:r>
            <a:r>
              <a:rPr lang="en-US" sz="1500" dirty="0"/>
              <a:t> </a:t>
            </a:r>
            <a:r>
              <a:rPr lang="en-US" sz="1500" dirty="0" err="1"/>
              <a:t>bảng</a:t>
            </a:r>
            <a:r>
              <a:rPr lang="en-US" sz="1500" dirty="0"/>
              <a:t> </a:t>
            </a:r>
            <a:r>
              <a:rPr lang="en-US" sz="1500" dirty="0" err="1"/>
              <a:t>sau</a:t>
            </a:r>
            <a:r>
              <a:rPr lang="en-US" sz="1500" dirty="0"/>
              <a:t>:</a:t>
            </a:r>
            <a:endParaRPr lang="vi-VN" sz="15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361435" y="1834733"/>
          <a:ext cx="3209718" cy="2248020"/>
        </p:xfrm>
        <a:graphic>
          <a:graphicData uri="http://schemas.openxmlformats.org/drawingml/2006/table">
            <a:tbl>
              <a:tblPr firstRow="1" bandRow="1">
                <a:tableStyleId>{5C22544A-7EE6-4342-B048-85BDC9FD1C3A}</a:tableStyleId>
              </a:tblPr>
              <a:tblGrid>
                <a:gridCol w="1379120">
                  <a:extLst>
                    <a:ext uri="{9D8B030D-6E8A-4147-A177-3AD203B41FA5}">
                      <a16:colId xmlns:a16="http://schemas.microsoft.com/office/drawing/2014/main" val="419894284"/>
                    </a:ext>
                  </a:extLst>
                </a:gridCol>
                <a:gridCol w="1830599">
                  <a:extLst>
                    <a:ext uri="{9D8B030D-6E8A-4147-A177-3AD203B41FA5}">
                      <a16:colId xmlns:a16="http://schemas.microsoft.com/office/drawing/2014/main" val="2070610751"/>
                    </a:ext>
                  </a:extLst>
                </a:gridCol>
              </a:tblGrid>
              <a:tr h="441990">
                <a:tc>
                  <a:txBody>
                    <a:bodyPr/>
                    <a:lstStyle/>
                    <a:p>
                      <a:pPr algn="ctr"/>
                      <a:r>
                        <a:rPr lang="en-US" sz="1000" dirty="0" err="1">
                          <a:solidFill>
                            <a:srgbClr val="002060"/>
                          </a:solidFill>
                        </a:rPr>
                        <a:t>Loại</a:t>
                      </a:r>
                      <a:r>
                        <a:rPr lang="en-US" sz="1000" baseline="0" dirty="0">
                          <a:solidFill>
                            <a:srgbClr val="002060"/>
                          </a:solidFill>
                        </a:rPr>
                        <a:t> </a:t>
                      </a:r>
                      <a:r>
                        <a:rPr lang="en-US" sz="1000" baseline="0" dirty="0" err="1">
                          <a:solidFill>
                            <a:srgbClr val="002060"/>
                          </a:solidFill>
                        </a:rPr>
                        <a:t>nước</a:t>
                      </a:r>
                      <a:r>
                        <a:rPr lang="en-US" sz="1000" baseline="0" dirty="0">
                          <a:solidFill>
                            <a:srgbClr val="002060"/>
                          </a:solidFill>
                        </a:rPr>
                        <a:t> </a:t>
                      </a:r>
                      <a:r>
                        <a:rPr lang="en-US" sz="1000" baseline="0" dirty="0" err="1">
                          <a:solidFill>
                            <a:srgbClr val="002060"/>
                          </a:solidFill>
                        </a:rPr>
                        <a:t>uống</a:t>
                      </a:r>
                      <a:endParaRPr lang="vi-VN" sz="1000" dirty="0">
                        <a:solidFill>
                          <a:srgbClr val="00206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err="1">
                          <a:solidFill>
                            <a:srgbClr val="002060"/>
                          </a:solidFill>
                        </a:rPr>
                        <a:t>Số</a:t>
                      </a:r>
                      <a:r>
                        <a:rPr lang="en-US" sz="1000" baseline="0" dirty="0">
                          <a:solidFill>
                            <a:srgbClr val="002060"/>
                          </a:solidFill>
                        </a:rPr>
                        <a:t> </a:t>
                      </a:r>
                      <a:r>
                        <a:rPr lang="en-US" sz="1000" baseline="0" dirty="0" err="1">
                          <a:solidFill>
                            <a:srgbClr val="002060"/>
                          </a:solidFill>
                        </a:rPr>
                        <a:t>người</a:t>
                      </a:r>
                      <a:r>
                        <a:rPr lang="en-US" sz="1000" baseline="0" dirty="0">
                          <a:solidFill>
                            <a:srgbClr val="002060"/>
                          </a:solidFill>
                        </a:rPr>
                        <a:t> </a:t>
                      </a:r>
                      <a:r>
                        <a:rPr lang="en-US" sz="1000" baseline="0" dirty="0" err="1">
                          <a:solidFill>
                            <a:srgbClr val="002060"/>
                          </a:solidFill>
                        </a:rPr>
                        <a:t>chọn</a:t>
                      </a:r>
                      <a:endParaRPr lang="vi-VN" sz="1000" dirty="0">
                        <a:solidFill>
                          <a:srgbClr val="00206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441990">
                <a:tc>
                  <a:txBody>
                    <a:bodyPr/>
                    <a:lstStyle/>
                    <a:p>
                      <a:pPr algn="ctr"/>
                      <a:r>
                        <a:rPr lang="en-US" sz="1000" dirty="0" err="1">
                          <a:solidFill>
                            <a:schemeClr val="tx1"/>
                          </a:solidFill>
                        </a:rPr>
                        <a:t>Nước</a:t>
                      </a:r>
                      <a:r>
                        <a:rPr lang="en-US" sz="1000" baseline="0" dirty="0">
                          <a:solidFill>
                            <a:schemeClr val="tx1"/>
                          </a:solidFill>
                        </a:rPr>
                        <a:t> cam</a:t>
                      </a:r>
                      <a:endParaRPr lang="vi-VN" sz="10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441990">
                <a:tc>
                  <a:txBody>
                    <a:bodyPr/>
                    <a:lstStyle/>
                    <a:p>
                      <a:pPr algn="ctr"/>
                      <a:r>
                        <a:rPr lang="en-US" sz="1000" dirty="0" err="1"/>
                        <a:t>Nước</a:t>
                      </a:r>
                      <a:r>
                        <a:rPr lang="en-US" sz="1000" baseline="0" dirty="0"/>
                        <a:t> </a:t>
                      </a:r>
                      <a:r>
                        <a:rPr lang="en-US" sz="1000" baseline="0" dirty="0" err="1"/>
                        <a:t>dừa</a:t>
                      </a:r>
                      <a:endParaRPr lang="vi-VN"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441990">
                <a:tc>
                  <a:txBody>
                    <a:bodyPr/>
                    <a:lstStyle/>
                    <a:p>
                      <a:pPr algn="ctr"/>
                      <a:r>
                        <a:rPr lang="en-US" sz="1000" dirty="0" err="1"/>
                        <a:t>Nước</a:t>
                      </a:r>
                      <a:r>
                        <a:rPr lang="en-US" sz="1000" baseline="0" dirty="0"/>
                        <a:t> </a:t>
                      </a:r>
                      <a:r>
                        <a:rPr lang="en-US" sz="1000" baseline="0" dirty="0" err="1"/>
                        <a:t>chanh</a:t>
                      </a:r>
                      <a:endParaRPr lang="vi-VN"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441990">
                <a:tc>
                  <a:txBody>
                    <a:bodyPr/>
                    <a:lstStyle/>
                    <a:p>
                      <a:pPr algn="ctr"/>
                      <a:r>
                        <a:rPr lang="en-US" sz="1000" dirty="0" err="1"/>
                        <a:t>Nước</a:t>
                      </a:r>
                      <a:r>
                        <a:rPr lang="en-US" sz="1000" baseline="0" dirty="0"/>
                        <a:t> </a:t>
                      </a:r>
                      <a:r>
                        <a:rPr lang="en-US" sz="1000" baseline="0" dirty="0" err="1"/>
                        <a:t>dưa</a:t>
                      </a:r>
                      <a:r>
                        <a:rPr lang="en-US" sz="1000" baseline="0" dirty="0"/>
                        <a:t> </a:t>
                      </a:r>
                      <a:r>
                        <a:rPr lang="en-US" sz="1000" baseline="0" dirty="0" err="1"/>
                        <a:t>hấu</a:t>
                      </a:r>
                      <a:endParaRPr lang="vi-VN"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2528431" y="2330381"/>
            <a:ext cx="436418" cy="369332"/>
          </a:xfrm>
          <a:prstGeom prst="rect">
            <a:avLst/>
          </a:prstGeom>
          <a:noFill/>
        </p:spPr>
        <p:txBody>
          <a:bodyPr wrap="square" rtlCol="0">
            <a:spAutoFit/>
          </a:bodyPr>
          <a:lstStyle/>
          <a:p>
            <a:r>
              <a:rPr lang="en-US" sz="1800" dirty="0"/>
              <a:t>?</a:t>
            </a:r>
            <a:endParaRPr lang="vi-VN" sz="1800" dirty="0"/>
          </a:p>
        </p:txBody>
      </p:sp>
      <p:sp>
        <p:nvSpPr>
          <p:cNvPr id="37" name="TextBox 36"/>
          <p:cNvSpPr txBox="1"/>
          <p:nvPr/>
        </p:nvSpPr>
        <p:spPr>
          <a:xfrm>
            <a:off x="2540717" y="2818496"/>
            <a:ext cx="436418" cy="369332"/>
          </a:xfrm>
          <a:prstGeom prst="rect">
            <a:avLst/>
          </a:prstGeom>
          <a:noFill/>
        </p:spPr>
        <p:txBody>
          <a:bodyPr wrap="square" rtlCol="0">
            <a:spAutoFit/>
          </a:bodyPr>
          <a:lstStyle/>
          <a:p>
            <a:r>
              <a:rPr lang="en-US" sz="1800" dirty="0"/>
              <a:t>?</a:t>
            </a:r>
            <a:endParaRPr lang="vi-VN" sz="1800" dirty="0"/>
          </a:p>
        </p:txBody>
      </p:sp>
      <p:sp>
        <p:nvSpPr>
          <p:cNvPr id="38" name="TextBox 37"/>
          <p:cNvSpPr txBox="1"/>
          <p:nvPr/>
        </p:nvSpPr>
        <p:spPr>
          <a:xfrm>
            <a:off x="2553368" y="3239496"/>
            <a:ext cx="436418" cy="369332"/>
          </a:xfrm>
          <a:prstGeom prst="rect">
            <a:avLst/>
          </a:prstGeom>
          <a:noFill/>
        </p:spPr>
        <p:txBody>
          <a:bodyPr wrap="square" rtlCol="0">
            <a:spAutoFit/>
          </a:bodyPr>
          <a:lstStyle/>
          <a:p>
            <a:r>
              <a:rPr lang="en-US" sz="1800" dirty="0"/>
              <a:t>?</a:t>
            </a:r>
            <a:endParaRPr lang="vi-VN" sz="1800" dirty="0"/>
          </a:p>
        </p:txBody>
      </p:sp>
      <p:sp>
        <p:nvSpPr>
          <p:cNvPr id="39" name="TextBox 38"/>
          <p:cNvSpPr txBox="1"/>
          <p:nvPr/>
        </p:nvSpPr>
        <p:spPr>
          <a:xfrm>
            <a:off x="2553367" y="3672770"/>
            <a:ext cx="436418" cy="369332"/>
          </a:xfrm>
          <a:prstGeom prst="rect">
            <a:avLst/>
          </a:prstGeom>
          <a:noFill/>
        </p:spPr>
        <p:txBody>
          <a:bodyPr wrap="square" rtlCol="0">
            <a:spAutoFit/>
          </a:bodyPr>
          <a:lstStyle/>
          <a:p>
            <a:r>
              <a:rPr lang="en-US" sz="1800" dirty="0"/>
              <a:t>?</a:t>
            </a:r>
            <a:endParaRPr lang="vi-VN" sz="18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4070924" y="1448118"/>
            <a:ext cx="4936519" cy="3087005"/>
          </a:xfrm>
          <a:prstGeom prst="rect">
            <a:avLst/>
          </a:prstGeom>
        </p:spPr>
      </p:pic>
      <p:sp>
        <p:nvSpPr>
          <p:cNvPr id="9" name="TextBox 8"/>
          <p:cNvSpPr txBox="1"/>
          <p:nvPr/>
        </p:nvSpPr>
        <p:spPr>
          <a:xfrm>
            <a:off x="2386858" y="2269234"/>
            <a:ext cx="468365" cy="369332"/>
          </a:xfrm>
          <a:prstGeom prst="rect">
            <a:avLst/>
          </a:prstGeom>
          <a:noFill/>
        </p:spPr>
        <p:txBody>
          <a:bodyPr wrap="square" rtlCol="0">
            <a:spAutoFit/>
          </a:bodyPr>
          <a:lstStyle/>
          <a:p>
            <a:r>
              <a:rPr lang="en-US" sz="1800" b="1" dirty="0">
                <a:solidFill>
                  <a:srgbClr val="FF0000"/>
                </a:solidFill>
              </a:rPr>
              <a:t>12</a:t>
            </a:r>
            <a:endParaRPr lang="vi-VN" sz="1800" b="1" dirty="0">
              <a:solidFill>
                <a:srgbClr val="FF0000"/>
              </a:solidFill>
            </a:endParaRPr>
          </a:p>
        </p:txBody>
      </p:sp>
      <p:sp>
        <p:nvSpPr>
          <p:cNvPr id="42" name="TextBox 41"/>
          <p:cNvSpPr txBox="1"/>
          <p:nvPr/>
        </p:nvSpPr>
        <p:spPr>
          <a:xfrm>
            <a:off x="2495482" y="2754762"/>
            <a:ext cx="468365" cy="369332"/>
          </a:xfrm>
          <a:prstGeom prst="rect">
            <a:avLst/>
          </a:prstGeom>
          <a:noFill/>
        </p:spPr>
        <p:txBody>
          <a:bodyPr wrap="square" rtlCol="0">
            <a:spAutoFit/>
          </a:bodyPr>
          <a:lstStyle/>
          <a:p>
            <a:r>
              <a:rPr lang="en-US" sz="1800" b="1" dirty="0">
                <a:solidFill>
                  <a:srgbClr val="FF0000"/>
                </a:solidFill>
              </a:rPr>
              <a:t>8</a:t>
            </a:r>
            <a:endParaRPr lang="vi-VN" sz="1800" b="1" dirty="0">
              <a:solidFill>
                <a:srgbClr val="FF0000"/>
              </a:solidFill>
            </a:endParaRPr>
          </a:p>
        </p:txBody>
      </p:sp>
      <p:sp>
        <p:nvSpPr>
          <p:cNvPr id="43" name="TextBox 42"/>
          <p:cNvSpPr txBox="1"/>
          <p:nvPr/>
        </p:nvSpPr>
        <p:spPr>
          <a:xfrm>
            <a:off x="2440237" y="3173462"/>
            <a:ext cx="468365" cy="369332"/>
          </a:xfrm>
          <a:prstGeom prst="rect">
            <a:avLst/>
          </a:prstGeom>
          <a:noFill/>
        </p:spPr>
        <p:txBody>
          <a:bodyPr wrap="square" rtlCol="0">
            <a:spAutoFit/>
          </a:bodyPr>
          <a:lstStyle/>
          <a:p>
            <a:r>
              <a:rPr lang="en-US" sz="1800" b="1" dirty="0">
                <a:solidFill>
                  <a:srgbClr val="FF0000"/>
                </a:solidFill>
              </a:rPr>
              <a:t>11</a:t>
            </a:r>
            <a:endParaRPr lang="vi-VN" sz="1800" b="1" dirty="0">
              <a:solidFill>
                <a:srgbClr val="FF0000"/>
              </a:solidFill>
            </a:endParaRPr>
          </a:p>
        </p:txBody>
      </p:sp>
      <p:sp>
        <p:nvSpPr>
          <p:cNvPr id="44" name="TextBox 43"/>
          <p:cNvSpPr txBox="1"/>
          <p:nvPr/>
        </p:nvSpPr>
        <p:spPr>
          <a:xfrm>
            <a:off x="2480759" y="3627648"/>
            <a:ext cx="468365" cy="369332"/>
          </a:xfrm>
          <a:prstGeom prst="rect">
            <a:avLst/>
          </a:prstGeom>
          <a:noFill/>
        </p:spPr>
        <p:txBody>
          <a:bodyPr wrap="square" rtlCol="0">
            <a:spAutoFit/>
          </a:bodyPr>
          <a:lstStyle/>
          <a:p>
            <a:r>
              <a:rPr lang="en-US" sz="1800" b="1" dirty="0">
                <a:solidFill>
                  <a:srgbClr val="FF0000"/>
                </a:solidFill>
              </a:rPr>
              <a:t>8</a:t>
            </a:r>
            <a:endParaRPr lang="vi-VN" sz="18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1"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1"/>
      <p:bldP spid="38" grpId="0"/>
      <p:bldP spid="38" grpId="1"/>
      <p:bldP spid="39" grpId="0"/>
      <p:bldP spid="39" grpId="1"/>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625" y="284356"/>
            <a:ext cx="8162693" cy="1220078"/>
          </a:xfrm>
          <a:prstGeom prst="rect">
            <a:avLst/>
          </a:prstGeom>
          <a:noFill/>
        </p:spPr>
        <p:txBody>
          <a:bodyPr wrap="square" rtlCol="0">
            <a:spAutoFit/>
          </a:bodyPr>
          <a:lstStyle/>
          <a:p>
            <a:pPr algn="just">
              <a:lnSpc>
                <a:spcPct val="120000"/>
              </a:lnSpc>
            </a:pPr>
            <a:r>
              <a:rPr lang="en-US" sz="2100" dirty="0"/>
              <a:t>b) </a:t>
            </a:r>
            <a:r>
              <a:rPr lang="en-US" sz="2100" dirty="0" err="1"/>
              <a:t>Sau</a:t>
            </a:r>
            <a:r>
              <a:rPr lang="en-US" sz="2100" dirty="0"/>
              <a:t> </a:t>
            </a:r>
            <a:r>
              <a:rPr lang="en-US" sz="2100" dirty="0" err="1"/>
              <a:t>giờ</a:t>
            </a:r>
            <a:r>
              <a:rPr lang="en-US" sz="2100" dirty="0"/>
              <a:t> </a:t>
            </a:r>
            <a:r>
              <a:rPr lang="en-US" sz="2100" dirty="0" err="1"/>
              <a:t>giải</a:t>
            </a:r>
            <a:r>
              <a:rPr lang="en-US" sz="2100" dirty="0"/>
              <a:t> </a:t>
            </a:r>
            <a:r>
              <a:rPr lang="en-US" sz="2100" dirty="0" err="1"/>
              <a:t>lao</a:t>
            </a:r>
            <a:r>
              <a:rPr lang="en-US" sz="2100" dirty="0"/>
              <a:t>, </a:t>
            </a:r>
            <a:r>
              <a:rPr lang="en-US" sz="2100" dirty="0" err="1"/>
              <a:t>tất</a:t>
            </a:r>
            <a:r>
              <a:rPr lang="en-US" sz="2100" dirty="0"/>
              <a:t> </a:t>
            </a:r>
            <a:r>
              <a:rPr lang="en-US" sz="2100" dirty="0" err="1"/>
              <a:t>cả</a:t>
            </a:r>
            <a:r>
              <a:rPr lang="en-US" sz="2100" dirty="0"/>
              <a:t> </a:t>
            </a:r>
            <a:r>
              <a:rPr lang="en-US" sz="2100" dirty="0" err="1"/>
              <a:t>mọi</a:t>
            </a:r>
            <a:r>
              <a:rPr lang="en-US" sz="2100" dirty="0"/>
              <a:t> </a:t>
            </a:r>
            <a:r>
              <a:rPr lang="en-US" sz="2100" dirty="0" err="1"/>
              <a:t>người</a:t>
            </a:r>
            <a:r>
              <a:rPr lang="en-US" sz="2100" dirty="0"/>
              <a:t> </a:t>
            </a:r>
            <a:r>
              <a:rPr lang="en-US" sz="2100" dirty="0" err="1"/>
              <a:t>trở</a:t>
            </a:r>
            <a:r>
              <a:rPr lang="en-US" sz="2100" dirty="0"/>
              <a:t> </a:t>
            </a:r>
            <a:r>
              <a:rPr lang="en-US" sz="2100" dirty="0" err="1"/>
              <a:t>lại</a:t>
            </a:r>
            <a:r>
              <a:rPr lang="en-US" sz="2100" dirty="0"/>
              <a:t> </a:t>
            </a:r>
            <a:r>
              <a:rPr lang="en-US" sz="2100" dirty="0" err="1"/>
              <a:t>họp</a:t>
            </a:r>
            <a:r>
              <a:rPr lang="en-US" sz="2100" dirty="0"/>
              <a:t>. </a:t>
            </a:r>
            <a:r>
              <a:rPr lang="en-US" sz="2100" dirty="0" err="1"/>
              <a:t>Thư</a:t>
            </a:r>
            <a:r>
              <a:rPr lang="en-US" sz="2100" dirty="0"/>
              <a:t> </a:t>
            </a:r>
            <a:r>
              <a:rPr lang="en-US" sz="2100" dirty="0" err="1"/>
              <a:t>kí</a:t>
            </a:r>
            <a:r>
              <a:rPr lang="en-US" sz="2100" dirty="0"/>
              <a:t> </a:t>
            </a:r>
            <a:r>
              <a:rPr lang="en-US" sz="2100" dirty="0" err="1"/>
              <a:t>thông</a:t>
            </a:r>
            <a:r>
              <a:rPr lang="en-US" sz="2100" dirty="0"/>
              <a:t> </a:t>
            </a:r>
            <a:r>
              <a:rPr lang="en-US" sz="2100" dirty="0" err="1"/>
              <a:t>báo</a:t>
            </a:r>
            <a:r>
              <a:rPr lang="en-US" sz="2100" dirty="0"/>
              <a:t> </a:t>
            </a:r>
            <a:r>
              <a:rPr lang="en-US" sz="2100" dirty="0" err="1"/>
              <a:t>rằng</a:t>
            </a:r>
            <a:r>
              <a:rPr lang="en-US" sz="2100" dirty="0"/>
              <a:t> </a:t>
            </a:r>
            <a:r>
              <a:rPr lang="en-US" sz="2100" dirty="0" err="1"/>
              <a:t>có</a:t>
            </a:r>
            <a:r>
              <a:rPr lang="en-US" sz="2100" dirty="0"/>
              <a:t> 40 </a:t>
            </a:r>
            <a:r>
              <a:rPr lang="en-US" sz="2100" dirty="0" err="1"/>
              <a:t>đại</a:t>
            </a:r>
            <a:r>
              <a:rPr lang="en-US" sz="2100" dirty="0"/>
              <a:t> </a:t>
            </a:r>
            <a:r>
              <a:rPr lang="en-US" sz="2100" dirty="0" err="1"/>
              <a:t>biểu</a:t>
            </a:r>
            <a:r>
              <a:rPr lang="en-US" sz="2100" dirty="0"/>
              <a:t> </a:t>
            </a:r>
            <a:r>
              <a:rPr lang="en-US" sz="2100" dirty="0" err="1"/>
              <a:t>tham</a:t>
            </a:r>
            <a:r>
              <a:rPr lang="en-US" sz="2100" dirty="0"/>
              <a:t> </a:t>
            </a:r>
            <a:r>
              <a:rPr lang="en-US" sz="2100" dirty="0" err="1"/>
              <a:t>gia</a:t>
            </a:r>
            <a:r>
              <a:rPr lang="en-US" sz="2100" dirty="0"/>
              <a:t> </a:t>
            </a:r>
            <a:r>
              <a:rPr lang="en-US" sz="2100" dirty="0" err="1"/>
              <a:t>hội</a:t>
            </a:r>
            <a:r>
              <a:rPr lang="en-US" sz="2100" dirty="0"/>
              <a:t> </a:t>
            </a:r>
            <a:r>
              <a:rPr lang="en-US" sz="2100" dirty="0" err="1"/>
              <a:t>nghị</a:t>
            </a:r>
            <a:r>
              <a:rPr lang="en-US" sz="2100" dirty="0"/>
              <a:t>. </a:t>
            </a:r>
            <a:r>
              <a:rPr lang="en-US" sz="2100" dirty="0" err="1"/>
              <a:t>Thông</a:t>
            </a:r>
            <a:r>
              <a:rPr lang="en-US" sz="2100" dirty="0"/>
              <a:t> </a:t>
            </a:r>
            <a:r>
              <a:rPr lang="en-US" sz="2100" dirty="0" err="1"/>
              <a:t>báo</a:t>
            </a:r>
            <a:r>
              <a:rPr lang="en-US" sz="2100" dirty="0"/>
              <a:t> </a:t>
            </a:r>
            <a:r>
              <a:rPr lang="en-US" sz="2100" dirty="0" err="1"/>
              <a:t>đó</a:t>
            </a:r>
            <a:r>
              <a:rPr lang="en-US" sz="2100" dirty="0"/>
              <a:t> </a:t>
            </a:r>
            <a:r>
              <a:rPr lang="en-US" sz="2100" dirty="0" err="1"/>
              <a:t>của</a:t>
            </a:r>
            <a:r>
              <a:rPr lang="en-US" sz="2100" dirty="0"/>
              <a:t> </a:t>
            </a:r>
            <a:r>
              <a:rPr lang="en-US" sz="2100" dirty="0" err="1"/>
              <a:t>thư</a:t>
            </a:r>
            <a:r>
              <a:rPr lang="en-US" sz="2100" dirty="0"/>
              <a:t> </a:t>
            </a:r>
            <a:r>
              <a:rPr lang="en-US" sz="2100" dirty="0" err="1"/>
              <a:t>kí</a:t>
            </a:r>
            <a:r>
              <a:rPr lang="en-US" sz="2100" dirty="0"/>
              <a:t> </a:t>
            </a:r>
            <a:r>
              <a:rPr lang="en-US" sz="2100" dirty="0" err="1"/>
              <a:t>có</a:t>
            </a:r>
            <a:r>
              <a:rPr lang="en-US" sz="2100" dirty="0"/>
              <a:t> </a:t>
            </a:r>
            <a:r>
              <a:rPr lang="en-US" sz="2100" dirty="0" err="1"/>
              <a:t>chính</a:t>
            </a:r>
            <a:r>
              <a:rPr lang="en-US" sz="2100" dirty="0"/>
              <a:t> </a:t>
            </a:r>
            <a:r>
              <a:rPr lang="en-US" sz="2100" dirty="0" err="1"/>
              <a:t>xác</a:t>
            </a:r>
            <a:r>
              <a:rPr lang="en-US" sz="2100" dirty="0"/>
              <a:t> </a:t>
            </a:r>
            <a:r>
              <a:rPr lang="en-US" sz="2100" dirty="0" err="1"/>
              <a:t>không</a:t>
            </a:r>
            <a:r>
              <a:rPr lang="en-US" sz="2100" dirty="0"/>
              <a:t>?</a:t>
            </a:r>
            <a:endParaRPr lang="vi-VN" sz="2100" dirty="0"/>
          </a:p>
        </p:txBody>
      </p:sp>
      <p:sp>
        <p:nvSpPr>
          <p:cNvPr id="4" name="TextBox 3"/>
          <p:cNvSpPr txBox="1"/>
          <p:nvPr/>
        </p:nvSpPr>
        <p:spPr>
          <a:xfrm>
            <a:off x="451625" y="1605775"/>
            <a:ext cx="7761249" cy="1308948"/>
          </a:xfrm>
          <a:prstGeom prst="rect">
            <a:avLst/>
          </a:prstGeom>
          <a:noFill/>
        </p:spPr>
        <p:txBody>
          <a:bodyPr wrap="square" rtlCol="0">
            <a:spAutoFit/>
          </a:bodyPr>
          <a:lstStyle/>
          <a:p>
            <a:pPr>
              <a:lnSpc>
                <a:spcPct val="130000"/>
              </a:lnSpc>
            </a:pPr>
            <a:r>
              <a:rPr lang="en-US" sz="2100" b="1" dirty="0" err="1"/>
              <a:t>Từ</a:t>
            </a:r>
            <a:r>
              <a:rPr lang="en-US" sz="2100" b="1" dirty="0"/>
              <a:t> </a:t>
            </a:r>
            <a:r>
              <a:rPr lang="en-US" sz="2100" b="1" dirty="0" err="1"/>
              <a:t>bảng</a:t>
            </a:r>
            <a:r>
              <a:rPr lang="en-US" sz="2100" b="1" dirty="0"/>
              <a:t> </a:t>
            </a:r>
            <a:r>
              <a:rPr lang="en-US" sz="2100" b="1" dirty="0" err="1"/>
              <a:t>số</a:t>
            </a:r>
            <a:r>
              <a:rPr lang="en-US" sz="2100" b="1" dirty="0"/>
              <a:t> </a:t>
            </a:r>
            <a:r>
              <a:rPr lang="en-US" sz="2100" b="1" dirty="0" err="1"/>
              <a:t>liệu</a:t>
            </a:r>
            <a:r>
              <a:rPr lang="en-US" sz="2100" b="1" dirty="0"/>
              <a:t> ta </a:t>
            </a:r>
            <a:r>
              <a:rPr lang="en-US" sz="2100" b="1" dirty="0" err="1"/>
              <a:t>thấy</a:t>
            </a:r>
            <a:r>
              <a:rPr lang="en-US" sz="2100" b="1" dirty="0"/>
              <a:t>:</a:t>
            </a:r>
          </a:p>
          <a:p>
            <a:pPr algn="ctr">
              <a:lnSpc>
                <a:spcPct val="130000"/>
              </a:lnSpc>
            </a:pPr>
            <a:r>
              <a:rPr lang="en-US" sz="2100" b="1" dirty="0">
                <a:solidFill>
                  <a:srgbClr val="002060"/>
                </a:solidFill>
              </a:rPr>
              <a:t> </a:t>
            </a:r>
            <a:r>
              <a:rPr lang="en-US" sz="2100" b="1" dirty="0" err="1">
                <a:solidFill>
                  <a:srgbClr val="002060"/>
                </a:solidFill>
              </a:rPr>
              <a:t>Có</a:t>
            </a:r>
            <a:r>
              <a:rPr lang="en-US" sz="2100" b="1" dirty="0">
                <a:solidFill>
                  <a:srgbClr val="002060"/>
                </a:solidFill>
              </a:rPr>
              <a:t> 39 </a:t>
            </a:r>
            <a:r>
              <a:rPr lang="en-US" sz="2100" b="1" dirty="0" err="1">
                <a:solidFill>
                  <a:srgbClr val="002060"/>
                </a:solidFill>
              </a:rPr>
              <a:t>đại</a:t>
            </a:r>
            <a:r>
              <a:rPr lang="en-US" sz="2100" b="1" dirty="0">
                <a:solidFill>
                  <a:srgbClr val="002060"/>
                </a:solidFill>
              </a:rPr>
              <a:t> </a:t>
            </a:r>
            <a:r>
              <a:rPr lang="en-US" sz="2100" b="1" dirty="0" err="1">
                <a:solidFill>
                  <a:srgbClr val="002060"/>
                </a:solidFill>
              </a:rPr>
              <a:t>biểu</a:t>
            </a:r>
            <a:r>
              <a:rPr lang="en-US" sz="2100" b="1" dirty="0">
                <a:solidFill>
                  <a:srgbClr val="002060"/>
                </a:solidFill>
              </a:rPr>
              <a:t> </a:t>
            </a:r>
            <a:r>
              <a:rPr lang="en-US" sz="2100" b="1" dirty="0" err="1">
                <a:solidFill>
                  <a:srgbClr val="002060"/>
                </a:solidFill>
              </a:rPr>
              <a:t>tham</a:t>
            </a:r>
            <a:r>
              <a:rPr lang="en-US" sz="2100" b="1" dirty="0">
                <a:solidFill>
                  <a:srgbClr val="002060"/>
                </a:solidFill>
              </a:rPr>
              <a:t> </a:t>
            </a:r>
            <a:r>
              <a:rPr lang="en-US" sz="2100" b="1" dirty="0" err="1">
                <a:solidFill>
                  <a:srgbClr val="002060"/>
                </a:solidFill>
              </a:rPr>
              <a:t>gia</a:t>
            </a:r>
            <a:r>
              <a:rPr lang="en-US" sz="2100" b="1" dirty="0">
                <a:solidFill>
                  <a:srgbClr val="002060"/>
                </a:solidFill>
              </a:rPr>
              <a:t> </a:t>
            </a:r>
            <a:r>
              <a:rPr lang="en-US" sz="2100" b="1" dirty="0" err="1">
                <a:solidFill>
                  <a:srgbClr val="002060"/>
                </a:solidFill>
              </a:rPr>
              <a:t>hội</a:t>
            </a:r>
            <a:r>
              <a:rPr lang="en-US" sz="2100" b="1" dirty="0">
                <a:solidFill>
                  <a:srgbClr val="002060"/>
                </a:solidFill>
              </a:rPr>
              <a:t> </a:t>
            </a:r>
            <a:r>
              <a:rPr lang="en-US" sz="2100" b="1" dirty="0" err="1">
                <a:solidFill>
                  <a:srgbClr val="002060"/>
                </a:solidFill>
              </a:rPr>
              <a:t>nghị</a:t>
            </a:r>
            <a:r>
              <a:rPr lang="en-US" sz="2100" b="1" dirty="0">
                <a:solidFill>
                  <a:srgbClr val="002060"/>
                </a:solidFill>
              </a:rPr>
              <a:t>.</a:t>
            </a:r>
          </a:p>
          <a:p>
            <a:pPr algn="ctr">
              <a:lnSpc>
                <a:spcPct val="130000"/>
              </a:lnSpc>
            </a:pPr>
            <a:r>
              <a:rPr lang="en-US" sz="2100" b="1" dirty="0" err="1"/>
              <a:t>Vậy</a:t>
            </a:r>
            <a:r>
              <a:rPr lang="en-US" sz="2100" b="1" dirty="0"/>
              <a:t> </a:t>
            </a:r>
            <a:r>
              <a:rPr lang="en-US" sz="2100" b="1" dirty="0" err="1"/>
              <a:t>thông</a:t>
            </a:r>
            <a:r>
              <a:rPr lang="en-US" sz="2100" b="1" dirty="0"/>
              <a:t> </a:t>
            </a:r>
            <a:r>
              <a:rPr lang="en-US" sz="2100" b="1" dirty="0" err="1"/>
              <a:t>báo</a:t>
            </a:r>
            <a:r>
              <a:rPr lang="en-US" sz="2100" b="1" dirty="0"/>
              <a:t> </a:t>
            </a:r>
            <a:r>
              <a:rPr lang="en-US" sz="2100" b="1" dirty="0" err="1"/>
              <a:t>của</a:t>
            </a:r>
            <a:r>
              <a:rPr lang="en-US" sz="2100" b="1" dirty="0"/>
              <a:t> </a:t>
            </a:r>
            <a:r>
              <a:rPr lang="en-US" sz="2100" b="1" dirty="0" err="1"/>
              <a:t>thư</a:t>
            </a:r>
            <a:r>
              <a:rPr lang="en-US" sz="2100" b="1" dirty="0"/>
              <a:t> </a:t>
            </a:r>
            <a:r>
              <a:rPr lang="en-US" sz="2100" b="1" dirty="0" err="1"/>
              <a:t>kí</a:t>
            </a:r>
            <a:r>
              <a:rPr lang="en-US" sz="2100" b="1" dirty="0"/>
              <a:t> </a:t>
            </a:r>
            <a:r>
              <a:rPr lang="en-US" sz="2100" b="1" dirty="0" err="1"/>
              <a:t>là</a:t>
            </a:r>
            <a:r>
              <a:rPr lang="en-US" sz="2100" b="1" dirty="0"/>
              <a:t> </a:t>
            </a:r>
            <a:r>
              <a:rPr lang="en-US" sz="2100" b="1" dirty="0" err="1"/>
              <a:t>không</a:t>
            </a:r>
            <a:r>
              <a:rPr lang="en-US" sz="2100" b="1" dirty="0"/>
              <a:t> </a:t>
            </a:r>
            <a:r>
              <a:rPr lang="en-US" sz="2100" b="1" dirty="0" err="1"/>
              <a:t>đúng</a:t>
            </a:r>
            <a:r>
              <a:rPr lang="en-US" sz="2100" b="1" dirty="0"/>
              <a:t>.</a:t>
            </a:r>
            <a:endParaRPr lang="vi-VN" sz="2100" b="1" dirty="0"/>
          </a:p>
        </p:txBody>
      </p:sp>
      <p:grpSp>
        <p:nvGrpSpPr>
          <p:cNvPr id="5" name="Group 4"/>
          <p:cNvGrpSpPr/>
          <p:nvPr/>
        </p:nvGrpSpPr>
        <p:grpSpPr>
          <a:xfrm>
            <a:off x="1510585" y="2893364"/>
            <a:ext cx="5643329" cy="1774276"/>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100" dirty="0" err="1">
                  <a:solidFill>
                    <a:schemeClr val="tx1"/>
                  </a:solidFill>
                </a:rPr>
                <a:t>Dựa</a:t>
              </a:r>
              <a:r>
                <a:rPr lang="en-US" sz="2100" dirty="0">
                  <a:solidFill>
                    <a:schemeClr val="tx1"/>
                  </a:solidFill>
                </a:rPr>
                <a:t> </a:t>
              </a:r>
              <a:r>
                <a:rPr lang="en-US" sz="2100" dirty="0" err="1">
                  <a:solidFill>
                    <a:schemeClr val="tx1"/>
                  </a:solidFill>
                </a:rPr>
                <a:t>vào</a:t>
              </a:r>
              <a:r>
                <a:rPr lang="en-US" sz="2100" dirty="0">
                  <a:solidFill>
                    <a:schemeClr val="tx1"/>
                  </a:solidFill>
                </a:rPr>
                <a:t> </a:t>
              </a:r>
              <a:r>
                <a:rPr lang="en-US" sz="2100" dirty="0" err="1">
                  <a:solidFill>
                    <a:schemeClr val="tx1"/>
                  </a:solidFill>
                </a:rPr>
                <a:t>bảng</a:t>
              </a:r>
              <a:r>
                <a:rPr lang="en-US" sz="2100" dirty="0">
                  <a:solidFill>
                    <a:schemeClr val="tx1"/>
                  </a:solidFill>
                </a:rPr>
                <a:t> </a:t>
              </a:r>
              <a:r>
                <a:rPr lang="en-US" sz="2100" dirty="0" err="1">
                  <a:solidFill>
                    <a:schemeClr val="tx1"/>
                  </a:solidFill>
                </a:rPr>
                <a:t>thống</a:t>
              </a:r>
              <a:r>
                <a:rPr lang="en-US" sz="2100" dirty="0">
                  <a:solidFill>
                    <a:schemeClr val="tx1"/>
                  </a:solidFill>
                </a:rPr>
                <a:t>  </a:t>
              </a:r>
              <a:r>
                <a:rPr lang="en-US" sz="2100" dirty="0" err="1">
                  <a:solidFill>
                    <a:schemeClr val="tx1"/>
                  </a:solidFill>
                </a:rPr>
                <a:t>kê</a:t>
              </a:r>
              <a:r>
                <a:rPr lang="en-US" sz="2100" dirty="0">
                  <a:solidFill>
                    <a:schemeClr val="tx1"/>
                  </a:solidFill>
                </a:rPr>
                <a:t>, ta </a:t>
              </a:r>
              <a:r>
                <a:rPr lang="en-US" sz="2100" dirty="0" err="1">
                  <a:solidFill>
                    <a:schemeClr val="tx1"/>
                  </a:solidFill>
                </a:rPr>
                <a:t>có</a:t>
              </a:r>
              <a:r>
                <a:rPr lang="en-US" sz="2100" dirty="0">
                  <a:solidFill>
                    <a:schemeClr val="tx1"/>
                  </a:solidFill>
                </a:rPr>
                <a:t> </a:t>
              </a:r>
              <a:r>
                <a:rPr lang="en-US" sz="2100" dirty="0" err="1">
                  <a:solidFill>
                    <a:schemeClr val="tx1"/>
                  </a:solidFill>
                </a:rPr>
                <a:t>thể</a:t>
              </a:r>
              <a:r>
                <a:rPr lang="en-US" sz="2100" dirty="0">
                  <a:solidFill>
                    <a:schemeClr val="tx1"/>
                  </a:solidFill>
                </a:rPr>
                <a:t> </a:t>
              </a:r>
              <a:r>
                <a:rPr lang="en-US" sz="2100" dirty="0" err="1">
                  <a:solidFill>
                    <a:schemeClr val="tx1"/>
                  </a:solidFill>
                </a:rPr>
                <a:t>bác</a:t>
              </a:r>
              <a:r>
                <a:rPr lang="en-US" sz="2100" dirty="0">
                  <a:solidFill>
                    <a:schemeClr val="tx1"/>
                  </a:solidFill>
                </a:rPr>
                <a:t> </a:t>
              </a:r>
              <a:r>
                <a:rPr lang="en-US" sz="2100" dirty="0" err="1">
                  <a:solidFill>
                    <a:schemeClr val="tx1"/>
                  </a:solidFill>
                </a:rPr>
                <a:t>bỏ</a:t>
              </a:r>
              <a:r>
                <a:rPr lang="en-US" sz="2100" dirty="0">
                  <a:solidFill>
                    <a:schemeClr val="tx1"/>
                  </a:solidFill>
                </a:rPr>
                <a:t> </a:t>
              </a:r>
              <a:r>
                <a:rPr lang="en-US" sz="2100" dirty="0" err="1">
                  <a:solidFill>
                    <a:schemeClr val="tx1"/>
                  </a:solidFill>
                </a:rPr>
                <a:t>kết</a:t>
              </a:r>
              <a:r>
                <a:rPr lang="en-US" sz="2100" dirty="0">
                  <a:solidFill>
                    <a:schemeClr val="tx1"/>
                  </a:solidFill>
                </a:rPr>
                <a:t>  </a:t>
              </a:r>
              <a:r>
                <a:rPr lang="en-US" sz="2100" dirty="0" err="1">
                  <a:solidFill>
                    <a:schemeClr val="tx1"/>
                  </a:solidFill>
                </a:rPr>
                <a:t>luận</a:t>
              </a:r>
              <a:r>
                <a:rPr lang="en-US" sz="2100" dirty="0">
                  <a:solidFill>
                    <a:schemeClr val="tx1"/>
                  </a:solidFill>
                </a:rPr>
                <a:t> </a:t>
              </a:r>
              <a:r>
                <a:rPr lang="en-US" sz="2100" dirty="0" err="1">
                  <a:solidFill>
                    <a:schemeClr val="tx1"/>
                  </a:solidFill>
                </a:rPr>
                <a:t>đã</a:t>
              </a:r>
              <a:r>
                <a:rPr lang="en-US" sz="2100" dirty="0">
                  <a:solidFill>
                    <a:schemeClr val="tx1"/>
                  </a:solidFill>
                </a:rPr>
                <a:t> </a:t>
              </a:r>
              <a:r>
                <a:rPr lang="en-US" sz="2100" dirty="0" err="1">
                  <a:solidFill>
                    <a:schemeClr val="tx1"/>
                  </a:solidFill>
                </a:rPr>
                <a:t>nêu</a:t>
              </a:r>
              <a:r>
                <a:rPr lang="en-US" sz="2100" dirty="0">
                  <a:solidFill>
                    <a:schemeClr val="tx1"/>
                  </a:solidFill>
                </a:rPr>
                <a:t> </a:t>
              </a:r>
              <a:r>
                <a:rPr lang="en-US" sz="2100" dirty="0" err="1">
                  <a:solidFill>
                    <a:schemeClr val="tx1"/>
                  </a:solidFill>
                </a:rPr>
                <a:t>ra.</a:t>
              </a:r>
              <a:endParaRPr lang="vi-VN" sz="21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0299" y="105226"/>
            <a:ext cx="2360309" cy="591803"/>
          </a:xfrm>
          <a:prstGeom prst="rect">
            <a:avLst/>
          </a:prstGeom>
        </p:spPr>
      </p:pic>
      <p:sp>
        <p:nvSpPr>
          <p:cNvPr id="27" name="TextBox 4"/>
          <p:cNvSpPr txBox="1"/>
          <p:nvPr/>
        </p:nvSpPr>
        <p:spPr>
          <a:xfrm>
            <a:off x="-124691" y="-143787"/>
            <a:ext cx="3261301" cy="695190"/>
          </a:xfrm>
          <a:prstGeom prst="rect">
            <a:avLst/>
          </a:prstGeom>
        </p:spPr>
        <p:txBody>
          <a:bodyPr wrap="square" lIns="0" tIns="0" rIns="0" bIns="0" rtlCol="0" anchor="t">
            <a:spAutoFit/>
          </a:bodyPr>
          <a:lstStyle/>
          <a:p>
            <a:pPr algn="ctr">
              <a:lnSpc>
                <a:spcPts val="6480"/>
              </a:lnSpc>
              <a:defRPr/>
            </a:pPr>
            <a:r>
              <a:rPr lang="en-US" sz="2400" b="1" dirty="0" err="1">
                <a:solidFill>
                  <a:srgbClr val="000000"/>
                </a:solidFill>
                <a:latin typeface="Arial" panose="020B0604020202020204" pitchFamily="34" charset="0"/>
                <a:cs typeface="Arial" panose="020B0604020202020204" pitchFamily="34" charset="0"/>
              </a:rPr>
              <a:t>Luyện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tập</a:t>
            </a:r>
            <a:r>
              <a:rPr lang="en-US" sz="2400" b="1" dirty="0">
                <a:solidFill>
                  <a:srgbClr val="000000"/>
                </a:solidFill>
                <a:latin typeface="Arial" panose="020B0604020202020204" pitchFamily="34" charset="0"/>
                <a:cs typeface="Arial" panose="020B0604020202020204" pitchFamily="34" charset="0"/>
              </a:rPr>
              <a:t> 2</a:t>
            </a:r>
          </a:p>
        </p:txBody>
      </p:sp>
      <p:sp>
        <p:nvSpPr>
          <p:cNvPr id="28" name="TextBox 27"/>
          <p:cNvSpPr txBox="1"/>
          <p:nvPr/>
        </p:nvSpPr>
        <p:spPr>
          <a:xfrm>
            <a:off x="337019" y="697030"/>
            <a:ext cx="8201012" cy="1723805"/>
          </a:xfrm>
          <a:prstGeom prst="rect">
            <a:avLst/>
          </a:prstGeom>
          <a:noFill/>
        </p:spPr>
        <p:txBody>
          <a:bodyPr wrap="square" rtlCol="0">
            <a:spAutoFit/>
          </a:bodyPr>
          <a:lstStyle/>
          <a:p>
            <a:pPr algn="just">
              <a:lnSpc>
                <a:spcPct val="120000"/>
              </a:lnSpc>
            </a:pPr>
            <a:r>
              <a:rPr lang="en-US" sz="1800" dirty="0" err="1"/>
              <a:t>Số</a:t>
            </a:r>
            <a:r>
              <a:rPr lang="en-US" sz="1800" dirty="0"/>
              <a:t> </a:t>
            </a:r>
            <a:r>
              <a:rPr lang="en-US" sz="1800" dirty="0" err="1"/>
              <a:t>lượng</a:t>
            </a:r>
            <a:r>
              <a:rPr lang="en-US" sz="1800" dirty="0"/>
              <a:t> </a:t>
            </a:r>
            <a:r>
              <a:rPr lang="en-US" sz="1800" dirty="0" err="1"/>
              <a:t>một</a:t>
            </a:r>
            <a:r>
              <a:rPr lang="en-US" sz="1800" dirty="0"/>
              <a:t> </a:t>
            </a:r>
            <a:r>
              <a:rPr lang="en-US" sz="1800" dirty="0" err="1"/>
              <a:t>số</a:t>
            </a:r>
            <a:r>
              <a:rPr lang="en-US" sz="1800" dirty="0"/>
              <a:t> </a:t>
            </a:r>
            <a:r>
              <a:rPr lang="en-US" sz="1800" dirty="0" err="1"/>
              <a:t>dụng</a:t>
            </a:r>
            <a:r>
              <a:rPr lang="en-US" sz="1800" dirty="0"/>
              <a:t> </a:t>
            </a:r>
            <a:r>
              <a:rPr lang="en-US" sz="1800" dirty="0" err="1"/>
              <a:t>cụ</a:t>
            </a:r>
            <a:r>
              <a:rPr lang="en-US" sz="1800" dirty="0"/>
              <a:t> </a:t>
            </a:r>
            <a:r>
              <a:rPr lang="en-US" sz="1800" dirty="0" err="1"/>
              <a:t>học</a:t>
            </a:r>
            <a:r>
              <a:rPr lang="en-US" sz="1800" dirty="0"/>
              <a:t> </a:t>
            </a:r>
            <a:r>
              <a:rPr lang="en-US" sz="1800" dirty="0" err="1"/>
              <a:t>tập</a:t>
            </a:r>
            <a:r>
              <a:rPr lang="en-US" sz="1800" dirty="0"/>
              <a:t> </a:t>
            </a:r>
            <a:r>
              <a:rPr lang="en-US" sz="1800" dirty="0" err="1"/>
              <a:t>của</a:t>
            </a:r>
            <a:r>
              <a:rPr lang="en-US" sz="1800" dirty="0"/>
              <a:t> 10 </a:t>
            </a:r>
            <a:r>
              <a:rPr lang="en-US" sz="1800" dirty="0" err="1"/>
              <a:t>học</a:t>
            </a:r>
            <a:r>
              <a:rPr lang="en-US" sz="1800" dirty="0"/>
              <a:t> </a:t>
            </a:r>
            <a:r>
              <a:rPr lang="en-US" sz="1800" dirty="0" err="1"/>
              <a:t>sinh</a:t>
            </a:r>
            <a:r>
              <a:rPr lang="en-US" sz="1800" dirty="0"/>
              <a:t> </a:t>
            </a:r>
            <a:r>
              <a:rPr lang="en-US" sz="1800" dirty="0" err="1"/>
              <a:t>tổ</a:t>
            </a:r>
            <a:r>
              <a:rPr lang="en-US" sz="1800" dirty="0"/>
              <a:t> Hai ở </a:t>
            </a:r>
            <a:r>
              <a:rPr lang="en-US" sz="1800" dirty="0" err="1"/>
              <a:t>lớp</a:t>
            </a:r>
            <a:r>
              <a:rPr lang="en-US" sz="1800" dirty="0"/>
              <a:t> 6E </a:t>
            </a:r>
            <a:r>
              <a:rPr lang="en-US" sz="1800" dirty="0" err="1"/>
              <a:t>được</a:t>
            </a:r>
            <a:r>
              <a:rPr lang="en-US" sz="1800" dirty="0"/>
              <a:t> </a:t>
            </a:r>
            <a:r>
              <a:rPr lang="en-US" sz="1800" dirty="0" err="1"/>
              <a:t>thống</a:t>
            </a:r>
            <a:r>
              <a:rPr lang="en-US" sz="1800" dirty="0"/>
              <a:t> </a:t>
            </a:r>
            <a:r>
              <a:rPr lang="en-US" sz="1800" dirty="0" err="1"/>
              <a:t>kê</a:t>
            </a:r>
            <a:r>
              <a:rPr lang="en-US" sz="1800" dirty="0"/>
              <a:t> </a:t>
            </a:r>
            <a:r>
              <a:rPr lang="en-US" sz="1800" dirty="0" err="1"/>
              <a:t>như</a:t>
            </a:r>
            <a:r>
              <a:rPr lang="en-US" sz="1800" dirty="0"/>
              <a:t> </a:t>
            </a:r>
            <a:r>
              <a:rPr lang="en-US" sz="1800" dirty="0" err="1"/>
              <a:t>sau</a:t>
            </a:r>
            <a:r>
              <a:rPr lang="en-US" sz="1800" dirty="0"/>
              <a:t>: </a:t>
            </a:r>
            <a:r>
              <a:rPr lang="en-US" sz="1800" dirty="0" err="1"/>
              <a:t>bút</a:t>
            </a:r>
            <a:r>
              <a:rPr lang="en-US" sz="1800" dirty="0"/>
              <a:t> </a:t>
            </a:r>
            <a:r>
              <a:rPr lang="en-US" sz="1800" dirty="0" err="1"/>
              <a:t>có</a:t>
            </a:r>
            <a:r>
              <a:rPr lang="en-US" sz="1800" dirty="0"/>
              <a:t> 18 </a:t>
            </a:r>
            <a:r>
              <a:rPr lang="en-US" sz="1800" dirty="0" err="1"/>
              <a:t>chiếc</a:t>
            </a:r>
            <a:r>
              <a:rPr lang="en-US" sz="1800" dirty="0"/>
              <a:t>; </a:t>
            </a:r>
            <a:r>
              <a:rPr lang="en-US" sz="1800" dirty="0" err="1"/>
              <a:t>thước</a:t>
            </a:r>
            <a:r>
              <a:rPr lang="en-US" sz="1800" dirty="0"/>
              <a:t> </a:t>
            </a:r>
            <a:r>
              <a:rPr lang="en-US" sz="1800" dirty="0" err="1"/>
              <a:t>thẳng</a:t>
            </a:r>
            <a:r>
              <a:rPr lang="en-US" sz="1800" dirty="0"/>
              <a:t> </a:t>
            </a:r>
            <a:r>
              <a:rPr lang="en-US" sz="1800" dirty="0" err="1"/>
              <a:t>có</a:t>
            </a:r>
            <a:r>
              <a:rPr lang="en-US" sz="1800" dirty="0"/>
              <a:t> 10 </a:t>
            </a:r>
            <a:r>
              <a:rPr lang="en-US" sz="1800" dirty="0" err="1"/>
              <a:t>chiếc</a:t>
            </a:r>
            <a:r>
              <a:rPr lang="en-US" sz="1800" dirty="0"/>
              <a:t>; </a:t>
            </a:r>
            <a:r>
              <a:rPr lang="en-US" sz="1800" dirty="0" err="1"/>
              <a:t>compa</a:t>
            </a:r>
            <a:r>
              <a:rPr lang="en-US" sz="1800" dirty="0"/>
              <a:t> </a:t>
            </a:r>
            <a:r>
              <a:rPr lang="en-US" sz="1800" dirty="0" err="1"/>
              <a:t>có</a:t>
            </a:r>
            <a:r>
              <a:rPr lang="en-US" sz="1800" dirty="0"/>
              <a:t> 5 </a:t>
            </a:r>
            <a:r>
              <a:rPr lang="en-US" sz="1800" dirty="0" err="1"/>
              <a:t>chiếc</a:t>
            </a:r>
            <a:r>
              <a:rPr lang="en-US" sz="1800" dirty="0"/>
              <a:t>; ê </a:t>
            </a:r>
            <a:r>
              <a:rPr lang="en-US" sz="1800" dirty="0" err="1"/>
              <a:t>ke</a:t>
            </a:r>
            <a:r>
              <a:rPr lang="en-US" sz="1800" dirty="0"/>
              <a:t> </a:t>
            </a:r>
            <a:r>
              <a:rPr lang="en-US" sz="1800" dirty="0" err="1"/>
              <a:t>có</a:t>
            </a:r>
            <a:r>
              <a:rPr lang="en-US" sz="1800" dirty="0"/>
              <a:t> 9 </a:t>
            </a:r>
            <a:r>
              <a:rPr lang="en-US" sz="1800" dirty="0" err="1"/>
              <a:t>chiếc</a:t>
            </a:r>
            <a:r>
              <a:rPr lang="en-US" sz="1800" dirty="0"/>
              <a:t>.</a:t>
            </a:r>
          </a:p>
          <a:p>
            <a:pPr marL="385763" indent="-385763" algn="just">
              <a:lnSpc>
                <a:spcPct val="120000"/>
              </a:lnSpc>
              <a:buAutoNum type="alphaLcParenR"/>
            </a:pPr>
            <a:r>
              <a:rPr lang="en-US" sz="1800" dirty="0" err="1"/>
              <a:t>Nêu</a:t>
            </a:r>
            <a:r>
              <a:rPr lang="en-US" sz="1800" dirty="0"/>
              <a:t> </a:t>
            </a:r>
            <a:r>
              <a:rPr lang="en-US" sz="1800" dirty="0" err="1"/>
              <a:t>đối</a:t>
            </a:r>
            <a:r>
              <a:rPr lang="en-US" sz="1800" dirty="0"/>
              <a:t> </a:t>
            </a:r>
            <a:r>
              <a:rPr lang="en-US" sz="1800" dirty="0" err="1"/>
              <a:t>tượng</a:t>
            </a:r>
            <a:r>
              <a:rPr lang="en-US" sz="1800" dirty="0"/>
              <a:t> </a:t>
            </a:r>
            <a:r>
              <a:rPr lang="en-US" sz="1800" dirty="0" err="1"/>
              <a:t>thống</a:t>
            </a:r>
            <a:r>
              <a:rPr lang="en-US" sz="1800" dirty="0"/>
              <a:t> </a:t>
            </a:r>
            <a:r>
              <a:rPr lang="en-US" sz="1800" dirty="0" err="1"/>
              <a:t>kê</a:t>
            </a:r>
            <a:r>
              <a:rPr lang="en-US" sz="1800" dirty="0"/>
              <a:t> </a:t>
            </a:r>
            <a:r>
              <a:rPr lang="en-US" sz="1800" dirty="0" err="1"/>
              <a:t>và</a:t>
            </a:r>
            <a:r>
              <a:rPr lang="en-US" sz="1800" dirty="0"/>
              <a:t> </a:t>
            </a:r>
            <a:r>
              <a:rPr lang="en-US" sz="1800" dirty="0" err="1"/>
              <a:t>tiêu</a:t>
            </a:r>
            <a:r>
              <a:rPr lang="en-US" sz="1800" dirty="0"/>
              <a:t> </a:t>
            </a:r>
            <a:r>
              <a:rPr lang="en-US" sz="1800" dirty="0" err="1"/>
              <a:t>chí</a:t>
            </a:r>
            <a:r>
              <a:rPr lang="en-US" sz="1800" dirty="0"/>
              <a:t> </a:t>
            </a:r>
            <a:r>
              <a:rPr lang="en-US" sz="1800" dirty="0" err="1"/>
              <a:t>thống</a:t>
            </a:r>
            <a:r>
              <a:rPr lang="en-US" sz="1800" dirty="0"/>
              <a:t> </a:t>
            </a:r>
            <a:r>
              <a:rPr lang="en-US" sz="1800" dirty="0" err="1"/>
              <a:t>kê</a:t>
            </a:r>
            <a:endParaRPr lang="en-US" sz="1800" dirty="0"/>
          </a:p>
          <a:p>
            <a:pPr marL="385763" indent="-385763" algn="just">
              <a:lnSpc>
                <a:spcPct val="120000"/>
              </a:lnSpc>
              <a:buAutoNum type="alphaLcParenR"/>
            </a:pPr>
            <a:r>
              <a:rPr lang="en-US" sz="1800" dirty="0" err="1"/>
              <a:t>Biểu</a:t>
            </a:r>
            <a:r>
              <a:rPr lang="en-US" sz="1800" dirty="0"/>
              <a:t> </a:t>
            </a:r>
            <a:r>
              <a:rPr lang="en-US" sz="1800" dirty="0" err="1"/>
              <a:t>diễn</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bằng</a:t>
            </a:r>
            <a:r>
              <a:rPr lang="en-US" sz="1800" dirty="0"/>
              <a:t> </a:t>
            </a:r>
            <a:r>
              <a:rPr lang="en-US" sz="1800" dirty="0" err="1"/>
              <a:t>biểu</a:t>
            </a:r>
            <a:r>
              <a:rPr lang="en-US" sz="1800" dirty="0"/>
              <a:t> </a:t>
            </a:r>
            <a:r>
              <a:rPr lang="en-US" sz="1800" dirty="0" err="1"/>
              <a:t>đồ</a:t>
            </a:r>
            <a:r>
              <a:rPr lang="en-US" sz="1800" dirty="0"/>
              <a:t> </a:t>
            </a:r>
            <a:r>
              <a:rPr lang="en-US" sz="1800" dirty="0" err="1"/>
              <a:t>tranh</a:t>
            </a:r>
            <a:r>
              <a:rPr lang="en-US" sz="1800" dirty="0"/>
              <a:t>.</a:t>
            </a:r>
            <a:endParaRPr lang="vi-VN" sz="1800" dirty="0"/>
          </a:p>
        </p:txBody>
      </p:sp>
      <p:sp>
        <p:nvSpPr>
          <p:cNvPr id="2" name="TextBox 1"/>
          <p:cNvSpPr txBox="1"/>
          <p:nvPr/>
        </p:nvSpPr>
        <p:spPr>
          <a:xfrm>
            <a:off x="3818987" y="2316430"/>
            <a:ext cx="1070517" cy="369332"/>
          </a:xfrm>
          <a:prstGeom prst="rect">
            <a:avLst/>
          </a:prstGeom>
          <a:noFill/>
        </p:spPr>
        <p:txBody>
          <a:bodyPr wrap="square" rtlCol="0">
            <a:spAutoFit/>
          </a:bodyPr>
          <a:lstStyle/>
          <a:p>
            <a:pPr algn="ctr"/>
            <a:r>
              <a:rPr lang="en-US" sz="1800" b="1" dirty="0" err="1">
                <a:solidFill>
                  <a:srgbClr val="FF0000"/>
                </a:solidFill>
              </a:rPr>
              <a:t>Giải</a:t>
            </a:r>
            <a:r>
              <a:rPr lang="en-US" sz="1800" b="1" dirty="0">
                <a:solidFill>
                  <a:srgbClr val="FF0000"/>
                </a:solidFill>
              </a:rPr>
              <a:t>:</a:t>
            </a:r>
            <a:endParaRPr lang="vi-VN" sz="1800" b="1" dirty="0">
              <a:solidFill>
                <a:srgbClr val="FF0000"/>
              </a:solidFill>
            </a:endParaRPr>
          </a:p>
        </p:txBody>
      </p:sp>
      <p:sp>
        <p:nvSpPr>
          <p:cNvPr id="20" name="Rectangle 19"/>
          <p:cNvSpPr/>
          <p:nvPr/>
        </p:nvSpPr>
        <p:spPr>
          <a:xfrm>
            <a:off x="623808" y="2565962"/>
            <a:ext cx="8034453" cy="854849"/>
          </a:xfrm>
          <a:prstGeom prst="rect">
            <a:avLst/>
          </a:prstGeom>
        </p:spPr>
        <p:txBody>
          <a:bodyPr wrap="square">
            <a:spAutoFit/>
          </a:bodyPr>
          <a:lstStyle/>
          <a:p>
            <a:pPr algn="just">
              <a:lnSpc>
                <a:spcPct val="120000"/>
              </a:lnSpc>
              <a:spcBef>
                <a:spcPts val="450"/>
              </a:spcBef>
              <a:spcAft>
                <a:spcPts val="450"/>
              </a:spcAft>
            </a:pPr>
            <a:r>
              <a:rPr lang="vi-VN" sz="1800" dirty="0">
                <a:solidFill>
                  <a:srgbClr val="000000"/>
                </a:solidFill>
                <a:ea typeface="Calibri" panose="020F0502020204030204" pitchFamily="34" charset="0"/>
              </a:rPr>
              <a:t>a) </a:t>
            </a:r>
            <a:r>
              <a:rPr lang="vi-VN" sz="1800" u="sng" dirty="0">
                <a:solidFill>
                  <a:srgbClr val="000000"/>
                </a:solidFill>
                <a:ea typeface="Calibri" panose="020F0502020204030204" pitchFamily="34" charset="0"/>
              </a:rPr>
              <a:t>Đối tượng thống kê </a:t>
            </a:r>
            <a:r>
              <a:rPr lang="en-US" sz="1800" dirty="0">
                <a:solidFill>
                  <a:srgbClr val="000000"/>
                </a:solidFill>
                <a:ea typeface="Calibri" panose="020F0502020204030204" pitchFamily="34" charset="0"/>
              </a:rPr>
              <a:t>:</a:t>
            </a:r>
            <a:r>
              <a:rPr lang="vi-VN" sz="1800" dirty="0">
                <a:solidFill>
                  <a:srgbClr val="000000"/>
                </a:solidFill>
                <a:ea typeface="Calibri" panose="020F0502020204030204" pitchFamily="34" charset="0"/>
              </a:rPr>
              <a:t> các dụng cụ học tập của 10 học sinh tổ Hai lớp 6E</a:t>
            </a:r>
            <a:r>
              <a:rPr lang="en-US" sz="1800" dirty="0">
                <a:solidFill>
                  <a:srgbClr val="000000"/>
                </a:solidFill>
                <a:ea typeface="Calibri" panose="020F0502020204030204" pitchFamily="34" charset="0"/>
              </a:rPr>
              <a:t>.</a:t>
            </a:r>
          </a:p>
          <a:p>
            <a:pPr algn="just">
              <a:lnSpc>
                <a:spcPct val="120000"/>
              </a:lnSpc>
              <a:spcBef>
                <a:spcPts val="450"/>
              </a:spcBef>
              <a:spcAft>
                <a:spcPts val="450"/>
              </a:spcAft>
            </a:pPr>
            <a:r>
              <a:rPr lang="vi-VN" sz="1800" u="sng" dirty="0">
                <a:solidFill>
                  <a:srgbClr val="000000"/>
                </a:solidFill>
                <a:ea typeface="Calibri" panose="020F0502020204030204" pitchFamily="34" charset="0"/>
              </a:rPr>
              <a:t>Tiêu chí thống kê</a:t>
            </a:r>
            <a:r>
              <a:rPr lang="en-US" sz="1800" dirty="0">
                <a:solidFill>
                  <a:srgbClr val="000000"/>
                </a:solidFill>
                <a:ea typeface="Calibri" panose="020F0502020204030204" pitchFamily="34" charset="0"/>
              </a:rPr>
              <a:t>:</a:t>
            </a:r>
            <a:r>
              <a:rPr lang="vi-VN"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số</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lượng</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mỗi</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loại</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dụng</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cụ</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học</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tập</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đó</a:t>
            </a:r>
            <a:r>
              <a:rPr lang="en-US" sz="1800" dirty="0">
                <a:solidFill>
                  <a:srgbClr val="000000"/>
                </a:solidFill>
                <a:ea typeface="Calibri" panose="020F0502020204030204" pitchFamily="34" charset="0"/>
              </a:rPr>
              <a:t>.</a:t>
            </a:r>
          </a:p>
        </p:txBody>
      </p:sp>
      <p:sp>
        <p:nvSpPr>
          <p:cNvPr id="32" name="Rectangle 31"/>
          <p:cNvSpPr/>
          <p:nvPr/>
        </p:nvSpPr>
        <p:spPr>
          <a:xfrm>
            <a:off x="623808" y="3401583"/>
            <a:ext cx="8034453" cy="394210"/>
          </a:xfrm>
          <a:prstGeom prst="rect">
            <a:avLst/>
          </a:prstGeom>
        </p:spPr>
        <p:txBody>
          <a:bodyPr wrap="square">
            <a:spAutoFit/>
          </a:bodyPr>
          <a:lstStyle/>
          <a:p>
            <a:pPr algn="just">
              <a:lnSpc>
                <a:spcPct val="120000"/>
              </a:lnSpc>
              <a:spcBef>
                <a:spcPts val="450"/>
              </a:spcBef>
              <a:spcAft>
                <a:spcPts val="450"/>
              </a:spcAft>
            </a:pPr>
            <a:r>
              <a:rPr lang="en-US" sz="1800" dirty="0">
                <a:solidFill>
                  <a:srgbClr val="000000"/>
                </a:solidFill>
                <a:ea typeface="Calibri" panose="020F0502020204030204" pitchFamily="34" charset="0"/>
              </a:rPr>
              <a:t>b) </a:t>
            </a:r>
            <a:r>
              <a:rPr lang="en-US" sz="1800" dirty="0" err="1">
                <a:solidFill>
                  <a:srgbClr val="000000"/>
                </a:solidFill>
                <a:ea typeface="Calibri" panose="020F0502020204030204" pitchFamily="34" charset="0"/>
              </a:rPr>
              <a:t>Biểu</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đồ</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tranh</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biểu</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diễn</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dữ</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liệu</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thống</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kê</a:t>
            </a:r>
            <a:endParaRPr lang="en-US" sz="18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1505959" y="3805272"/>
          <a:ext cx="7152302" cy="802997"/>
        </p:xfrm>
        <a:graphic>
          <a:graphicData uri="http://schemas.openxmlformats.org/drawingml/2006/table">
            <a:tbl>
              <a:tblPr firstRow="1" bandRow="1">
                <a:tableStyleId>{5C22544A-7EE6-4342-B048-85BDC9FD1C3A}</a:tableStyleId>
              </a:tblPr>
              <a:tblGrid>
                <a:gridCol w="1208666">
                  <a:extLst>
                    <a:ext uri="{9D8B030D-6E8A-4147-A177-3AD203B41FA5}">
                      <a16:colId xmlns:a16="http://schemas.microsoft.com/office/drawing/2014/main" val="2782585685"/>
                    </a:ext>
                  </a:extLst>
                </a:gridCol>
                <a:gridCol w="1793081">
                  <a:extLst>
                    <a:ext uri="{9D8B030D-6E8A-4147-A177-3AD203B41FA5}">
                      <a16:colId xmlns:a16="http://schemas.microsoft.com/office/drawing/2014/main" val="1237191903"/>
                    </a:ext>
                  </a:extLst>
                </a:gridCol>
                <a:gridCol w="1664494">
                  <a:extLst>
                    <a:ext uri="{9D8B030D-6E8A-4147-A177-3AD203B41FA5}">
                      <a16:colId xmlns:a16="http://schemas.microsoft.com/office/drawing/2014/main" val="676523901"/>
                    </a:ext>
                  </a:extLst>
                </a:gridCol>
                <a:gridCol w="1251857">
                  <a:extLst>
                    <a:ext uri="{9D8B030D-6E8A-4147-A177-3AD203B41FA5}">
                      <a16:colId xmlns:a16="http://schemas.microsoft.com/office/drawing/2014/main" val="1477924353"/>
                    </a:ext>
                  </a:extLst>
                </a:gridCol>
                <a:gridCol w="1234204">
                  <a:extLst>
                    <a:ext uri="{9D8B030D-6E8A-4147-A177-3AD203B41FA5}">
                      <a16:colId xmlns:a16="http://schemas.microsoft.com/office/drawing/2014/main" val="798007156"/>
                    </a:ext>
                  </a:extLst>
                </a:gridCol>
              </a:tblGrid>
              <a:tr h="401498">
                <a:tc>
                  <a:txBody>
                    <a:bodyPr/>
                    <a:lstStyle/>
                    <a:p>
                      <a:pPr algn="ctr"/>
                      <a:r>
                        <a:rPr lang="en-US" sz="1000" b="1" dirty="0" err="1">
                          <a:solidFill>
                            <a:srgbClr val="002060"/>
                          </a:solidFill>
                          <a:effectLst>
                            <a:outerShdw blurRad="38100" dist="38100" dir="2700000" algn="tl">
                              <a:srgbClr val="000000">
                                <a:alpha val="43137"/>
                              </a:srgbClr>
                            </a:outerShdw>
                          </a:effectLst>
                        </a:rPr>
                        <a:t>Dụng</a:t>
                      </a:r>
                      <a:r>
                        <a:rPr lang="en-US" sz="1000" b="1" baseline="0" dirty="0">
                          <a:solidFill>
                            <a:srgbClr val="002060"/>
                          </a:solidFill>
                          <a:effectLst>
                            <a:outerShdw blurRad="38100" dist="38100" dir="2700000" algn="tl">
                              <a:srgbClr val="000000">
                                <a:alpha val="43137"/>
                              </a:srgbClr>
                            </a:outerShdw>
                          </a:effectLst>
                        </a:rPr>
                        <a:t> </a:t>
                      </a:r>
                      <a:r>
                        <a:rPr lang="en-US" sz="1000" b="1" baseline="0" dirty="0" err="1">
                          <a:solidFill>
                            <a:srgbClr val="002060"/>
                          </a:solidFill>
                          <a:effectLst>
                            <a:outerShdw blurRad="38100" dist="38100" dir="2700000" algn="tl">
                              <a:srgbClr val="000000">
                                <a:alpha val="43137"/>
                              </a:srgbClr>
                            </a:outerShdw>
                          </a:effectLst>
                        </a:rPr>
                        <a:t>cụ</a:t>
                      </a:r>
                      <a:endParaRPr lang="vi-VN" sz="1000" b="1" dirty="0">
                        <a:solidFill>
                          <a:srgbClr val="002060"/>
                        </a:solidFill>
                        <a:effectLst>
                          <a:outerShdw blurRad="38100" dist="38100" dir="2700000" algn="tl">
                            <a:srgbClr val="000000">
                              <a:alpha val="43137"/>
                            </a:srgbClr>
                          </a:outerShdw>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000" b="0" dirty="0" err="1">
                          <a:solidFill>
                            <a:schemeClr val="tx1"/>
                          </a:solidFill>
                          <a:effectLst/>
                        </a:rPr>
                        <a:t>Bút</a:t>
                      </a:r>
                      <a:endParaRPr lang="vi-VN" sz="1000" b="0" dirty="0">
                        <a:solidFill>
                          <a:schemeClr val="tx1"/>
                        </a:solidFill>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err="1">
                          <a:solidFill>
                            <a:schemeClr val="tx1"/>
                          </a:solidFill>
                          <a:effectLst/>
                        </a:rPr>
                        <a:t>Thước</a:t>
                      </a:r>
                      <a:r>
                        <a:rPr lang="en-US" sz="1000" b="0" baseline="0" dirty="0">
                          <a:solidFill>
                            <a:schemeClr val="tx1"/>
                          </a:solidFill>
                          <a:effectLst/>
                        </a:rPr>
                        <a:t> </a:t>
                      </a:r>
                      <a:r>
                        <a:rPr lang="en-US" sz="1000" b="0" baseline="0" dirty="0" err="1">
                          <a:solidFill>
                            <a:schemeClr val="tx1"/>
                          </a:solidFill>
                          <a:effectLst/>
                        </a:rPr>
                        <a:t>thẳng</a:t>
                      </a:r>
                      <a:endParaRPr lang="vi-VN" sz="1000" b="0" dirty="0">
                        <a:solidFill>
                          <a:schemeClr val="tx1"/>
                        </a:solidFill>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err="1">
                          <a:solidFill>
                            <a:schemeClr val="tx1"/>
                          </a:solidFill>
                          <a:effectLst/>
                        </a:rPr>
                        <a:t>Compa</a:t>
                      </a:r>
                      <a:endParaRPr lang="vi-VN" sz="1000" b="0" dirty="0">
                        <a:solidFill>
                          <a:schemeClr val="tx1"/>
                        </a:solidFill>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solidFill>
                            <a:schemeClr val="tx1"/>
                          </a:solidFill>
                          <a:effectLst/>
                        </a:rPr>
                        <a:t>Ê</a:t>
                      </a:r>
                      <a:r>
                        <a:rPr lang="en-US" sz="1000" b="0" baseline="0" dirty="0">
                          <a:solidFill>
                            <a:schemeClr val="tx1"/>
                          </a:solidFill>
                          <a:effectLst/>
                        </a:rPr>
                        <a:t> </a:t>
                      </a:r>
                      <a:r>
                        <a:rPr lang="en-US" sz="1000" b="0" baseline="0" dirty="0" err="1">
                          <a:solidFill>
                            <a:schemeClr val="tx1"/>
                          </a:solidFill>
                          <a:effectLst/>
                        </a:rPr>
                        <a:t>ke</a:t>
                      </a:r>
                      <a:endParaRPr lang="vi-VN" sz="1000" b="0" dirty="0">
                        <a:solidFill>
                          <a:schemeClr val="tx1"/>
                        </a:solidFill>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401498">
                <a:tc>
                  <a:txBody>
                    <a:bodyPr/>
                    <a:lstStyle/>
                    <a:p>
                      <a:pPr algn="ctr"/>
                      <a:r>
                        <a:rPr lang="en-US" sz="1000" b="1" dirty="0" err="1">
                          <a:solidFill>
                            <a:srgbClr val="002060"/>
                          </a:solidFill>
                          <a:effectLst>
                            <a:outerShdw blurRad="38100" dist="38100" dir="2700000" algn="tl">
                              <a:srgbClr val="000000">
                                <a:alpha val="43137"/>
                              </a:srgbClr>
                            </a:outerShdw>
                          </a:effectLst>
                        </a:rPr>
                        <a:t>Số</a:t>
                      </a:r>
                      <a:r>
                        <a:rPr lang="en-US" sz="1000" b="1" baseline="0" dirty="0">
                          <a:solidFill>
                            <a:srgbClr val="002060"/>
                          </a:solidFill>
                          <a:effectLst>
                            <a:outerShdw blurRad="38100" dist="38100" dir="2700000" algn="tl">
                              <a:srgbClr val="000000">
                                <a:alpha val="43137"/>
                              </a:srgbClr>
                            </a:outerShdw>
                          </a:effectLst>
                        </a:rPr>
                        <a:t> </a:t>
                      </a:r>
                      <a:r>
                        <a:rPr lang="en-US" sz="1000" b="1" baseline="0" dirty="0" err="1">
                          <a:solidFill>
                            <a:srgbClr val="002060"/>
                          </a:solidFill>
                          <a:effectLst>
                            <a:outerShdw blurRad="38100" dist="38100" dir="2700000" algn="tl">
                              <a:srgbClr val="000000">
                                <a:alpha val="43137"/>
                              </a:srgbClr>
                            </a:outerShdw>
                          </a:effectLst>
                        </a:rPr>
                        <a:t>lượng</a:t>
                      </a:r>
                      <a:endParaRPr lang="vi-VN" sz="1000" b="1" dirty="0">
                        <a:solidFill>
                          <a:srgbClr val="002060"/>
                        </a:solidFill>
                        <a:effectLst>
                          <a:outerShdw blurRad="38100" dist="38100" dir="2700000" algn="tl">
                            <a:srgbClr val="000000">
                              <a:alpha val="43137"/>
                            </a:srgbClr>
                          </a:outerShdw>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sz="1000" b="1" dirty="0">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1000" b="1" dirty="0">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1000" b="1" dirty="0">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1000" b="1" dirty="0">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2948151" y="4241782"/>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15" name="Rectangle 14"/>
          <p:cNvSpPr/>
          <p:nvPr/>
        </p:nvSpPr>
        <p:spPr>
          <a:xfrm>
            <a:off x="2776701" y="4241782"/>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19" name="Rectangle 18"/>
          <p:cNvSpPr/>
          <p:nvPr/>
        </p:nvSpPr>
        <p:spPr>
          <a:xfrm>
            <a:off x="3314018" y="4241782"/>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21" name="Rectangle 20"/>
          <p:cNvSpPr/>
          <p:nvPr/>
        </p:nvSpPr>
        <p:spPr>
          <a:xfrm>
            <a:off x="3123508" y="4241782"/>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42" name="Rectangle 41"/>
          <p:cNvSpPr/>
          <p:nvPr/>
        </p:nvSpPr>
        <p:spPr>
          <a:xfrm>
            <a:off x="3659463" y="4241782"/>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43" name="Rectangle 42"/>
          <p:cNvSpPr/>
          <p:nvPr/>
        </p:nvSpPr>
        <p:spPr>
          <a:xfrm>
            <a:off x="3488013" y="4241782"/>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44" name="Rectangle 43"/>
          <p:cNvSpPr/>
          <p:nvPr/>
        </p:nvSpPr>
        <p:spPr>
          <a:xfrm>
            <a:off x="4014344" y="4241782"/>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45" name="Rectangle 44"/>
          <p:cNvSpPr/>
          <p:nvPr/>
        </p:nvSpPr>
        <p:spPr>
          <a:xfrm>
            <a:off x="3834820" y="4241782"/>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46" name="Rectangle 45"/>
          <p:cNvSpPr/>
          <p:nvPr/>
        </p:nvSpPr>
        <p:spPr>
          <a:xfrm>
            <a:off x="8347483" y="4258013"/>
            <a:ext cx="685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47" name="Rectangle 46"/>
          <p:cNvSpPr/>
          <p:nvPr/>
        </p:nvSpPr>
        <p:spPr>
          <a:xfrm>
            <a:off x="5297761" y="4268996"/>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48" name="Rectangle 47"/>
          <p:cNvSpPr/>
          <p:nvPr/>
        </p:nvSpPr>
        <p:spPr>
          <a:xfrm>
            <a:off x="5126311" y="4268996"/>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49" name="Rectangle 48"/>
          <p:cNvSpPr/>
          <p:nvPr/>
        </p:nvSpPr>
        <p:spPr>
          <a:xfrm>
            <a:off x="5652641" y="4278261"/>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50" name="Rectangle 49"/>
          <p:cNvSpPr/>
          <p:nvPr/>
        </p:nvSpPr>
        <p:spPr>
          <a:xfrm>
            <a:off x="5473118" y="4268996"/>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51" name="Rectangle 50"/>
          <p:cNvSpPr/>
          <p:nvPr/>
        </p:nvSpPr>
        <p:spPr>
          <a:xfrm>
            <a:off x="4949265" y="4278261"/>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52" name="Rectangle 51"/>
          <p:cNvSpPr/>
          <p:nvPr/>
        </p:nvSpPr>
        <p:spPr>
          <a:xfrm>
            <a:off x="6988907" y="4278316"/>
            <a:ext cx="685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53" name="Rectangle 52"/>
          <p:cNvSpPr/>
          <p:nvPr/>
        </p:nvSpPr>
        <p:spPr>
          <a:xfrm>
            <a:off x="4193867" y="4254532"/>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55" name="Rectangle 54"/>
          <p:cNvSpPr/>
          <p:nvPr/>
        </p:nvSpPr>
        <p:spPr>
          <a:xfrm>
            <a:off x="6827203" y="4274440"/>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56" name="Rectangle 55"/>
          <p:cNvSpPr/>
          <p:nvPr/>
        </p:nvSpPr>
        <p:spPr>
          <a:xfrm>
            <a:off x="6655753" y="4274440"/>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57" name="Rectangle 56"/>
          <p:cNvSpPr/>
          <p:nvPr/>
        </p:nvSpPr>
        <p:spPr>
          <a:xfrm>
            <a:off x="7861348" y="4252668"/>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58" name="Rectangle 57"/>
          <p:cNvSpPr/>
          <p:nvPr/>
        </p:nvSpPr>
        <p:spPr>
          <a:xfrm>
            <a:off x="7689898" y="4252668"/>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59" name="Rectangle 58"/>
          <p:cNvSpPr/>
          <p:nvPr/>
        </p:nvSpPr>
        <p:spPr>
          <a:xfrm>
            <a:off x="8204950" y="4251047"/>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60" name="Rectangle 59"/>
          <p:cNvSpPr/>
          <p:nvPr/>
        </p:nvSpPr>
        <p:spPr>
          <a:xfrm>
            <a:off x="8036705" y="4252668"/>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61" name="Rectangle 60"/>
          <p:cNvSpPr/>
          <p:nvPr/>
        </p:nvSpPr>
        <p:spPr>
          <a:xfrm>
            <a:off x="2033751" y="4662051"/>
            <a:ext cx="6858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9" name="TextBox 8"/>
          <p:cNvSpPr txBox="1"/>
          <p:nvPr/>
        </p:nvSpPr>
        <p:spPr>
          <a:xfrm>
            <a:off x="2219284" y="4662051"/>
            <a:ext cx="1620257" cy="248209"/>
          </a:xfrm>
          <a:prstGeom prst="rect">
            <a:avLst/>
          </a:prstGeom>
          <a:noFill/>
        </p:spPr>
        <p:txBody>
          <a:bodyPr wrap="square" rtlCol="0">
            <a:spAutoFit/>
          </a:bodyPr>
          <a:lstStyle/>
          <a:p>
            <a:r>
              <a:rPr lang="en-US" sz="1013" dirty="0"/>
              <a:t>: 2 </a:t>
            </a:r>
            <a:r>
              <a:rPr lang="en-US" sz="1013" dirty="0" err="1"/>
              <a:t>chiếc</a:t>
            </a:r>
            <a:endParaRPr lang="vi-VN" sz="1013" dirty="0"/>
          </a:p>
        </p:txBody>
      </p:sp>
      <p:sp>
        <p:nvSpPr>
          <p:cNvPr id="62" name="Rectangle 61"/>
          <p:cNvSpPr/>
          <p:nvPr/>
        </p:nvSpPr>
        <p:spPr>
          <a:xfrm>
            <a:off x="5574445" y="4721228"/>
            <a:ext cx="685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13"/>
          </a:p>
        </p:txBody>
      </p:sp>
      <p:sp>
        <p:nvSpPr>
          <p:cNvPr id="63" name="TextBox 62"/>
          <p:cNvSpPr txBox="1"/>
          <p:nvPr/>
        </p:nvSpPr>
        <p:spPr>
          <a:xfrm>
            <a:off x="5694822" y="4634268"/>
            <a:ext cx="1620257" cy="248209"/>
          </a:xfrm>
          <a:prstGeom prst="rect">
            <a:avLst/>
          </a:prstGeom>
          <a:noFill/>
        </p:spPr>
        <p:txBody>
          <a:bodyPr wrap="square" rtlCol="0">
            <a:spAutoFit/>
          </a:bodyPr>
          <a:lstStyle/>
          <a:p>
            <a:r>
              <a:rPr lang="en-US" sz="1013" dirty="0"/>
              <a:t>: 1 </a:t>
            </a:r>
            <a:r>
              <a:rPr lang="en-US" sz="1013" dirty="0" err="1"/>
              <a:t>chiếc</a:t>
            </a:r>
            <a:endParaRPr lang="vi-VN" sz="1013"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2811434" y="186591"/>
            <a:ext cx="3695700" cy="553998"/>
            <a:chOff x="3632200" y="425718"/>
            <a:chExt cx="4927600" cy="738664"/>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7" name="文本框 16"/>
            <p:cNvSpPr txBox="1"/>
            <p:nvPr/>
          </p:nvSpPr>
          <p:spPr>
            <a:xfrm>
              <a:off x="4471411" y="425718"/>
              <a:ext cx="3249181" cy="738664"/>
            </a:xfrm>
            <a:prstGeom prst="rect">
              <a:avLst/>
            </a:prstGeom>
            <a:noFill/>
          </p:spPr>
          <p:txBody>
            <a:bodyPr wrap="none" rtlCol="0">
              <a:spAutoFit/>
              <a:scene3d>
                <a:camera prst="orthographicFront"/>
                <a:lightRig rig="threePt" dir="t"/>
              </a:scene3d>
              <a:sp3d contourW="12700"/>
            </a:bodyPr>
            <a:lstStyle/>
            <a:p>
              <a:pPr algn="ctr"/>
              <a:r>
                <a:rPr lang="en-US" altLang="zh-CN" sz="3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3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1746516" y="621629"/>
            <a:ext cx="5197924" cy="3206382"/>
          </a:xfrm>
          <a:prstGeom prst="rect">
            <a:avLst/>
          </a:prstGeom>
        </p:spPr>
      </p:pic>
      <p:sp>
        <p:nvSpPr>
          <p:cNvPr id="4" name="TextBox 3"/>
          <p:cNvSpPr txBox="1"/>
          <p:nvPr/>
        </p:nvSpPr>
        <p:spPr>
          <a:xfrm>
            <a:off x="1473431" y="3794160"/>
            <a:ext cx="6371706" cy="248209"/>
          </a:xfrm>
          <a:prstGeom prst="rect">
            <a:avLst/>
          </a:prstGeom>
          <a:noFill/>
        </p:spPr>
        <p:txBody>
          <a:bodyPr wrap="square" rtlCol="0">
            <a:spAutoFit/>
          </a:bodyPr>
          <a:lstStyle/>
          <a:p>
            <a:pPr algn="ctr"/>
            <a:r>
              <a:rPr lang="en-US" sz="1013" b="1" dirty="0">
                <a:solidFill>
                  <a:srgbClr val="7030A0"/>
                </a:solidFill>
              </a:rPr>
              <a:t>BIỂU ĐỒ DÂN SỐ NĂM 2018 CỦA  CÁC TỈNH Ở TÂY NGUYÊN</a:t>
            </a:r>
            <a:endParaRPr lang="vi-VN" sz="1013" b="1" dirty="0">
              <a:solidFill>
                <a:srgbClr val="7030A0"/>
              </a:solidFill>
            </a:endParaRPr>
          </a:p>
        </p:txBody>
      </p:sp>
      <p:sp>
        <p:nvSpPr>
          <p:cNvPr id="5" name="Rounded Rectangle 4"/>
          <p:cNvSpPr/>
          <p:nvPr/>
        </p:nvSpPr>
        <p:spPr>
          <a:xfrm>
            <a:off x="885305" y="4071159"/>
            <a:ext cx="7905404" cy="732997"/>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800" b="1" dirty="0">
              <a:solidFill>
                <a:srgbClr val="002060"/>
              </a:solidFill>
            </a:endParaRPr>
          </a:p>
          <a:p>
            <a:pPr algn="ctr">
              <a:lnSpc>
                <a:spcPct val="120000"/>
              </a:lnSpc>
            </a:pPr>
            <a:r>
              <a:rPr lang="en-US" sz="1800" b="1" dirty="0" err="1">
                <a:solidFill>
                  <a:srgbClr val="002060"/>
                </a:solidFill>
              </a:rPr>
              <a:t>Trong</a:t>
            </a:r>
            <a:r>
              <a:rPr lang="en-US" sz="1800" b="1" dirty="0">
                <a:solidFill>
                  <a:srgbClr val="002060"/>
                </a:solidFill>
              </a:rPr>
              <a:t> </a:t>
            </a:r>
            <a:r>
              <a:rPr lang="en-US" sz="1800" b="1" dirty="0" err="1">
                <a:solidFill>
                  <a:srgbClr val="002060"/>
                </a:solidFill>
              </a:rPr>
              <a:t>các</a:t>
            </a:r>
            <a:r>
              <a:rPr lang="en-US" sz="1800" b="1" dirty="0">
                <a:solidFill>
                  <a:srgbClr val="002060"/>
                </a:solidFill>
              </a:rPr>
              <a:t> </a:t>
            </a:r>
            <a:r>
              <a:rPr lang="en-US" sz="1800" b="1" dirty="0" err="1">
                <a:solidFill>
                  <a:srgbClr val="002060"/>
                </a:solidFill>
              </a:rPr>
              <a:t>tỉnh</a:t>
            </a:r>
            <a:r>
              <a:rPr lang="en-US" sz="1800" b="1" dirty="0">
                <a:solidFill>
                  <a:srgbClr val="002060"/>
                </a:solidFill>
              </a:rPr>
              <a:t> ở </a:t>
            </a:r>
            <a:r>
              <a:rPr lang="en-US" sz="1800" b="1" dirty="0" err="1">
                <a:solidFill>
                  <a:srgbClr val="002060"/>
                </a:solidFill>
              </a:rPr>
              <a:t>khu</a:t>
            </a:r>
            <a:r>
              <a:rPr lang="en-US" sz="1800" b="1" dirty="0">
                <a:solidFill>
                  <a:srgbClr val="002060"/>
                </a:solidFill>
              </a:rPr>
              <a:t> </a:t>
            </a:r>
            <a:r>
              <a:rPr lang="en-US" sz="1800" b="1" dirty="0" err="1">
                <a:solidFill>
                  <a:srgbClr val="002060"/>
                </a:solidFill>
              </a:rPr>
              <a:t>vực</a:t>
            </a:r>
            <a:r>
              <a:rPr lang="en-US" sz="1800" b="1" dirty="0">
                <a:solidFill>
                  <a:srgbClr val="002060"/>
                </a:solidFill>
              </a:rPr>
              <a:t> </a:t>
            </a:r>
            <a:r>
              <a:rPr lang="en-US" sz="1800" b="1" dirty="0" err="1">
                <a:solidFill>
                  <a:srgbClr val="002060"/>
                </a:solidFill>
              </a:rPr>
              <a:t>Tây</a:t>
            </a:r>
            <a:r>
              <a:rPr lang="en-US" sz="1800" b="1" dirty="0">
                <a:solidFill>
                  <a:srgbClr val="002060"/>
                </a:solidFill>
              </a:rPr>
              <a:t> </a:t>
            </a:r>
            <a:r>
              <a:rPr lang="en-US" sz="1800" b="1" dirty="0" err="1">
                <a:solidFill>
                  <a:srgbClr val="002060"/>
                </a:solidFill>
              </a:rPr>
              <a:t>Nguyên</a:t>
            </a:r>
            <a:r>
              <a:rPr lang="en-US" sz="1800" b="1" dirty="0">
                <a:solidFill>
                  <a:srgbClr val="002060"/>
                </a:solidFill>
              </a:rPr>
              <a:t>, </a:t>
            </a:r>
            <a:r>
              <a:rPr lang="en-US" sz="1800" b="1" dirty="0" err="1">
                <a:solidFill>
                  <a:srgbClr val="002060"/>
                </a:solidFill>
              </a:rPr>
              <a:t>tỉnh</a:t>
            </a:r>
            <a:r>
              <a:rPr lang="en-US" sz="1800" b="1" dirty="0">
                <a:solidFill>
                  <a:srgbClr val="002060"/>
                </a:solidFill>
              </a:rPr>
              <a:t> </a:t>
            </a:r>
            <a:r>
              <a:rPr lang="en-US" sz="1800" b="1" dirty="0" err="1">
                <a:solidFill>
                  <a:srgbClr val="002060"/>
                </a:solidFill>
              </a:rPr>
              <a:t>nào</a:t>
            </a:r>
            <a:r>
              <a:rPr lang="en-US" sz="1800" b="1" dirty="0">
                <a:solidFill>
                  <a:srgbClr val="002060"/>
                </a:solidFill>
              </a:rPr>
              <a:t> </a:t>
            </a:r>
            <a:r>
              <a:rPr lang="en-US" sz="1800" b="1" dirty="0" err="1">
                <a:solidFill>
                  <a:srgbClr val="002060"/>
                </a:solidFill>
              </a:rPr>
              <a:t>có</a:t>
            </a:r>
            <a:r>
              <a:rPr lang="en-US" sz="1800" b="1" dirty="0">
                <a:solidFill>
                  <a:srgbClr val="002060"/>
                </a:solidFill>
              </a:rPr>
              <a:t> </a:t>
            </a:r>
            <a:r>
              <a:rPr lang="en-US" sz="1800" b="1" dirty="0" err="1">
                <a:solidFill>
                  <a:srgbClr val="002060"/>
                </a:solidFill>
              </a:rPr>
              <a:t>dân</a:t>
            </a:r>
            <a:r>
              <a:rPr lang="en-US" sz="1800" b="1" dirty="0">
                <a:solidFill>
                  <a:srgbClr val="002060"/>
                </a:solidFill>
              </a:rPr>
              <a:t> </a:t>
            </a:r>
            <a:r>
              <a:rPr lang="en-US" sz="1800" b="1" dirty="0" err="1">
                <a:solidFill>
                  <a:srgbClr val="002060"/>
                </a:solidFill>
              </a:rPr>
              <a:t>số</a:t>
            </a:r>
            <a:r>
              <a:rPr lang="en-US" sz="1800" b="1" dirty="0">
                <a:solidFill>
                  <a:srgbClr val="002060"/>
                </a:solidFill>
              </a:rPr>
              <a:t> </a:t>
            </a:r>
            <a:r>
              <a:rPr lang="en-US" sz="1800" b="1" dirty="0" err="1">
                <a:solidFill>
                  <a:srgbClr val="002060"/>
                </a:solidFill>
              </a:rPr>
              <a:t>nhiều</a:t>
            </a:r>
            <a:r>
              <a:rPr lang="en-US" sz="1800" b="1" dirty="0">
                <a:solidFill>
                  <a:srgbClr val="002060"/>
                </a:solidFill>
              </a:rPr>
              <a:t> </a:t>
            </a:r>
            <a:r>
              <a:rPr lang="en-US" sz="1800" b="1" dirty="0" err="1">
                <a:solidFill>
                  <a:srgbClr val="002060"/>
                </a:solidFill>
              </a:rPr>
              <a:t>nhất</a:t>
            </a:r>
            <a:r>
              <a:rPr lang="en-US" sz="1800" b="1" dirty="0">
                <a:solidFill>
                  <a:srgbClr val="002060"/>
                </a:solidFill>
              </a:rPr>
              <a:t>? </a:t>
            </a:r>
            <a:r>
              <a:rPr lang="en-US" sz="1800" b="1" dirty="0" err="1">
                <a:solidFill>
                  <a:srgbClr val="002060"/>
                </a:solidFill>
              </a:rPr>
              <a:t>Tỉnh</a:t>
            </a:r>
            <a:r>
              <a:rPr lang="en-US" sz="1800" b="1" dirty="0">
                <a:solidFill>
                  <a:srgbClr val="002060"/>
                </a:solidFill>
              </a:rPr>
              <a:t> </a:t>
            </a:r>
            <a:r>
              <a:rPr lang="en-US" sz="1800" b="1" dirty="0" err="1">
                <a:solidFill>
                  <a:srgbClr val="002060"/>
                </a:solidFill>
              </a:rPr>
              <a:t>nào</a:t>
            </a:r>
            <a:r>
              <a:rPr lang="en-US" sz="1800" b="1" dirty="0">
                <a:solidFill>
                  <a:srgbClr val="002060"/>
                </a:solidFill>
              </a:rPr>
              <a:t> </a:t>
            </a:r>
            <a:r>
              <a:rPr lang="en-US" sz="1800" b="1" dirty="0" err="1">
                <a:solidFill>
                  <a:srgbClr val="002060"/>
                </a:solidFill>
              </a:rPr>
              <a:t>có</a:t>
            </a:r>
            <a:r>
              <a:rPr lang="en-US" sz="1800" b="1" dirty="0">
                <a:solidFill>
                  <a:srgbClr val="002060"/>
                </a:solidFill>
              </a:rPr>
              <a:t> </a:t>
            </a:r>
            <a:r>
              <a:rPr lang="en-US" sz="1800" b="1" dirty="0" err="1">
                <a:solidFill>
                  <a:srgbClr val="002060"/>
                </a:solidFill>
              </a:rPr>
              <a:t>dân</a:t>
            </a:r>
            <a:r>
              <a:rPr lang="en-US" sz="1800" b="1" dirty="0">
                <a:solidFill>
                  <a:srgbClr val="002060"/>
                </a:solidFill>
              </a:rPr>
              <a:t> </a:t>
            </a:r>
            <a:r>
              <a:rPr lang="en-US" sz="1800" b="1" dirty="0" err="1">
                <a:solidFill>
                  <a:srgbClr val="002060"/>
                </a:solidFill>
              </a:rPr>
              <a:t>số</a:t>
            </a:r>
            <a:r>
              <a:rPr lang="en-US" sz="1800" b="1" dirty="0">
                <a:solidFill>
                  <a:srgbClr val="002060"/>
                </a:solidFill>
              </a:rPr>
              <a:t> </a:t>
            </a:r>
            <a:r>
              <a:rPr lang="en-US" sz="1800" b="1" dirty="0" err="1">
                <a:solidFill>
                  <a:srgbClr val="002060"/>
                </a:solidFill>
              </a:rPr>
              <a:t>ít</a:t>
            </a:r>
            <a:r>
              <a:rPr lang="en-US" sz="1800" b="1" dirty="0">
                <a:solidFill>
                  <a:srgbClr val="002060"/>
                </a:solidFill>
              </a:rPr>
              <a:t> </a:t>
            </a:r>
            <a:r>
              <a:rPr lang="en-US" sz="1800" b="1" dirty="0" err="1">
                <a:solidFill>
                  <a:srgbClr val="002060"/>
                </a:solidFill>
              </a:rPr>
              <a:t>nhất</a:t>
            </a:r>
            <a:r>
              <a:rPr lang="en-US" sz="1800" b="1" dirty="0">
                <a:solidFill>
                  <a:srgbClr val="002060"/>
                </a:solidFill>
              </a:rPr>
              <a:t>?</a:t>
            </a:r>
          </a:p>
          <a:p>
            <a:pPr algn="ctr">
              <a:lnSpc>
                <a:spcPct val="120000"/>
              </a:lnSpc>
            </a:pPr>
            <a:endParaRPr lang="vi-VN" sz="18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 name="文本框 3"/>
          <p:cNvSpPr txBox="1"/>
          <p:nvPr/>
        </p:nvSpPr>
        <p:spPr>
          <a:xfrm>
            <a:off x="2844605" y="1857397"/>
            <a:ext cx="3454792" cy="784830"/>
          </a:xfrm>
          <a:prstGeom prst="rect">
            <a:avLst/>
          </a:prstGeom>
          <a:noFill/>
        </p:spPr>
        <p:txBody>
          <a:bodyPr wrap="none" rtlCol="0">
            <a:spAutoFit/>
            <a:scene3d>
              <a:camera prst="orthographicFront"/>
              <a:lightRig rig="threePt" dir="t"/>
            </a:scene3d>
            <a:sp3d contourW="12700"/>
          </a:bodyPr>
          <a:lstStyle/>
          <a:p>
            <a:pPr algn="ctr"/>
            <a:r>
              <a:rPr lang="en-US" altLang="zh-CN" sz="45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45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708450" y="526018"/>
            <a:ext cx="2169670" cy="1867700"/>
          </a:xfrm>
          <a:prstGeom prst="rect">
            <a:avLst/>
          </a:prstGeom>
        </p:spPr>
      </p:pic>
      <p:pic>
        <p:nvPicPr>
          <p:cNvPr id="7" name="图片 6"/>
          <p:cNvPicPr>
            <a:picLocks noChangeAspect="1"/>
          </p:cNvPicPr>
          <p:nvPr/>
        </p:nvPicPr>
        <p:blipFill>
          <a:blip r:embed="rId4"/>
          <a:stretch>
            <a:fillRect/>
          </a:stretch>
        </p:blipFill>
        <p:spPr>
          <a:xfrm>
            <a:off x="6535436" y="2964237"/>
            <a:ext cx="1816799" cy="1541088"/>
          </a:xfrm>
          <a:prstGeom prst="rect">
            <a:avLst/>
          </a:prstGeom>
        </p:spPr>
      </p:pic>
      <p:pic>
        <p:nvPicPr>
          <p:cNvPr id="9" name="图片 8"/>
          <p:cNvPicPr>
            <a:picLocks noChangeAspect="1"/>
          </p:cNvPicPr>
          <p:nvPr/>
        </p:nvPicPr>
        <p:blipFill>
          <a:blip r:embed="rId5"/>
          <a:stretch>
            <a:fillRect/>
          </a:stretch>
        </p:blipFill>
        <p:spPr>
          <a:xfrm rot="375023">
            <a:off x="5865456" y="673855"/>
            <a:ext cx="2147342" cy="1271435"/>
          </a:xfrm>
          <a:prstGeom prst="rect">
            <a:avLst/>
          </a:prstGeom>
        </p:spPr>
      </p:pic>
      <p:pic>
        <p:nvPicPr>
          <p:cNvPr id="10" name="图片 9"/>
          <p:cNvPicPr>
            <a:picLocks noChangeAspect="1"/>
          </p:cNvPicPr>
          <p:nvPr/>
        </p:nvPicPr>
        <p:blipFill>
          <a:blip r:embed="rId6"/>
          <a:stretch>
            <a:fillRect/>
          </a:stretch>
        </p:blipFill>
        <p:spPr>
          <a:xfrm>
            <a:off x="1466740" y="2919736"/>
            <a:ext cx="1352660" cy="1468853"/>
          </a:xfrm>
          <a:prstGeom prst="rect">
            <a:avLst/>
          </a:prstGeom>
        </p:spPr>
      </p:pic>
    </p:spTree>
    <p:extLst>
      <p:ext uri="{BB962C8B-B14F-4D97-AF65-F5344CB8AC3E}">
        <p14:creationId xmlns:p14="http://schemas.microsoft.com/office/powerpoint/2010/main" val="2501908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724150" y="319288"/>
            <a:ext cx="4428178" cy="600164"/>
            <a:chOff x="3632200" y="425718"/>
            <a:chExt cx="4927600" cy="667852"/>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b="1"/>
            </a:p>
          </p:txBody>
        </p:sp>
        <p:sp>
          <p:nvSpPr>
            <p:cNvPr id="29" name="文本框 28"/>
            <p:cNvSpPr txBox="1"/>
            <p:nvPr/>
          </p:nvSpPr>
          <p:spPr>
            <a:xfrm>
              <a:off x="4658979" y="425718"/>
              <a:ext cx="2874050" cy="667852"/>
            </a:xfrm>
            <a:prstGeom prst="rect">
              <a:avLst/>
            </a:prstGeom>
            <a:noFill/>
          </p:spPr>
          <p:txBody>
            <a:bodyPr wrap="none" rtlCol="0">
              <a:spAutoFit/>
              <a:scene3d>
                <a:camera prst="orthographicFront"/>
                <a:lightRig rig="threePt" dir="t"/>
              </a:scene3d>
              <a:sp3d contourW="12700"/>
            </a:bodyPr>
            <a:lstStyle/>
            <a:p>
              <a:pPr algn="ctr"/>
              <a:r>
                <a:rPr lang="en-US" altLang="zh-CN" sz="3300" b="1" dirty="0">
                  <a:solidFill>
                    <a:schemeClr val="bg1"/>
                  </a:solidFill>
                  <a:ea typeface="汉仪夏日体W" panose="00020600040101010101" pitchFamily="18" charset="-122"/>
                </a:rPr>
                <a:t>LUYỆN TẬP</a:t>
              </a:r>
              <a:endParaRPr lang="zh-CN" altLang="en-US" sz="3300" b="1" dirty="0">
                <a:solidFill>
                  <a:schemeClr val="bg1"/>
                </a:solidFill>
                <a:ea typeface="汉仪夏日体W" panose="00020600040101010101" pitchFamily="18" charset="-122"/>
              </a:endParaRPr>
            </a:p>
          </p:txBody>
        </p:sp>
      </p:grpSp>
      <p:sp>
        <p:nvSpPr>
          <p:cNvPr id="3" name="TextBox 2"/>
          <p:cNvSpPr txBox="1"/>
          <p:nvPr/>
        </p:nvSpPr>
        <p:spPr>
          <a:xfrm>
            <a:off x="508639" y="988040"/>
            <a:ext cx="8272463" cy="1495281"/>
          </a:xfrm>
          <a:prstGeom prst="rect">
            <a:avLst/>
          </a:prstGeom>
          <a:noFill/>
        </p:spPr>
        <p:txBody>
          <a:bodyPr wrap="square" rtlCol="0">
            <a:spAutoFit/>
          </a:bodyPr>
          <a:lstStyle/>
          <a:p>
            <a:pPr algn="just">
              <a:lnSpc>
                <a:spcPct val="130000"/>
              </a:lnSpc>
            </a:pPr>
            <a:r>
              <a:rPr lang="en-US" sz="1800" b="1" dirty="0" err="1">
                <a:solidFill>
                  <a:srgbClr val="0070C0"/>
                </a:solidFill>
              </a:rPr>
              <a:t>Bài</a:t>
            </a:r>
            <a:r>
              <a:rPr lang="en-US" sz="1800" b="1" dirty="0">
                <a:solidFill>
                  <a:srgbClr val="0070C0"/>
                </a:solidFill>
              </a:rPr>
              <a:t> 2. </a:t>
            </a:r>
            <a:r>
              <a:rPr lang="en-US" sz="1800" dirty="0" err="1"/>
              <a:t>Sau</a:t>
            </a:r>
            <a:r>
              <a:rPr lang="en-US" sz="1800" dirty="0"/>
              <a:t> </a:t>
            </a:r>
            <a:r>
              <a:rPr lang="en-US" sz="1800" dirty="0" err="1"/>
              <a:t>khi</a:t>
            </a:r>
            <a:r>
              <a:rPr lang="en-US" sz="1800" dirty="0"/>
              <a:t> </a:t>
            </a:r>
            <a:r>
              <a:rPr lang="en-US" sz="1800" dirty="0" err="1"/>
              <a:t>kiểm</a:t>
            </a:r>
            <a:r>
              <a:rPr lang="en-US" sz="1800" dirty="0"/>
              <a:t> </a:t>
            </a:r>
            <a:r>
              <a:rPr lang="en-US" sz="1800" dirty="0" err="1"/>
              <a:t>tra</a:t>
            </a:r>
            <a:r>
              <a:rPr lang="en-US" sz="1800" dirty="0"/>
              <a:t> </a:t>
            </a:r>
            <a:r>
              <a:rPr lang="en-US" sz="1800" dirty="0" err="1"/>
              <a:t>sức</a:t>
            </a:r>
            <a:r>
              <a:rPr lang="en-US" sz="1800" dirty="0"/>
              <a:t> </a:t>
            </a:r>
            <a:r>
              <a:rPr lang="en-US" sz="1800" dirty="0" err="1"/>
              <a:t>khỏe</a:t>
            </a:r>
            <a:r>
              <a:rPr lang="en-US" sz="1800" dirty="0"/>
              <a:t>, </a:t>
            </a:r>
            <a:r>
              <a:rPr lang="en-US" sz="1800" dirty="0" err="1"/>
              <a:t>giáo</a:t>
            </a:r>
            <a:r>
              <a:rPr lang="en-US" sz="1800" dirty="0"/>
              <a:t> </a:t>
            </a:r>
            <a:r>
              <a:rPr lang="en-US" sz="1800" dirty="0" err="1"/>
              <a:t>viên</a:t>
            </a:r>
            <a:r>
              <a:rPr lang="en-US" sz="1800" dirty="0"/>
              <a:t> </a:t>
            </a:r>
            <a:r>
              <a:rPr lang="en-US" sz="1800" dirty="0" err="1"/>
              <a:t>yêu</a:t>
            </a:r>
            <a:r>
              <a:rPr lang="en-US" sz="1800" dirty="0"/>
              <a:t> </a:t>
            </a:r>
            <a:r>
              <a:rPr lang="en-US" sz="1800" dirty="0" err="1"/>
              <a:t>cầu</a:t>
            </a:r>
            <a:r>
              <a:rPr lang="en-US" sz="1800" dirty="0"/>
              <a:t> </a:t>
            </a:r>
            <a:r>
              <a:rPr lang="en-US" sz="1800" dirty="0" err="1"/>
              <a:t>mỗi</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6B </a:t>
            </a:r>
            <a:r>
              <a:rPr lang="en-US" sz="1800" dirty="0" err="1"/>
              <a:t>thống</a:t>
            </a:r>
            <a:r>
              <a:rPr lang="en-US" sz="1800" dirty="0"/>
              <a:t> </a:t>
            </a:r>
            <a:r>
              <a:rPr lang="en-US" sz="1800" dirty="0" err="1"/>
              <a:t>kê</a:t>
            </a:r>
            <a:r>
              <a:rPr lang="en-US" sz="1800" dirty="0"/>
              <a:t> </a:t>
            </a: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của</a:t>
            </a:r>
            <a:r>
              <a:rPr lang="en-US" sz="1800" dirty="0"/>
              <a:t> </a:t>
            </a:r>
            <a:r>
              <a:rPr lang="en-US" sz="1800" dirty="0" err="1"/>
              <a:t>các</a:t>
            </a:r>
            <a:r>
              <a:rPr lang="en-US" sz="1800" dirty="0"/>
              <a:t> </a:t>
            </a:r>
            <a:r>
              <a:rPr lang="en-US" sz="1800" dirty="0" err="1"/>
              <a:t>bạn</a:t>
            </a:r>
            <a:r>
              <a:rPr lang="en-US" sz="1800" dirty="0"/>
              <a:t> </a:t>
            </a:r>
            <a:r>
              <a:rPr lang="en-US" sz="1800" dirty="0" err="1"/>
              <a:t>trong</a:t>
            </a:r>
            <a:r>
              <a:rPr lang="en-US" sz="1800" dirty="0"/>
              <a:t> </a:t>
            </a:r>
            <a:r>
              <a:rPr lang="en-US" sz="1800" dirty="0" err="1"/>
              <a:t>cùng</a:t>
            </a:r>
            <a:r>
              <a:rPr lang="en-US" sz="1800" dirty="0"/>
              <a:t> </a:t>
            </a:r>
            <a:r>
              <a:rPr lang="en-US" sz="1800" dirty="0" err="1"/>
              <a:t>tổ</a:t>
            </a:r>
            <a:r>
              <a:rPr lang="en-US" sz="1800" dirty="0"/>
              <a:t>. </a:t>
            </a:r>
            <a:r>
              <a:rPr lang="en-US" sz="1800" dirty="0" err="1"/>
              <a:t>Bạn</a:t>
            </a:r>
            <a:r>
              <a:rPr lang="en-US" sz="1800" dirty="0"/>
              <a:t> </a:t>
            </a:r>
            <a:r>
              <a:rPr lang="en-US" sz="1800" dirty="0" err="1"/>
              <a:t>Châu</a:t>
            </a:r>
            <a:r>
              <a:rPr lang="en-US" sz="1800" dirty="0"/>
              <a:t> </a:t>
            </a:r>
            <a:r>
              <a:rPr lang="en-US" sz="1800" dirty="0" err="1"/>
              <a:t>liệt</a:t>
            </a:r>
            <a:r>
              <a:rPr lang="en-US" sz="1800" dirty="0"/>
              <a:t> </a:t>
            </a:r>
            <a:r>
              <a:rPr lang="en-US" sz="1800" dirty="0" err="1"/>
              <a:t>kê</a:t>
            </a:r>
            <a:r>
              <a:rPr lang="en-US" sz="1800" dirty="0"/>
              <a:t> </a:t>
            </a: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cm):</a:t>
            </a:r>
          </a:p>
          <a:p>
            <a:pPr algn="ctr">
              <a:lnSpc>
                <a:spcPct val="130000"/>
              </a:lnSpc>
            </a:pPr>
            <a:r>
              <a:rPr lang="en-US" sz="1800" dirty="0"/>
              <a:t>140; 150; 140 ; 151; 142; 252; 154; 146; 138; 154</a:t>
            </a:r>
            <a:endParaRPr lang="vi-VN" sz="1800" dirty="0"/>
          </a:p>
        </p:txBody>
      </p:sp>
      <p:sp>
        <p:nvSpPr>
          <p:cNvPr id="19" name="TextBox 18"/>
          <p:cNvSpPr txBox="1"/>
          <p:nvPr/>
        </p:nvSpPr>
        <p:spPr>
          <a:xfrm>
            <a:off x="508640" y="2874081"/>
            <a:ext cx="7535223" cy="1495281"/>
          </a:xfrm>
          <a:prstGeom prst="rect">
            <a:avLst/>
          </a:prstGeom>
          <a:noFill/>
        </p:spPr>
        <p:txBody>
          <a:bodyPr wrap="square" rtlCol="0">
            <a:spAutoFit/>
          </a:bodyPr>
          <a:lstStyle/>
          <a:p>
            <a:pPr marL="342900" indent="-342900" algn="just">
              <a:lnSpc>
                <a:spcPct val="130000"/>
              </a:lnSpc>
              <a:buAutoNum type="alphaLcParenR"/>
            </a:pPr>
            <a:r>
              <a:rPr lang="en-US" sz="1800" dirty="0" err="1"/>
              <a:t>Hãy</a:t>
            </a:r>
            <a:r>
              <a:rPr lang="en-US" sz="1800" dirty="0"/>
              <a:t> </a:t>
            </a:r>
            <a:r>
              <a:rPr lang="en-US" sz="1800" dirty="0" err="1"/>
              <a:t>nêu</a:t>
            </a:r>
            <a:r>
              <a:rPr lang="en-US" sz="1800" dirty="0"/>
              <a:t> </a:t>
            </a:r>
            <a:r>
              <a:rPr lang="en-US" sz="1800" dirty="0" err="1"/>
              <a:t>đối</a:t>
            </a:r>
            <a:r>
              <a:rPr lang="en-US" sz="1800" dirty="0"/>
              <a:t> </a:t>
            </a:r>
            <a:r>
              <a:rPr lang="en-US" sz="1800" dirty="0" err="1"/>
              <a:t>tượng</a:t>
            </a:r>
            <a:r>
              <a:rPr lang="en-US" sz="1800" dirty="0"/>
              <a:t> </a:t>
            </a:r>
            <a:r>
              <a:rPr lang="en-US" sz="1800" dirty="0" err="1"/>
              <a:t>thống</a:t>
            </a:r>
            <a:r>
              <a:rPr lang="en-US" sz="1800" dirty="0"/>
              <a:t> </a:t>
            </a:r>
            <a:r>
              <a:rPr lang="en-US" sz="1800" dirty="0" err="1"/>
              <a:t>kê</a:t>
            </a:r>
            <a:r>
              <a:rPr lang="en-US" sz="1800" dirty="0"/>
              <a:t> </a:t>
            </a:r>
            <a:r>
              <a:rPr lang="en-US" sz="1800" dirty="0" err="1"/>
              <a:t>và</a:t>
            </a:r>
            <a:r>
              <a:rPr lang="en-US" sz="1800" dirty="0"/>
              <a:t> </a:t>
            </a:r>
            <a:r>
              <a:rPr lang="en-US" sz="1800" dirty="0" err="1"/>
              <a:t>tiêu</a:t>
            </a:r>
            <a:r>
              <a:rPr lang="en-US" sz="1800" dirty="0"/>
              <a:t> </a:t>
            </a:r>
            <a:r>
              <a:rPr lang="en-US" sz="1800" dirty="0" err="1"/>
              <a:t>chí</a:t>
            </a:r>
            <a:r>
              <a:rPr lang="en-US" sz="1800" dirty="0"/>
              <a:t> </a:t>
            </a:r>
            <a:r>
              <a:rPr lang="en-US" sz="1800" dirty="0" err="1"/>
              <a:t>thống</a:t>
            </a:r>
            <a:r>
              <a:rPr lang="en-US" sz="1800" dirty="0"/>
              <a:t> </a:t>
            </a:r>
            <a:r>
              <a:rPr lang="en-US" sz="1800" dirty="0" err="1"/>
              <a:t>kê</a:t>
            </a:r>
            <a:r>
              <a:rPr lang="en-US" sz="1800" dirty="0"/>
              <a:t>.</a:t>
            </a:r>
          </a:p>
          <a:p>
            <a:pPr marL="342900" indent="-342900" algn="just">
              <a:lnSpc>
                <a:spcPct val="130000"/>
              </a:lnSpc>
              <a:buAutoNum type="alphaLcParenR"/>
            </a:pPr>
            <a:r>
              <a:rPr lang="en-US" sz="1800" dirty="0" err="1"/>
              <a:t>Dãy</a:t>
            </a:r>
            <a:r>
              <a:rPr lang="en-US" sz="1800" dirty="0"/>
              <a:t> </a:t>
            </a:r>
            <a:r>
              <a:rPr lang="en-US" sz="1800" dirty="0" err="1"/>
              <a:t>số</a:t>
            </a:r>
            <a:r>
              <a:rPr lang="en-US" sz="1800" dirty="0"/>
              <a:t> </a:t>
            </a:r>
            <a:r>
              <a:rPr lang="en-US" sz="1800" dirty="0" err="1"/>
              <a:t>liệu</a:t>
            </a:r>
            <a:r>
              <a:rPr lang="en-US" sz="1800" dirty="0"/>
              <a:t> </a:t>
            </a:r>
            <a:r>
              <a:rPr lang="en-US" sz="1800" dirty="0" err="1"/>
              <a:t>bạn</a:t>
            </a:r>
            <a:r>
              <a:rPr lang="en-US" sz="1800" dirty="0"/>
              <a:t> </a:t>
            </a:r>
            <a:r>
              <a:rPr lang="en-US" sz="1800" dirty="0" err="1"/>
              <a:t>Châu</a:t>
            </a:r>
            <a:r>
              <a:rPr lang="en-US" sz="1800" dirty="0"/>
              <a:t> </a:t>
            </a:r>
            <a:r>
              <a:rPr lang="en-US" sz="1800" dirty="0" err="1"/>
              <a:t>liệt</a:t>
            </a:r>
            <a:r>
              <a:rPr lang="en-US" sz="1800" dirty="0"/>
              <a:t> </a:t>
            </a:r>
            <a:r>
              <a:rPr lang="en-US" sz="1800" dirty="0" err="1"/>
              <a:t>kê</a:t>
            </a:r>
            <a:r>
              <a:rPr lang="en-US" sz="1800" dirty="0"/>
              <a:t> </a:t>
            </a:r>
            <a:r>
              <a:rPr lang="en-US" sz="1800" dirty="0" err="1"/>
              <a:t>có</a:t>
            </a:r>
            <a:r>
              <a:rPr lang="en-US" sz="1800" dirty="0"/>
              <a:t> </a:t>
            </a:r>
            <a:r>
              <a:rPr lang="en-US" sz="1800" dirty="0" err="1"/>
              <a:t>hợp</a:t>
            </a:r>
            <a:r>
              <a:rPr lang="en-US" sz="1800" dirty="0"/>
              <a:t> </a:t>
            </a:r>
            <a:r>
              <a:rPr lang="en-US" sz="1800" dirty="0" err="1"/>
              <a:t>lí</a:t>
            </a:r>
            <a:r>
              <a:rPr lang="en-US" sz="1800" dirty="0"/>
              <a:t> </a:t>
            </a:r>
            <a:r>
              <a:rPr lang="en-US" sz="1800" dirty="0" err="1"/>
              <a:t>không</a:t>
            </a:r>
            <a:r>
              <a:rPr lang="en-US" sz="1800" dirty="0"/>
              <a:t>? </a:t>
            </a:r>
            <a:r>
              <a:rPr lang="en-US" sz="1800" dirty="0" err="1"/>
              <a:t>Vì</a:t>
            </a:r>
            <a:r>
              <a:rPr lang="en-US" sz="1800" dirty="0"/>
              <a:t> </a:t>
            </a:r>
            <a:r>
              <a:rPr lang="en-US" sz="1800" dirty="0" err="1"/>
              <a:t>sao</a:t>
            </a:r>
            <a:r>
              <a:rPr lang="en-US" sz="1800" dirty="0"/>
              <a:t>?</a:t>
            </a:r>
          </a:p>
          <a:p>
            <a:pPr marL="342900" indent="-342900" algn="just">
              <a:lnSpc>
                <a:spcPct val="130000"/>
              </a:lnSpc>
              <a:buAutoNum type="alphaLcParenR"/>
            </a:pPr>
            <a:r>
              <a:rPr lang="en-US" sz="1800" dirty="0" err="1"/>
              <a:t>Căn</a:t>
            </a:r>
            <a:r>
              <a:rPr lang="en-US" sz="1800" dirty="0"/>
              <a:t> </a:t>
            </a:r>
            <a:r>
              <a:rPr lang="en-US" sz="1800" dirty="0" err="1"/>
              <a:t>cứ</a:t>
            </a:r>
            <a:r>
              <a:rPr lang="en-US" sz="1800" dirty="0"/>
              <a:t> </a:t>
            </a:r>
            <a:r>
              <a:rPr lang="en-US" sz="1800" dirty="0" err="1"/>
              <a:t>vào</a:t>
            </a:r>
            <a:r>
              <a:rPr lang="en-US" sz="1800" dirty="0"/>
              <a:t> </a:t>
            </a:r>
            <a:r>
              <a:rPr lang="en-US" sz="1800" dirty="0" err="1"/>
              <a:t>dãy</a:t>
            </a:r>
            <a:r>
              <a:rPr lang="en-US" sz="1800" dirty="0"/>
              <a:t> </a:t>
            </a:r>
            <a:r>
              <a:rPr lang="en-US" sz="1800" dirty="0" err="1"/>
              <a:t>số</a:t>
            </a:r>
            <a:r>
              <a:rPr lang="en-US" sz="1800" dirty="0"/>
              <a:t> </a:t>
            </a:r>
            <a:r>
              <a:rPr lang="en-US" sz="1800" dirty="0" err="1"/>
              <a:t>liệu</a:t>
            </a:r>
            <a:r>
              <a:rPr lang="en-US" sz="1800" dirty="0"/>
              <a:t> </a:t>
            </a:r>
            <a:r>
              <a:rPr lang="en-US" sz="1800" dirty="0" err="1"/>
              <a:t>trên</a:t>
            </a:r>
            <a:r>
              <a:rPr lang="en-US" sz="1800" dirty="0"/>
              <a:t>, </a:t>
            </a:r>
            <a:r>
              <a:rPr lang="en-US" sz="1800" dirty="0" err="1"/>
              <a:t>cho</a:t>
            </a:r>
            <a:r>
              <a:rPr lang="en-US" sz="1800" dirty="0"/>
              <a:t> </a:t>
            </a:r>
            <a:r>
              <a:rPr lang="en-US" sz="1800" dirty="0" err="1"/>
              <a:t>biết</a:t>
            </a:r>
            <a:r>
              <a:rPr lang="en-US" sz="1800" dirty="0"/>
              <a:t> </a:t>
            </a:r>
            <a:r>
              <a:rPr lang="en-US" sz="1800" dirty="0" err="1"/>
              <a:t>số</a:t>
            </a:r>
            <a:r>
              <a:rPr lang="en-US" sz="1800" dirty="0"/>
              <a:t> </a:t>
            </a:r>
            <a:r>
              <a:rPr lang="en-US" sz="1800" dirty="0" err="1"/>
              <a:t>đo</a:t>
            </a:r>
            <a:r>
              <a:rPr lang="en-US" sz="1800" dirty="0"/>
              <a:t> </a:t>
            </a:r>
            <a:r>
              <a:rPr lang="en-US" sz="1800" dirty="0" err="1"/>
              <a:t>chều</a:t>
            </a:r>
            <a:r>
              <a:rPr lang="en-US" sz="1800" dirty="0"/>
              <a:t> </a:t>
            </a:r>
            <a:r>
              <a:rPr lang="en-US" sz="1800" dirty="0" err="1"/>
              <a:t>cao</a:t>
            </a:r>
            <a:r>
              <a:rPr lang="en-US" sz="1800" dirty="0"/>
              <a:t> </a:t>
            </a:r>
            <a:r>
              <a:rPr lang="en-US" sz="1800" dirty="0" err="1"/>
              <a:t>trung</a:t>
            </a:r>
            <a:r>
              <a:rPr lang="en-US" sz="1800" dirty="0"/>
              <a:t> </a:t>
            </a:r>
            <a:r>
              <a:rPr lang="en-US" sz="1800" dirty="0" err="1"/>
              <a:t>bình</a:t>
            </a:r>
            <a:r>
              <a:rPr lang="en-US" sz="1800" dirty="0"/>
              <a:t> </a:t>
            </a:r>
            <a:r>
              <a:rPr lang="en-US" sz="1800" dirty="0" err="1"/>
              <a:t>của</a:t>
            </a:r>
            <a:r>
              <a:rPr lang="en-US" sz="1800" dirty="0"/>
              <a:t> </a:t>
            </a:r>
            <a:r>
              <a:rPr lang="en-US" sz="1800" dirty="0" err="1"/>
              <a:t>bốn</a:t>
            </a:r>
            <a:r>
              <a:rPr lang="en-US" sz="1800" dirty="0"/>
              <a:t> </a:t>
            </a:r>
            <a:r>
              <a:rPr lang="en-US" sz="1800" dirty="0" err="1"/>
              <a:t>bạn</a:t>
            </a:r>
            <a:r>
              <a:rPr lang="en-US" sz="1800" dirty="0"/>
              <a:t> </a:t>
            </a:r>
            <a:r>
              <a:rPr lang="en-US" sz="1800" dirty="0" err="1"/>
              <a:t>thấp</a:t>
            </a:r>
            <a:r>
              <a:rPr lang="en-US" sz="1800" dirty="0"/>
              <a:t> </a:t>
            </a:r>
            <a:r>
              <a:rPr lang="en-US" sz="1800" dirty="0" err="1"/>
              <a:t>nhất</a:t>
            </a:r>
            <a:r>
              <a:rPr lang="en-US" sz="1800" dirty="0"/>
              <a:t> </a:t>
            </a:r>
            <a:r>
              <a:rPr lang="en-US" sz="1800" dirty="0" err="1"/>
              <a:t>trong</a:t>
            </a:r>
            <a:r>
              <a:rPr lang="en-US" sz="1800" dirty="0"/>
              <a:t> </a:t>
            </a:r>
            <a:r>
              <a:rPr lang="en-US" sz="1800" dirty="0" err="1"/>
              <a:t>cùng</a:t>
            </a:r>
            <a:r>
              <a:rPr lang="en-US" sz="1800" dirty="0"/>
              <a:t> </a:t>
            </a:r>
            <a:r>
              <a:rPr lang="en-US" sz="1800" dirty="0" err="1"/>
              <a:t>tổ</a:t>
            </a:r>
            <a:r>
              <a:rPr lang="en-US" sz="1800" dirty="0"/>
              <a:t> </a:t>
            </a:r>
            <a:r>
              <a:rPr lang="en-US" sz="1800" dirty="0" err="1"/>
              <a:t>với</a:t>
            </a:r>
            <a:r>
              <a:rPr lang="en-US" sz="1800" dirty="0"/>
              <a:t> </a:t>
            </a:r>
            <a:r>
              <a:rPr lang="en-US" sz="1800" dirty="0" err="1"/>
              <a:t>bạn</a:t>
            </a:r>
            <a:r>
              <a:rPr lang="en-US" sz="1800" dirty="0"/>
              <a:t> </a:t>
            </a:r>
            <a:r>
              <a:rPr lang="en-US" sz="1800" dirty="0" err="1"/>
              <a:t>Châu</a:t>
            </a:r>
            <a:r>
              <a:rPr lang="en-US" sz="1800" dirty="0"/>
              <a:t> </a:t>
            </a:r>
            <a:r>
              <a:rPr lang="en-US" sz="1800" dirty="0" err="1"/>
              <a:t>là</a:t>
            </a:r>
            <a:r>
              <a:rPr lang="en-US" sz="1800" dirty="0"/>
              <a:t> </a:t>
            </a:r>
            <a:r>
              <a:rPr lang="en-US" sz="1800" dirty="0" err="1"/>
              <a:t>bao</a:t>
            </a:r>
            <a:r>
              <a:rPr lang="en-US" sz="1800" dirty="0"/>
              <a:t> </a:t>
            </a:r>
            <a:r>
              <a:rPr lang="en-US" sz="1800" dirty="0" err="1"/>
              <a:t>nhiêu</a:t>
            </a:r>
            <a:r>
              <a:rPr lang="en-US" sz="1800" dirty="0"/>
              <a:t>?</a:t>
            </a:r>
            <a:endParaRPr lang="vi-VN" sz="18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529013" y="121421"/>
            <a:ext cx="1943100" cy="415498"/>
          </a:xfrm>
          <a:prstGeom prst="rect">
            <a:avLst/>
          </a:prstGeom>
          <a:noFill/>
        </p:spPr>
        <p:txBody>
          <a:bodyPr wrap="square" rtlCol="0">
            <a:spAutoFit/>
          </a:bodyPr>
          <a:lstStyle/>
          <a:p>
            <a:pPr algn="ctr"/>
            <a:r>
              <a:rPr lang="en-US" sz="2100" b="1" dirty="0" err="1">
                <a:solidFill>
                  <a:srgbClr val="FF0000"/>
                </a:solidFill>
              </a:rPr>
              <a:t>Giải</a:t>
            </a:r>
            <a:r>
              <a:rPr lang="en-US" sz="2100" b="1" dirty="0">
                <a:solidFill>
                  <a:srgbClr val="FF0000"/>
                </a:solidFill>
              </a:rPr>
              <a:t>:</a:t>
            </a:r>
          </a:p>
        </p:txBody>
      </p:sp>
      <p:sp>
        <p:nvSpPr>
          <p:cNvPr id="6" name="TextBox 5"/>
          <p:cNvSpPr txBox="1"/>
          <p:nvPr/>
        </p:nvSpPr>
        <p:spPr>
          <a:xfrm>
            <a:off x="721519" y="477728"/>
            <a:ext cx="8101013" cy="369332"/>
          </a:xfrm>
          <a:prstGeom prst="rect">
            <a:avLst/>
          </a:prstGeom>
          <a:noFill/>
        </p:spPr>
        <p:txBody>
          <a:bodyPr wrap="square" rtlCol="0">
            <a:spAutoFit/>
          </a:bodyPr>
          <a:lstStyle/>
          <a:p>
            <a:r>
              <a:rPr lang="en-US" sz="1800" dirty="0"/>
              <a:t>a) </a:t>
            </a:r>
            <a:r>
              <a:rPr lang="en-US" sz="1800" i="1" dirty="0" err="1"/>
              <a:t>Đối</a:t>
            </a:r>
            <a:r>
              <a:rPr lang="en-US" sz="1800" i="1" dirty="0"/>
              <a:t> </a:t>
            </a:r>
            <a:r>
              <a:rPr lang="en-US" sz="1800" i="1" dirty="0" err="1"/>
              <a:t>tượng</a:t>
            </a:r>
            <a:r>
              <a:rPr lang="en-US" sz="1800" i="1" dirty="0"/>
              <a:t> </a:t>
            </a:r>
            <a:r>
              <a:rPr lang="en-US" sz="1800" i="1" dirty="0" err="1"/>
              <a:t>thống</a:t>
            </a:r>
            <a:r>
              <a:rPr lang="en-US" sz="1800" i="1" dirty="0"/>
              <a:t> </a:t>
            </a:r>
            <a:r>
              <a:rPr lang="en-US" sz="1800" i="1" dirty="0" err="1"/>
              <a:t>kê</a:t>
            </a:r>
            <a:r>
              <a:rPr lang="en-US" sz="1800" i="1" dirty="0"/>
              <a:t>: </a:t>
            </a:r>
            <a:r>
              <a:rPr lang="en-US" sz="1800" dirty="0" err="1"/>
              <a:t>Các</a:t>
            </a:r>
            <a:r>
              <a:rPr lang="en-US" sz="1800" dirty="0"/>
              <a:t> </a:t>
            </a:r>
            <a:r>
              <a:rPr lang="en-US" sz="1800" dirty="0" err="1"/>
              <a:t>bạn</a:t>
            </a:r>
            <a:r>
              <a:rPr lang="en-US" sz="1800" dirty="0"/>
              <a:t> </a:t>
            </a:r>
            <a:r>
              <a:rPr lang="en-US" sz="1800" dirty="0" err="1"/>
              <a:t>cùng</a:t>
            </a:r>
            <a:r>
              <a:rPr lang="en-US" sz="1800" dirty="0"/>
              <a:t> </a:t>
            </a:r>
            <a:r>
              <a:rPr lang="en-US" sz="1800" dirty="0" err="1"/>
              <a:t>trong</a:t>
            </a:r>
            <a:r>
              <a:rPr lang="en-US" sz="1800" dirty="0"/>
              <a:t> </a:t>
            </a:r>
            <a:r>
              <a:rPr lang="en-US" sz="1800" dirty="0" err="1"/>
              <a:t>tổ</a:t>
            </a:r>
            <a:r>
              <a:rPr lang="en-US" sz="1800" dirty="0"/>
              <a:t> </a:t>
            </a:r>
            <a:r>
              <a:rPr lang="en-US" sz="1800" dirty="0" err="1"/>
              <a:t>của</a:t>
            </a:r>
            <a:r>
              <a:rPr lang="en-US" sz="1800" dirty="0"/>
              <a:t> </a:t>
            </a:r>
            <a:r>
              <a:rPr lang="en-US" sz="1800" dirty="0" err="1"/>
              <a:t>Châu</a:t>
            </a:r>
            <a:r>
              <a:rPr lang="en-US" sz="1800" dirty="0"/>
              <a:t> </a:t>
            </a:r>
            <a:r>
              <a:rPr lang="en-US" sz="1800" dirty="0" err="1"/>
              <a:t>lớp</a:t>
            </a:r>
            <a:r>
              <a:rPr lang="en-US" sz="1800" dirty="0"/>
              <a:t> 6B.</a:t>
            </a:r>
            <a:endParaRPr lang="vi-VN" sz="1800" dirty="0"/>
          </a:p>
        </p:txBody>
      </p:sp>
      <p:sp>
        <p:nvSpPr>
          <p:cNvPr id="50" name="TextBox 49"/>
          <p:cNvSpPr txBox="1"/>
          <p:nvPr/>
        </p:nvSpPr>
        <p:spPr>
          <a:xfrm>
            <a:off x="878681" y="1007158"/>
            <a:ext cx="8101013" cy="369332"/>
          </a:xfrm>
          <a:prstGeom prst="rect">
            <a:avLst/>
          </a:prstGeom>
          <a:noFill/>
        </p:spPr>
        <p:txBody>
          <a:bodyPr wrap="square" rtlCol="0">
            <a:spAutoFit/>
          </a:bodyPr>
          <a:lstStyle/>
          <a:p>
            <a:r>
              <a:rPr lang="en-US" sz="1800" i="1" dirty="0" err="1"/>
              <a:t>Tiêu</a:t>
            </a:r>
            <a:r>
              <a:rPr lang="en-US" sz="1800" i="1" dirty="0"/>
              <a:t> </a:t>
            </a:r>
            <a:r>
              <a:rPr lang="en-US" sz="1800" i="1" dirty="0" err="1"/>
              <a:t>chí</a:t>
            </a:r>
            <a:r>
              <a:rPr lang="en-US" sz="1800" i="1" dirty="0"/>
              <a:t> </a:t>
            </a:r>
            <a:r>
              <a:rPr lang="en-US" sz="1800" i="1" dirty="0" err="1"/>
              <a:t>thống</a:t>
            </a:r>
            <a:r>
              <a:rPr lang="en-US" sz="1800" i="1" dirty="0"/>
              <a:t> </a:t>
            </a:r>
            <a:r>
              <a:rPr lang="en-US" sz="1800" i="1" dirty="0" err="1"/>
              <a:t>kê</a:t>
            </a:r>
            <a:r>
              <a:rPr lang="en-US" sz="1800" i="1" dirty="0"/>
              <a:t>: </a:t>
            </a: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của</a:t>
            </a:r>
            <a:r>
              <a:rPr lang="en-US" sz="1800" dirty="0"/>
              <a:t> </a:t>
            </a:r>
            <a:r>
              <a:rPr lang="en-US" sz="1800" dirty="0" err="1"/>
              <a:t>các</a:t>
            </a:r>
            <a:r>
              <a:rPr lang="en-US" sz="1800" dirty="0"/>
              <a:t> </a:t>
            </a:r>
            <a:r>
              <a:rPr lang="en-US" sz="1800" dirty="0" err="1"/>
              <a:t>bạn</a:t>
            </a:r>
            <a:r>
              <a:rPr lang="en-US" sz="1800" dirty="0"/>
              <a:t>.</a:t>
            </a:r>
            <a:endParaRPr lang="vi-VN" sz="1800" dirty="0"/>
          </a:p>
        </p:txBody>
      </p:sp>
      <p:sp>
        <p:nvSpPr>
          <p:cNvPr id="51" name="TextBox 50"/>
          <p:cNvSpPr txBox="1"/>
          <p:nvPr/>
        </p:nvSpPr>
        <p:spPr>
          <a:xfrm>
            <a:off x="721519" y="1536588"/>
            <a:ext cx="8301038" cy="1135183"/>
          </a:xfrm>
          <a:prstGeom prst="rect">
            <a:avLst/>
          </a:prstGeom>
          <a:noFill/>
        </p:spPr>
        <p:txBody>
          <a:bodyPr wrap="square" rtlCol="0">
            <a:spAutoFit/>
          </a:bodyPr>
          <a:lstStyle/>
          <a:p>
            <a:pPr algn="just">
              <a:lnSpc>
                <a:spcPct val="130000"/>
              </a:lnSpc>
            </a:pPr>
            <a:r>
              <a:rPr lang="en-US" sz="1800" dirty="0"/>
              <a:t>b) </a:t>
            </a:r>
            <a:r>
              <a:rPr lang="vi-VN" sz="1800" dirty="0"/>
              <a:t>Bạn Châu liệt kê như vậy chưa hợp lí vì với cách này, giáo viên sẽ khó biết được những bạn nào có chiều cao bằng nhau, chiều cao cao nhất, chiều cao thấp nhất</a:t>
            </a:r>
            <a:r>
              <a:rPr lang="en-US" sz="1800" dirty="0"/>
              <a:t>.</a:t>
            </a:r>
            <a:r>
              <a:rPr lang="vi-VN" sz="1800" dirty="0"/>
              <a:t> </a:t>
            </a:r>
            <a:endParaRPr lang="en-US" sz="1800" dirty="0"/>
          </a:p>
        </p:txBody>
      </p:sp>
      <p:sp>
        <p:nvSpPr>
          <p:cNvPr id="12" name="Rectangle 11"/>
          <p:cNvSpPr/>
          <p:nvPr/>
        </p:nvSpPr>
        <p:spPr>
          <a:xfrm>
            <a:off x="1824190" y="2233647"/>
            <a:ext cx="5352747" cy="414985"/>
          </a:xfrm>
          <a:prstGeom prst="rect">
            <a:avLst/>
          </a:prstGeom>
        </p:spPr>
        <p:txBody>
          <a:bodyPr wrap="none">
            <a:spAutoFit/>
          </a:bodyPr>
          <a:lstStyle/>
          <a:p>
            <a:pPr algn="just">
              <a:lnSpc>
                <a:spcPct val="130000"/>
              </a:lnSpc>
            </a:pPr>
            <a:r>
              <a:rPr lang="vi-VN" sz="1800" dirty="0"/>
              <a:t>Bảng thống kê chiều cao của các bạn nhóm Châu:</a:t>
            </a:r>
            <a:endParaRPr lang="en-US" sz="18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00024" y="2718222"/>
          <a:ext cx="8822532" cy="1286027"/>
        </p:xfrm>
        <a:graphic>
          <a:graphicData uri="http://schemas.openxmlformats.org/drawingml/2006/table">
            <a:tbl>
              <a:tblPr firstRow="1" firstCol="1" bandRow="1">
                <a:tableStyleId>{93296810-A885-4BE3-A3E7-6D5BEEA58F35}</a:tableStyleId>
              </a:tblPr>
              <a:tblGrid>
                <a:gridCol w="1656135">
                  <a:extLst>
                    <a:ext uri="{9D8B030D-6E8A-4147-A177-3AD203B41FA5}">
                      <a16:colId xmlns:a16="http://schemas.microsoft.com/office/drawing/2014/main" val="57201372"/>
                    </a:ext>
                  </a:extLst>
                </a:gridCol>
                <a:gridCol w="907913">
                  <a:extLst>
                    <a:ext uri="{9D8B030D-6E8A-4147-A177-3AD203B41FA5}">
                      <a16:colId xmlns:a16="http://schemas.microsoft.com/office/drawing/2014/main" val="1485632985"/>
                    </a:ext>
                  </a:extLst>
                </a:gridCol>
                <a:gridCol w="909824">
                  <a:extLst>
                    <a:ext uri="{9D8B030D-6E8A-4147-A177-3AD203B41FA5}">
                      <a16:colId xmlns:a16="http://schemas.microsoft.com/office/drawing/2014/main" val="3631381269"/>
                    </a:ext>
                  </a:extLst>
                </a:gridCol>
                <a:gridCol w="785757">
                  <a:extLst>
                    <a:ext uri="{9D8B030D-6E8A-4147-A177-3AD203B41FA5}">
                      <a16:colId xmlns:a16="http://schemas.microsoft.com/office/drawing/2014/main" val="3612017030"/>
                    </a:ext>
                  </a:extLst>
                </a:gridCol>
                <a:gridCol w="827112">
                  <a:extLst>
                    <a:ext uri="{9D8B030D-6E8A-4147-A177-3AD203B41FA5}">
                      <a16:colId xmlns:a16="http://schemas.microsoft.com/office/drawing/2014/main" val="669157882"/>
                    </a:ext>
                  </a:extLst>
                </a:gridCol>
                <a:gridCol w="882254">
                  <a:extLst>
                    <a:ext uri="{9D8B030D-6E8A-4147-A177-3AD203B41FA5}">
                      <a16:colId xmlns:a16="http://schemas.microsoft.com/office/drawing/2014/main" val="337695585"/>
                    </a:ext>
                  </a:extLst>
                </a:gridCol>
                <a:gridCol w="1033891">
                  <a:extLst>
                    <a:ext uri="{9D8B030D-6E8A-4147-A177-3AD203B41FA5}">
                      <a16:colId xmlns:a16="http://schemas.microsoft.com/office/drawing/2014/main" val="2094464154"/>
                    </a:ext>
                  </a:extLst>
                </a:gridCol>
                <a:gridCol w="1020105">
                  <a:extLst>
                    <a:ext uri="{9D8B030D-6E8A-4147-A177-3AD203B41FA5}">
                      <a16:colId xmlns:a16="http://schemas.microsoft.com/office/drawing/2014/main" val="3594896488"/>
                    </a:ext>
                  </a:extLst>
                </a:gridCol>
                <a:gridCol w="799542">
                  <a:extLst>
                    <a:ext uri="{9D8B030D-6E8A-4147-A177-3AD203B41FA5}">
                      <a16:colId xmlns:a16="http://schemas.microsoft.com/office/drawing/2014/main" val="3893348322"/>
                    </a:ext>
                  </a:extLst>
                </a:gridCol>
              </a:tblGrid>
              <a:tr h="772811">
                <a:tc>
                  <a:txBody>
                    <a:bodyPr/>
                    <a:lstStyle/>
                    <a:p>
                      <a:pPr marL="0" marR="0" algn="ctr">
                        <a:lnSpc>
                          <a:spcPct val="135000"/>
                        </a:lnSpc>
                        <a:spcBef>
                          <a:spcPts val="600"/>
                        </a:spcBef>
                        <a:spcAft>
                          <a:spcPts val="600"/>
                        </a:spcAft>
                      </a:pPr>
                      <a:r>
                        <a:rPr lang="vi-VN" sz="1800" dirty="0">
                          <a:effectLst/>
                        </a:rPr>
                        <a:t>Số đo chiều cao (cm)</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138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140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142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146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150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151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154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tc>
                  <a:txBody>
                    <a:bodyPr/>
                    <a:lstStyle/>
                    <a:p>
                      <a:pPr marL="0" marR="0" algn="ctr">
                        <a:lnSpc>
                          <a:spcPct val="135000"/>
                        </a:lnSpc>
                        <a:spcBef>
                          <a:spcPts val="600"/>
                        </a:spcBef>
                        <a:spcAft>
                          <a:spcPts val="600"/>
                        </a:spcAft>
                      </a:pPr>
                      <a:r>
                        <a:rPr lang="vi-VN" sz="1800" dirty="0">
                          <a:solidFill>
                            <a:schemeClr val="tx1"/>
                          </a:solidFill>
                          <a:effectLst/>
                        </a:rPr>
                        <a:t>252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solidFill>
                      <a:srgbClr val="D2E3CD"/>
                    </a:solidFill>
                  </a:tcPr>
                </a:tc>
                <a:extLst>
                  <a:ext uri="{0D108BD9-81ED-4DB2-BD59-A6C34878D82A}">
                    <a16:rowId xmlns:a16="http://schemas.microsoft.com/office/drawing/2014/main" val="1490401063"/>
                  </a:ext>
                </a:extLst>
              </a:tr>
              <a:tr h="473925">
                <a:tc>
                  <a:txBody>
                    <a:bodyPr/>
                    <a:lstStyle/>
                    <a:p>
                      <a:pPr marL="0" marR="0" algn="ctr">
                        <a:lnSpc>
                          <a:spcPct val="135000"/>
                        </a:lnSpc>
                        <a:spcBef>
                          <a:spcPts val="600"/>
                        </a:spcBef>
                        <a:spcAft>
                          <a:spcPts val="600"/>
                        </a:spcAft>
                      </a:pPr>
                      <a:r>
                        <a:rPr lang="vi-VN" sz="1800">
                          <a:effectLst/>
                        </a:rPr>
                        <a:t>Số lượng (HS)</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a:solidFill>
                            <a:schemeClr val="tx1"/>
                          </a:solidFill>
                          <a:effectLst/>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tc>
                  <a:txBody>
                    <a:bodyPr/>
                    <a:lstStyle/>
                    <a:p>
                      <a:pPr marL="0" marR="0" algn="ctr">
                        <a:lnSpc>
                          <a:spcPct val="135000"/>
                        </a:lnSpc>
                        <a:spcBef>
                          <a:spcPts val="600"/>
                        </a:spcBef>
                        <a:spcAft>
                          <a:spcPts val="600"/>
                        </a:spcAft>
                      </a:pPr>
                      <a:r>
                        <a:rPr lang="vi-VN" sz="1800" dirty="0">
                          <a:solidFill>
                            <a:schemeClr val="tx1"/>
                          </a:solidFill>
                          <a:effectLst/>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5719" marR="35719" marT="35719" marB="35719"/>
                </a:tc>
                <a:extLst>
                  <a:ext uri="{0D108BD9-81ED-4DB2-BD59-A6C34878D82A}">
                    <a16:rowId xmlns:a16="http://schemas.microsoft.com/office/drawing/2014/main" val="1403709694"/>
                  </a:ext>
                </a:extLst>
              </a:tr>
            </a:tbl>
          </a:graphicData>
        </a:graphic>
      </p:graphicFrame>
      <p:sp>
        <p:nvSpPr>
          <p:cNvPr id="15" name="Rectangle 14"/>
          <p:cNvSpPr/>
          <p:nvPr/>
        </p:nvSpPr>
        <p:spPr>
          <a:xfrm>
            <a:off x="285751" y="4076587"/>
            <a:ext cx="8736806" cy="927562"/>
          </a:xfrm>
          <a:prstGeom prst="rect">
            <a:avLst/>
          </a:prstGeom>
        </p:spPr>
        <p:txBody>
          <a:bodyPr wrap="square">
            <a:spAutoFit/>
          </a:bodyPr>
          <a:lstStyle/>
          <a:p>
            <a:pPr algn="just">
              <a:lnSpc>
                <a:spcPct val="135000"/>
              </a:lnSpc>
              <a:spcBef>
                <a:spcPts val="450"/>
              </a:spcBef>
              <a:spcAft>
                <a:spcPts val="450"/>
              </a:spcAft>
            </a:pPr>
            <a:r>
              <a:rPr lang="vi-VN" sz="1800" dirty="0">
                <a:solidFill>
                  <a:srgbClr val="000000"/>
                </a:solidFill>
                <a:ea typeface="Calibri" panose="020F0502020204030204" pitchFamily="34" charset="0"/>
              </a:rPr>
              <a:t>c) Số đo chiều cao trung bình của bốn bạn thấp nhất trong cùng tổ với bạn Châu là:</a:t>
            </a:r>
            <a:endParaRPr lang="en-US" sz="1800" dirty="0">
              <a:solidFill>
                <a:srgbClr val="000000"/>
              </a:solidFill>
              <a:ea typeface="Calibri" panose="020F0502020204030204" pitchFamily="34" charset="0"/>
            </a:endParaRPr>
          </a:p>
          <a:p>
            <a:pPr algn="ctr">
              <a:lnSpc>
                <a:spcPct val="135000"/>
              </a:lnSpc>
              <a:spcBef>
                <a:spcPts val="450"/>
              </a:spcBef>
              <a:spcAft>
                <a:spcPts val="450"/>
              </a:spcAft>
            </a:pPr>
            <a:r>
              <a:rPr lang="en-GB" sz="1800" dirty="0">
                <a:solidFill>
                  <a:srgbClr val="000000"/>
                </a:solidFill>
                <a:ea typeface="Calibri" panose="020F0502020204030204" pitchFamily="34" charset="0"/>
              </a:rPr>
              <a:t>              </a:t>
            </a:r>
            <a:r>
              <a:rPr lang="vi-VN" sz="1800" dirty="0">
                <a:solidFill>
                  <a:srgbClr val="000000"/>
                </a:solidFill>
                <a:ea typeface="Calibri" panose="020F0502020204030204" pitchFamily="34" charset="0"/>
              </a:rPr>
              <a:t> (138 + 140 x 2 + 142) : 4 = 140 cm</a:t>
            </a:r>
            <a:endParaRPr lang="en-US" sz="18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494352" y="72561"/>
            <a:ext cx="8272463" cy="775084"/>
          </a:xfrm>
          <a:prstGeom prst="rect">
            <a:avLst/>
          </a:prstGeom>
          <a:noFill/>
        </p:spPr>
        <p:txBody>
          <a:bodyPr wrap="square" rtlCol="0">
            <a:spAutoFit/>
          </a:bodyPr>
          <a:lstStyle/>
          <a:p>
            <a:pPr algn="just">
              <a:lnSpc>
                <a:spcPct val="130000"/>
              </a:lnSpc>
            </a:pPr>
            <a:r>
              <a:rPr lang="en-US" sz="1800" b="1" dirty="0" err="1">
                <a:solidFill>
                  <a:srgbClr val="0070C0"/>
                </a:solidFill>
              </a:rPr>
              <a:t>Bài</a:t>
            </a:r>
            <a:r>
              <a:rPr lang="en-US" sz="1800" b="1" dirty="0">
                <a:solidFill>
                  <a:srgbClr val="0070C0"/>
                </a:solidFill>
              </a:rPr>
              <a:t> 3. </a:t>
            </a:r>
            <a:r>
              <a:rPr lang="en-US" sz="1800" dirty="0" err="1"/>
              <a:t>Bác</a:t>
            </a:r>
            <a:r>
              <a:rPr lang="en-US" sz="1800" dirty="0"/>
              <a:t> </a:t>
            </a:r>
            <a:r>
              <a:rPr lang="en-US" sz="1800" dirty="0" err="1"/>
              <a:t>Hoàn</a:t>
            </a:r>
            <a:r>
              <a:rPr lang="en-US" sz="1800" dirty="0"/>
              <a:t> </a:t>
            </a:r>
            <a:r>
              <a:rPr lang="en-US" sz="1800" dirty="0" err="1"/>
              <a:t>khai</a:t>
            </a:r>
            <a:r>
              <a:rPr lang="en-US" sz="1800" dirty="0"/>
              <a:t> </a:t>
            </a:r>
            <a:r>
              <a:rPr lang="en-US" sz="1800" dirty="0" err="1"/>
              <a:t>trương</a:t>
            </a:r>
            <a:r>
              <a:rPr lang="en-US" sz="1800" dirty="0"/>
              <a:t> </a:t>
            </a:r>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áo</a:t>
            </a:r>
            <a:r>
              <a:rPr lang="en-US" sz="1800" dirty="0"/>
              <a:t> </a:t>
            </a:r>
            <a:r>
              <a:rPr lang="en-US" sz="1800" dirty="0" err="1"/>
              <a:t>sơ</a:t>
            </a:r>
            <a:r>
              <a:rPr lang="en-US" sz="1800" dirty="0"/>
              <a:t> mi. </a:t>
            </a:r>
            <a:r>
              <a:rPr lang="en-US" sz="1800" dirty="0" err="1"/>
              <a:t>Thống</a:t>
            </a:r>
            <a:r>
              <a:rPr lang="en-US" sz="1800" dirty="0"/>
              <a:t> </a:t>
            </a:r>
            <a:r>
              <a:rPr lang="en-US" sz="1800" dirty="0" err="1"/>
              <a:t>kê</a:t>
            </a:r>
            <a:r>
              <a:rPr lang="en-US" sz="1800" dirty="0"/>
              <a:t> </a:t>
            </a:r>
            <a:r>
              <a:rPr lang="en-US" sz="1800" dirty="0" err="1"/>
              <a:t>số</a:t>
            </a:r>
            <a:r>
              <a:rPr lang="en-US" sz="1800" dirty="0"/>
              <a:t> </a:t>
            </a:r>
            <a:r>
              <a:rPr lang="en-US" sz="1800" dirty="0" err="1"/>
              <a:t>lượng</a:t>
            </a:r>
            <a:r>
              <a:rPr lang="en-US" sz="1800" dirty="0"/>
              <a:t> </a:t>
            </a:r>
            <a:r>
              <a:rPr lang="en-US" sz="1800" dirty="0" err="1"/>
              <a:t>các</a:t>
            </a:r>
            <a:r>
              <a:rPr lang="en-US" sz="1800" dirty="0"/>
              <a:t> </a:t>
            </a:r>
            <a:r>
              <a:rPr lang="en-US" sz="1800" dirty="0" err="1"/>
              <a:t>loại</a:t>
            </a:r>
            <a:r>
              <a:rPr lang="en-US" sz="1800" dirty="0"/>
              <a:t> </a:t>
            </a:r>
            <a:r>
              <a:rPr lang="en-US" sz="1800" dirty="0" err="1"/>
              <a:t>áo</a:t>
            </a:r>
            <a:r>
              <a:rPr lang="en-US" sz="1800" dirty="0"/>
              <a:t> </a:t>
            </a:r>
            <a:r>
              <a:rPr lang="en-US" sz="1800" dirty="0" err="1"/>
              <a:t>đã</a:t>
            </a:r>
            <a:r>
              <a:rPr lang="en-US" sz="1800" dirty="0"/>
              <a:t> </a:t>
            </a:r>
            <a:r>
              <a:rPr lang="en-US" sz="1800" dirty="0" err="1"/>
              <a:t>bán</a:t>
            </a:r>
            <a:r>
              <a:rPr lang="en-US" sz="1800" dirty="0"/>
              <a:t> </a:t>
            </a:r>
            <a:r>
              <a:rPr lang="en-US" sz="1800" dirty="0" err="1"/>
              <a:t>được</a:t>
            </a:r>
            <a:r>
              <a:rPr lang="en-US" sz="1800" dirty="0"/>
              <a:t> </a:t>
            </a:r>
            <a:r>
              <a:rPr lang="en-US" sz="1800" dirty="0" err="1"/>
              <a:t>trong</a:t>
            </a:r>
            <a:r>
              <a:rPr lang="en-US" sz="1800" dirty="0"/>
              <a:t> </a:t>
            </a:r>
            <a:r>
              <a:rPr lang="en-US" sz="1800" dirty="0" err="1"/>
              <a:t>tháng</a:t>
            </a:r>
            <a:r>
              <a:rPr lang="en-US" sz="1800" dirty="0"/>
              <a:t> </a:t>
            </a:r>
            <a:r>
              <a:rPr lang="en-US" sz="1800" dirty="0" err="1"/>
              <a:t>đầu</a:t>
            </a:r>
            <a:r>
              <a:rPr lang="en-US" sz="1800" dirty="0"/>
              <a:t> </a:t>
            </a:r>
            <a:r>
              <a:rPr lang="en-US" sz="1800" dirty="0" err="1"/>
              <a:t>tiên</a:t>
            </a:r>
            <a:r>
              <a:rPr lang="en-US" sz="1800" dirty="0"/>
              <a:t> </a:t>
            </a:r>
            <a:r>
              <a:rPr lang="en-US" sz="1800" dirty="0" err="1"/>
              <a:t>như</a:t>
            </a:r>
            <a:r>
              <a:rPr lang="en-US" sz="1800" dirty="0"/>
              <a:t> </a:t>
            </a:r>
            <a:r>
              <a:rPr lang="en-US" sz="1800" dirty="0" err="1"/>
              <a:t>bảng</a:t>
            </a:r>
            <a:r>
              <a:rPr lang="en-US" sz="1800" dirty="0"/>
              <a:t> </a:t>
            </a:r>
            <a:r>
              <a:rPr lang="en-US" sz="1800" dirty="0" err="1"/>
              <a:t>sau</a:t>
            </a:r>
            <a:r>
              <a:rPr lang="en-US" sz="18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494352" y="925589"/>
          <a:ext cx="8272463" cy="1195864"/>
        </p:xfrm>
        <a:graphic>
          <a:graphicData uri="http://schemas.openxmlformats.org/drawingml/2006/table">
            <a:tbl>
              <a:tblPr firstRow="1" bandRow="1">
                <a:tableStyleId>{5C22544A-7EE6-4342-B048-85BDC9FD1C3A}</a:tableStyleId>
              </a:tblPr>
              <a:tblGrid>
                <a:gridCol w="1727339">
                  <a:extLst>
                    <a:ext uri="{9D8B030D-6E8A-4147-A177-3AD203B41FA5}">
                      <a16:colId xmlns:a16="http://schemas.microsoft.com/office/drawing/2014/main" val="535435985"/>
                    </a:ext>
                  </a:extLst>
                </a:gridCol>
                <a:gridCol w="1152511">
                  <a:extLst>
                    <a:ext uri="{9D8B030D-6E8A-4147-A177-3AD203B41FA5}">
                      <a16:colId xmlns:a16="http://schemas.microsoft.com/office/drawing/2014/main" val="3600100556"/>
                    </a:ext>
                  </a:extLst>
                </a:gridCol>
                <a:gridCol w="1138283">
                  <a:extLst>
                    <a:ext uri="{9D8B030D-6E8A-4147-A177-3AD203B41FA5}">
                      <a16:colId xmlns:a16="http://schemas.microsoft.com/office/drawing/2014/main" val="513041665"/>
                    </a:ext>
                  </a:extLst>
                </a:gridCol>
                <a:gridCol w="1124054">
                  <a:extLst>
                    <a:ext uri="{9D8B030D-6E8A-4147-A177-3AD203B41FA5}">
                      <a16:colId xmlns:a16="http://schemas.microsoft.com/office/drawing/2014/main" val="1309294415"/>
                    </a:ext>
                  </a:extLst>
                </a:gridCol>
                <a:gridCol w="1109825">
                  <a:extLst>
                    <a:ext uri="{9D8B030D-6E8A-4147-A177-3AD203B41FA5}">
                      <a16:colId xmlns:a16="http://schemas.microsoft.com/office/drawing/2014/main" val="2332912415"/>
                    </a:ext>
                  </a:extLst>
                </a:gridCol>
                <a:gridCol w="1010225">
                  <a:extLst>
                    <a:ext uri="{9D8B030D-6E8A-4147-A177-3AD203B41FA5}">
                      <a16:colId xmlns:a16="http://schemas.microsoft.com/office/drawing/2014/main" val="1450201146"/>
                    </a:ext>
                  </a:extLst>
                </a:gridCol>
                <a:gridCol w="1010227">
                  <a:extLst>
                    <a:ext uri="{9D8B030D-6E8A-4147-A177-3AD203B41FA5}">
                      <a16:colId xmlns:a16="http://schemas.microsoft.com/office/drawing/2014/main" val="2655057882"/>
                    </a:ext>
                  </a:extLst>
                </a:gridCol>
              </a:tblGrid>
              <a:tr h="578644">
                <a:tc>
                  <a:txBody>
                    <a:bodyPr/>
                    <a:lstStyle/>
                    <a:p>
                      <a:pPr algn="ctr"/>
                      <a:r>
                        <a:rPr lang="en-US" sz="1800" dirty="0" err="1"/>
                        <a:t>Cỡ</a:t>
                      </a:r>
                      <a:r>
                        <a:rPr lang="en-US" sz="1800" baseline="0" dirty="0"/>
                        <a:t> </a:t>
                      </a:r>
                      <a:r>
                        <a:rPr lang="en-US" sz="1800" baseline="0" dirty="0" err="1"/>
                        <a:t>áo</a:t>
                      </a:r>
                      <a:endParaRPr lang="vi-V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1800" dirty="0">
                          <a:solidFill>
                            <a:schemeClr val="tx1"/>
                          </a:solidFill>
                        </a:rPr>
                        <a:t>37</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38</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39</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40</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41</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42</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617220">
                <a:tc>
                  <a:txBody>
                    <a:bodyPr/>
                    <a:lstStyle/>
                    <a:p>
                      <a:pPr algn="ctr"/>
                      <a:r>
                        <a:rPr lang="en-US" sz="1800" b="1" dirty="0" err="1">
                          <a:solidFill>
                            <a:schemeClr val="bg1"/>
                          </a:solidFill>
                        </a:rPr>
                        <a:t>Số</a:t>
                      </a:r>
                      <a:r>
                        <a:rPr lang="en-US" sz="1800" b="1" baseline="0" dirty="0">
                          <a:solidFill>
                            <a:schemeClr val="bg1"/>
                          </a:solidFill>
                        </a:rPr>
                        <a:t> </a:t>
                      </a:r>
                      <a:r>
                        <a:rPr lang="en-US" sz="1800" b="1" baseline="0" dirty="0" err="1">
                          <a:solidFill>
                            <a:schemeClr val="bg1"/>
                          </a:solidFill>
                        </a:rPr>
                        <a:t>áo</a:t>
                      </a:r>
                      <a:r>
                        <a:rPr lang="en-US" sz="1800" b="1" baseline="0" dirty="0">
                          <a:solidFill>
                            <a:schemeClr val="bg1"/>
                          </a:solidFill>
                        </a:rPr>
                        <a:t> </a:t>
                      </a:r>
                      <a:r>
                        <a:rPr lang="en-US" sz="1800" b="1" baseline="0" dirty="0" err="1">
                          <a:solidFill>
                            <a:schemeClr val="bg1"/>
                          </a:solidFill>
                        </a:rPr>
                        <a:t>bán</a:t>
                      </a:r>
                      <a:r>
                        <a:rPr lang="en-US" sz="1800" b="1" baseline="0" dirty="0">
                          <a:solidFill>
                            <a:schemeClr val="bg1"/>
                          </a:solidFill>
                        </a:rPr>
                        <a:t> </a:t>
                      </a:r>
                      <a:r>
                        <a:rPr lang="en-US" sz="1800" b="1" baseline="0" dirty="0" err="1">
                          <a:solidFill>
                            <a:schemeClr val="bg1"/>
                          </a:solidFill>
                        </a:rPr>
                        <a:t>được</a:t>
                      </a:r>
                      <a:endParaRPr lang="vi-VN" sz="1800" b="1" dirty="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1800" dirty="0">
                          <a:solidFill>
                            <a:schemeClr val="tx1"/>
                          </a:solidFill>
                        </a:rPr>
                        <a:t>20</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29</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56</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65</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47</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solidFill>
                            <a:schemeClr val="tx1"/>
                          </a:solidFill>
                        </a:rPr>
                        <a:t>18</a:t>
                      </a:r>
                      <a:endParaRPr lang="vi-V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494352" y="2187833"/>
            <a:ext cx="7500938" cy="369332"/>
          </a:xfrm>
          <a:prstGeom prst="rect">
            <a:avLst/>
          </a:prstGeom>
          <a:noFill/>
        </p:spPr>
        <p:txBody>
          <a:bodyPr wrap="square" rtlCol="0">
            <a:spAutoFit/>
          </a:bodyPr>
          <a:lstStyle/>
          <a:p>
            <a:r>
              <a:rPr lang="en-US" sz="1800" dirty="0"/>
              <a:t>a) </a:t>
            </a:r>
            <a:r>
              <a:rPr lang="en-US" sz="1800" dirty="0" err="1"/>
              <a:t>Áo</a:t>
            </a:r>
            <a:r>
              <a:rPr lang="en-US" sz="1800" dirty="0"/>
              <a:t> </a:t>
            </a:r>
            <a:r>
              <a:rPr lang="en-US" sz="1800" dirty="0" err="1"/>
              <a:t>cỡ</a:t>
            </a:r>
            <a:r>
              <a:rPr lang="en-US" sz="1800" dirty="0"/>
              <a:t> </a:t>
            </a:r>
            <a:r>
              <a:rPr lang="en-US" sz="1800" dirty="0" err="1"/>
              <a:t>nào</a:t>
            </a:r>
            <a:r>
              <a:rPr lang="en-US" sz="1800" dirty="0"/>
              <a:t> </a:t>
            </a:r>
            <a:r>
              <a:rPr lang="en-US" sz="1800" dirty="0" err="1"/>
              <a:t>bán</a:t>
            </a:r>
            <a:r>
              <a:rPr lang="en-US" sz="1800" dirty="0"/>
              <a:t> </a:t>
            </a:r>
            <a:r>
              <a:rPr lang="en-US" sz="1800" dirty="0" err="1"/>
              <a:t>được</a:t>
            </a:r>
            <a:r>
              <a:rPr lang="en-US" sz="1800" dirty="0"/>
              <a:t> </a:t>
            </a:r>
            <a:r>
              <a:rPr lang="en-US" sz="1800" dirty="0" err="1"/>
              <a:t>nhiều</a:t>
            </a:r>
            <a:r>
              <a:rPr lang="en-US" sz="1800" dirty="0"/>
              <a:t> </a:t>
            </a:r>
            <a:r>
              <a:rPr lang="en-US" sz="1800" dirty="0" err="1"/>
              <a:t>nhất</a:t>
            </a:r>
            <a:r>
              <a:rPr lang="en-US" sz="1800" dirty="0"/>
              <a:t>? </a:t>
            </a:r>
            <a:r>
              <a:rPr lang="en-US" sz="1800" dirty="0" err="1"/>
              <a:t>Ít</a:t>
            </a:r>
            <a:r>
              <a:rPr lang="en-US" sz="1800" dirty="0"/>
              <a:t> </a:t>
            </a:r>
            <a:r>
              <a:rPr lang="en-US" sz="1800" dirty="0" err="1"/>
              <a:t>nhất</a:t>
            </a:r>
            <a:r>
              <a:rPr lang="en-US" sz="1800" dirty="0"/>
              <a:t>?</a:t>
            </a:r>
            <a:endParaRPr lang="vi-VN" sz="1800" dirty="0"/>
          </a:p>
        </p:txBody>
      </p:sp>
      <p:sp>
        <p:nvSpPr>
          <p:cNvPr id="45" name="TextBox 44"/>
          <p:cNvSpPr txBox="1"/>
          <p:nvPr/>
        </p:nvSpPr>
        <p:spPr>
          <a:xfrm>
            <a:off x="494352" y="2534082"/>
            <a:ext cx="7500938" cy="775084"/>
          </a:xfrm>
          <a:prstGeom prst="rect">
            <a:avLst/>
          </a:prstGeom>
          <a:noFill/>
        </p:spPr>
        <p:txBody>
          <a:bodyPr wrap="square" rtlCol="0">
            <a:spAutoFit/>
          </a:bodyPr>
          <a:lstStyle/>
          <a:p>
            <a:pPr algn="just">
              <a:lnSpc>
                <a:spcPct val="130000"/>
              </a:lnSpc>
            </a:pPr>
            <a:r>
              <a:rPr lang="en-US" sz="1800" dirty="0"/>
              <a:t>b) </a:t>
            </a:r>
            <a:r>
              <a:rPr lang="en-US" sz="1800" dirty="0" err="1"/>
              <a:t>Bác</a:t>
            </a:r>
            <a:r>
              <a:rPr lang="en-US" sz="1800" dirty="0"/>
              <a:t> </a:t>
            </a:r>
            <a:r>
              <a:rPr lang="en-US" sz="1800" dirty="0" err="1"/>
              <a:t>Hoàn</a:t>
            </a:r>
            <a:r>
              <a:rPr lang="en-US" sz="1800" dirty="0"/>
              <a:t> </a:t>
            </a:r>
            <a:r>
              <a:rPr lang="en-US" sz="1800" dirty="0" err="1"/>
              <a:t>nên</a:t>
            </a:r>
            <a:r>
              <a:rPr lang="en-US" sz="1800" dirty="0"/>
              <a:t> </a:t>
            </a:r>
            <a:r>
              <a:rPr lang="en-US" sz="1800" dirty="0" err="1"/>
              <a:t>nhập</a:t>
            </a:r>
            <a:r>
              <a:rPr lang="en-US" sz="1800" dirty="0"/>
              <a:t> </a:t>
            </a:r>
            <a:r>
              <a:rPr lang="en-US" sz="1800" dirty="0" err="1"/>
              <a:t>về</a:t>
            </a:r>
            <a:r>
              <a:rPr lang="en-US" sz="1800" dirty="0"/>
              <a:t> </a:t>
            </a:r>
            <a:r>
              <a:rPr lang="en-US" sz="1800" dirty="0" err="1"/>
              <a:t>nhiều</a:t>
            </a:r>
            <a:r>
              <a:rPr lang="en-US" sz="1800" dirty="0"/>
              <a:t> </a:t>
            </a:r>
            <a:r>
              <a:rPr lang="en-US" sz="1800" dirty="0" err="1"/>
              <a:t>hơn</a:t>
            </a:r>
            <a:r>
              <a:rPr lang="en-US" sz="1800" dirty="0"/>
              <a:t> </a:t>
            </a:r>
            <a:r>
              <a:rPr lang="en-US" sz="1800" dirty="0" err="1"/>
              <a:t>những</a:t>
            </a:r>
            <a:r>
              <a:rPr lang="en-US" sz="1800" dirty="0"/>
              <a:t> </a:t>
            </a:r>
            <a:r>
              <a:rPr lang="en-US" sz="1800" dirty="0" err="1"/>
              <a:t>loại</a:t>
            </a:r>
            <a:r>
              <a:rPr lang="en-US" sz="1800" dirty="0"/>
              <a:t> </a:t>
            </a:r>
            <a:r>
              <a:rPr lang="en-US" sz="1800" dirty="0" err="1"/>
              <a:t>áo</a:t>
            </a:r>
            <a:r>
              <a:rPr lang="en-US" sz="1800" dirty="0"/>
              <a:t> </a:t>
            </a:r>
            <a:r>
              <a:rPr lang="en-US" sz="1800" dirty="0" err="1"/>
              <a:t>cỡ</a:t>
            </a:r>
            <a:r>
              <a:rPr lang="en-US" sz="1800" dirty="0"/>
              <a:t> </a:t>
            </a:r>
            <a:r>
              <a:rPr lang="en-US" sz="1800" dirty="0" err="1"/>
              <a:t>nào</a:t>
            </a:r>
            <a:r>
              <a:rPr lang="en-US" sz="1800" dirty="0"/>
              <a:t> </a:t>
            </a:r>
            <a:r>
              <a:rPr lang="en-US" sz="1800" dirty="0" err="1"/>
              <a:t>để</a:t>
            </a:r>
            <a:r>
              <a:rPr lang="en-US" sz="1800" dirty="0"/>
              <a:t> </a:t>
            </a:r>
            <a:r>
              <a:rPr lang="en-US" sz="1800" dirty="0" err="1"/>
              <a:t>bán</a:t>
            </a:r>
            <a:r>
              <a:rPr lang="en-US" sz="1800" dirty="0"/>
              <a:t> </a:t>
            </a:r>
            <a:r>
              <a:rPr lang="en-US" sz="1800" dirty="0" err="1"/>
              <a:t>trong</a:t>
            </a:r>
            <a:r>
              <a:rPr lang="en-US" sz="1800" dirty="0"/>
              <a:t> </a:t>
            </a:r>
            <a:r>
              <a:rPr lang="en-US" sz="1800" dirty="0" err="1"/>
              <a:t>tháng</a:t>
            </a:r>
            <a:r>
              <a:rPr lang="en-US" sz="1800" dirty="0"/>
              <a:t> </a:t>
            </a:r>
            <a:r>
              <a:rPr lang="en-US" sz="1800" dirty="0" err="1"/>
              <a:t>tiếp</a:t>
            </a:r>
            <a:r>
              <a:rPr lang="en-US" sz="1800" dirty="0"/>
              <a:t> </a:t>
            </a:r>
            <a:r>
              <a:rPr lang="en-US" sz="1800" dirty="0" err="1"/>
              <a:t>theo</a:t>
            </a:r>
            <a:endParaRPr lang="vi-VN" sz="1800" dirty="0"/>
          </a:p>
        </p:txBody>
      </p:sp>
      <p:sp>
        <p:nvSpPr>
          <p:cNvPr id="8" name="TextBox 7"/>
          <p:cNvSpPr txBox="1"/>
          <p:nvPr/>
        </p:nvSpPr>
        <p:spPr>
          <a:xfrm>
            <a:off x="494352" y="3286019"/>
            <a:ext cx="1214438" cy="369332"/>
          </a:xfrm>
          <a:prstGeom prst="rect">
            <a:avLst/>
          </a:prstGeom>
          <a:noFill/>
        </p:spPr>
        <p:txBody>
          <a:bodyPr wrap="square" rtlCol="0">
            <a:spAutoFit/>
          </a:bodyPr>
          <a:lstStyle/>
          <a:p>
            <a:r>
              <a:rPr lang="en-US" sz="1800" b="1" u="sng" dirty="0" err="1"/>
              <a:t>Trả</a:t>
            </a:r>
            <a:r>
              <a:rPr lang="en-US" sz="1800" b="1" u="sng" dirty="0"/>
              <a:t> </a:t>
            </a:r>
            <a:r>
              <a:rPr lang="en-US" sz="1800" b="1" u="sng" dirty="0" err="1"/>
              <a:t>lời</a:t>
            </a:r>
            <a:r>
              <a:rPr lang="en-US" sz="1800" b="1" u="sng" dirty="0"/>
              <a:t>:</a:t>
            </a:r>
            <a:endParaRPr lang="vi-VN" sz="1800" b="1" u="sng" dirty="0"/>
          </a:p>
        </p:txBody>
      </p:sp>
      <p:sp>
        <p:nvSpPr>
          <p:cNvPr id="49" name="TextBox 48"/>
          <p:cNvSpPr txBox="1"/>
          <p:nvPr/>
        </p:nvSpPr>
        <p:spPr>
          <a:xfrm>
            <a:off x="494352" y="3632267"/>
            <a:ext cx="7500938" cy="369332"/>
          </a:xfrm>
          <a:prstGeom prst="rect">
            <a:avLst/>
          </a:prstGeom>
          <a:noFill/>
        </p:spPr>
        <p:txBody>
          <a:bodyPr wrap="square" rtlCol="0">
            <a:spAutoFit/>
          </a:bodyPr>
          <a:lstStyle/>
          <a:p>
            <a:pPr marL="342900" indent="-342900">
              <a:buAutoNum type="alphaLcParenR"/>
            </a:pPr>
            <a:r>
              <a:rPr lang="en-US" sz="1800" dirty="0" err="1"/>
              <a:t>Áo</a:t>
            </a:r>
            <a:r>
              <a:rPr lang="en-US" sz="1800" dirty="0"/>
              <a:t> </a:t>
            </a:r>
            <a:r>
              <a:rPr lang="en-US" sz="1800" dirty="0" err="1"/>
              <a:t>cỡ</a:t>
            </a:r>
            <a:r>
              <a:rPr lang="en-US" sz="1800" dirty="0"/>
              <a:t> 40 </a:t>
            </a:r>
            <a:r>
              <a:rPr lang="en-US" sz="1800" dirty="0" err="1"/>
              <a:t>bán</a:t>
            </a:r>
            <a:r>
              <a:rPr lang="en-US" sz="1800" dirty="0"/>
              <a:t> </a:t>
            </a:r>
            <a:r>
              <a:rPr lang="en-US" sz="1800" dirty="0" err="1"/>
              <a:t>được</a:t>
            </a:r>
            <a:r>
              <a:rPr lang="en-US" sz="1800" dirty="0"/>
              <a:t> </a:t>
            </a:r>
            <a:r>
              <a:rPr lang="en-US" sz="1800" dirty="0" err="1"/>
              <a:t>nhiều</a:t>
            </a:r>
            <a:r>
              <a:rPr lang="en-US" sz="1800" dirty="0"/>
              <a:t> </a:t>
            </a:r>
            <a:r>
              <a:rPr lang="en-US" sz="1800" dirty="0" err="1"/>
              <a:t>nhất</a:t>
            </a:r>
            <a:r>
              <a:rPr lang="en-US" sz="1800" dirty="0"/>
              <a:t>? </a:t>
            </a:r>
            <a:r>
              <a:rPr lang="en-US" sz="1800" dirty="0" err="1"/>
              <a:t>Áo</a:t>
            </a:r>
            <a:r>
              <a:rPr lang="en-US" sz="1800" dirty="0"/>
              <a:t> </a:t>
            </a:r>
            <a:r>
              <a:rPr lang="en-US" sz="1800" dirty="0" err="1"/>
              <a:t>cỡ</a:t>
            </a:r>
            <a:r>
              <a:rPr lang="en-US" sz="1800" dirty="0"/>
              <a:t> 42 </a:t>
            </a:r>
            <a:r>
              <a:rPr lang="en-US" sz="1800" dirty="0" err="1"/>
              <a:t>bán</a:t>
            </a:r>
            <a:r>
              <a:rPr lang="en-US" sz="1800" dirty="0"/>
              <a:t> </a:t>
            </a:r>
            <a:r>
              <a:rPr lang="en-US" sz="1800" dirty="0" err="1"/>
              <a:t>được</a:t>
            </a:r>
            <a:r>
              <a:rPr lang="en-US" sz="1800" dirty="0"/>
              <a:t> </a:t>
            </a:r>
            <a:r>
              <a:rPr lang="en-US" sz="1800" dirty="0" err="1"/>
              <a:t>ít</a:t>
            </a:r>
            <a:r>
              <a:rPr lang="en-US" sz="1800" dirty="0"/>
              <a:t> </a:t>
            </a:r>
            <a:r>
              <a:rPr lang="en-US" sz="1800" dirty="0" err="1"/>
              <a:t>nhất</a:t>
            </a:r>
            <a:r>
              <a:rPr lang="en-US" sz="1800" dirty="0"/>
              <a:t>.</a:t>
            </a:r>
          </a:p>
        </p:txBody>
      </p:sp>
      <p:sp>
        <p:nvSpPr>
          <p:cNvPr id="50" name="TextBox 49"/>
          <p:cNvSpPr txBox="1"/>
          <p:nvPr/>
        </p:nvSpPr>
        <p:spPr>
          <a:xfrm>
            <a:off x="494352" y="4151641"/>
            <a:ext cx="7500938" cy="923330"/>
          </a:xfrm>
          <a:prstGeom prst="rect">
            <a:avLst/>
          </a:prstGeom>
          <a:noFill/>
        </p:spPr>
        <p:txBody>
          <a:bodyPr wrap="square" rtlCol="0">
            <a:spAutoFit/>
          </a:bodyPr>
          <a:lstStyle/>
          <a:p>
            <a:r>
              <a:rPr lang="en-US" sz="1800" dirty="0"/>
              <a:t>b) </a:t>
            </a:r>
            <a:r>
              <a:rPr lang="en-US" sz="1800" dirty="0" err="1"/>
              <a:t>Bác</a:t>
            </a:r>
            <a:r>
              <a:rPr lang="en-US" sz="1800" dirty="0"/>
              <a:t> </a:t>
            </a:r>
            <a:r>
              <a:rPr lang="en-US" sz="1800" dirty="0" err="1"/>
              <a:t>Hoàn</a:t>
            </a:r>
            <a:r>
              <a:rPr lang="en-US" sz="1800" dirty="0"/>
              <a:t> </a:t>
            </a:r>
            <a:r>
              <a:rPr lang="en-US" sz="1800" dirty="0" err="1"/>
              <a:t>nên</a:t>
            </a:r>
            <a:r>
              <a:rPr lang="en-US" sz="1800" dirty="0"/>
              <a:t> </a:t>
            </a:r>
            <a:r>
              <a:rPr lang="en-US" sz="1800" dirty="0" err="1"/>
              <a:t>nhập</a:t>
            </a:r>
            <a:r>
              <a:rPr lang="en-US" sz="1800" dirty="0"/>
              <a:t> </a:t>
            </a:r>
            <a:r>
              <a:rPr lang="en-US" sz="1800" dirty="0" err="1"/>
              <a:t>những</a:t>
            </a:r>
            <a:r>
              <a:rPr lang="en-US" sz="1800" dirty="0"/>
              <a:t> </a:t>
            </a:r>
            <a:r>
              <a:rPr lang="en-US" sz="1800" dirty="0" err="1"/>
              <a:t>loại</a:t>
            </a:r>
            <a:r>
              <a:rPr lang="en-US" sz="1800" dirty="0"/>
              <a:t> </a:t>
            </a:r>
            <a:r>
              <a:rPr lang="en-US" sz="1800" dirty="0" err="1"/>
              <a:t>cơ</a:t>
            </a:r>
            <a:r>
              <a:rPr lang="en-US" sz="1800" dirty="0"/>
              <a:t> </a:t>
            </a:r>
            <a:r>
              <a:rPr lang="en-US" sz="1800" dirty="0" err="1"/>
              <a:t>áo</a:t>
            </a:r>
            <a:r>
              <a:rPr lang="en-US" sz="1800" dirty="0"/>
              <a:t>: 39, 40, 41 </a:t>
            </a:r>
            <a:r>
              <a:rPr lang="en-US" sz="1800" dirty="0" err="1"/>
              <a:t>để</a:t>
            </a:r>
            <a:r>
              <a:rPr lang="en-US" sz="1800" dirty="0"/>
              <a:t> </a:t>
            </a:r>
            <a:r>
              <a:rPr lang="en-US" sz="1800" dirty="0" err="1"/>
              <a:t>bán</a:t>
            </a:r>
            <a:r>
              <a:rPr lang="en-US" sz="1800" dirty="0"/>
              <a:t> </a:t>
            </a:r>
            <a:r>
              <a:rPr lang="en-US" sz="1800" dirty="0" err="1"/>
              <a:t>trong</a:t>
            </a:r>
            <a:r>
              <a:rPr lang="en-US" sz="1800" dirty="0"/>
              <a:t> </a:t>
            </a:r>
            <a:r>
              <a:rPr lang="en-US" sz="1800" dirty="0" err="1"/>
              <a:t>tháng</a:t>
            </a:r>
            <a:r>
              <a:rPr lang="en-US" sz="1800" dirty="0"/>
              <a:t> </a:t>
            </a:r>
            <a:r>
              <a:rPr lang="en-US" sz="1800" dirty="0" err="1"/>
              <a:t>tiếp</a:t>
            </a:r>
            <a:r>
              <a:rPr lang="en-US" sz="1800" dirty="0"/>
              <a:t> </a:t>
            </a:r>
            <a:r>
              <a:rPr lang="en-US" sz="1800" dirty="0" err="1"/>
              <a:t>theo.</a:t>
            </a:r>
            <a:endParaRPr lang="en-US" sz="1800" dirty="0"/>
          </a:p>
          <a:p>
            <a:endParaRPr lang="en-US" sz="18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85737" y="300038"/>
            <a:ext cx="8786813" cy="775084"/>
          </a:xfrm>
          <a:prstGeom prst="rect">
            <a:avLst/>
          </a:prstGeom>
          <a:noFill/>
        </p:spPr>
        <p:txBody>
          <a:bodyPr wrap="square" rtlCol="0">
            <a:spAutoFit/>
          </a:bodyPr>
          <a:lstStyle/>
          <a:p>
            <a:pPr algn="just">
              <a:lnSpc>
                <a:spcPct val="130000"/>
              </a:lnSpc>
            </a:pPr>
            <a:r>
              <a:rPr lang="en-US" sz="1800" b="1" dirty="0" err="1">
                <a:solidFill>
                  <a:srgbClr val="0070C0"/>
                </a:solidFill>
              </a:rPr>
              <a:t>Bài</a:t>
            </a:r>
            <a:r>
              <a:rPr lang="en-US" sz="1800" b="1" dirty="0">
                <a:solidFill>
                  <a:srgbClr val="0070C0"/>
                </a:solidFill>
              </a:rPr>
              <a:t> 4</a:t>
            </a:r>
            <a:r>
              <a:rPr lang="en-US" sz="1800" b="1" dirty="0"/>
              <a:t>. </a:t>
            </a:r>
            <a:r>
              <a:rPr lang="en-US" sz="1800" dirty="0" err="1"/>
              <a:t>Một</a:t>
            </a:r>
            <a:r>
              <a:rPr lang="en-US" sz="1800" dirty="0"/>
              <a:t> </a:t>
            </a:r>
            <a:r>
              <a:rPr lang="en-US" sz="1800" dirty="0" err="1"/>
              <a:t>hệ</a:t>
            </a:r>
            <a:r>
              <a:rPr lang="en-US" sz="1800" dirty="0"/>
              <a:t> </a:t>
            </a:r>
            <a:r>
              <a:rPr lang="en-US" sz="1800" dirty="0" err="1"/>
              <a:t>thống</a:t>
            </a:r>
            <a:r>
              <a:rPr lang="en-US" sz="1800" dirty="0"/>
              <a:t> </a:t>
            </a:r>
            <a:r>
              <a:rPr lang="en-US" sz="1800" dirty="0" err="1"/>
              <a:t>siêu</a:t>
            </a:r>
            <a:r>
              <a:rPr lang="en-US" sz="1800" dirty="0"/>
              <a:t> </a:t>
            </a:r>
            <a:r>
              <a:rPr lang="en-US" sz="1800" dirty="0" err="1"/>
              <a:t>thị</a:t>
            </a:r>
            <a:r>
              <a:rPr lang="en-US" sz="1800" dirty="0"/>
              <a:t> </a:t>
            </a:r>
            <a:r>
              <a:rPr lang="en-US" sz="1800" dirty="0" err="1"/>
              <a:t>thống</a:t>
            </a:r>
            <a:r>
              <a:rPr lang="en-US" sz="1800" dirty="0"/>
              <a:t> </a:t>
            </a:r>
            <a:r>
              <a:rPr lang="en-US" sz="1800" dirty="0" err="1"/>
              <a:t>kê</a:t>
            </a:r>
            <a:r>
              <a:rPr lang="en-US" sz="1800" dirty="0"/>
              <a:t> </a:t>
            </a:r>
            <a:r>
              <a:rPr lang="en-US" sz="1800" dirty="0" err="1"/>
              <a:t>lượng</a:t>
            </a:r>
            <a:r>
              <a:rPr lang="en-US" sz="1800" dirty="0"/>
              <a:t> </a:t>
            </a:r>
            <a:r>
              <a:rPr lang="en-US" sz="1800" dirty="0" err="1"/>
              <a:t>thịt</a:t>
            </a:r>
            <a:r>
              <a:rPr lang="en-US" sz="1800" dirty="0"/>
              <a:t> </a:t>
            </a:r>
            <a:r>
              <a:rPr lang="en-US" sz="1800" dirty="0" err="1"/>
              <a:t>lợn</a:t>
            </a:r>
            <a:r>
              <a:rPr lang="en-US" sz="1800" dirty="0"/>
              <a:t> </a:t>
            </a:r>
            <a:r>
              <a:rPr lang="en-US" sz="1800" dirty="0" err="1"/>
              <a:t>bán</a:t>
            </a:r>
            <a:r>
              <a:rPr lang="en-US" sz="1800" dirty="0"/>
              <a:t> </a:t>
            </a:r>
            <a:r>
              <a:rPr lang="en-US" sz="1800" dirty="0" err="1"/>
              <a:t>được</a:t>
            </a:r>
            <a:r>
              <a:rPr lang="en-US" sz="1800" dirty="0"/>
              <a:t> </a:t>
            </a:r>
            <a:r>
              <a:rPr lang="en-US" sz="1800" dirty="0" err="1"/>
              <a:t>trong</a:t>
            </a:r>
            <a:r>
              <a:rPr lang="en-US" sz="1800" dirty="0"/>
              <a:t> </a:t>
            </a:r>
            <a:r>
              <a:rPr lang="en-US" sz="1800" dirty="0" err="1"/>
              <a:t>bốn</a:t>
            </a:r>
            <a:r>
              <a:rPr lang="en-US" sz="1800" dirty="0"/>
              <a:t> </a:t>
            </a:r>
            <a:r>
              <a:rPr lang="en-US" sz="1800" dirty="0" err="1"/>
              <a:t>tháng</a:t>
            </a:r>
            <a:r>
              <a:rPr lang="en-US" sz="1800" dirty="0"/>
              <a:t> </a:t>
            </a:r>
            <a:r>
              <a:rPr lang="en-US" sz="1800" dirty="0" err="1"/>
              <a:t>đầu</a:t>
            </a:r>
            <a:r>
              <a:rPr lang="en-US" sz="1800" dirty="0"/>
              <a:t> </a:t>
            </a:r>
            <a:r>
              <a:rPr lang="en-US" sz="1800" dirty="0" err="1"/>
              <a:t>năm</a:t>
            </a:r>
            <a:r>
              <a:rPr lang="en-US" sz="1800" dirty="0"/>
              <a:t> 2020 ở </a:t>
            </a:r>
            <a:r>
              <a:rPr lang="en-US" sz="1800" dirty="0" err="1"/>
              <a:t>biểu</a:t>
            </a:r>
            <a:r>
              <a:rPr lang="en-US" sz="1800" dirty="0"/>
              <a:t> </a:t>
            </a:r>
            <a:r>
              <a:rPr lang="en-US" sz="1800" dirty="0" err="1"/>
              <a:t>đồ</a:t>
            </a:r>
            <a:r>
              <a:rPr lang="en-US" sz="1800" dirty="0"/>
              <a:t>  </a:t>
            </a:r>
            <a:r>
              <a:rPr lang="en-US" sz="1800" dirty="0" err="1"/>
              <a:t>trong</a:t>
            </a:r>
            <a:r>
              <a:rPr lang="en-US" sz="1800" dirty="0"/>
              <a:t> </a:t>
            </a:r>
            <a:r>
              <a:rPr lang="en-US" sz="1800" i="1" dirty="0" err="1"/>
              <a:t>Hình</a:t>
            </a:r>
            <a:r>
              <a:rPr lang="en-US" sz="1800" i="1" dirty="0"/>
              <a:t> 4.</a:t>
            </a:r>
            <a:endParaRPr lang="vi-VN" sz="1800" i="1" dirty="0"/>
          </a:p>
        </p:txBody>
      </p:sp>
      <p:sp>
        <p:nvSpPr>
          <p:cNvPr id="29" name="TextBox 28"/>
          <p:cNvSpPr txBox="1"/>
          <p:nvPr/>
        </p:nvSpPr>
        <p:spPr>
          <a:xfrm>
            <a:off x="185737" y="3522615"/>
            <a:ext cx="8786813" cy="414985"/>
          </a:xfrm>
          <a:prstGeom prst="rect">
            <a:avLst/>
          </a:prstGeom>
          <a:noFill/>
        </p:spPr>
        <p:txBody>
          <a:bodyPr wrap="square" rtlCol="0">
            <a:spAutoFit/>
          </a:bodyPr>
          <a:lstStyle/>
          <a:p>
            <a:pPr algn="just">
              <a:lnSpc>
                <a:spcPct val="130000"/>
              </a:lnSpc>
            </a:pPr>
            <a:r>
              <a:rPr lang="en-US" sz="1800" dirty="0"/>
              <a:t>a) </a:t>
            </a:r>
            <a:r>
              <a:rPr lang="en-US" sz="1800" dirty="0" err="1"/>
              <a:t>Tháng</a:t>
            </a:r>
            <a:r>
              <a:rPr lang="en-US" sz="1800" dirty="0"/>
              <a:t> </a:t>
            </a:r>
            <a:r>
              <a:rPr lang="en-US" sz="1800" dirty="0" err="1"/>
              <a:t>nào</a:t>
            </a:r>
            <a:r>
              <a:rPr lang="en-US" sz="1800" dirty="0"/>
              <a:t> </a:t>
            </a:r>
            <a:r>
              <a:rPr lang="en-US" sz="1800" dirty="0" err="1"/>
              <a:t>hệ</a:t>
            </a:r>
            <a:r>
              <a:rPr lang="en-US" sz="1800" dirty="0"/>
              <a:t> </a:t>
            </a:r>
            <a:r>
              <a:rPr lang="en-US" sz="1800" dirty="0" err="1"/>
              <a:t>thống</a:t>
            </a:r>
            <a:r>
              <a:rPr lang="en-US" sz="1800" dirty="0"/>
              <a:t> </a:t>
            </a:r>
            <a:r>
              <a:rPr lang="en-US" sz="1800" dirty="0" err="1"/>
              <a:t>siêu</a:t>
            </a:r>
            <a:r>
              <a:rPr lang="en-US" sz="1800" dirty="0"/>
              <a:t> </a:t>
            </a:r>
            <a:r>
              <a:rPr lang="en-US" sz="1800" dirty="0" err="1"/>
              <a:t>thị</a:t>
            </a:r>
            <a:r>
              <a:rPr lang="en-US" sz="1800" dirty="0"/>
              <a:t> </a:t>
            </a:r>
            <a:r>
              <a:rPr lang="en-US" sz="1800" dirty="0" err="1"/>
              <a:t>bán</a:t>
            </a:r>
            <a:r>
              <a:rPr lang="en-US" sz="1800" dirty="0"/>
              <a:t> </a:t>
            </a:r>
            <a:r>
              <a:rPr lang="en-US" sz="1800" dirty="0" err="1"/>
              <a:t>được</a:t>
            </a:r>
            <a:r>
              <a:rPr lang="en-US" sz="1800" dirty="0"/>
              <a:t> </a:t>
            </a:r>
            <a:r>
              <a:rPr lang="en-US" sz="1800" dirty="0" err="1"/>
              <a:t>nhiều</a:t>
            </a:r>
            <a:r>
              <a:rPr lang="en-US" sz="1800" dirty="0"/>
              <a:t> </a:t>
            </a:r>
            <a:r>
              <a:rPr lang="en-US" sz="1800" dirty="0" err="1"/>
              <a:t>thịt</a:t>
            </a:r>
            <a:r>
              <a:rPr lang="en-US" sz="1800" dirty="0"/>
              <a:t> </a:t>
            </a:r>
            <a:r>
              <a:rPr lang="en-US" sz="1800" dirty="0" err="1"/>
              <a:t>lợn</a:t>
            </a:r>
            <a:r>
              <a:rPr lang="en-US" sz="1800" dirty="0"/>
              <a:t> </a:t>
            </a:r>
            <a:r>
              <a:rPr lang="en-US" sz="1800" dirty="0" err="1"/>
              <a:t>nhất</a:t>
            </a:r>
            <a:r>
              <a:rPr lang="en-US" sz="1800" dirty="0"/>
              <a:t>?</a:t>
            </a:r>
            <a:endParaRPr lang="vi-VN" sz="1800" i="1" dirty="0"/>
          </a:p>
        </p:txBody>
      </p:sp>
      <p:sp>
        <p:nvSpPr>
          <p:cNvPr id="30" name="TextBox 29"/>
          <p:cNvSpPr txBox="1"/>
          <p:nvPr/>
        </p:nvSpPr>
        <p:spPr>
          <a:xfrm>
            <a:off x="185737" y="4065219"/>
            <a:ext cx="8786813" cy="775084"/>
          </a:xfrm>
          <a:prstGeom prst="rect">
            <a:avLst/>
          </a:prstGeom>
          <a:noFill/>
        </p:spPr>
        <p:txBody>
          <a:bodyPr wrap="square" rtlCol="0">
            <a:spAutoFit/>
          </a:bodyPr>
          <a:lstStyle/>
          <a:p>
            <a:pPr algn="just">
              <a:lnSpc>
                <a:spcPct val="130000"/>
              </a:lnSpc>
            </a:pPr>
            <a:r>
              <a:rPr lang="en-US" sz="1800" dirty="0"/>
              <a:t>b) </a:t>
            </a:r>
            <a:r>
              <a:rPr lang="en-US" sz="1800" dirty="0" err="1"/>
              <a:t>Tính</a:t>
            </a:r>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lượng</a:t>
            </a:r>
            <a:r>
              <a:rPr lang="en-US" sz="1800" dirty="0"/>
              <a:t> </a:t>
            </a:r>
            <a:r>
              <a:rPr lang="en-US" sz="1800" dirty="0" err="1"/>
              <a:t>thịt</a:t>
            </a:r>
            <a:r>
              <a:rPr lang="en-US" sz="1800" dirty="0"/>
              <a:t> </a:t>
            </a:r>
            <a:r>
              <a:rPr lang="en-US" sz="1800" dirty="0" err="1"/>
              <a:t>lợn</a:t>
            </a:r>
            <a:r>
              <a:rPr lang="en-US" sz="1800" dirty="0"/>
              <a:t> </a:t>
            </a:r>
            <a:r>
              <a:rPr lang="en-US" sz="1800" dirty="0" err="1"/>
              <a:t>bán</a:t>
            </a:r>
            <a:r>
              <a:rPr lang="en-US" sz="1800" dirty="0"/>
              <a:t> </a:t>
            </a:r>
            <a:r>
              <a:rPr lang="en-US" sz="1800" dirty="0" err="1"/>
              <a:t>ra</a:t>
            </a:r>
            <a:r>
              <a:rPr lang="en-US" sz="1800" dirty="0"/>
              <a:t> </a:t>
            </a:r>
            <a:r>
              <a:rPr lang="en-US" sz="1800" dirty="0" err="1"/>
              <a:t>trong</a:t>
            </a:r>
            <a:r>
              <a:rPr lang="en-US" sz="1800" dirty="0"/>
              <a:t> </a:t>
            </a:r>
            <a:r>
              <a:rPr lang="en-US" sz="1800" dirty="0" err="1"/>
              <a:t>tháng</a:t>
            </a:r>
            <a:r>
              <a:rPr lang="en-US" sz="1800" dirty="0"/>
              <a:t> 1 </a:t>
            </a:r>
            <a:r>
              <a:rPr lang="en-US" sz="1800" dirty="0" err="1"/>
              <a:t>và</a:t>
            </a:r>
            <a:r>
              <a:rPr lang="en-US" sz="1800" dirty="0"/>
              <a:t> </a:t>
            </a:r>
            <a:r>
              <a:rPr lang="en-US" sz="1800" dirty="0" err="1"/>
              <a:t>tổng</a:t>
            </a:r>
            <a:r>
              <a:rPr lang="en-US" sz="1800" dirty="0"/>
              <a:t> </a:t>
            </a:r>
            <a:r>
              <a:rPr lang="en-US" sz="1800" dirty="0" err="1"/>
              <a:t>lượng</a:t>
            </a:r>
            <a:r>
              <a:rPr lang="en-US" sz="1800" dirty="0"/>
              <a:t> </a:t>
            </a:r>
            <a:r>
              <a:rPr lang="en-US" sz="1800" dirty="0" err="1"/>
              <a:t>thịt</a:t>
            </a:r>
            <a:r>
              <a:rPr lang="en-US" sz="1800" dirty="0"/>
              <a:t> </a:t>
            </a:r>
            <a:r>
              <a:rPr lang="en-US" sz="1800" dirty="0" err="1"/>
              <a:t>lợn</a:t>
            </a:r>
            <a:r>
              <a:rPr lang="en-US" sz="1800" dirty="0"/>
              <a:t> </a:t>
            </a:r>
            <a:r>
              <a:rPr lang="en-US" sz="1800" dirty="0" err="1"/>
              <a:t>bán</a:t>
            </a:r>
            <a:r>
              <a:rPr lang="en-US" sz="1800" dirty="0"/>
              <a:t> </a:t>
            </a:r>
            <a:r>
              <a:rPr lang="en-US" sz="1800" dirty="0" err="1"/>
              <a:t>ra</a:t>
            </a:r>
            <a:r>
              <a:rPr lang="en-US" sz="1800" dirty="0"/>
              <a:t> </a:t>
            </a:r>
            <a:r>
              <a:rPr lang="en-US" sz="1800" dirty="0" err="1"/>
              <a:t>trong</a:t>
            </a:r>
            <a:r>
              <a:rPr lang="en-US" sz="1800" dirty="0"/>
              <a:t> </a:t>
            </a:r>
            <a:r>
              <a:rPr lang="en-US" sz="1800" dirty="0" err="1"/>
              <a:t>cả</a:t>
            </a:r>
            <a:r>
              <a:rPr lang="en-US" sz="1800" dirty="0"/>
              <a:t> </a:t>
            </a:r>
            <a:r>
              <a:rPr lang="en-US" sz="1800" dirty="0" err="1"/>
              <a:t>bốn</a:t>
            </a:r>
            <a:r>
              <a:rPr lang="en-US" sz="1800" dirty="0"/>
              <a:t> </a:t>
            </a:r>
            <a:r>
              <a:rPr lang="en-US" sz="1800" dirty="0" err="1"/>
              <a:t>tháng</a:t>
            </a:r>
            <a:r>
              <a:rPr lang="en-US" sz="1800" dirty="0"/>
              <a:t>.</a:t>
            </a:r>
            <a:endParaRPr lang="vi-VN" sz="1800" i="1" dirty="0"/>
          </a:p>
        </p:txBody>
      </p:sp>
      <p:pic>
        <p:nvPicPr>
          <p:cNvPr id="4" name="Picture 3"/>
          <p:cNvPicPr>
            <a:picLocks noChangeAspect="1"/>
          </p:cNvPicPr>
          <p:nvPr/>
        </p:nvPicPr>
        <p:blipFill>
          <a:blip r:embed="rId4"/>
          <a:stretch>
            <a:fillRect/>
          </a:stretch>
        </p:blipFill>
        <p:spPr>
          <a:xfrm>
            <a:off x="2960044" y="993407"/>
            <a:ext cx="2983556" cy="2529208"/>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3060056" y="193307"/>
            <a:ext cx="2983556" cy="2529208"/>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57163" y="2608215"/>
                <a:ext cx="8829675" cy="2477281"/>
              </a:xfrm>
              <a:prstGeom prst="rect">
                <a:avLst/>
              </a:prstGeom>
            </p:spPr>
            <p:txBody>
              <a:bodyPr wrap="square">
                <a:spAutoFit/>
              </a:bodyPr>
              <a:lstStyle/>
              <a:p>
                <a:pPr algn="just">
                  <a:lnSpc>
                    <a:spcPct val="135000"/>
                  </a:lnSpc>
                  <a:spcBef>
                    <a:spcPts val="450"/>
                  </a:spcBef>
                  <a:spcAft>
                    <a:spcPts val="450"/>
                  </a:spcAft>
                </a:pPr>
                <a:r>
                  <a:rPr lang="vi-VN" sz="2100" dirty="0">
                    <a:solidFill>
                      <a:srgbClr val="000000"/>
                    </a:solidFill>
                    <a:ea typeface="Calibri" panose="020F0502020204030204" pitchFamily="34" charset="0"/>
                  </a:rPr>
                  <a:t>a) Tháng 1 hệ thống siêu thị bán được nhiều thịt lợn nhất</a:t>
                </a:r>
                <a:endParaRPr lang="en-US" sz="2100" dirty="0">
                  <a:solidFill>
                    <a:srgbClr val="000000"/>
                  </a:solidFill>
                  <a:ea typeface="Calibri" panose="020F0502020204030204" pitchFamily="34" charset="0"/>
                </a:endParaRPr>
              </a:p>
              <a:p>
                <a:pPr algn="just">
                  <a:lnSpc>
                    <a:spcPct val="135000"/>
                  </a:lnSpc>
                  <a:spcBef>
                    <a:spcPts val="450"/>
                  </a:spcBef>
                  <a:spcAft>
                    <a:spcPts val="450"/>
                  </a:spcAft>
                </a:pPr>
                <a:r>
                  <a:rPr lang="vi-VN" sz="21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100" dirty="0">
                    <a:solidFill>
                      <a:srgbClr val="000000"/>
                    </a:solidFill>
                    <a:ea typeface="Calibri" panose="020F0502020204030204" pitchFamily="34" charset="0"/>
                  </a:rPr>
                  <a:t> </a:t>
                </a:r>
                <a:r>
                  <a:rPr lang="en-US" sz="2100" dirty="0" err="1">
                    <a:solidFill>
                      <a:srgbClr val="000000"/>
                    </a:solidFill>
                    <a:ea typeface="Calibri" panose="020F0502020204030204" pitchFamily="34" charset="0"/>
                  </a:rPr>
                  <a:t>là</a:t>
                </a:r>
                <a:r>
                  <a:rPr lang="en-US" sz="2100" dirty="0">
                    <a:solidFill>
                      <a:srgbClr val="000000"/>
                    </a:solidFill>
                    <a:ea typeface="Calibri" panose="020F0502020204030204" pitchFamily="34" charset="0"/>
                  </a:rPr>
                  <a:t>:</a:t>
                </a:r>
              </a:p>
              <a:p>
                <a:pPr algn="just">
                  <a:lnSpc>
                    <a:spcPct val="135000"/>
                  </a:lnSpc>
                  <a:spcBef>
                    <a:spcPts val="450"/>
                  </a:spcBef>
                  <a:spcAft>
                    <a:spcPts val="450"/>
                  </a:spcAft>
                </a:pPr>
                <a14:m>
                  <m:oMathPara xmlns:m="http://schemas.openxmlformats.org/officeDocument/2006/math">
                    <m:oMathParaPr>
                      <m:jc m:val="centerGroup"/>
                    </m:oMathParaPr>
                    <m:oMath xmlns:m="http://schemas.openxmlformats.org/officeDocument/2006/math">
                      <m:f>
                        <m:fPr>
                          <m:ctrlPr>
                            <a:rPr lang="en-US" sz="2100" i="1">
                              <a:solidFill>
                                <a:srgbClr val="000000"/>
                              </a:solidFill>
                              <a:latin typeface="Cambria Math" panose="02040503050406030204" pitchFamily="18" charset="0"/>
                              <a:ea typeface="Calibri" panose="020F0502020204030204" pitchFamily="34" charset="0"/>
                            </a:rPr>
                          </m:ctrlPr>
                        </m:fPr>
                        <m:num>
                          <m:r>
                            <a:rPr lang="en-GB" sz="2100" i="1">
                              <a:solidFill>
                                <a:srgbClr val="000000"/>
                              </a:solidFill>
                              <a:latin typeface="Cambria Math" panose="02040503050406030204" pitchFamily="18" charset="0"/>
                              <a:ea typeface="Calibri" panose="020F0502020204030204" pitchFamily="34" charset="0"/>
                            </a:rPr>
                            <m:t>40</m:t>
                          </m:r>
                        </m:num>
                        <m:den>
                          <m:r>
                            <a:rPr lang="en-GB" sz="2100" i="1">
                              <a:solidFill>
                                <a:srgbClr val="000000"/>
                              </a:solidFill>
                              <a:latin typeface="Cambria Math" panose="02040503050406030204" pitchFamily="18" charset="0"/>
                              <a:ea typeface="Calibri" panose="020F0502020204030204" pitchFamily="34" charset="0"/>
                            </a:rPr>
                            <m:t>120</m:t>
                          </m:r>
                        </m:den>
                      </m:f>
                      <m:r>
                        <a:rPr lang="en-GB" sz="2100" i="1">
                          <a:solidFill>
                            <a:srgbClr val="000000"/>
                          </a:solidFill>
                          <a:latin typeface="Cambria Math" panose="02040503050406030204" pitchFamily="18" charset="0"/>
                          <a:ea typeface="Calibri" panose="020F0502020204030204" pitchFamily="34" charset="0"/>
                        </a:rPr>
                        <m:t>=</m:t>
                      </m:r>
                      <m:f>
                        <m:fPr>
                          <m:ctrlPr>
                            <a:rPr lang="en-US" sz="2100" i="1">
                              <a:solidFill>
                                <a:srgbClr val="000000"/>
                              </a:solidFill>
                              <a:latin typeface="Cambria Math" panose="02040503050406030204" pitchFamily="18" charset="0"/>
                              <a:ea typeface="Calibri" panose="020F0502020204030204" pitchFamily="34" charset="0"/>
                            </a:rPr>
                          </m:ctrlPr>
                        </m:fPr>
                        <m:num>
                          <m:r>
                            <a:rPr lang="en-GB" sz="2100" i="1">
                              <a:solidFill>
                                <a:srgbClr val="000000"/>
                              </a:solidFill>
                              <a:latin typeface="Cambria Math" panose="02040503050406030204" pitchFamily="18" charset="0"/>
                              <a:ea typeface="Calibri" panose="020F0502020204030204" pitchFamily="34" charset="0"/>
                            </a:rPr>
                            <m:t>1</m:t>
                          </m:r>
                        </m:num>
                        <m:den>
                          <m:r>
                            <a:rPr lang="en-GB" sz="2100" i="1">
                              <a:solidFill>
                                <a:srgbClr val="000000"/>
                              </a:solidFill>
                              <a:latin typeface="Cambria Math" panose="02040503050406030204" pitchFamily="18" charset="0"/>
                              <a:ea typeface="Calibri" panose="020F0502020204030204" pitchFamily="34" charset="0"/>
                            </a:rPr>
                            <m:t>3</m:t>
                          </m:r>
                        </m:den>
                      </m:f>
                    </m:oMath>
                  </m:oMathPara>
                </a14:m>
                <a:endParaRPr lang="en-US" sz="2100" dirty="0">
                  <a:solidFill>
                    <a:srgbClr val="000000"/>
                  </a:solidFill>
                  <a:ea typeface="Calibri" panose="020F050202020403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57163" y="2608215"/>
                <a:ext cx="8829675" cy="2477281"/>
              </a:xfrm>
              <a:prstGeom prst="rect">
                <a:avLst/>
              </a:prstGeom>
              <a:blipFill>
                <a:blip r:embed="rId5"/>
                <a:stretch>
                  <a:fillRect l="-829" r="-82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742950" y="148839"/>
            <a:ext cx="8015288" cy="775084"/>
          </a:xfrm>
          <a:prstGeom prst="rect">
            <a:avLst/>
          </a:prstGeom>
          <a:noFill/>
        </p:spPr>
        <p:txBody>
          <a:bodyPr wrap="square" rtlCol="0">
            <a:spAutoFit/>
          </a:bodyPr>
          <a:lstStyle/>
          <a:p>
            <a:pPr algn="just">
              <a:lnSpc>
                <a:spcPct val="130000"/>
              </a:lnSpc>
            </a:pPr>
            <a:r>
              <a:rPr lang="en-US" sz="1800" b="1" dirty="0" err="1">
                <a:solidFill>
                  <a:srgbClr val="0070C0"/>
                </a:solidFill>
              </a:rPr>
              <a:t>Bài</a:t>
            </a:r>
            <a:r>
              <a:rPr lang="en-US" sz="1800" b="1" dirty="0">
                <a:solidFill>
                  <a:srgbClr val="0070C0"/>
                </a:solidFill>
              </a:rPr>
              <a:t> 6. </a:t>
            </a:r>
            <a:r>
              <a:rPr lang="en-US" sz="1800" dirty="0" err="1"/>
              <a:t>Biểu</a:t>
            </a:r>
            <a:r>
              <a:rPr lang="en-US" sz="1800" dirty="0"/>
              <a:t> </a:t>
            </a:r>
            <a:r>
              <a:rPr lang="en-US" sz="1800" dirty="0" err="1"/>
              <a:t>đồ</a:t>
            </a:r>
            <a:r>
              <a:rPr lang="en-US" sz="1800" dirty="0"/>
              <a:t> </a:t>
            </a:r>
            <a:r>
              <a:rPr lang="en-US" sz="1800" dirty="0" err="1"/>
              <a:t>hình</a:t>
            </a:r>
            <a:r>
              <a:rPr lang="en-US" sz="1800" dirty="0"/>
              <a:t> 7 </a:t>
            </a:r>
            <a:r>
              <a:rPr lang="en-US" sz="1800" dirty="0" err="1"/>
              <a:t>sau</a:t>
            </a:r>
            <a:r>
              <a:rPr lang="en-US" sz="1800" dirty="0"/>
              <a:t> </a:t>
            </a:r>
            <a:r>
              <a:rPr lang="en-US" sz="1800" dirty="0" err="1"/>
              <a:t>cho</a:t>
            </a:r>
            <a:r>
              <a:rPr lang="en-US" sz="1800" dirty="0"/>
              <a:t> </a:t>
            </a:r>
            <a:r>
              <a:rPr lang="en-US" sz="1800" dirty="0" err="1"/>
              <a:t>biết</a:t>
            </a:r>
            <a:r>
              <a:rPr lang="en-US" sz="1800" dirty="0"/>
              <a:t> </a:t>
            </a:r>
            <a:r>
              <a:rPr lang="en-US" sz="1800" dirty="0" err="1"/>
              <a:t>lượng</a:t>
            </a:r>
            <a:r>
              <a:rPr lang="en-US" sz="1800" dirty="0"/>
              <a:t> </a:t>
            </a:r>
            <a:r>
              <a:rPr lang="en-US" sz="1800" dirty="0" err="1"/>
              <a:t>xuất</a:t>
            </a:r>
            <a:r>
              <a:rPr lang="en-US" sz="1800" dirty="0"/>
              <a:t> </a:t>
            </a:r>
            <a:r>
              <a:rPr lang="en-US" sz="1800" dirty="0" err="1"/>
              <a:t>khẩu</a:t>
            </a:r>
            <a:r>
              <a:rPr lang="en-US" sz="1800" dirty="0"/>
              <a:t> </a:t>
            </a:r>
            <a:r>
              <a:rPr lang="en-US" sz="1800" dirty="0" err="1"/>
              <a:t>của</a:t>
            </a:r>
            <a:r>
              <a:rPr lang="en-US" sz="1800" dirty="0"/>
              <a:t> </a:t>
            </a:r>
            <a:r>
              <a:rPr lang="en-US" sz="1800" dirty="0" err="1"/>
              <a:t>một</a:t>
            </a:r>
            <a:r>
              <a:rPr lang="en-US" sz="1800" dirty="0"/>
              <a:t> </a:t>
            </a:r>
            <a:r>
              <a:rPr lang="en-US" sz="1800" dirty="0" err="1"/>
              <a:t>số</a:t>
            </a:r>
            <a:r>
              <a:rPr lang="en-US" sz="1800" dirty="0"/>
              <a:t> </a:t>
            </a:r>
            <a:r>
              <a:rPr lang="en-US" sz="1800" dirty="0" err="1"/>
              <a:t>mặt</a:t>
            </a:r>
            <a:r>
              <a:rPr lang="en-US" sz="1800" dirty="0"/>
              <a:t> </a:t>
            </a:r>
            <a:r>
              <a:rPr lang="en-US" sz="1800" dirty="0" err="1"/>
              <a:t>hàng</a:t>
            </a:r>
            <a:r>
              <a:rPr lang="en-US" sz="1800" dirty="0"/>
              <a:t> </a:t>
            </a:r>
            <a:r>
              <a:rPr lang="en-US" sz="1800" dirty="0" err="1"/>
              <a:t>chủ</a:t>
            </a:r>
            <a:r>
              <a:rPr lang="en-US" sz="1800" dirty="0"/>
              <a:t> </a:t>
            </a:r>
            <a:r>
              <a:rPr lang="en-US" sz="1800" dirty="0" err="1"/>
              <a:t>yếu</a:t>
            </a:r>
            <a:r>
              <a:rPr lang="en-US" sz="1800" dirty="0"/>
              <a:t> ở </a:t>
            </a:r>
            <a:r>
              <a:rPr lang="en-US" sz="1800" dirty="0" err="1"/>
              <a:t>Việt</a:t>
            </a:r>
            <a:r>
              <a:rPr lang="en-US" sz="1800" dirty="0"/>
              <a:t> Nam </a:t>
            </a:r>
            <a:r>
              <a:rPr lang="en-US" sz="1800" dirty="0" err="1"/>
              <a:t>năm</a:t>
            </a:r>
            <a:r>
              <a:rPr lang="en-US" sz="1800" dirty="0"/>
              <a:t> 2018.</a:t>
            </a:r>
            <a:endParaRPr lang="vi-VN" sz="18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379538"/>
          <a:ext cx="5576888" cy="347821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5743575" y="1151781"/>
            <a:ext cx="3014663" cy="1135183"/>
          </a:xfrm>
          <a:prstGeom prst="rect">
            <a:avLst/>
          </a:prstGeom>
          <a:noFill/>
        </p:spPr>
        <p:txBody>
          <a:bodyPr wrap="square" rtlCol="0">
            <a:spAutoFit/>
          </a:bodyPr>
          <a:lstStyle/>
          <a:p>
            <a:pPr algn="just">
              <a:lnSpc>
                <a:spcPct val="130000"/>
              </a:lnSpc>
            </a:pPr>
            <a:r>
              <a:rPr lang="en-US" sz="1800" dirty="0"/>
              <a:t>a) </a:t>
            </a:r>
            <a:r>
              <a:rPr lang="en-US" sz="1800" dirty="0" err="1"/>
              <a:t>Tính</a:t>
            </a:r>
            <a:r>
              <a:rPr lang="en-US" sz="1800" dirty="0"/>
              <a:t> </a:t>
            </a:r>
            <a:r>
              <a:rPr lang="en-US" sz="1800" dirty="0" err="1"/>
              <a:t>theo</a:t>
            </a:r>
            <a:r>
              <a:rPr lang="en-US" sz="1800" dirty="0"/>
              <a:t> </a:t>
            </a:r>
            <a:r>
              <a:rPr lang="en-US" sz="1800" dirty="0" err="1"/>
              <a:t>tấn</a:t>
            </a:r>
            <a:r>
              <a:rPr lang="en-US" sz="1800" dirty="0"/>
              <a:t> </a:t>
            </a:r>
            <a:r>
              <a:rPr lang="en-US" sz="1800" dirty="0" err="1"/>
              <a:t>tổng</a:t>
            </a:r>
            <a:r>
              <a:rPr lang="en-US" sz="1800" dirty="0"/>
              <a:t> </a:t>
            </a:r>
            <a:r>
              <a:rPr lang="en-US" sz="1800" dirty="0" err="1"/>
              <a:t>lượng</a:t>
            </a:r>
            <a:r>
              <a:rPr lang="en-US" sz="1800" dirty="0"/>
              <a:t> </a:t>
            </a:r>
            <a:r>
              <a:rPr lang="en-US" sz="1800" dirty="0" err="1"/>
              <a:t>xuất</a:t>
            </a:r>
            <a:r>
              <a:rPr lang="en-US" sz="1800" dirty="0"/>
              <a:t> </a:t>
            </a:r>
            <a:r>
              <a:rPr lang="en-US" sz="1800" dirty="0" err="1"/>
              <a:t>khẩu</a:t>
            </a:r>
            <a:r>
              <a:rPr lang="en-US" sz="1800" dirty="0"/>
              <a:t> </a:t>
            </a:r>
            <a:r>
              <a:rPr lang="en-US" sz="1800" dirty="0" err="1"/>
              <a:t>của</a:t>
            </a:r>
            <a:r>
              <a:rPr lang="en-US" sz="1800" dirty="0"/>
              <a:t> </a:t>
            </a:r>
            <a:r>
              <a:rPr lang="en-US" sz="1800" dirty="0" err="1"/>
              <a:t>năm</a:t>
            </a:r>
            <a:r>
              <a:rPr lang="en-US" sz="1800" dirty="0"/>
              <a:t> </a:t>
            </a:r>
            <a:r>
              <a:rPr lang="en-US" sz="1800" dirty="0" err="1"/>
              <a:t>mặt</a:t>
            </a:r>
            <a:r>
              <a:rPr lang="en-US" sz="1800" dirty="0"/>
              <a:t> </a:t>
            </a:r>
            <a:r>
              <a:rPr lang="en-US" sz="1800" dirty="0" err="1"/>
              <a:t>hàng</a:t>
            </a:r>
            <a:r>
              <a:rPr lang="en-US" sz="1800" dirty="0"/>
              <a:t> </a:t>
            </a:r>
            <a:r>
              <a:rPr lang="en-US" sz="1800" dirty="0" err="1"/>
              <a:t>trên</a:t>
            </a:r>
            <a:r>
              <a:rPr lang="en-US" sz="1800" dirty="0"/>
              <a:t>.</a:t>
            </a:r>
            <a:endParaRPr lang="vi-VN" sz="1800" dirty="0"/>
          </a:p>
        </p:txBody>
      </p:sp>
      <p:sp>
        <p:nvSpPr>
          <p:cNvPr id="38" name="TextBox 37"/>
          <p:cNvSpPr txBox="1"/>
          <p:nvPr/>
        </p:nvSpPr>
        <p:spPr>
          <a:xfrm>
            <a:off x="5743575" y="2514822"/>
            <a:ext cx="3014663" cy="1495281"/>
          </a:xfrm>
          <a:prstGeom prst="rect">
            <a:avLst/>
          </a:prstGeom>
          <a:noFill/>
        </p:spPr>
        <p:txBody>
          <a:bodyPr wrap="square" rtlCol="0">
            <a:spAutoFit/>
          </a:bodyPr>
          <a:lstStyle/>
          <a:p>
            <a:pPr algn="just">
              <a:lnSpc>
                <a:spcPct val="130000"/>
              </a:lnSpc>
            </a:pPr>
            <a:r>
              <a:rPr lang="en-US" sz="1800" dirty="0"/>
              <a:t>b) </a:t>
            </a:r>
            <a:r>
              <a:rPr lang="en-US" sz="1800" dirty="0" err="1"/>
              <a:t>Lượng</a:t>
            </a:r>
            <a:r>
              <a:rPr lang="en-US" sz="1800" dirty="0"/>
              <a:t> </a:t>
            </a:r>
            <a:r>
              <a:rPr lang="en-US" sz="1800" dirty="0" err="1"/>
              <a:t>gạo</a:t>
            </a:r>
            <a:r>
              <a:rPr lang="en-US" sz="1800" dirty="0"/>
              <a:t> </a:t>
            </a:r>
            <a:r>
              <a:rPr lang="en-US" sz="1800" dirty="0" err="1"/>
              <a:t>xuất</a:t>
            </a:r>
            <a:r>
              <a:rPr lang="en-US" sz="1800" dirty="0"/>
              <a:t> </a:t>
            </a:r>
            <a:r>
              <a:rPr lang="en-US" sz="1800" dirty="0" err="1"/>
              <a:t>khẩu</a:t>
            </a:r>
            <a:r>
              <a:rPr lang="en-US" sz="1800" dirty="0"/>
              <a:t> </a:t>
            </a:r>
            <a:r>
              <a:rPr lang="en-US" sz="1800" dirty="0" err="1"/>
              <a:t>nhiều</a:t>
            </a:r>
            <a:r>
              <a:rPr lang="en-US" sz="1800" dirty="0"/>
              <a:t> </a:t>
            </a:r>
            <a:r>
              <a:rPr lang="en-US" sz="1800" dirty="0" err="1"/>
              <a:t>hơn</a:t>
            </a:r>
            <a:r>
              <a:rPr lang="en-US" sz="1800" dirty="0"/>
              <a:t> </a:t>
            </a:r>
            <a:r>
              <a:rPr lang="en-US" sz="1800" dirty="0" err="1"/>
              <a:t>tổng</a:t>
            </a:r>
            <a:r>
              <a:rPr lang="en-US" sz="1800" dirty="0"/>
              <a:t> </a:t>
            </a:r>
            <a:r>
              <a:rPr lang="en-US" sz="1800" dirty="0" err="1"/>
              <a:t>lượng</a:t>
            </a:r>
            <a:r>
              <a:rPr lang="en-US" sz="1800" dirty="0"/>
              <a:t> </a:t>
            </a:r>
            <a:r>
              <a:rPr lang="en-US" sz="1800" dirty="0" err="1"/>
              <a:t>xuất</a:t>
            </a:r>
            <a:r>
              <a:rPr lang="en-US" sz="1800" dirty="0"/>
              <a:t> </a:t>
            </a:r>
            <a:r>
              <a:rPr lang="en-US" sz="1800" dirty="0" err="1"/>
              <a:t>khẩu</a:t>
            </a:r>
            <a:r>
              <a:rPr lang="en-US" sz="1800" dirty="0"/>
              <a:t> </a:t>
            </a:r>
            <a:r>
              <a:rPr lang="en-US" sz="1800" dirty="0" err="1"/>
              <a:t>của</a:t>
            </a:r>
            <a:r>
              <a:rPr lang="en-US" sz="1800" dirty="0"/>
              <a:t> </a:t>
            </a:r>
            <a:r>
              <a:rPr lang="en-US" sz="1800" dirty="0" err="1"/>
              <a:t>bốn</a:t>
            </a:r>
            <a:r>
              <a:rPr lang="en-US" sz="1800" dirty="0"/>
              <a:t> </a:t>
            </a:r>
            <a:r>
              <a:rPr lang="en-US" sz="1800" dirty="0" err="1"/>
              <a:t>mặt</a:t>
            </a:r>
            <a:r>
              <a:rPr lang="en-US" sz="1800" dirty="0"/>
              <a:t> </a:t>
            </a:r>
            <a:r>
              <a:rPr lang="en-US" sz="1800" dirty="0" err="1"/>
              <a:t>hàng</a:t>
            </a:r>
            <a:r>
              <a:rPr lang="en-US" sz="1800" dirty="0"/>
              <a:t> </a:t>
            </a:r>
            <a:r>
              <a:rPr lang="en-US" sz="1800" dirty="0" err="1"/>
              <a:t>còn</a:t>
            </a:r>
            <a:r>
              <a:rPr lang="en-US" sz="1800" dirty="0"/>
              <a:t> </a:t>
            </a:r>
            <a:r>
              <a:rPr lang="en-US" sz="1800" dirty="0" err="1"/>
              <a:t>lại</a:t>
            </a:r>
            <a:r>
              <a:rPr lang="en-US" sz="1800" dirty="0"/>
              <a:t> </a:t>
            </a:r>
            <a:r>
              <a:rPr lang="en-US" sz="1800" dirty="0" err="1"/>
              <a:t>là</a:t>
            </a:r>
            <a:r>
              <a:rPr lang="en-US" sz="1800" dirty="0"/>
              <a:t> </a:t>
            </a:r>
            <a:r>
              <a:rPr lang="en-US" sz="1800" dirty="0" err="1"/>
              <a:t>bao</a:t>
            </a:r>
            <a:r>
              <a:rPr lang="en-US" sz="1800" dirty="0"/>
              <a:t> </a:t>
            </a:r>
            <a:r>
              <a:rPr lang="en-US" sz="1800" dirty="0" err="1"/>
              <a:t>nhiêu</a:t>
            </a:r>
            <a:r>
              <a:rPr lang="en-US" sz="1800" dirty="0"/>
              <a:t> </a:t>
            </a:r>
            <a:r>
              <a:rPr lang="en-US" sz="1800" dirty="0" err="1"/>
              <a:t>tấn</a:t>
            </a:r>
            <a:r>
              <a:rPr lang="en-US" sz="1800" dirty="0"/>
              <a:t>?</a:t>
            </a:r>
            <a:endParaRPr lang="vi-VN" sz="18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1528762" y="136525"/>
          <a:ext cx="5576888" cy="347821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20230" y="3487222"/>
            <a:ext cx="8252270" cy="661271"/>
          </a:xfrm>
          <a:prstGeom prst="rect">
            <a:avLst/>
          </a:prstGeom>
        </p:spPr>
        <p:txBody>
          <a:bodyPr wrap="square">
            <a:spAutoFit/>
          </a:bodyPr>
          <a:lstStyle/>
          <a:p>
            <a:pPr algn="ctr">
              <a:lnSpc>
                <a:spcPct val="130000"/>
              </a:lnSpc>
            </a:pPr>
            <a:r>
              <a:rPr lang="en-US" sz="1500" dirty="0"/>
              <a:t>a) </a:t>
            </a:r>
            <a:r>
              <a:rPr lang="en-US" sz="1500" dirty="0" err="1"/>
              <a:t>Tổng</a:t>
            </a:r>
            <a:r>
              <a:rPr lang="en-US" sz="1500" dirty="0"/>
              <a:t> </a:t>
            </a:r>
            <a:r>
              <a:rPr lang="en-US" sz="1500" dirty="0" err="1"/>
              <a:t>lượng</a:t>
            </a:r>
            <a:r>
              <a:rPr lang="en-US" sz="1500" dirty="0"/>
              <a:t> </a:t>
            </a:r>
            <a:r>
              <a:rPr lang="en-US" sz="1500" dirty="0" err="1"/>
              <a:t>xuất</a:t>
            </a:r>
            <a:r>
              <a:rPr lang="en-US" sz="1500" dirty="0"/>
              <a:t> </a:t>
            </a:r>
            <a:r>
              <a:rPr lang="en-US" sz="1500" dirty="0" err="1"/>
              <a:t>khẩu</a:t>
            </a:r>
            <a:r>
              <a:rPr lang="en-US" sz="1500" dirty="0"/>
              <a:t> </a:t>
            </a:r>
            <a:r>
              <a:rPr lang="en-US" sz="1500" dirty="0" err="1"/>
              <a:t>của</a:t>
            </a:r>
            <a:r>
              <a:rPr lang="en-US" sz="1500" dirty="0"/>
              <a:t> </a:t>
            </a:r>
            <a:r>
              <a:rPr lang="en-US" sz="1500" dirty="0" err="1"/>
              <a:t>năm</a:t>
            </a:r>
            <a:r>
              <a:rPr lang="en-US" sz="1500" dirty="0"/>
              <a:t> </a:t>
            </a:r>
            <a:r>
              <a:rPr lang="en-US" sz="1500" dirty="0" err="1"/>
              <a:t>mặt</a:t>
            </a:r>
            <a:r>
              <a:rPr lang="en-US" sz="1500" dirty="0"/>
              <a:t> </a:t>
            </a:r>
            <a:r>
              <a:rPr lang="en-US" sz="1500" dirty="0" err="1"/>
              <a:t>hàng</a:t>
            </a:r>
            <a:r>
              <a:rPr lang="en-US" sz="1500" dirty="0"/>
              <a:t> </a:t>
            </a:r>
            <a:r>
              <a:rPr lang="en-US" sz="1500" dirty="0" err="1"/>
              <a:t>trên</a:t>
            </a:r>
            <a:r>
              <a:rPr lang="en-US" sz="1500" dirty="0"/>
              <a:t> </a:t>
            </a:r>
            <a:r>
              <a:rPr lang="en-US" sz="1500" dirty="0" err="1"/>
              <a:t>là</a:t>
            </a:r>
            <a:r>
              <a:rPr lang="en-US" sz="1500" dirty="0"/>
              <a:t>:</a:t>
            </a:r>
          </a:p>
          <a:p>
            <a:pPr algn="ctr">
              <a:lnSpc>
                <a:spcPct val="130000"/>
              </a:lnSpc>
            </a:pPr>
            <a:r>
              <a:rPr lang="en-US" sz="1500" dirty="0"/>
              <a:t> 373 498 + 1878 278 +232750 + 6 114 934 + 127 338 = 8 726 798 (tấn) </a:t>
            </a:r>
          </a:p>
        </p:txBody>
      </p:sp>
      <p:sp>
        <p:nvSpPr>
          <p:cNvPr id="36" name="Rectangle 35"/>
          <p:cNvSpPr/>
          <p:nvPr/>
        </p:nvSpPr>
        <p:spPr>
          <a:xfrm>
            <a:off x="320230" y="4156636"/>
            <a:ext cx="8252270" cy="661271"/>
          </a:xfrm>
          <a:prstGeom prst="rect">
            <a:avLst/>
          </a:prstGeom>
        </p:spPr>
        <p:txBody>
          <a:bodyPr wrap="square">
            <a:spAutoFit/>
          </a:bodyPr>
          <a:lstStyle/>
          <a:p>
            <a:pPr algn="ctr">
              <a:lnSpc>
                <a:spcPct val="130000"/>
              </a:lnSpc>
            </a:pPr>
            <a:r>
              <a:rPr lang="en-US" sz="1500" dirty="0"/>
              <a:t>b) </a:t>
            </a:r>
            <a:r>
              <a:rPr lang="en-US" sz="1500" dirty="0" err="1"/>
              <a:t>Lượng</a:t>
            </a:r>
            <a:r>
              <a:rPr lang="en-US" sz="1500" dirty="0"/>
              <a:t> </a:t>
            </a:r>
            <a:r>
              <a:rPr lang="en-US" sz="1500" dirty="0" err="1"/>
              <a:t>gạo</a:t>
            </a:r>
            <a:r>
              <a:rPr lang="en-US" sz="1500" dirty="0"/>
              <a:t> </a:t>
            </a:r>
            <a:r>
              <a:rPr lang="en-US" sz="1500" dirty="0" err="1"/>
              <a:t>xuất</a:t>
            </a:r>
            <a:r>
              <a:rPr lang="en-US" sz="1500" dirty="0"/>
              <a:t> </a:t>
            </a:r>
            <a:r>
              <a:rPr lang="en-US" sz="1500" dirty="0" err="1"/>
              <a:t>khẩu</a:t>
            </a:r>
            <a:r>
              <a:rPr lang="en-US" sz="1500" dirty="0"/>
              <a:t> </a:t>
            </a:r>
            <a:r>
              <a:rPr lang="en-US" sz="1500" dirty="0" err="1"/>
              <a:t>nhiều</a:t>
            </a:r>
            <a:r>
              <a:rPr lang="en-US" sz="1500" dirty="0"/>
              <a:t> </a:t>
            </a:r>
            <a:r>
              <a:rPr lang="en-US" sz="1500" dirty="0" err="1"/>
              <a:t>hơn</a:t>
            </a:r>
            <a:r>
              <a:rPr lang="en-US" sz="1500" dirty="0"/>
              <a:t> </a:t>
            </a:r>
            <a:r>
              <a:rPr lang="en-US" sz="1500" dirty="0" err="1"/>
              <a:t>tổng</a:t>
            </a:r>
            <a:r>
              <a:rPr lang="en-US" sz="1500" dirty="0"/>
              <a:t> </a:t>
            </a:r>
            <a:r>
              <a:rPr lang="en-US" sz="1500" dirty="0" err="1"/>
              <a:t>lượng</a:t>
            </a:r>
            <a:r>
              <a:rPr lang="en-US" sz="1500" dirty="0"/>
              <a:t> </a:t>
            </a:r>
            <a:r>
              <a:rPr lang="en-US" sz="1500" dirty="0" err="1"/>
              <a:t>xuất</a:t>
            </a:r>
            <a:r>
              <a:rPr lang="en-US" sz="1500" dirty="0"/>
              <a:t> </a:t>
            </a:r>
            <a:r>
              <a:rPr lang="en-US" sz="1500" dirty="0" err="1"/>
              <a:t>khẩu</a:t>
            </a:r>
            <a:r>
              <a:rPr lang="en-US" sz="1500" dirty="0"/>
              <a:t> </a:t>
            </a:r>
            <a:r>
              <a:rPr lang="en-US" sz="1500" dirty="0" err="1"/>
              <a:t>của</a:t>
            </a:r>
            <a:r>
              <a:rPr lang="en-US" sz="1500" dirty="0"/>
              <a:t> </a:t>
            </a:r>
            <a:r>
              <a:rPr lang="en-US" sz="1500" dirty="0" err="1"/>
              <a:t>bốn</a:t>
            </a:r>
            <a:r>
              <a:rPr lang="en-US" sz="1500" dirty="0"/>
              <a:t> </a:t>
            </a:r>
            <a:r>
              <a:rPr lang="en-US" sz="1500" dirty="0" err="1"/>
              <a:t>mặt</a:t>
            </a:r>
            <a:r>
              <a:rPr lang="en-US" sz="1500" dirty="0"/>
              <a:t> </a:t>
            </a:r>
            <a:r>
              <a:rPr lang="en-US" sz="1500" dirty="0" err="1"/>
              <a:t>hàng</a:t>
            </a:r>
            <a:r>
              <a:rPr lang="en-US" sz="1500" dirty="0"/>
              <a:t> </a:t>
            </a:r>
            <a:r>
              <a:rPr lang="en-US" sz="1500" dirty="0" err="1"/>
              <a:t>còn</a:t>
            </a:r>
            <a:r>
              <a:rPr lang="en-US" sz="1500" dirty="0"/>
              <a:t> </a:t>
            </a:r>
            <a:r>
              <a:rPr lang="en-US" sz="1500" dirty="0" err="1"/>
              <a:t>lại</a:t>
            </a:r>
            <a:r>
              <a:rPr lang="en-US" sz="1500" dirty="0"/>
              <a:t> </a:t>
            </a:r>
            <a:r>
              <a:rPr lang="en-US" sz="1500" dirty="0" err="1"/>
              <a:t>là</a:t>
            </a:r>
            <a:r>
              <a:rPr lang="en-US" sz="1500" dirty="0"/>
              <a:t>:</a:t>
            </a:r>
          </a:p>
          <a:p>
            <a:pPr algn="ctr">
              <a:lnSpc>
                <a:spcPct val="130000"/>
              </a:lnSpc>
            </a:pPr>
            <a:r>
              <a:rPr lang="en-US" sz="1500" dirty="0"/>
              <a:t>6 114 934 –( 373 498 + 1878 278 +232750 + 127 338) = </a:t>
            </a:r>
            <a:r>
              <a:rPr lang="en-US" sz="1500"/>
              <a:t>3 503 070 </a:t>
            </a:r>
            <a:r>
              <a:rPr lang="en-US" sz="15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97151" y="314325"/>
            <a:ext cx="2989337" cy="784830"/>
          </a:xfrm>
          <a:prstGeom prst="rect">
            <a:avLst/>
          </a:prstGeom>
          <a:noFill/>
        </p:spPr>
        <p:txBody>
          <a:bodyPr wrap="square" rtlCol="0">
            <a:spAutoFit/>
            <a:scene3d>
              <a:camera prst="orthographicFront"/>
              <a:lightRig rig="threePt" dir="t"/>
            </a:scene3d>
            <a:sp3d contourW="12700"/>
          </a:bodyPr>
          <a:lstStyle/>
          <a:p>
            <a:pPr algn="ctr"/>
            <a:r>
              <a:rPr lang="en-US" altLang="zh-CN" sz="45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45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277520" y="176417"/>
            <a:ext cx="1609848" cy="1385793"/>
          </a:xfrm>
          <a:prstGeom prst="rect">
            <a:avLst/>
          </a:prstGeom>
        </p:spPr>
      </p:pic>
      <p:pic>
        <p:nvPicPr>
          <p:cNvPr id="9" name="图片 8"/>
          <p:cNvPicPr>
            <a:picLocks noChangeAspect="1"/>
          </p:cNvPicPr>
          <p:nvPr/>
        </p:nvPicPr>
        <p:blipFill>
          <a:blip r:embed="rId4"/>
          <a:stretch>
            <a:fillRect/>
          </a:stretch>
        </p:blipFill>
        <p:spPr>
          <a:xfrm rot="375023">
            <a:off x="7463379" y="93644"/>
            <a:ext cx="1777710" cy="1052577"/>
          </a:xfrm>
          <a:prstGeom prst="rect">
            <a:avLst/>
          </a:prstGeom>
        </p:spPr>
      </p:pic>
      <p:sp>
        <p:nvSpPr>
          <p:cNvPr id="5" name="Rounded Rectangle 4"/>
          <p:cNvSpPr/>
          <p:nvPr/>
        </p:nvSpPr>
        <p:spPr>
          <a:xfrm>
            <a:off x="272583" y="1697863"/>
            <a:ext cx="3400425" cy="842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lumMod val="95000"/>
                    <a:lumOff val="5000"/>
                  </a:schemeClr>
                </a:solidFill>
              </a:rPr>
              <a:t>Thu </a:t>
            </a:r>
            <a:r>
              <a:rPr lang="en-US" sz="1800" b="1" dirty="0" err="1">
                <a:solidFill>
                  <a:schemeClr val="tx1">
                    <a:lumMod val="95000"/>
                    <a:lumOff val="5000"/>
                  </a:schemeClr>
                </a:solidFill>
              </a:rPr>
              <a:t>thập</a:t>
            </a:r>
            <a:r>
              <a:rPr lang="en-US" sz="1800" b="1" dirty="0">
                <a:solidFill>
                  <a:schemeClr val="tx1">
                    <a:lumMod val="95000"/>
                    <a:lumOff val="5000"/>
                  </a:schemeClr>
                </a:solidFill>
              </a:rPr>
              <a:t>, </a:t>
            </a:r>
            <a:r>
              <a:rPr lang="en-US" sz="1800" b="1" dirty="0" err="1">
                <a:solidFill>
                  <a:schemeClr val="tx1">
                    <a:lumMod val="95000"/>
                    <a:lumOff val="5000"/>
                  </a:schemeClr>
                </a:solidFill>
              </a:rPr>
              <a:t>tổ</a:t>
            </a:r>
            <a:r>
              <a:rPr lang="en-US" sz="1800" b="1" dirty="0">
                <a:solidFill>
                  <a:schemeClr val="tx1">
                    <a:lumMod val="95000"/>
                    <a:lumOff val="5000"/>
                  </a:schemeClr>
                </a:solidFill>
              </a:rPr>
              <a:t> </a:t>
            </a:r>
            <a:r>
              <a:rPr lang="en-US" sz="1800" b="1" dirty="0" err="1">
                <a:solidFill>
                  <a:schemeClr val="tx1">
                    <a:lumMod val="95000"/>
                    <a:lumOff val="5000"/>
                  </a:schemeClr>
                </a:solidFill>
              </a:rPr>
              <a:t>chức</a:t>
            </a:r>
            <a:r>
              <a:rPr lang="en-US" sz="1800" b="1" dirty="0">
                <a:solidFill>
                  <a:schemeClr val="tx1">
                    <a:lumMod val="95000"/>
                    <a:lumOff val="5000"/>
                  </a:schemeClr>
                </a:solidFill>
              </a:rPr>
              <a:t>, </a:t>
            </a:r>
            <a:r>
              <a:rPr lang="en-US" sz="1800" b="1" dirty="0" err="1">
                <a:solidFill>
                  <a:schemeClr val="tx1">
                    <a:lumMod val="95000"/>
                    <a:lumOff val="5000"/>
                  </a:schemeClr>
                </a:solidFill>
              </a:rPr>
              <a:t>phân</a:t>
            </a:r>
            <a:r>
              <a:rPr lang="en-US" sz="1800" b="1" dirty="0">
                <a:solidFill>
                  <a:schemeClr val="tx1">
                    <a:lumMod val="95000"/>
                    <a:lumOff val="5000"/>
                  </a:schemeClr>
                </a:solidFill>
              </a:rPr>
              <a:t> </a:t>
            </a:r>
            <a:r>
              <a:rPr lang="en-US" sz="1800" b="1" dirty="0" err="1">
                <a:solidFill>
                  <a:schemeClr val="tx1">
                    <a:lumMod val="95000"/>
                    <a:lumOff val="5000"/>
                  </a:schemeClr>
                </a:solidFill>
              </a:rPr>
              <a:t>tích</a:t>
            </a:r>
            <a:r>
              <a:rPr lang="en-US" sz="1800" b="1" dirty="0">
                <a:solidFill>
                  <a:schemeClr val="tx1">
                    <a:lumMod val="95000"/>
                    <a:lumOff val="5000"/>
                  </a:schemeClr>
                </a:solidFill>
              </a:rPr>
              <a:t> </a:t>
            </a:r>
            <a:r>
              <a:rPr lang="en-US" sz="1800" b="1" dirty="0" err="1">
                <a:solidFill>
                  <a:schemeClr val="tx1">
                    <a:lumMod val="95000"/>
                    <a:lumOff val="5000"/>
                  </a:schemeClr>
                </a:solidFill>
              </a:rPr>
              <a:t>và</a:t>
            </a:r>
            <a:r>
              <a:rPr lang="en-US" sz="1800" b="1" dirty="0">
                <a:solidFill>
                  <a:schemeClr val="tx1">
                    <a:lumMod val="95000"/>
                    <a:lumOff val="5000"/>
                  </a:schemeClr>
                </a:solidFill>
              </a:rPr>
              <a:t> </a:t>
            </a:r>
            <a:r>
              <a:rPr lang="en-US" sz="1800" b="1" dirty="0" err="1">
                <a:solidFill>
                  <a:schemeClr val="tx1">
                    <a:lumMod val="95000"/>
                    <a:lumOff val="5000"/>
                  </a:schemeClr>
                </a:solidFill>
              </a:rPr>
              <a:t>xử</a:t>
            </a:r>
            <a:r>
              <a:rPr lang="en-US" sz="1800" b="1" dirty="0">
                <a:solidFill>
                  <a:schemeClr val="tx1">
                    <a:lumMod val="95000"/>
                    <a:lumOff val="5000"/>
                  </a:schemeClr>
                </a:solidFill>
              </a:rPr>
              <a:t> </a:t>
            </a:r>
            <a:r>
              <a:rPr lang="en-US" sz="1800" b="1" dirty="0" err="1">
                <a:solidFill>
                  <a:schemeClr val="tx1">
                    <a:lumMod val="95000"/>
                    <a:lumOff val="5000"/>
                  </a:schemeClr>
                </a:solidFill>
              </a:rPr>
              <a:t>lí</a:t>
            </a:r>
            <a:r>
              <a:rPr lang="en-US" sz="1800" b="1" dirty="0">
                <a:solidFill>
                  <a:schemeClr val="tx1">
                    <a:lumMod val="95000"/>
                    <a:lumOff val="5000"/>
                  </a:schemeClr>
                </a:solidFill>
              </a:rPr>
              <a:t> </a:t>
            </a:r>
            <a:r>
              <a:rPr lang="en-US" sz="1800" b="1" dirty="0" err="1">
                <a:solidFill>
                  <a:schemeClr val="tx1">
                    <a:lumMod val="95000"/>
                    <a:lumOff val="5000"/>
                  </a:schemeClr>
                </a:solidFill>
              </a:rPr>
              <a:t>dữ</a:t>
            </a:r>
            <a:r>
              <a:rPr lang="en-US" sz="1800" b="1" dirty="0">
                <a:solidFill>
                  <a:schemeClr val="tx1">
                    <a:lumMod val="95000"/>
                    <a:lumOff val="5000"/>
                  </a:schemeClr>
                </a:solidFill>
              </a:rPr>
              <a:t> </a:t>
            </a:r>
            <a:r>
              <a:rPr lang="en-US" sz="1800" b="1" dirty="0" err="1">
                <a:solidFill>
                  <a:schemeClr val="tx1">
                    <a:lumMod val="95000"/>
                    <a:lumOff val="5000"/>
                  </a:schemeClr>
                </a:solidFill>
              </a:rPr>
              <a:t>liệu</a:t>
            </a:r>
            <a:endParaRPr lang="vi-VN" sz="1800" b="1" dirty="0">
              <a:solidFill>
                <a:schemeClr val="tx1">
                  <a:lumMod val="95000"/>
                  <a:lumOff val="5000"/>
                </a:schemeClr>
              </a:solidFill>
            </a:endParaRPr>
          </a:p>
        </p:txBody>
      </p:sp>
      <p:cxnSp>
        <p:nvCxnSpPr>
          <p:cNvPr id="11" name="Straight Arrow Connector 10"/>
          <p:cNvCxnSpPr/>
          <p:nvPr/>
        </p:nvCxnSpPr>
        <p:spPr>
          <a:xfrm flipH="1">
            <a:off x="2799073" y="1076072"/>
            <a:ext cx="1892747" cy="6217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4691820" y="1076073"/>
            <a:ext cx="1594681" cy="5835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5373221" y="1697863"/>
            <a:ext cx="3043639" cy="9238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lumMod val="95000"/>
                    <a:lumOff val="5000"/>
                  </a:schemeClr>
                </a:solidFill>
              </a:rPr>
              <a:t>Biểu</a:t>
            </a:r>
            <a:r>
              <a:rPr lang="en-US" sz="1800" b="1" dirty="0">
                <a:solidFill>
                  <a:schemeClr val="tx1">
                    <a:lumMod val="95000"/>
                    <a:lumOff val="5000"/>
                  </a:schemeClr>
                </a:solidFill>
              </a:rPr>
              <a:t> </a:t>
            </a:r>
            <a:r>
              <a:rPr lang="en-US" sz="1800" b="1" dirty="0" err="1">
                <a:solidFill>
                  <a:schemeClr val="tx1">
                    <a:lumMod val="95000"/>
                    <a:lumOff val="5000"/>
                  </a:schemeClr>
                </a:solidFill>
              </a:rPr>
              <a:t>diễn</a:t>
            </a:r>
            <a:r>
              <a:rPr lang="en-US" sz="1800" b="1" dirty="0">
                <a:solidFill>
                  <a:schemeClr val="tx1">
                    <a:lumMod val="95000"/>
                    <a:lumOff val="5000"/>
                  </a:schemeClr>
                </a:solidFill>
              </a:rPr>
              <a:t> </a:t>
            </a:r>
            <a:r>
              <a:rPr lang="en-US" sz="1800" b="1" dirty="0" err="1">
                <a:solidFill>
                  <a:schemeClr val="tx1">
                    <a:lumMod val="95000"/>
                    <a:lumOff val="5000"/>
                  </a:schemeClr>
                </a:solidFill>
              </a:rPr>
              <a:t>dữ</a:t>
            </a:r>
            <a:r>
              <a:rPr lang="en-US" sz="1800" b="1" dirty="0">
                <a:solidFill>
                  <a:schemeClr val="tx1">
                    <a:lumMod val="95000"/>
                    <a:lumOff val="5000"/>
                  </a:schemeClr>
                </a:solidFill>
              </a:rPr>
              <a:t> </a:t>
            </a:r>
            <a:r>
              <a:rPr lang="en-US" sz="1800" b="1" dirty="0" err="1">
                <a:solidFill>
                  <a:schemeClr val="tx1">
                    <a:lumMod val="95000"/>
                    <a:lumOff val="5000"/>
                  </a:schemeClr>
                </a:solidFill>
              </a:rPr>
              <a:t>liệu</a:t>
            </a:r>
            <a:endParaRPr lang="vi-VN" sz="1800" b="1" dirty="0">
              <a:solidFill>
                <a:schemeClr val="tx1">
                  <a:lumMod val="95000"/>
                  <a:lumOff val="5000"/>
                </a:schemeClr>
              </a:solidFill>
            </a:endParaRPr>
          </a:p>
        </p:txBody>
      </p:sp>
      <p:cxnSp>
        <p:nvCxnSpPr>
          <p:cNvPr id="22" name="Straight Arrow Connector 21"/>
          <p:cNvCxnSpPr/>
          <p:nvPr/>
        </p:nvCxnSpPr>
        <p:spPr>
          <a:xfrm flipH="1">
            <a:off x="3486150" y="2660015"/>
            <a:ext cx="2700338" cy="80470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229350" y="2660015"/>
            <a:ext cx="0" cy="804704"/>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6246760" y="2660014"/>
            <a:ext cx="1844397" cy="8429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244258" y="3496119"/>
            <a:ext cx="2258533" cy="596665"/>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Bảng</a:t>
            </a:r>
            <a:r>
              <a:rPr lang="en-US" sz="2100" b="1" dirty="0"/>
              <a:t> </a:t>
            </a:r>
            <a:r>
              <a:rPr lang="en-US" sz="2100" b="1" dirty="0" err="1"/>
              <a:t>số</a:t>
            </a:r>
            <a:r>
              <a:rPr lang="en-US" sz="2100" b="1" dirty="0"/>
              <a:t> </a:t>
            </a:r>
            <a:r>
              <a:rPr lang="en-US" sz="2100" b="1" dirty="0" err="1"/>
              <a:t>liệu</a:t>
            </a:r>
            <a:endParaRPr lang="vi-VN" sz="2100" b="1" dirty="0"/>
          </a:p>
        </p:txBody>
      </p:sp>
      <p:sp>
        <p:nvSpPr>
          <p:cNvPr id="42" name="Rounded Rectangle 41"/>
          <p:cNvSpPr/>
          <p:nvPr/>
        </p:nvSpPr>
        <p:spPr>
          <a:xfrm>
            <a:off x="4850607" y="3502977"/>
            <a:ext cx="2021681" cy="59666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Biểu</a:t>
            </a:r>
            <a:r>
              <a:rPr lang="en-US" sz="2100" b="1" dirty="0"/>
              <a:t> </a:t>
            </a:r>
            <a:r>
              <a:rPr lang="en-US" sz="2100" b="1" dirty="0" err="1"/>
              <a:t>đồ</a:t>
            </a:r>
            <a:r>
              <a:rPr lang="en-US" sz="2100" b="1" dirty="0"/>
              <a:t> </a:t>
            </a:r>
            <a:r>
              <a:rPr lang="en-US" sz="2100" b="1" dirty="0" err="1"/>
              <a:t>tranh</a:t>
            </a:r>
            <a:endParaRPr lang="vi-VN" sz="2100" b="1" dirty="0"/>
          </a:p>
        </p:txBody>
      </p:sp>
      <p:sp>
        <p:nvSpPr>
          <p:cNvPr id="46" name="Rounded Rectangle 45"/>
          <p:cNvSpPr/>
          <p:nvPr/>
        </p:nvSpPr>
        <p:spPr>
          <a:xfrm>
            <a:off x="7220103" y="3502977"/>
            <a:ext cx="1742108" cy="59666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t>Biểu</a:t>
            </a:r>
            <a:r>
              <a:rPr lang="en-US" sz="2100" b="1" dirty="0"/>
              <a:t> </a:t>
            </a:r>
            <a:r>
              <a:rPr lang="en-US" sz="2100" b="1" dirty="0" err="1"/>
              <a:t>đồ</a:t>
            </a:r>
            <a:r>
              <a:rPr lang="en-US" sz="2100" b="1" dirty="0"/>
              <a:t> </a:t>
            </a:r>
            <a:r>
              <a:rPr lang="en-US" sz="2100" b="1" dirty="0" err="1"/>
              <a:t>cột</a:t>
            </a:r>
            <a:endParaRPr lang="vi-VN" sz="2100" b="1" dirty="0"/>
          </a:p>
        </p:txBody>
      </p:sp>
    </p:spTree>
    <p:extLst>
      <p:ext uri="{BB962C8B-B14F-4D97-AF65-F5344CB8AC3E}">
        <p14:creationId xmlns:p14="http://schemas.microsoft.com/office/powerpoint/2010/main" val="695958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101825" y="346814"/>
            <a:ext cx="4671033" cy="532058"/>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8" name="文本框 27"/>
            <p:cNvSpPr txBox="1"/>
            <p:nvPr/>
          </p:nvSpPr>
          <p:spPr>
            <a:xfrm>
              <a:off x="3477279" y="455613"/>
              <a:ext cx="5237443" cy="551538"/>
            </a:xfrm>
            <a:prstGeom prst="rect">
              <a:avLst/>
            </a:prstGeom>
            <a:noFill/>
          </p:spPr>
          <p:txBody>
            <a:bodyPr wrap="square" rtlCol="0">
              <a:spAutoFit/>
              <a:scene3d>
                <a:camera prst="orthographicFront"/>
                <a:lightRig rig="threePt" dir="t"/>
              </a:scene3d>
              <a:sp3d contourW="12700"/>
            </a:bodyPr>
            <a:lstStyle/>
            <a:p>
              <a:pPr algn="ctr"/>
              <a:r>
                <a:rPr lang="en-US" altLang="zh-CN" sz="27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27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300038" y="1403586"/>
            <a:ext cx="6529388" cy="594202"/>
          </a:xfrm>
          <a:prstGeom prst="rect">
            <a:avLst/>
          </a:prstGeom>
        </p:spPr>
        <p:txBody>
          <a:bodyPr wrap="square">
            <a:spAutoFit/>
          </a:bodyPr>
          <a:lstStyle/>
          <a:p>
            <a:pPr algn="ctr">
              <a:lnSpc>
                <a:spcPct val="135000"/>
              </a:lnSpc>
              <a:spcBef>
                <a:spcPts val="450"/>
              </a:spcBef>
              <a:spcAft>
                <a:spcPts val="450"/>
              </a:spcAft>
            </a:pPr>
            <a:r>
              <a:rPr lang="en-US" sz="2700" dirty="0">
                <a:solidFill>
                  <a:srgbClr val="000000"/>
                </a:solidFill>
                <a:latin typeface="Times New Roman" panose="02020603050405020304" pitchFamily="18" charset="0"/>
                <a:ea typeface="Calibri" panose="020F0502020204030204" pitchFamily="34" charset="0"/>
              </a:rPr>
              <a:t>- </a:t>
            </a:r>
            <a:r>
              <a:rPr lang="vi-VN" sz="2700" dirty="0">
                <a:solidFill>
                  <a:srgbClr val="000000"/>
                </a:solidFill>
                <a:latin typeface="Times New Roman" panose="02020603050405020304" pitchFamily="18" charset="0"/>
                <a:ea typeface="Calibri" panose="020F0502020204030204" pitchFamily="34" charset="0"/>
              </a:rPr>
              <a:t>Ghi nhớ kiến thức trong bài. </a:t>
            </a:r>
            <a:endParaRPr lang="en-US" sz="27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828675" y="2181684"/>
            <a:ext cx="7558088" cy="1155124"/>
          </a:xfrm>
          <a:prstGeom prst="rect">
            <a:avLst/>
          </a:prstGeom>
        </p:spPr>
        <p:txBody>
          <a:bodyPr wrap="square">
            <a:spAutoFit/>
          </a:bodyPr>
          <a:lstStyle/>
          <a:p>
            <a:pPr algn="just">
              <a:lnSpc>
                <a:spcPct val="135000"/>
              </a:lnSpc>
              <a:spcBef>
                <a:spcPts val="450"/>
              </a:spcBef>
              <a:spcAft>
                <a:spcPts val="450"/>
              </a:spcAft>
            </a:pPr>
            <a:r>
              <a:rPr lang="vi-VN" sz="27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2700" dirty="0">
                <a:solidFill>
                  <a:srgbClr val="000000"/>
                </a:solidFill>
                <a:latin typeface="Times New Roman" panose="02020603050405020304" pitchFamily="18" charset="0"/>
                <a:ea typeface="Calibri" panose="020F0502020204030204" pitchFamily="34" charset="0"/>
              </a:rPr>
              <a:t>5</a:t>
            </a:r>
            <a:r>
              <a:rPr lang="vi-VN" sz="2700" dirty="0">
                <a:solidFill>
                  <a:srgbClr val="000000"/>
                </a:solidFill>
                <a:latin typeface="Times New Roman" panose="02020603050405020304" pitchFamily="18" charset="0"/>
                <a:ea typeface="Calibri" panose="020F0502020204030204" pitchFamily="34" charset="0"/>
              </a:rPr>
              <a:t>)</a:t>
            </a:r>
            <a:r>
              <a:rPr lang="en-GB" sz="2700" dirty="0">
                <a:solidFill>
                  <a:srgbClr val="000000"/>
                </a:solidFill>
                <a:latin typeface="Times New Roman" panose="02020603050405020304" pitchFamily="18" charset="0"/>
                <a:ea typeface="Calibri" panose="020F0502020204030204" pitchFamily="34" charset="0"/>
              </a:rPr>
              <a:t> </a:t>
            </a:r>
            <a:r>
              <a:rPr lang="en-GB" sz="2700" dirty="0" err="1">
                <a:solidFill>
                  <a:srgbClr val="000000"/>
                </a:solidFill>
                <a:latin typeface="Times New Roman" panose="02020603050405020304" pitchFamily="18" charset="0"/>
                <a:ea typeface="Calibri" panose="020F0502020204030204" pitchFamily="34" charset="0"/>
              </a:rPr>
              <a:t>và</a:t>
            </a:r>
            <a:r>
              <a:rPr lang="en-GB" sz="2700" dirty="0">
                <a:solidFill>
                  <a:srgbClr val="000000"/>
                </a:solidFill>
                <a:latin typeface="Times New Roman" panose="02020603050405020304" pitchFamily="18" charset="0"/>
                <a:ea typeface="Calibri" panose="020F0502020204030204" pitchFamily="34" charset="0"/>
              </a:rPr>
              <a:t> </a:t>
            </a:r>
            <a:r>
              <a:rPr lang="en-GB" sz="2700" dirty="0" err="1">
                <a:solidFill>
                  <a:srgbClr val="000000"/>
                </a:solidFill>
                <a:latin typeface="Times New Roman" panose="02020603050405020304" pitchFamily="18" charset="0"/>
                <a:ea typeface="Calibri" panose="020F0502020204030204" pitchFamily="34" charset="0"/>
              </a:rPr>
              <a:t>các</a:t>
            </a:r>
            <a:r>
              <a:rPr lang="en-GB" sz="2700" dirty="0">
                <a:solidFill>
                  <a:srgbClr val="000000"/>
                </a:solidFill>
                <a:latin typeface="Times New Roman" panose="02020603050405020304" pitchFamily="18" charset="0"/>
                <a:ea typeface="Calibri" panose="020F0502020204030204" pitchFamily="34" charset="0"/>
              </a:rPr>
              <a:t> </a:t>
            </a:r>
            <a:r>
              <a:rPr lang="en-GB" sz="2700" dirty="0" err="1">
                <a:solidFill>
                  <a:srgbClr val="000000"/>
                </a:solidFill>
                <a:latin typeface="Times New Roman" panose="02020603050405020304" pitchFamily="18" charset="0"/>
                <a:ea typeface="Calibri" panose="020F0502020204030204" pitchFamily="34" charset="0"/>
              </a:rPr>
              <a:t>bài</a:t>
            </a:r>
            <a:r>
              <a:rPr lang="en-GB" sz="2700" dirty="0">
                <a:solidFill>
                  <a:srgbClr val="000000"/>
                </a:solidFill>
                <a:latin typeface="Times New Roman" panose="02020603050405020304" pitchFamily="18" charset="0"/>
                <a:ea typeface="Calibri" panose="020F0502020204030204" pitchFamily="34" charset="0"/>
              </a:rPr>
              <a:t> </a:t>
            </a:r>
            <a:r>
              <a:rPr lang="en-GB" sz="2700" dirty="0" err="1">
                <a:solidFill>
                  <a:srgbClr val="000000"/>
                </a:solidFill>
                <a:latin typeface="Times New Roman" panose="02020603050405020304" pitchFamily="18" charset="0"/>
                <a:ea typeface="Calibri" panose="020F0502020204030204" pitchFamily="34" charset="0"/>
              </a:rPr>
              <a:t>tập</a:t>
            </a:r>
            <a:r>
              <a:rPr lang="en-GB" sz="2700" dirty="0">
                <a:solidFill>
                  <a:srgbClr val="000000"/>
                </a:solidFill>
                <a:latin typeface="Times New Roman" panose="02020603050405020304" pitchFamily="18" charset="0"/>
                <a:ea typeface="Calibri" panose="020F0502020204030204" pitchFamily="34" charset="0"/>
              </a:rPr>
              <a:t> </a:t>
            </a:r>
            <a:r>
              <a:rPr lang="en-GB" sz="2700" dirty="0" err="1">
                <a:solidFill>
                  <a:srgbClr val="000000"/>
                </a:solidFill>
                <a:latin typeface="Times New Roman" panose="02020603050405020304" pitchFamily="18" charset="0"/>
                <a:ea typeface="Calibri" panose="020F0502020204030204" pitchFamily="34" charset="0"/>
              </a:rPr>
              <a:t>trong</a:t>
            </a:r>
            <a:r>
              <a:rPr lang="en-GB" sz="2700" dirty="0">
                <a:solidFill>
                  <a:srgbClr val="000000"/>
                </a:solidFill>
                <a:latin typeface="Times New Roman" panose="02020603050405020304" pitchFamily="18" charset="0"/>
                <a:ea typeface="Calibri" panose="020F0502020204030204" pitchFamily="34" charset="0"/>
              </a:rPr>
              <a:t> SBT</a:t>
            </a:r>
            <a:endParaRPr lang="en-US" sz="27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828675" y="3520705"/>
            <a:ext cx="7558088" cy="594202"/>
          </a:xfrm>
          <a:prstGeom prst="rect">
            <a:avLst/>
          </a:prstGeom>
        </p:spPr>
        <p:txBody>
          <a:bodyPr wrap="square">
            <a:spAutoFit/>
          </a:bodyPr>
          <a:lstStyle/>
          <a:p>
            <a:pPr algn="just">
              <a:lnSpc>
                <a:spcPct val="135000"/>
              </a:lnSpc>
              <a:spcBef>
                <a:spcPts val="450"/>
              </a:spcBef>
              <a:spcAft>
                <a:spcPts val="450"/>
              </a:spcAft>
            </a:pPr>
            <a:r>
              <a:rPr lang="vi-VN" sz="2700" dirty="0">
                <a:solidFill>
                  <a:srgbClr val="000000"/>
                </a:solidFill>
                <a:latin typeface="Times New Roman" panose="02020603050405020304" pitchFamily="18" charset="0"/>
                <a:ea typeface="Calibri" panose="020F0502020204030204" pitchFamily="34" charset="0"/>
              </a:rPr>
              <a:t>- Chuẩn bị bài mới “ </a:t>
            </a:r>
            <a:r>
              <a:rPr lang="en-GB" sz="2700" b="1" dirty="0" err="1">
                <a:solidFill>
                  <a:srgbClr val="000000"/>
                </a:solidFill>
                <a:latin typeface="Times New Roman" panose="02020603050405020304" pitchFamily="18" charset="0"/>
                <a:ea typeface="Calibri" panose="020F0502020204030204" pitchFamily="34" charset="0"/>
              </a:rPr>
              <a:t>Biểu</a:t>
            </a:r>
            <a:r>
              <a:rPr lang="en-GB" sz="2700" b="1" dirty="0">
                <a:solidFill>
                  <a:srgbClr val="000000"/>
                </a:solidFill>
                <a:latin typeface="Times New Roman" panose="02020603050405020304" pitchFamily="18" charset="0"/>
                <a:ea typeface="Calibri" panose="020F0502020204030204" pitchFamily="34" charset="0"/>
              </a:rPr>
              <a:t> </a:t>
            </a:r>
            <a:r>
              <a:rPr lang="en-GB" sz="2700" b="1" dirty="0" err="1">
                <a:solidFill>
                  <a:srgbClr val="000000"/>
                </a:solidFill>
                <a:latin typeface="Times New Roman" panose="02020603050405020304" pitchFamily="18" charset="0"/>
                <a:ea typeface="Calibri" panose="020F0502020204030204" pitchFamily="34" charset="0"/>
              </a:rPr>
              <a:t>đồ</a:t>
            </a:r>
            <a:r>
              <a:rPr lang="en-GB" sz="2700" b="1" dirty="0">
                <a:solidFill>
                  <a:srgbClr val="000000"/>
                </a:solidFill>
                <a:latin typeface="Times New Roman" panose="02020603050405020304" pitchFamily="18" charset="0"/>
                <a:ea typeface="Calibri" panose="020F0502020204030204" pitchFamily="34" charset="0"/>
              </a:rPr>
              <a:t> </a:t>
            </a:r>
            <a:r>
              <a:rPr lang="en-GB" sz="2700" b="1" dirty="0" err="1">
                <a:solidFill>
                  <a:srgbClr val="000000"/>
                </a:solidFill>
                <a:latin typeface="Times New Roman" panose="02020603050405020304" pitchFamily="18" charset="0"/>
                <a:ea typeface="Calibri" panose="020F0502020204030204" pitchFamily="34" charset="0"/>
              </a:rPr>
              <a:t>kép</a:t>
            </a:r>
            <a:r>
              <a:rPr lang="vi-VN" sz="2700" dirty="0">
                <a:solidFill>
                  <a:srgbClr val="000000"/>
                </a:solidFill>
                <a:latin typeface="Times New Roman" panose="02020603050405020304" pitchFamily="18" charset="0"/>
                <a:ea typeface="Calibri" panose="020F0502020204030204" pitchFamily="34" charset="0"/>
              </a:rPr>
              <a:t>”.</a:t>
            </a:r>
            <a:endParaRPr lang="en-US" sz="27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407963" y="1147720"/>
            <a:ext cx="6001769" cy="697706"/>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sz="1013"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08000" bIns="0" anchor="ctr">
              <a:scene3d>
                <a:camera prst="orthographicFront"/>
                <a:lightRig rig="threePt" dir="t"/>
              </a:scene3d>
              <a:sp3d contourW="12700"/>
            </a:bodyPr>
            <a:lstStyle/>
            <a:p>
              <a:pPr algn="r">
                <a:defRPr/>
              </a:pPr>
              <a:r>
                <a:rPr lang="en-US" sz="27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486000" bIns="0" anchor="ctr">
              <a:noAutofit/>
              <a:scene3d>
                <a:camera prst="orthographicFront"/>
                <a:lightRig rig="threePt" dir="t"/>
              </a:scene3d>
              <a:sp3d contourW="12700"/>
            </a:bodyPr>
            <a:lstStyle/>
            <a:p>
              <a:pPr algn="ctr">
                <a:lnSpc>
                  <a:spcPct val="130000"/>
                </a:lnSpc>
                <a:defRPr/>
              </a:pPr>
              <a:r>
                <a:rPr lang="en-US" altLang="zh-CN" sz="1013"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sz="1013" kern="0">
                <a:solidFill>
                  <a:sysClr val="window" lastClr="FFFFFF"/>
                </a:solidFill>
                <a:ea typeface="幼圆" panose="02010509060101010101" pitchFamily="49" charset="-122"/>
              </a:endParaRPr>
            </a:p>
          </p:txBody>
        </p:sp>
      </p:grpSp>
      <p:grpSp>
        <p:nvGrpSpPr>
          <p:cNvPr id="3" name="组合 2"/>
          <p:cNvGrpSpPr/>
          <p:nvPr/>
        </p:nvGrpSpPr>
        <p:grpSpPr>
          <a:xfrm>
            <a:off x="384736" y="2781171"/>
            <a:ext cx="6048224" cy="697706"/>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sz="1013"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08000" bIns="0" anchor="ctr">
              <a:scene3d>
                <a:camera prst="orthographicFront"/>
                <a:lightRig rig="threePt" dir="t"/>
              </a:scene3d>
              <a:sp3d contourW="12700"/>
            </a:bodyPr>
            <a:lstStyle/>
            <a:p>
              <a:pPr algn="r">
                <a:defRPr/>
              </a:pPr>
              <a:r>
                <a:rPr lang="en-US" altLang="zh-CN" sz="27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486000" bIns="0" anchor="ctr">
              <a:noAutofit/>
              <a:scene3d>
                <a:camera prst="orthographicFront"/>
                <a:lightRig rig="threePt" dir="t"/>
              </a:scene3d>
              <a:sp3d contourW="12700"/>
            </a:bodyPr>
            <a:lstStyle/>
            <a:p>
              <a:pPr algn="ctr">
                <a:lnSpc>
                  <a:spcPct val="130000"/>
                </a:lnSpc>
                <a:defRPr/>
              </a:pPr>
              <a:r>
                <a:rPr lang="en-US" altLang="zh-CN" sz="15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sz="1013" kern="0">
                <a:solidFill>
                  <a:sysClr val="window" lastClr="FFFFFF"/>
                </a:solidFill>
                <a:ea typeface="幼圆" panose="02010509060101010101" pitchFamily="49" charset="-122"/>
              </a:endParaRPr>
            </a:p>
          </p:txBody>
        </p:sp>
      </p:grpSp>
      <p:sp>
        <p:nvSpPr>
          <p:cNvPr id="6" name="Rounded Rectangle 5"/>
          <p:cNvSpPr/>
          <p:nvPr/>
        </p:nvSpPr>
        <p:spPr>
          <a:xfrm>
            <a:off x="6681805" y="1984437"/>
            <a:ext cx="2258533" cy="596665"/>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1. </a:t>
            </a:r>
            <a:r>
              <a:rPr lang="en-US" sz="2100" b="1" dirty="0" err="1"/>
              <a:t>Bảng</a:t>
            </a:r>
            <a:r>
              <a:rPr lang="en-US" sz="2100" b="1" dirty="0"/>
              <a:t> </a:t>
            </a:r>
            <a:r>
              <a:rPr lang="en-US" sz="2100" b="1" dirty="0" err="1"/>
              <a:t>số</a:t>
            </a:r>
            <a:r>
              <a:rPr lang="en-US" sz="2100" b="1" dirty="0"/>
              <a:t> </a:t>
            </a:r>
            <a:r>
              <a:rPr lang="en-US" sz="2100" b="1" dirty="0" err="1"/>
              <a:t>liệu</a:t>
            </a:r>
            <a:endParaRPr lang="vi-VN" sz="2100" b="1" dirty="0"/>
          </a:p>
        </p:txBody>
      </p:sp>
      <p:sp>
        <p:nvSpPr>
          <p:cNvPr id="24" name="Rounded Rectangle 23"/>
          <p:cNvSpPr/>
          <p:nvPr/>
        </p:nvSpPr>
        <p:spPr>
          <a:xfrm>
            <a:off x="6711535" y="2919522"/>
            <a:ext cx="2258533" cy="59666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2. </a:t>
            </a:r>
            <a:r>
              <a:rPr lang="en-US" sz="2100" b="1" dirty="0" err="1"/>
              <a:t>Biểu</a:t>
            </a:r>
            <a:r>
              <a:rPr lang="en-US" sz="2100" b="1" dirty="0"/>
              <a:t> </a:t>
            </a:r>
            <a:r>
              <a:rPr lang="en-US" sz="2100" b="1" dirty="0" err="1"/>
              <a:t>đồ</a:t>
            </a:r>
            <a:r>
              <a:rPr lang="en-US" sz="2100" b="1" dirty="0"/>
              <a:t> </a:t>
            </a:r>
            <a:r>
              <a:rPr lang="en-US" sz="2100" b="1" dirty="0" err="1"/>
              <a:t>tranh</a:t>
            </a:r>
            <a:endParaRPr lang="vi-VN" sz="2100" b="1" dirty="0"/>
          </a:p>
        </p:txBody>
      </p:sp>
      <p:cxnSp>
        <p:nvCxnSpPr>
          <p:cNvPr id="8" name="Straight Arrow Connector 7"/>
          <p:cNvCxnSpPr>
            <a:endCxn id="6" idx="1"/>
          </p:cNvCxnSpPr>
          <p:nvPr/>
        </p:nvCxnSpPr>
        <p:spPr>
          <a:xfrm flipV="1">
            <a:off x="6340091" y="2282770"/>
            <a:ext cx="341714" cy="4984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6409732" y="3217855"/>
            <a:ext cx="301803" cy="65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91346" y="124418"/>
            <a:ext cx="4301837" cy="55399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000" b="1" dirty="0">
                <a:solidFill>
                  <a:srgbClr val="002060"/>
                </a:solidFill>
                <a:effectLst>
                  <a:outerShdw blurRad="38100" dist="38100" dir="2700000" algn="tl">
                    <a:srgbClr val="000000">
                      <a:alpha val="43137"/>
                    </a:srgbClr>
                  </a:outerShdw>
                </a:effectLst>
              </a:rPr>
              <a:t>NỘI DUNG</a:t>
            </a:r>
            <a:endParaRPr lang="vi-VN" sz="3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6190678" y="3472863"/>
            <a:ext cx="638747" cy="73567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6770481" y="3981585"/>
            <a:ext cx="2258533" cy="59666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3. </a:t>
            </a:r>
            <a:r>
              <a:rPr lang="en-US" sz="2100" b="1" dirty="0" err="1"/>
              <a:t>Biểu</a:t>
            </a:r>
            <a:r>
              <a:rPr lang="en-US" sz="2100" b="1" dirty="0"/>
              <a:t> </a:t>
            </a:r>
            <a:r>
              <a:rPr lang="en-US" sz="2100" b="1" dirty="0" err="1"/>
              <a:t>đồ</a:t>
            </a:r>
            <a:r>
              <a:rPr lang="en-US" sz="2100" b="1" dirty="0"/>
              <a:t> </a:t>
            </a:r>
            <a:r>
              <a:rPr lang="en-US" sz="2100" b="1" dirty="0" err="1"/>
              <a:t>cột</a:t>
            </a:r>
            <a:endParaRPr lang="vi-VN" sz="21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99725" y="1549285"/>
            <a:ext cx="7191974" cy="1677895"/>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5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45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 name="文本框 2"/>
          <p:cNvSpPr txBox="1"/>
          <p:nvPr/>
        </p:nvSpPr>
        <p:spPr>
          <a:xfrm>
            <a:off x="846727" y="2225372"/>
            <a:ext cx="7450546" cy="125515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33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33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3467373" y="1309572"/>
            <a:ext cx="2209259" cy="1107996"/>
          </a:xfrm>
          <a:prstGeom prst="rect">
            <a:avLst/>
          </a:prstGeom>
          <a:noFill/>
        </p:spPr>
        <p:txBody>
          <a:bodyPr wrap="none" rtlCol="0">
            <a:spAutoFit/>
            <a:scene3d>
              <a:camera prst="orthographicFront"/>
              <a:lightRig rig="threePt" dir="t"/>
            </a:scene3d>
            <a:sp3d contourW="12700"/>
          </a:bodyPr>
          <a:lstStyle/>
          <a:p>
            <a:pPr algn="ctr"/>
            <a:r>
              <a:rPr lang="en-US" altLang="zh-CN" sz="66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66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257826" y="-24856"/>
            <a:ext cx="2169670" cy="1867700"/>
          </a:xfrm>
          <a:prstGeom prst="rect">
            <a:avLst/>
          </a:prstGeom>
        </p:spPr>
      </p:pic>
      <p:pic>
        <p:nvPicPr>
          <p:cNvPr id="9" name="图片 8"/>
          <p:cNvPicPr>
            <a:picLocks noChangeAspect="1"/>
          </p:cNvPicPr>
          <p:nvPr/>
        </p:nvPicPr>
        <p:blipFill>
          <a:blip r:embed="rId4"/>
          <a:stretch>
            <a:fillRect/>
          </a:stretch>
        </p:blipFill>
        <p:spPr>
          <a:xfrm rot="375023">
            <a:off x="6940140" y="-48420"/>
            <a:ext cx="2147342" cy="1271435"/>
          </a:xfrm>
          <a:prstGeom prst="rect">
            <a:avLst/>
          </a:prstGeom>
        </p:spPr>
      </p:pic>
      <p:pic>
        <p:nvPicPr>
          <p:cNvPr id="10" name="图片 9"/>
          <p:cNvPicPr>
            <a:picLocks noChangeAspect="1"/>
          </p:cNvPicPr>
          <p:nvPr/>
        </p:nvPicPr>
        <p:blipFill>
          <a:blip r:embed="rId5"/>
          <a:stretch>
            <a:fillRect/>
          </a:stretch>
        </p:blipFill>
        <p:spPr>
          <a:xfrm>
            <a:off x="4044870" y="3566020"/>
            <a:ext cx="1352660" cy="1468853"/>
          </a:xfrm>
          <a:prstGeom prst="rect">
            <a:avLst/>
          </a:prstGeom>
        </p:spPr>
      </p:pic>
    </p:spTree>
    <p:extLst>
      <p:ext uri="{BB962C8B-B14F-4D97-AF65-F5344CB8AC3E}">
        <p14:creationId xmlns:p14="http://schemas.microsoft.com/office/powerpoint/2010/main" val="1775805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852011" y="278809"/>
            <a:ext cx="7307660" cy="49628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825" b="1" dirty="0"/>
            </a:p>
          </p:txBody>
        </p:sp>
        <p:sp>
          <p:nvSpPr>
            <p:cNvPr id="14" name="文本框 13"/>
            <p:cNvSpPr txBox="1"/>
            <p:nvPr/>
          </p:nvSpPr>
          <p:spPr>
            <a:xfrm>
              <a:off x="1977747" y="425717"/>
              <a:ext cx="8236529" cy="492443"/>
            </a:xfrm>
            <a:prstGeom prst="rect">
              <a:avLst/>
            </a:prstGeom>
            <a:noFill/>
          </p:spPr>
          <p:txBody>
            <a:bodyPr wrap="none" rtlCol="0">
              <a:spAutoFit/>
              <a:scene3d>
                <a:camera prst="orthographicFront"/>
                <a:lightRig rig="threePt" dir="t"/>
              </a:scene3d>
              <a:sp3d contourW="12700"/>
            </a:bodyPr>
            <a:lstStyle/>
            <a:p>
              <a:pPr algn="ctr"/>
              <a:r>
                <a:rPr lang="en-US" altLang="zh-CN" sz="18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1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432958" y="917972"/>
            <a:ext cx="792263" cy="428690"/>
          </a:xfrm>
          <a:prstGeom prst="rect">
            <a:avLst/>
          </a:prstGeom>
        </p:spPr>
      </p:pic>
      <p:sp>
        <p:nvSpPr>
          <p:cNvPr id="5" name="TextBox 4"/>
          <p:cNvSpPr txBox="1"/>
          <p:nvPr/>
        </p:nvSpPr>
        <p:spPr>
          <a:xfrm>
            <a:off x="1359131" y="928070"/>
            <a:ext cx="6608618" cy="646331"/>
          </a:xfrm>
          <a:prstGeom prst="rect">
            <a:avLst/>
          </a:prstGeom>
          <a:noFill/>
        </p:spPr>
        <p:txBody>
          <a:bodyPr wrap="square" rtlCol="0">
            <a:spAutoFit/>
          </a:bodyPr>
          <a:lstStyle/>
          <a:p>
            <a:pPr algn="just"/>
            <a:r>
              <a:rPr lang="en-US" sz="1800" dirty="0" err="1"/>
              <a:t>Hãy</a:t>
            </a:r>
            <a:r>
              <a:rPr lang="en-US" sz="1800" dirty="0"/>
              <a:t> </a:t>
            </a:r>
            <a:r>
              <a:rPr lang="en-US" sz="1800" dirty="0" err="1"/>
              <a:t>nêu</a:t>
            </a:r>
            <a:r>
              <a:rPr lang="en-US" sz="1800" dirty="0"/>
              <a:t> </a:t>
            </a:r>
            <a:r>
              <a:rPr lang="en-US" sz="1800" dirty="0" err="1"/>
              <a:t>một</a:t>
            </a:r>
            <a:r>
              <a:rPr lang="en-US" sz="1800" dirty="0"/>
              <a:t> </a:t>
            </a:r>
            <a:r>
              <a:rPr lang="en-US" sz="1800" dirty="0" err="1"/>
              <a:t>số</a:t>
            </a:r>
            <a:r>
              <a:rPr lang="en-US" sz="1800" dirty="0"/>
              <a:t> </a:t>
            </a:r>
            <a:r>
              <a:rPr lang="en-US" sz="1800" dirty="0" err="1"/>
              <a:t>cách</a:t>
            </a:r>
            <a:r>
              <a:rPr lang="en-US" sz="1800" dirty="0"/>
              <a:t> </a:t>
            </a:r>
            <a:r>
              <a:rPr lang="en-US" sz="1800" dirty="0" err="1"/>
              <a:t>thu</a:t>
            </a:r>
            <a:r>
              <a:rPr lang="en-US" sz="1800" dirty="0"/>
              <a:t> </a:t>
            </a:r>
            <a:r>
              <a:rPr lang="en-US" sz="1800" dirty="0" err="1"/>
              <a:t>thập</a:t>
            </a:r>
            <a:r>
              <a:rPr lang="en-US" sz="1800" dirty="0"/>
              <a:t>, </a:t>
            </a:r>
            <a:r>
              <a:rPr lang="en-US" sz="1800" dirty="0" err="1"/>
              <a:t>phân</a:t>
            </a:r>
            <a:r>
              <a:rPr lang="en-US" sz="1800" dirty="0"/>
              <a:t> </a:t>
            </a:r>
            <a:r>
              <a:rPr lang="en-US" sz="1800" dirty="0" err="1"/>
              <a:t>loại</a:t>
            </a:r>
            <a:r>
              <a:rPr lang="en-US" sz="1800" dirty="0"/>
              <a:t>, </a:t>
            </a:r>
            <a:r>
              <a:rPr lang="en-US" sz="1800" dirty="0" err="1"/>
              <a:t>kiểm</a:t>
            </a:r>
            <a:r>
              <a:rPr lang="en-US" sz="1800" dirty="0"/>
              <a:t> </a:t>
            </a:r>
            <a:r>
              <a:rPr lang="en-US" sz="1800" dirty="0" err="1"/>
              <a:t>đếm</a:t>
            </a:r>
            <a:r>
              <a:rPr lang="en-US" sz="1800" dirty="0"/>
              <a:t>, </a:t>
            </a:r>
            <a:r>
              <a:rPr lang="en-US" sz="1800" dirty="0" err="1"/>
              <a:t>ghi</a:t>
            </a:r>
            <a:r>
              <a:rPr lang="en-US" sz="1800" dirty="0"/>
              <a:t> </a:t>
            </a:r>
            <a:r>
              <a:rPr lang="en-US" sz="1800" dirty="0" err="1"/>
              <a:t>chép</a:t>
            </a:r>
            <a:r>
              <a:rPr lang="en-US" sz="1800" dirty="0"/>
              <a:t> </a:t>
            </a:r>
            <a:r>
              <a:rPr lang="en-US" sz="1800" dirty="0" err="1"/>
              <a:t>số</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đã</a:t>
            </a:r>
            <a:r>
              <a:rPr lang="en-US" sz="1800" dirty="0"/>
              <a:t> </a:t>
            </a:r>
            <a:r>
              <a:rPr lang="en-US" sz="1800" dirty="0" err="1"/>
              <a:t>học</a:t>
            </a:r>
            <a:r>
              <a:rPr lang="en-US" sz="1800" dirty="0"/>
              <a:t> ở </a:t>
            </a:r>
            <a:r>
              <a:rPr lang="en-US" sz="1800" dirty="0" err="1"/>
              <a:t>tiểu</a:t>
            </a:r>
            <a:r>
              <a:rPr lang="en-US" sz="1800" dirty="0"/>
              <a:t> </a:t>
            </a:r>
            <a:r>
              <a:rPr lang="en-US" sz="1800" dirty="0" err="1"/>
              <a:t>học</a:t>
            </a:r>
            <a:r>
              <a:rPr lang="en-US" sz="1800" dirty="0"/>
              <a:t>.</a:t>
            </a:r>
            <a:endParaRPr lang="vi-VN" sz="1800" dirty="0"/>
          </a:p>
        </p:txBody>
      </p:sp>
      <p:sp>
        <p:nvSpPr>
          <p:cNvPr id="9" name="TextBox 8"/>
          <p:cNvSpPr txBox="1"/>
          <p:nvPr/>
        </p:nvSpPr>
        <p:spPr>
          <a:xfrm>
            <a:off x="2880360" y="1704289"/>
            <a:ext cx="2718261" cy="415498"/>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100" b="1" dirty="0" err="1">
                <a:solidFill>
                  <a:srgbClr val="FF0000"/>
                </a:solidFill>
                <a:effectLst>
                  <a:outerShdw blurRad="38100" dist="38100" dir="2700000" algn="tl">
                    <a:srgbClr val="000000">
                      <a:alpha val="43137"/>
                    </a:srgbClr>
                  </a:outerShdw>
                </a:effectLst>
              </a:rPr>
              <a:t>Hoạt</a:t>
            </a:r>
            <a:r>
              <a:rPr lang="en-US" sz="2100" b="1" dirty="0">
                <a:solidFill>
                  <a:srgbClr val="FF0000"/>
                </a:solidFill>
                <a:effectLst>
                  <a:outerShdw blurRad="38100" dist="38100" dir="2700000" algn="tl">
                    <a:srgbClr val="000000">
                      <a:alpha val="43137"/>
                    </a:srgbClr>
                  </a:outerShdw>
                </a:effectLst>
              </a:rPr>
              <a:t> </a:t>
            </a:r>
            <a:r>
              <a:rPr lang="en-US" sz="2100" b="1" dirty="0" err="1">
                <a:solidFill>
                  <a:srgbClr val="FF0000"/>
                </a:solidFill>
                <a:effectLst>
                  <a:outerShdw blurRad="38100" dist="38100" dir="2700000" algn="tl">
                    <a:srgbClr val="000000">
                      <a:alpha val="43137"/>
                    </a:srgbClr>
                  </a:outerShdw>
                </a:effectLst>
              </a:rPr>
              <a:t>động</a:t>
            </a:r>
            <a:r>
              <a:rPr lang="en-US" sz="2100" b="1" dirty="0">
                <a:solidFill>
                  <a:srgbClr val="FF0000"/>
                </a:solidFill>
                <a:effectLst>
                  <a:outerShdw blurRad="38100" dist="38100" dir="2700000" algn="tl">
                    <a:srgbClr val="000000">
                      <a:alpha val="43137"/>
                    </a:srgbClr>
                  </a:outerShdw>
                </a:effectLst>
              </a:rPr>
              <a:t> </a:t>
            </a:r>
            <a:r>
              <a:rPr lang="en-US" sz="2100" b="1" dirty="0" err="1">
                <a:solidFill>
                  <a:srgbClr val="FF0000"/>
                </a:solidFill>
                <a:effectLst>
                  <a:outerShdw blurRad="38100" dist="38100" dir="2700000" algn="tl">
                    <a:srgbClr val="000000">
                      <a:alpha val="43137"/>
                    </a:srgbClr>
                  </a:outerShdw>
                </a:effectLst>
              </a:rPr>
              <a:t>cặp</a:t>
            </a:r>
            <a:r>
              <a:rPr lang="en-US" sz="2100" b="1" dirty="0">
                <a:solidFill>
                  <a:srgbClr val="FF0000"/>
                </a:solidFill>
                <a:effectLst>
                  <a:outerShdw blurRad="38100" dist="38100" dir="2700000" algn="tl">
                    <a:srgbClr val="000000">
                      <a:alpha val="43137"/>
                    </a:srgbClr>
                  </a:outerShdw>
                </a:effectLst>
              </a:rPr>
              <a:t> </a:t>
            </a:r>
            <a:r>
              <a:rPr lang="en-US" sz="2100" b="1" dirty="0" err="1">
                <a:solidFill>
                  <a:srgbClr val="FF0000"/>
                </a:solidFill>
                <a:effectLst>
                  <a:outerShdw blurRad="38100" dist="38100" dir="2700000" algn="tl">
                    <a:srgbClr val="000000">
                      <a:alpha val="43137"/>
                    </a:srgbClr>
                  </a:outerShdw>
                </a:effectLst>
              </a:rPr>
              <a:t>đôi</a:t>
            </a:r>
            <a:endParaRPr lang="vi-VN" sz="21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563166" y="2244289"/>
            <a:ext cx="7885351" cy="726609"/>
          </a:xfrm>
          <a:prstGeom prst="rect">
            <a:avLst/>
          </a:prstGeom>
          <a:noFill/>
        </p:spPr>
        <p:txBody>
          <a:bodyPr wrap="square" rtlCol="0">
            <a:spAutoFit/>
          </a:bodyPr>
          <a:lstStyle/>
          <a:p>
            <a:pPr>
              <a:lnSpc>
                <a:spcPct val="120000"/>
              </a:lnSpc>
            </a:pPr>
            <a:r>
              <a:rPr lang="en-US" sz="1800" dirty="0"/>
              <a:t>- </a:t>
            </a:r>
            <a:r>
              <a:rPr lang="en-US" sz="1800" b="1" u="sng" dirty="0" err="1"/>
              <a:t>Yêu</a:t>
            </a:r>
            <a:r>
              <a:rPr lang="en-US" sz="1800" b="1" u="sng" dirty="0"/>
              <a:t> </a:t>
            </a:r>
            <a:r>
              <a:rPr lang="en-US" sz="1800" b="1" u="sng" dirty="0" err="1"/>
              <a:t>cầu</a:t>
            </a:r>
            <a:r>
              <a:rPr lang="en-US" sz="1800" b="1" u="sng" dirty="0"/>
              <a:t>: </a:t>
            </a:r>
            <a:r>
              <a:rPr lang="en-US" sz="1800" dirty="0" err="1"/>
              <a:t>Em</a:t>
            </a:r>
            <a:r>
              <a:rPr lang="en-US" sz="1800" dirty="0"/>
              <a:t> </a:t>
            </a:r>
            <a:r>
              <a:rPr lang="en-US" sz="1800" dirty="0" err="1"/>
              <a:t>hãy</a:t>
            </a:r>
            <a:r>
              <a:rPr lang="en-US" sz="1800" dirty="0"/>
              <a:t> </a:t>
            </a:r>
            <a:r>
              <a:rPr lang="en-US" sz="1800" dirty="0" err="1"/>
              <a:t>trao</a:t>
            </a:r>
            <a:r>
              <a:rPr lang="en-US" sz="1800" dirty="0"/>
              <a:t> </a:t>
            </a:r>
            <a:r>
              <a:rPr lang="en-US" sz="1800" dirty="0" err="1"/>
              <a:t>đổi</a:t>
            </a:r>
            <a:r>
              <a:rPr lang="en-US" sz="1800" dirty="0"/>
              <a:t>, </a:t>
            </a:r>
            <a:r>
              <a:rPr lang="en-US" sz="1800" dirty="0" err="1"/>
              <a:t>thảo</a:t>
            </a:r>
            <a:r>
              <a:rPr lang="en-US" sz="1800" dirty="0"/>
              <a:t> </a:t>
            </a:r>
            <a:r>
              <a:rPr lang="en-US" sz="1800" dirty="0" err="1"/>
              <a:t>luận</a:t>
            </a:r>
            <a:r>
              <a:rPr lang="en-US" sz="1800" dirty="0"/>
              <a:t> </a:t>
            </a:r>
            <a:r>
              <a:rPr lang="en-US" sz="1800" dirty="0" err="1"/>
              <a:t>với</a:t>
            </a:r>
            <a:r>
              <a:rPr lang="en-US" sz="1800" dirty="0"/>
              <a:t> </a:t>
            </a:r>
            <a:r>
              <a:rPr lang="en-US" sz="1800" dirty="0" err="1"/>
              <a:t>bạn</a:t>
            </a:r>
            <a:r>
              <a:rPr lang="en-US" sz="1800" dirty="0"/>
              <a:t> </a:t>
            </a:r>
            <a:r>
              <a:rPr lang="en-US" sz="1800" i="1" u="sng" dirty="0" err="1"/>
              <a:t>hoàn</a:t>
            </a:r>
            <a:r>
              <a:rPr lang="en-US" sz="1800" i="1" u="sng" dirty="0"/>
              <a:t> </a:t>
            </a:r>
            <a:r>
              <a:rPr lang="en-US" sz="1800" i="1" u="sng" dirty="0" err="1"/>
              <a:t>thành</a:t>
            </a:r>
            <a:r>
              <a:rPr lang="en-US" sz="1800" i="1" u="sng" dirty="0"/>
              <a:t> </a:t>
            </a:r>
            <a:r>
              <a:rPr lang="en-US" sz="1800" dirty="0" err="1"/>
              <a:t>yêu</a:t>
            </a:r>
            <a:r>
              <a:rPr lang="en-US" sz="1800" dirty="0"/>
              <a:t> </a:t>
            </a:r>
            <a:r>
              <a:rPr lang="en-US" sz="1800" dirty="0" err="1"/>
              <a:t>cầu</a:t>
            </a:r>
            <a:r>
              <a:rPr lang="en-US" sz="1800" dirty="0"/>
              <a:t> </a:t>
            </a:r>
            <a:r>
              <a:rPr lang="en-US" sz="1800" dirty="0" err="1"/>
              <a:t>của</a:t>
            </a:r>
            <a:r>
              <a:rPr lang="en-US" sz="1800" dirty="0"/>
              <a:t> </a:t>
            </a:r>
            <a:r>
              <a:rPr lang="en-US" sz="1800" b="1" dirty="0">
                <a:effectLst>
                  <a:outerShdw blurRad="38100" dist="38100" dir="2700000" algn="tl">
                    <a:srgbClr val="000000">
                      <a:alpha val="43137"/>
                    </a:srgbClr>
                  </a:outerShdw>
                </a:effectLst>
              </a:rPr>
              <a:t>HĐ1 </a:t>
            </a:r>
            <a:r>
              <a:rPr lang="en-US" sz="1800" dirty="0"/>
              <a:t> </a:t>
            </a:r>
            <a:r>
              <a:rPr lang="en-US" sz="1800" dirty="0" err="1"/>
              <a:t>và</a:t>
            </a:r>
            <a:r>
              <a:rPr lang="en-US" sz="1800" dirty="0"/>
              <a:t> </a:t>
            </a:r>
            <a:r>
              <a:rPr lang="en-US" sz="1800" i="1" u="sng" dirty="0" err="1"/>
              <a:t>lấy</a:t>
            </a:r>
            <a:r>
              <a:rPr lang="en-US" sz="1800" i="1" u="sng" dirty="0"/>
              <a:t> </a:t>
            </a:r>
            <a:r>
              <a:rPr lang="en-US" sz="1800" i="1" u="sng" dirty="0" err="1"/>
              <a:t>ví</a:t>
            </a:r>
            <a:r>
              <a:rPr lang="en-US" sz="1800" i="1" u="sng" dirty="0"/>
              <a:t> </a:t>
            </a:r>
            <a:r>
              <a:rPr lang="en-US" sz="1800" i="1" u="sng" dirty="0" err="1"/>
              <a:t>dụ</a:t>
            </a:r>
            <a:r>
              <a:rPr lang="en-US" sz="1800" dirty="0"/>
              <a:t> </a:t>
            </a:r>
            <a:r>
              <a:rPr lang="en-US" sz="1800" dirty="0" err="1"/>
              <a:t>về</a:t>
            </a:r>
            <a:r>
              <a:rPr lang="en-US" sz="1800" dirty="0"/>
              <a:t> </a:t>
            </a:r>
            <a:r>
              <a:rPr lang="en-US" sz="1800" dirty="0" err="1"/>
              <a:t>thu</a:t>
            </a:r>
            <a:r>
              <a:rPr lang="en-US" sz="1800" dirty="0"/>
              <a:t> </a:t>
            </a:r>
            <a:r>
              <a:rPr lang="en-US" sz="1800" dirty="0" err="1"/>
              <a:t>thập</a:t>
            </a:r>
            <a:r>
              <a:rPr lang="en-US" sz="1800" dirty="0"/>
              <a:t>, </a:t>
            </a:r>
            <a:r>
              <a:rPr lang="en-US" sz="1800" dirty="0" err="1"/>
              <a:t>phân</a:t>
            </a:r>
            <a:r>
              <a:rPr lang="en-US" sz="1800" dirty="0"/>
              <a:t> </a:t>
            </a:r>
            <a:r>
              <a:rPr lang="en-US" sz="1800" dirty="0" err="1"/>
              <a:t>loại</a:t>
            </a:r>
            <a:r>
              <a:rPr lang="en-US" sz="1800" dirty="0"/>
              <a:t> </a:t>
            </a:r>
            <a:r>
              <a:rPr lang="en-US" sz="1800" dirty="0" err="1"/>
              <a:t>số</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a:t>
            </a:r>
            <a:endParaRPr lang="vi-VN" sz="1800" b="1" dirty="0">
              <a:effectLst>
                <a:outerShdw blurRad="38100" dist="38100" dir="2700000" algn="tl">
                  <a:srgbClr val="000000">
                    <a:alpha val="43137"/>
                  </a:srgbClr>
                </a:outerShdw>
              </a:effectLst>
            </a:endParaRPr>
          </a:p>
        </p:txBody>
      </p:sp>
      <p:sp>
        <p:nvSpPr>
          <p:cNvPr id="46" name="TextBox 45"/>
          <p:cNvSpPr txBox="1"/>
          <p:nvPr/>
        </p:nvSpPr>
        <p:spPr>
          <a:xfrm>
            <a:off x="563166" y="2970984"/>
            <a:ext cx="3813487" cy="369332"/>
          </a:xfrm>
          <a:prstGeom prst="rect">
            <a:avLst/>
          </a:prstGeom>
          <a:noFill/>
        </p:spPr>
        <p:txBody>
          <a:bodyPr wrap="square" rtlCol="0">
            <a:spAutoFit/>
          </a:bodyPr>
          <a:lstStyle/>
          <a:p>
            <a:r>
              <a:rPr lang="en-US" sz="1800" dirty="0"/>
              <a:t>- </a:t>
            </a:r>
            <a:r>
              <a:rPr lang="en-US" sz="1800" b="1" u="sng" dirty="0" err="1"/>
              <a:t>Thời</a:t>
            </a:r>
            <a:r>
              <a:rPr lang="en-US" sz="1800" b="1" u="sng" dirty="0"/>
              <a:t> </a:t>
            </a:r>
            <a:r>
              <a:rPr lang="en-US" sz="1800" b="1" u="sng" dirty="0" err="1"/>
              <a:t>gian</a:t>
            </a:r>
            <a:r>
              <a:rPr lang="en-US" sz="1800" b="1" u="sng" dirty="0"/>
              <a:t>: </a:t>
            </a:r>
            <a:r>
              <a:rPr lang="en-US" sz="1800" dirty="0"/>
              <a:t>2 </a:t>
            </a:r>
            <a:r>
              <a:rPr lang="en-US" sz="1800" dirty="0" err="1"/>
              <a:t>phút</a:t>
            </a:r>
            <a:r>
              <a:rPr lang="en-US" sz="1800" dirty="0"/>
              <a:t>.</a:t>
            </a:r>
            <a:endParaRPr lang="vi-VN" sz="1800" b="1" dirty="0">
              <a:effectLst>
                <a:outerShdw blurRad="38100" dist="38100" dir="2700000" algn="tl">
                  <a:srgbClr val="000000">
                    <a:alpha val="43137"/>
                  </a:srgbClr>
                </a:outerShdw>
              </a:effectLst>
            </a:endParaRPr>
          </a:p>
        </p:txBody>
      </p:sp>
      <p:grpSp>
        <p:nvGrpSpPr>
          <p:cNvPr id="47" name="Group 46"/>
          <p:cNvGrpSpPr/>
          <p:nvPr/>
        </p:nvGrpSpPr>
        <p:grpSpPr>
          <a:xfrm>
            <a:off x="750546" y="3412555"/>
            <a:ext cx="7825786" cy="1412984"/>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315687" y="3412556"/>
            <a:ext cx="7132829" cy="1729063"/>
          </a:xfrm>
          <a:prstGeom prst="rect">
            <a:avLst/>
          </a:prstGeom>
        </p:spPr>
        <p:txBody>
          <a:bodyPr wrap="square">
            <a:spAutoFit/>
          </a:bodyPr>
          <a:lstStyle/>
          <a:p>
            <a:pPr algn="just" defTabSz="457223">
              <a:lnSpc>
                <a:spcPct val="130000"/>
              </a:lnSpc>
              <a:defRPr/>
            </a:pPr>
            <a:r>
              <a:rPr lang="en-US" sz="2100" dirty="0" err="1">
                <a:solidFill>
                  <a:prstClr val="black"/>
                </a:solidFill>
                <a:latin typeface="Arial" panose="020B0604020202020204" pitchFamily="34" charset="0"/>
                <a:cs typeface="Arial" panose="020B0604020202020204" pitchFamily="34" charset="0"/>
              </a:rPr>
              <a:t>Sau</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khi</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thu</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thập</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tổ</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chức</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phân</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loại</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biểu</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diễn</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dữ</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liệu</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bằng</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bảng</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hoặc</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biểu</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đồ</a:t>
            </a:r>
            <a:r>
              <a:rPr lang="en-US" sz="2100" dirty="0">
                <a:solidFill>
                  <a:prstClr val="black"/>
                </a:solidFill>
                <a:latin typeface="Arial" panose="020B0604020202020204" pitchFamily="34" charset="0"/>
                <a:cs typeface="Arial" panose="020B0604020202020204" pitchFamily="34" charset="0"/>
              </a:rPr>
              <a:t>, ta </a:t>
            </a:r>
            <a:r>
              <a:rPr lang="en-US" sz="2100" dirty="0" err="1">
                <a:solidFill>
                  <a:prstClr val="black"/>
                </a:solidFill>
                <a:latin typeface="Arial" panose="020B0604020202020204" pitchFamily="34" charset="0"/>
                <a:cs typeface="Arial" panose="020B0604020202020204" pitchFamily="34" charset="0"/>
              </a:rPr>
              <a:t>cần</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phân</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tích</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và</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xử</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lí</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các</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dữ</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liệu</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đó</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để</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tìm</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ra</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những</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thông</a:t>
            </a:r>
            <a:r>
              <a:rPr lang="en-US" sz="2100" dirty="0">
                <a:solidFill>
                  <a:prstClr val="black"/>
                </a:solidFill>
                <a:latin typeface="Arial" panose="020B0604020202020204" pitchFamily="34" charset="0"/>
                <a:cs typeface="Arial" panose="020B0604020202020204" pitchFamily="34" charset="0"/>
              </a:rPr>
              <a:t> tin </a:t>
            </a:r>
            <a:r>
              <a:rPr lang="en-US" sz="2100" dirty="0" err="1">
                <a:solidFill>
                  <a:prstClr val="black"/>
                </a:solidFill>
                <a:latin typeface="Arial" panose="020B0604020202020204" pitchFamily="34" charset="0"/>
                <a:cs typeface="Arial" panose="020B0604020202020204" pitchFamily="34" charset="0"/>
              </a:rPr>
              <a:t>hữu</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ích</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và</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rút</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ra</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kết</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luận</a:t>
            </a:r>
            <a:r>
              <a:rPr lang="en-US" sz="21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294160" y="93401"/>
            <a:ext cx="2419267" cy="664292"/>
            <a:chOff x="3632200" y="425718"/>
            <a:chExt cx="4927600" cy="607745"/>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文本框 20"/>
            <p:cNvSpPr txBox="1"/>
            <p:nvPr/>
          </p:nvSpPr>
          <p:spPr>
            <a:xfrm>
              <a:off x="5907869" y="425718"/>
              <a:ext cx="376263" cy="464603"/>
            </a:xfrm>
            <a:prstGeom prst="rect">
              <a:avLst/>
            </a:prstGeom>
            <a:grpFill/>
          </p:spPr>
          <p:txBody>
            <a:bodyPr wrap="none" rtlCol="0">
              <a:spAutoFit/>
              <a:scene3d>
                <a:camera prst="orthographicFront"/>
                <a:lightRig rig="threePt" dir="t"/>
              </a:scene3d>
              <a:sp3d contourW="12700"/>
            </a:bodyPr>
            <a:lstStyle/>
            <a:p>
              <a:pPr algn="ctr"/>
              <a:endParaRPr lang="zh-CN" altLang="en-US" sz="27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64184" y="296653"/>
            <a:ext cx="861203" cy="159778"/>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1013" kern="0">
              <a:solidFill>
                <a:prstClr val="white"/>
              </a:solidFill>
            </a:endParaRPr>
          </a:p>
        </p:txBody>
      </p:sp>
      <p:sp>
        <p:nvSpPr>
          <p:cNvPr id="18" name="MH_Other_6"/>
          <p:cNvSpPr/>
          <p:nvPr>
            <p:custDataLst>
              <p:tags r:id="rId3"/>
            </p:custDataLst>
          </p:nvPr>
        </p:nvSpPr>
        <p:spPr>
          <a:xfrm rot="2149474">
            <a:off x="2055414" y="252477"/>
            <a:ext cx="915572" cy="163520"/>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1013" kern="0">
              <a:solidFill>
                <a:prstClr val="white"/>
              </a:solidFill>
            </a:endParaRPr>
          </a:p>
        </p:txBody>
      </p:sp>
      <p:sp>
        <p:nvSpPr>
          <p:cNvPr id="2" name="TextBox 1"/>
          <p:cNvSpPr txBox="1"/>
          <p:nvPr/>
        </p:nvSpPr>
        <p:spPr>
          <a:xfrm>
            <a:off x="186294" y="226778"/>
            <a:ext cx="2446860" cy="553998"/>
          </a:xfrm>
          <a:prstGeom prst="rect">
            <a:avLst/>
          </a:prstGeom>
          <a:noFill/>
        </p:spPr>
        <p:txBody>
          <a:bodyPr wrap="square" rtlCol="0">
            <a:spAutoFit/>
          </a:bodyPr>
          <a:lstStyle/>
          <a:p>
            <a:pPr algn="ctr"/>
            <a:r>
              <a:rPr lang="en-US" sz="3000" b="1" dirty="0" err="1">
                <a:effectLst>
                  <a:outerShdw blurRad="38100" dist="38100" dir="2700000" algn="tl">
                    <a:srgbClr val="000000">
                      <a:alpha val="43137"/>
                    </a:srgbClr>
                  </a:outerShdw>
                </a:effectLst>
              </a:rPr>
              <a:t>Ví</a:t>
            </a:r>
            <a:r>
              <a:rPr lang="en-US" sz="3000" b="1" dirty="0">
                <a:effectLst>
                  <a:outerShdw blurRad="38100" dist="38100" dir="2700000" algn="tl">
                    <a:srgbClr val="000000">
                      <a:alpha val="43137"/>
                    </a:srgbClr>
                  </a:outerShdw>
                </a:effectLst>
              </a:rPr>
              <a:t> </a:t>
            </a:r>
            <a:r>
              <a:rPr lang="en-US" sz="3000" b="1" dirty="0" err="1">
                <a:effectLst>
                  <a:outerShdw blurRad="38100" dist="38100" dir="2700000" algn="tl">
                    <a:srgbClr val="000000">
                      <a:alpha val="43137"/>
                    </a:srgbClr>
                  </a:outerShdw>
                </a:effectLst>
              </a:rPr>
              <a:t>dụ</a:t>
            </a:r>
            <a:r>
              <a:rPr lang="en-US" sz="3000" b="1" dirty="0">
                <a:effectLst>
                  <a:outerShdw blurRad="38100" dist="38100" dir="2700000" algn="tl">
                    <a:srgbClr val="000000">
                      <a:alpha val="43137"/>
                    </a:srgbClr>
                  </a:outerShdw>
                </a:effectLst>
              </a:rPr>
              <a:t> 1: </a:t>
            </a:r>
            <a:endParaRPr lang="vi-VN" sz="3000" b="1" dirty="0">
              <a:effectLst>
                <a:outerShdw blurRad="38100" dist="38100" dir="2700000" algn="tl">
                  <a:srgbClr val="000000">
                    <a:alpha val="43137"/>
                  </a:srgbClr>
                </a:outerShdw>
              </a:effectLst>
            </a:endParaRPr>
          </a:p>
        </p:txBody>
      </p:sp>
      <p:sp>
        <p:nvSpPr>
          <p:cNvPr id="8" name="TextBox 7"/>
          <p:cNvSpPr txBox="1"/>
          <p:nvPr/>
        </p:nvSpPr>
        <p:spPr>
          <a:xfrm>
            <a:off x="494785" y="700706"/>
            <a:ext cx="8253050" cy="1495281"/>
          </a:xfrm>
          <a:prstGeom prst="rect">
            <a:avLst/>
          </a:prstGeom>
          <a:noFill/>
        </p:spPr>
        <p:txBody>
          <a:bodyPr wrap="square" rtlCol="0">
            <a:spAutoFit/>
          </a:bodyPr>
          <a:lstStyle/>
          <a:p>
            <a:pPr algn="just">
              <a:lnSpc>
                <a:spcPct val="130000"/>
              </a:lnSpc>
            </a:pPr>
            <a:r>
              <a:rPr lang="en-US" sz="1800" dirty="0" err="1"/>
              <a:t>Nhà</a:t>
            </a:r>
            <a:r>
              <a:rPr lang="en-US" sz="1800" dirty="0"/>
              <a:t> </a:t>
            </a:r>
            <a:r>
              <a:rPr lang="en-US" sz="1800" dirty="0" err="1"/>
              <a:t>trường</a:t>
            </a:r>
            <a:r>
              <a:rPr lang="en-US" sz="1800" dirty="0"/>
              <a:t> </a:t>
            </a:r>
            <a:r>
              <a:rPr lang="en-US" sz="1800" dirty="0" err="1"/>
              <a:t>dự</a:t>
            </a:r>
            <a:r>
              <a:rPr lang="en-US" sz="1800" dirty="0"/>
              <a:t> </a:t>
            </a:r>
            <a:r>
              <a:rPr lang="en-US" sz="1800" dirty="0" err="1"/>
              <a:t>định</a:t>
            </a:r>
            <a:r>
              <a:rPr lang="en-US" sz="1800" dirty="0"/>
              <a:t> </a:t>
            </a:r>
            <a:r>
              <a:rPr lang="en-US" sz="1800" dirty="0" err="1"/>
              <a:t>mở</a:t>
            </a:r>
            <a:r>
              <a:rPr lang="en-US" sz="1800" dirty="0"/>
              <a:t> </a:t>
            </a:r>
            <a:r>
              <a:rPr lang="en-US" sz="1800" dirty="0" err="1"/>
              <a:t>bốn</a:t>
            </a:r>
            <a:r>
              <a:rPr lang="en-US" sz="1800" dirty="0"/>
              <a:t> </a:t>
            </a:r>
            <a:r>
              <a:rPr lang="en-US" sz="1800" dirty="0" err="1"/>
              <a:t>câu</a:t>
            </a:r>
            <a:r>
              <a:rPr lang="en-US" sz="1800" dirty="0"/>
              <a:t> </a:t>
            </a:r>
            <a:r>
              <a:rPr lang="en-US" sz="1800" dirty="0" err="1"/>
              <a:t>lạc</a:t>
            </a:r>
            <a:r>
              <a:rPr lang="en-US" sz="1800" dirty="0"/>
              <a:t> </a:t>
            </a:r>
            <a:r>
              <a:rPr lang="en-US" sz="1800" dirty="0" err="1"/>
              <a:t>bộ</a:t>
            </a:r>
            <a:r>
              <a:rPr lang="en-US" sz="1800" dirty="0"/>
              <a:t> </a:t>
            </a:r>
            <a:r>
              <a:rPr lang="en-US" sz="1800" dirty="0" err="1"/>
              <a:t>thể</a:t>
            </a:r>
            <a:r>
              <a:rPr lang="en-US" sz="1800" dirty="0"/>
              <a:t> </a:t>
            </a:r>
            <a:r>
              <a:rPr lang="en-US" sz="1800" dirty="0" err="1"/>
              <a:t>thao</a:t>
            </a:r>
            <a:r>
              <a:rPr lang="en-US" sz="1800" dirty="0"/>
              <a:t>: </a:t>
            </a:r>
            <a:r>
              <a:rPr lang="en-US" sz="1800" dirty="0" err="1"/>
              <a:t>cầu</a:t>
            </a:r>
            <a:r>
              <a:rPr lang="en-US" sz="1800" dirty="0"/>
              <a:t> </a:t>
            </a:r>
            <a:r>
              <a:rPr lang="en-US" sz="1800" dirty="0" err="1"/>
              <a:t>lông</a:t>
            </a:r>
            <a:r>
              <a:rPr lang="en-US" sz="1800" dirty="0"/>
              <a:t>; </a:t>
            </a:r>
            <a:r>
              <a:rPr lang="en-US" sz="1800" dirty="0" err="1"/>
              <a:t>bóng</a:t>
            </a:r>
            <a:r>
              <a:rPr lang="en-US" sz="1800" dirty="0"/>
              <a:t> </a:t>
            </a:r>
            <a:r>
              <a:rPr lang="en-US" sz="1800" dirty="0" err="1"/>
              <a:t>rổ</a:t>
            </a:r>
            <a:r>
              <a:rPr lang="en-US" sz="1800" dirty="0"/>
              <a:t>; </a:t>
            </a:r>
            <a:r>
              <a:rPr lang="en-US" sz="1800" dirty="0" err="1"/>
              <a:t>thể</a:t>
            </a:r>
            <a:r>
              <a:rPr lang="en-US" sz="1800" dirty="0"/>
              <a:t> </a:t>
            </a:r>
            <a:r>
              <a:rPr lang="en-US" sz="1800" dirty="0" err="1"/>
              <a:t>dục</a:t>
            </a:r>
            <a:r>
              <a:rPr lang="en-US" sz="1800" dirty="0"/>
              <a:t> </a:t>
            </a:r>
            <a:r>
              <a:rPr lang="en-US" sz="1800" dirty="0" err="1"/>
              <a:t>nhịp</a:t>
            </a:r>
            <a:r>
              <a:rPr lang="en-US" sz="1800" dirty="0"/>
              <a:t> </a:t>
            </a:r>
            <a:r>
              <a:rPr lang="en-US" sz="1800" dirty="0" err="1"/>
              <a:t>điệu</a:t>
            </a:r>
            <a:r>
              <a:rPr lang="en-US" sz="1800" dirty="0"/>
              <a:t>; </a:t>
            </a:r>
            <a:r>
              <a:rPr lang="en-US" sz="1800" dirty="0" err="1"/>
              <a:t>bóng</a:t>
            </a:r>
            <a:r>
              <a:rPr lang="en-US" sz="1800" dirty="0"/>
              <a:t> </a:t>
            </a:r>
            <a:r>
              <a:rPr lang="en-US" sz="1800" dirty="0" err="1"/>
              <a:t>đá</a:t>
            </a:r>
            <a:r>
              <a:rPr lang="en-US" sz="1800" dirty="0"/>
              <a:t>. </a:t>
            </a:r>
            <a:r>
              <a:rPr lang="en-US" sz="1800" dirty="0" err="1"/>
              <a:t>Mỗi</a:t>
            </a:r>
            <a:r>
              <a:rPr lang="en-US" sz="1800" dirty="0"/>
              <a:t> </a:t>
            </a:r>
            <a:r>
              <a:rPr lang="en-US" sz="1800" dirty="0" err="1"/>
              <a:t>học</a:t>
            </a:r>
            <a:r>
              <a:rPr lang="en-US" sz="1800" dirty="0"/>
              <a:t> </a:t>
            </a:r>
            <a:r>
              <a:rPr lang="en-US" sz="1800" dirty="0" err="1"/>
              <a:t>sinh</a:t>
            </a:r>
            <a:r>
              <a:rPr lang="en-US" sz="1800" dirty="0"/>
              <a:t> </a:t>
            </a:r>
            <a:r>
              <a:rPr lang="en-US" sz="1800" dirty="0" err="1"/>
              <a:t>lớp</a:t>
            </a:r>
            <a:r>
              <a:rPr lang="en-US" sz="1800" dirty="0"/>
              <a:t> 6 </a:t>
            </a:r>
            <a:r>
              <a:rPr lang="en-US" sz="1800" dirty="0" err="1"/>
              <a:t>đều</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gia</a:t>
            </a:r>
            <a:r>
              <a:rPr lang="en-US" sz="1800" dirty="0"/>
              <a:t> </a:t>
            </a:r>
            <a:r>
              <a:rPr lang="en-US" sz="1800" dirty="0" err="1"/>
              <a:t>đúng</a:t>
            </a:r>
            <a:r>
              <a:rPr lang="en-US" sz="1800" dirty="0"/>
              <a:t> </a:t>
            </a:r>
            <a:r>
              <a:rPr lang="en-US" sz="1800" dirty="0" err="1"/>
              <a:t>một</a:t>
            </a:r>
            <a:r>
              <a:rPr lang="en-US" sz="1800" dirty="0"/>
              <a:t> </a:t>
            </a:r>
            <a:r>
              <a:rPr lang="en-US" sz="1800" dirty="0" err="1"/>
              <a:t>câu</a:t>
            </a:r>
            <a:r>
              <a:rPr lang="en-US" sz="1800" dirty="0"/>
              <a:t> </a:t>
            </a:r>
            <a:r>
              <a:rPr lang="en-US" sz="1800" dirty="0" err="1"/>
              <a:t>lạc</a:t>
            </a:r>
            <a:r>
              <a:rPr lang="en-US" sz="1800" dirty="0"/>
              <a:t> </a:t>
            </a:r>
            <a:r>
              <a:rPr lang="en-US" sz="1800" dirty="0" err="1"/>
              <a:t>bộ</a:t>
            </a:r>
            <a:r>
              <a:rPr lang="en-US" sz="1800" dirty="0"/>
              <a:t>. </a:t>
            </a:r>
            <a:r>
              <a:rPr lang="en-US" sz="1800" dirty="0" err="1"/>
              <a:t>Để</a:t>
            </a:r>
            <a:r>
              <a:rPr lang="en-US" sz="1800" dirty="0"/>
              <a:t> </a:t>
            </a:r>
            <a:r>
              <a:rPr lang="en-US" sz="1800" dirty="0" err="1"/>
              <a:t>tổ</a:t>
            </a:r>
            <a:r>
              <a:rPr lang="en-US" sz="1800" dirty="0"/>
              <a:t> </a:t>
            </a:r>
            <a:r>
              <a:rPr lang="en-US" sz="1800" dirty="0" err="1"/>
              <a:t>chức</a:t>
            </a:r>
            <a:r>
              <a:rPr lang="en-US" sz="1800" dirty="0"/>
              <a:t> </a:t>
            </a:r>
            <a:r>
              <a:rPr lang="en-US" sz="1800" dirty="0" err="1"/>
              <a:t>bốn</a:t>
            </a:r>
            <a:r>
              <a:rPr lang="en-US" sz="1800" dirty="0"/>
              <a:t> </a:t>
            </a:r>
            <a:r>
              <a:rPr lang="en-US" sz="1800" dirty="0" err="1"/>
              <a:t>câu</a:t>
            </a:r>
            <a:r>
              <a:rPr lang="en-US" sz="1800" dirty="0"/>
              <a:t> </a:t>
            </a:r>
            <a:r>
              <a:rPr lang="en-US" sz="1800" dirty="0" err="1"/>
              <a:t>lạc</a:t>
            </a:r>
            <a:r>
              <a:rPr lang="en-US" sz="1800" dirty="0"/>
              <a:t> </a:t>
            </a:r>
            <a:r>
              <a:rPr lang="en-US" sz="1800" dirty="0" err="1"/>
              <a:t>bộ</a:t>
            </a:r>
            <a:r>
              <a:rPr lang="en-US" sz="1800" dirty="0"/>
              <a:t> </a:t>
            </a:r>
            <a:r>
              <a:rPr lang="en-US" sz="1800" dirty="0" err="1"/>
              <a:t>trên</a:t>
            </a:r>
            <a:r>
              <a:rPr lang="en-US" sz="1800" dirty="0"/>
              <a:t>, </a:t>
            </a:r>
            <a:r>
              <a:rPr lang="en-US" sz="1800" dirty="0" err="1"/>
              <a:t>giáo</a:t>
            </a:r>
            <a:r>
              <a:rPr lang="en-US" sz="1800" dirty="0"/>
              <a:t> </a:t>
            </a:r>
            <a:r>
              <a:rPr lang="en-US" sz="1800" dirty="0" err="1"/>
              <a:t>viên</a:t>
            </a:r>
            <a:r>
              <a:rPr lang="en-US" sz="1800" dirty="0"/>
              <a:t> </a:t>
            </a:r>
            <a:r>
              <a:rPr lang="en-US" sz="1800" dirty="0" err="1"/>
              <a:t>yêu</a:t>
            </a:r>
            <a:r>
              <a:rPr lang="en-US" sz="1800" dirty="0"/>
              <a:t> </a:t>
            </a:r>
            <a:r>
              <a:rPr lang="en-US" sz="1800" dirty="0" err="1"/>
              <a:t>cầu</a:t>
            </a:r>
            <a:r>
              <a:rPr lang="en-US" sz="1800" dirty="0"/>
              <a:t> </a:t>
            </a:r>
            <a:r>
              <a:rPr lang="en-US" sz="1800" dirty="0" err="1"/>
              <a:t>lớp</a:t>
            </a:r>
            <a:r>
              <a:rPr lang="en-US" sz="1800" dirty="0"/>
              <a:t> </a:t>
            </a:r>
            <a:r>
              <a:rPr lang="en-US" sz="1800" dirty="0" err="1"/>
              <a:t>trưởng</a:t>
            </a:r>
            <a:r>
              <a:rPr lang="en-US" sz="1800" dirty="0"/>
              <a:t> </a:t>
            </a:r>
            <a:r>
              <a:rPr lang="en-US" sz="1800" dirty="0" err="1"/>
              <a:t>của</a:t>
            </a:r>
            <a:r>
              <a:rPr lang="en-US" sz="1800" dirty="0"/>
              <a:t> </a:t>
            </a:r>
            <a:r>
              <a:rPr lang="en-US" sz="1800" dirty="0" err="1"/>
              <a:t>lớp</a:t>
            </a:r>
            <a:r>
              <a:rPr lang="en-US" sz="1800" dirty="0"/>
              <a:t> 6A </a:t>
            </a:r>
            <a:r>
              <a:rPr lang="en-US" sz="1800" dirty="0" err="1"/>
              <a:t>tiến</a:t>
            </a:r>
            <a:r>
              <a:rPr lang="en-US" sz="1800" dirty="0"/>
              <a:t> </a:t>
            </a:r>
            <a:r>
              <a:rPr lang="en-US" sz="1800" dirty="0" err="1"/>
              <a:t>hành</a:t>
            </a:r>
            <a:r>
              <a:rPr lang="en-US" sz="1800" dirty="0"/>
              <a:t> </a:t>
            </a:r>
            <a:r>
              <a:rPr lang="en-US" sz="1800" dirty="0" err="1"/>
              <a:t>thống</a:t>
            </a:r>
            <a:r>
              <a:rPr lang="en-US" sz="1800" dirty="0"/>
              <a:t> </a:t>
            </a:r>
            <a:r>
              <a:rPr lang="en-US" sz="1800" dirty="0" err="1"/>
              <a:t>kê</a:t>
            </a:r>
            <a:r>
              <a:rPr lang="en-US" sz="1800" dirty="0"/>
              <a:t> </a:t>
            </a:r>
            <a:r>
              <a:rPr lang="en-US" sz="1800" dirty="0" err="1"/>
              <a:t>số</a:t>
            </a:r>
            <a:r>
              <a:rPr lang="en-US" sz="1800" dirty="0"/>
              <a:t> </a:t>
            </a:r>
            <a:r>
              <a:rPr lang="en-US" sz="1800" dirty="0" err="1"/>
              <a:t>bạn</a:t>
            </a:r>
            <a:r>
              <a:rPr lang="en-US" sz="1800" dirty="0"/>
              <a:t> </a:t>
            </a:r>
            <a:r>
              <a:rPr lang="en-US" sz="1800" dirty="0" err="1"/>
              <a:t>của</a:t>
            </a:r>
            <a:r>
              <a:rPr lang="en-US" sz="1800" dirty="0"/>
              <a:t> </a:t>
            </a:r>
            <a:r>
              <a:rPr lang="en-US" sz="1800" dirty="0" err="1"/>
              <a:t>lớp</a:t>
            </a:r>
            <a:r>
              <a:rPr lang="en-US" sz="1800" dirty="0"/>
              <a:t> </a:t>
            </a:r>
            <a:r>
              <a:rPr lang="en-US" sz="1800" dirty="0" err="1"/>
              <a:t>mình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gia</a:t>
            </a:r>
            <a:r>
              <a:rPr lang="en-US" sz="1800" dirty="0"/>
              <a:t> </a:t>
            </a:r>
            <a:r>
              <a:rPr lang="en-US" sz="1800" dirty="0" err="1"/>
              <a:t>từng</a:t>
            </a:r>
            <a:r>
              <a:rPr lang="en-US" sz="1800" dirty="0"/>
              <a:t> </a:t>
            </a:r>
            <a:r>
              <a:rPr lang="en-US" sz="1800" dirty="0" err="1"/>
              <a:t>câu</a:t>
            </a:r>
            <a:r>
              <a:rPr lang="en-US" sz="1800" dirty="0"/>
              <a:t> </a:t>
            </a:r>
            <a:r>
              <a:rPr lang="en-US" sz="1800" dirty="0" err="1"/>
              <a:t>lạc</a:t>
            </a:r>
            <a:r>
              <a:rPr lang="en-US" sz="1800" dirty="0"/>
              <a:t> </a:t>
            </a:r>
            <a:r>
              <a:rPr lang="en-US" sz="1800" dirty="0" err="1"/>
              <a:t>bộ</a:t>
            </a:r>
            <a:r>
              <a:rPr lang="en-US" sz="1800" dirty="0"/>
              <a:t>.</a:t>
            </a:r>
            <a:endParaRPr lang="vi-VN" sz="1800" dirty="0"/>
          </a:p>
        </p:txBody>
      </p:sp>
      <p:sp>
        <p:nvSpPr>
          <p:cNvPr id="28" name="TextBox 27"/>
          <p:cNvSpPr txBox="1"/>
          <p:nvPr/>
        </p:nvSpPr>
        <p:spPr>
          <a:xfrm>
            <a:off x="240427" y="2153362"/>
            <a:ext cx="8561341" cy="775084"/>
          </a:xfrm>
          <a:prstGeom prst="rect">
            <a:avLst/>
          </a:prstGeom>
          <a:noFill/>
        </p:spPr>
        <p:txBody>
          <a:bodyPr wrap="square" rtlCol="0">
            <a:spAutoFit/>
          </a:bodyPr>
          <a:lstStyle/>
          <a:p>
            <a:pPr marL="385763" indent="-385763" algn="just">
              <a:lnSpc>
                <a:spcPct val="130000"/>
              </a:lnSpc>
              <a:buAutoNum type="alphaLcParenR"/>
            </a:pPr>
            <a:r>
              <a:rPr lang="en-US" sz="1800" dirty="0" err="1"/>
              <a:t>Lớp</a:t>
            </a:r>
            <a:r>
              <a:rPr lang="en-US" sz="1800" dirty="0"/>
              <a:t> </a:t>
            </a:r>
            <a:r>
              <a:rPr lang="en-US" sz="1800" dirty="0" err="1"/>
              <a:t>trưởng</a:t>
            </a:r>
            <a:r>
              <a:rPr lang="en-US" sz="1800" dirty="0"/>
              <a:t> </a:t>
            </a:r>
            <a:r>
              <a:rPr lang="en-US" sz="1800" dirty="0" err="1"/>
              <a:t>của</a:t>
            </a:r>
            <a:r>
              <a:rPr lang="en-US" sz="1800" dirty="0"/>
              <a:t> </a:t>
            </a:r>
            <a:r>
              <a:rPr lang="en-US" sz="1800" dirty="0" err="1"/>
              <a:t>lớp</a:t>
            </a:r>
            <a:r>
              <a:rPr lang="en-US" sz="1800" dirty="0"/>
              <a:t> 6A </a:t>
            </a:r>
            <a:r>
              <a:rPr lang="en-US" sz="1800" dirty="0" err="1"/>
              <a:t>cần</a:t>
            </a:r>
            <a:r>
              <a:rPr lang="en-US" sz="1800" dirty="0"/>
              <a:t> </a:t>
            </a:r>
            <a:r>
              <a:rPr lang="en-US" sz="1800" dirty="0" err="1"/>
              <a:t>thu</a:t>
            </a:r>
            <a:r>
              <a:rPr lang="en-US" sz="1800" dirty="0"/>
              <a:t> </a:t>
            </a:r>
            <a:r>
              <a:rPr lang="en-US" sz="1800" dirty="0" err="1"/>
              <a:t>thập</a:t>
            </a:r>
            <a:r>
              <a:rPr lang="en-US" sz="1800" dirty="0"/>
              <a:t> </a:t>
            </a:r>
            <a:r>
              <a:rPr lang="en-US" sz="1800" dirty="0" err="1"/>
              <a:t>dữ</a:t>
            </a:r>
            <a:r>
              <a:rPr lang="en-US" sz="1800" dirty="0"/>
              <a:t> </a:t>
            </a:r>
            <a:r>
              <a:rPr lang="en-US" sz="1800" dirty="0" err="1"/>
              <a:t>liệu</a:t>
            </a:r>
            <a:r>
              <a:rPr lang="en-US" sz="1800" dirty="0"/>
              <a:t> </a:t>
            </a:r>
            <a:r>
              <a:rPr lang="en-US" sz="1800" dirty="0" err="1"/>
              <a:t>nào</a:t>
            </a:r>
            <a:r>
              <a:rPr lang="en-US" sz="1800" dirty="0"/>
              <a:t>? </a:t>
            </a:r>
            <a:r>
              <a:rPr lang="en-US" sz="1800" dirty="0" err="1"/>
              <a:t>Nêu</a:t>
            </a:r>
            <a:r>
              <a:rPr lang="en-US" sz="1800" dirty="0"/>
              <a:t> </a:t>
            </a:r>
            <a:r>
              <a:rPr lang="en-US" sz="1800" dirty="0" err="1"/>
              <a:t>đối</a:t>
            </a:r>
            <a:r>
              <a:rPr lang="en-US" sz="1800" dirty="0"/>
              <a:t> </a:t>
            </a:r>
            <a:r>
              <a:rPr lang="en-US" sz="1800" dirty="0" err="1"/>
              <a:t>tượng</a:t>
            </a:r>
            <a:r>
              <a:rPr lang="en-US" sz="1800" dirty="0"/>
              <a:t> </a:t>
            </a:r>
            <a:r>
              <a:rPr lang="en-US" sz="1800" dirty="0" err="1"/>
              <a:t>thống</a:t>
            </a:r>
            <a:r>
              <a:rPr lang="en-US" sz="1800" dirty="0"/>
              <a:t> </a:t>
            </a:r>
            <a:r>
              <a:rPr lang="en-US" sz="1800" dirty="0" err="1"/>
              <a:t>kê</a:t>
            </a:r>
            <a:r>
              <a:rPr lang="en-US" sz="1800" dirty="0"/>
              <a:t> </a:t>
            </a:r>
            <a:r>
              <a:rPr lang="en-US" sz="1800" dirty="0" err="1"/>
              <a:t>và</a:t>
            </a:r>
            <a:r>
              <a:rPr lang="en-US" sz="1800" dirty="0"/>
              <a:t> </a:t>
            </a:r>
            <a:r>
              <a:rPr lang="en-US" sz="1800" dirty="0" err="1"/>
              <a:t>tiêu</a:t>
            </a:r>
            <a:r>
              <a:rPr lang="en-US" sz="1800" dirty="0"/>
              <a:t> </a:t>
            </a:r>
            <a:r>
              <a:rPr lang="en-US" sz="1800" dirty="0" err="1"/>
              <a:t>chí</a:t>
            </a:r>
            <a:r>
              <a:rPr lang="en-US" sz="1800" dirty="0"/>
              <a:t> </a:t>
            </a:r>
            <a:r>
              <a:rPr lang="en-US" sz="1800" dirty="0" err="1"/>
              <a:t>thống</a:t>
            </a:r>
            <a:r>
              <a:rPr lang="en-US" sz="1800" dirty="0"/>
              <a:t> </a:t>
            </a:r>
            <a:r>
              <a:rPr lang="en-US" sz="1800" dirty="0" err="1"/>
              <a:t>kê</a:t>
            </a:r>
            <a:r>
              <a:rPr lang="en-US" sz="1800" dirty="0"/>
              <a:t>. </a:t>
            </a:r>
          </a:p>
        </p:txBody>
      </p:sp>
      <p:sp>
        <p:nvSpPr>
          <p:cNvPr id="9" name="Rectangle 8"/>
          <p:cNvSpPr/>
          <p:nvPr/>
        </p:nvSpPr>
        <p:spPr>
          <a:xfrm>
            <a:off x="294360" y="2905299"/>
            <a:ext cx="8453475" cy="1661126"/>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buFontTx/>
              <a:buChar char="-"/>
            </a:pPr>
            <a:r>
              <a:rPr lang="en-US" sz="1800" dirty="0" err="1">
                <a:solidFill>
                  <a:schemeClr val="tx1"/>
                </a:solidFill>
              </a:rPr>
              <a:t>Lớp</a:t>
            </a:r>
            <a:r>
              <a:rPr lang="en-US" sz="1800" dirty="0">
                <a:solidFill>
                  <a:schemeClr val="tx1"/>
                </a:solidFill>
              </a:rPr>
              <a:t> </a:t>
            </a:r>
            <a:r>
              <a:rPr lang="en-US" sz="1800" dirty="0" err="1">
                <a:solidFill>
                  <a:schemeClr val="tx1"/>
                </a:solidFill>
              </a:rPr>
              <a:t>trưởng</a:t>
            </a:r>
            <a:r>
              <a:rPr lang="en-US" sz="1800" dirty="0">
                <a:solidFill>
                  <a:schemeClr val="tx1"/>
                </a:solidFill>
              </a:rPr>
              <a:t> </a:t>
            </a:r>
            <a:r>
              <a:rPr lang="en-US" sz="1800" dirty="0" err="1">
                <a:solidFill>
                  <a:schemeClr val="tx1"/>
                </a:solidFill>
              </a:rPr>
              <a:t>cần</a:t>
            </a:r>
            <a:r>
              <a:rPr lang="en-US" sz="1800" dirty="0">
                <a:solidFill>
                  <a:schemeClr val="tx1"/>
                </a:solidFill>
              </a:rPr>
              <a:t> </a:t>
            </a:r>
            <a:r>
              <a:rPr lang="en-US" sz="1800" dirty="0" err="1">
                <a:solidFill>
                  <a:schemeClr val="tx1"/>
                </a:solidFill>
              </a:rPr>
              <a:t>thu</a:t>
            </a:r>
            <a:r>
              <a:rPr lang="en-US" sz="1800" dirty="0">
                <a:solidFill>
                  <a:schemeClr val="tx1"/>
                </a:solidFill>
              </a:rPr>
              <a:t> </a:t>
            </a:r>
            <a:r>
              <a:rPr lang="en-US" sz="1800" dirty="0" err="1">
                <a:solidFill>
                  <a:schemeClr val="tx1"/>
                </a:solidFill>
              </a:rPr>
              <a:t>thập</a:t>
            </a:r>
            <a:r>
              <a:rPr lang="en-US" sz="1800" dirty="0">
                <a:solidFill>
                  <a:schemeClr val="tx1"/>
                </a:solidFill>
              </a:rPr>
              <a:t> </a:t>
            </a:r>
            <a:r>
              <a:rPr lang="en-US" sz="1800" dirty="0" err="1">
                <a:solidFill>
                  <a:schemeClr val="tx1"/>
                </a:solidFill>
              </a:rPr>
              <a:t>thông</a:t>
            </a:r>
            <a:r>
              <a:rPr lang="en-US" sz="1800" dirty="0">
                <a:solidFill>
                  <a:schemeClr val="tx1"/>
                </a:solidFill>
              </a:rPr>
              <a:t> tin </a:t>
            </a:r>
            <a:r>
              <a:rPr lang="en-US" sz="1800" dirty="0" err="1">
                <a:solidFill>
                  <a:schemeClr val="tx1"/>
                </a:solidFill>
              </a:rPr>
              <a:t>về</a:t>
            </a:r>
            <a:r>
              <a:rPr lang="en-US" sz="1800" dirty="0">
                <a:solidFill>
                  <a:schemeClr val="tx1"/>
                </a:solidFill>
              </a:rPr>
              <a:t> </a:t>
            </a:r>
            <a:r>
              <a:rPr lang="en-US" sz="1800" dirty="0" err="1">
                <a:solidFill>
                  <a:schemeClr val="tx1"/>
                </a:solidFill>
              </a:rPr>
              <a:t>việc</a:t>
            </a:r>
            <a:r>
              <a:rPr lang="en-US" sz="1800" dirty="0">
                <a:solidFill>
                  <a:schemeClr val="tx1"/>
                </a:solidFill>
              </a:rPr>
              <a:t> </a:t>
            </a:r>
            <a:r>
              <a:rPr lang="en-US" sz="1800" dirty="0" err="1">
                <a:solidFill>
                  <a:schemeClr val="tx1"/>
                </a:solidFill>
              </a:rPr>
              <a:t>đăng</a:t>
            </a:r>
            <a:r>
              <a:rPr lang="en-US" sz="1800" dirty="0">
                <a:solidFill>
                  <a:schemeClr val="tx1"/>
                </a:solidFill>
              </a:rPr>
              <a:t> </a:t>
            </a:r>
            <a:r>
              <a:rPr lang="en-US" sz="1800" dirty="0" err="1">
                <a:solidFill>
                  <a:schemeClr val="tx1"/>
                </a:solidFill>
              </a:rPr>
              <a:t>kí</a:t>
            </a:r>
            <a:r>
              <a:rPr lang="en-US" sz="1800" dirty="0">
                <a:solidFill>
                  <a:schemeClr val="tx1"/>
                </a:solidFill>
              </a:rPr>
              <a:t> </a:t>
            </a:r>
            <a:r>
              <a:rPr lang="en-US" sz="1800" dirty="0" err="1">
                <a:solidFill>
                  <a:schemeClr val="tx1"/>
                </a:solidFill>
              </a:rPr>
              <a:t>tham</a:t>
            </a:r>
            <a:r>
              <a:rPr lang="en-US" sz="1800" dirty="0">
                <a:solidFill>
                  <a:schemeClr val="tx1"/>
                </a:solidFill>
              </a:rPr>
              <a:t> </a:t>
            </a:r>
            <a:r>
              <a:rPr lang="en-US" sz="1800" dirty="0" err="1">
                <a:solidFill>
                  <a:schemeClr val="tx1"/>
                </a:solidFill>
              </a:rPr>
              <a:t>gia</a:t>
            </a:r>
            <a:r>
              <a:rPr lang="en-US" sz="1800" dirty="0">
                <a:solidFill>
                  <a:schemeClr val="tx1"/>
                </a:solidFill>
              </a:rPr>
              <a:t> </a:t>
            </a:r>
            <a:r>
              <a:rPr lang="en-US" sz="1800" dirty="0" err="1">
                <a:solidFill>
                  <a:schemeClr val="tx1"/>
                </a:solidFill>
              </a:rPr>
              <a:t>từng</a:t>
            </a:r>
            <a:r>
              <a:rPr lang="en-US" sz="1800" dirty="0">
                <a:solidFill>
                  <a:schemeClr val="tx1"/>
                </a:solidFill>
              </a:rPr>
              <a:t> </a:t>
            </a:r>
            <a:r>
              <a:rPr lang="en-US" sz="1800" dirty="0" err="1">
                <a:solidFill>
                  <a:schemeClr val="tx1"/>
                </a:solidFill>
              </a:rPr>
              <a:t>câu</a:t>
            </a:r>
            <a:r>
              <a:rPr lang="en-US" sz="1800" dirty="0">
                <a:solidFill>
                  <a:schemeClr val="tx1"/>
                </a:solidFill>
              </a:rPr>
              <a:t> </a:t>
            </a:r>
            <a:r>
              <a:rPr lang="en-US" sz="1800" dirty="0" err="1">
                <a:solidFill>
                  <a:schemeClr val="tx1"/>
                </a:solidFill>
              </a:rPr>
              <a:t>lạc</a:t>
            </a:r>
            <a:r>
              <a:rPr lang="en-US" sz="1800" dirty="0">
                <a:solidFill>
                  <a:schemeClr val="tx1"/>
                </a:solidFill>
              </a:rPr>
              <a:t> </a:t>
            </a:r>
            <a:r>
              <a:rPr lang="en-US" sz="1800" dirty="0" err="1">
                <a:solidFill>
                  <a:schemeClr val="tx1"/>
                </a:solidFill>
              </a:rPr>
              <a:t>bộ</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từng</a:t>
            </a:r>
            <a:r>
              <a:rPr lang="en-US" sz="1800" dirty="0">
                <a:solidFill>
                  <a:schemeClr val="tx1"/>
                </a:solidFill>
              </a:rPr>
              <a:t> </a:t>
            </a:r>
            <a:r>
              <a:rPr lang="en-US" sz="1800" dirty="0" err="1">
                <a:solidFill>
                  <a:schemeClr val="tx1"/>
                </a:solidFill>
              </a:rPr>
              <a:t>bạn</a:t>
            </a:r>
            <a:r>
              <a:rPr lang="en-US" sz="1800" dirty="0">
                <a:solidFill>
                  <a:schemeClr val="tx1"/>
                </a:solidFill>
              </a:rPr>
              <a:t> </a:t>
            </a:r>
            <a:r>
              <a:rPr lang="en-US" sz="1800" dirty="0" err="1">
                <a:solidFill>
                  <a:schemeClr val="tx1"/>
                </a:solidFill>
              </a:rPr>
              <a:t>trong</a:t>
            </a:r>
            <a:r>
              <a:rPr lang="en-US" sz="1800" dirty="0">
                <a:solidFill>
                  <a:schemeClr val="tx1"/>
                </a:solidFill>
              </a:rPr>
              <a:t> </a:t>
            </a:r>
            <a:r>
              <a:rPr lang="en-US" sz="1800" dirty="0" err="1">
                <a:solidFill>
                  <a:schemeClr val="tx1"/>
                </a:solidFill>
              </a:rPr>
              <a:t>lớp</a:t>
            </a:r>
            <a:r>
              <a:rPr lang="en-US" sz="1800" dirty="0">
                <a:solidFill>
                  <a:schemeClr val="tx1"/>
                </a:solidFill>
              </a:rPr>
              <a:t>  6A.</a:t>
            </a:r>
          </a:p>
          <a:p>
            <a:pPr marL="342900" indent="-342900" algn="just">
              <a:lnSpc>
                <a:spcPct val="120000"/>
              </a:lnSpc>
              <a:buFontTx/>
              <a:buChar char="-"/>
            </a:pPr>
            <a:r>
              <a:rPr lang="en-US" sz="1800" b="1" dirty="0" err="1">
                <a:solidFill>
                  <a:schemeClr val="tx1"/>
                </a:solidFill>
              </a:rPr>
              <a:t>Đối</a:t>
            </a:r>
            <a:r>
              <a:rPr lang="en-US" sz="1800" b="1" dirty="0">
                <a:solidFill>
                  <a:schemeClr val="tx1"/>
                </a:solidFill>
              </a:rPr>
              <a:t> </a:t>
            </a:r>
            <a:r>
              <a:rPr lang="en-US" sz="1800" b="1" dirty="0" err="1">
                <a:solidFill>
                  <a:schemeClr val="tx1"/>
                </a:solidFill>
              </a:rPr>
              <a:t>tượng</a:t>
            </a:r>
            <a:r>
              <a:rPr lang="en-US" sz="1800" b="1" dirty="0">
                <a:solidFill>
                  <a:schemeClr val="tx1"/>
                </a:solidFill>
              </a:rPr>
              <a:t> </a:t>
            </a:r>
            <a:r>
              <a:rPr lang="en-US" sz="1800" b="1" dirty="0" err="1">
                <a:solidFill>
                  <a:schemeClr val="tx1"/>
                </a:solidFill>
              </a:rPr>
              <a:t>thống</a:t>
            </a:r>
            <a:r>
              <a:rPr lang="en-US" sz="1800" b="1" dirty="0">
                <a:solidFill>
                  <a:schemeClr val="tx1"/>
                </a:solidFill>
              </a:rPr>
              <a:t> </a:t>
            </a:r>
            <a:r>
              <a:rPr lang="en-US" sz="1800" b="1" dirty="0" err="1">
                <a:solidFill>
                  <a:schemeClr val="tx1"/>
                </a:solidFill>
              </a:rPr>
              <a:t>kê</a:t>
            </a:r>
            <a:r>
              <a:rPr lang="en-US" sz="1800" dirty="0">
                <a:solidFill>
                  <a:schemeClr val="tx1"/>
                </a:solidFill>
              </a:rPr>
              <a:t>: </a:t>
            </a:r>
            <a:r>
              <a:rPr lang="en-US" sz="1800" dirty="0" err="1">
                <a:solidFill>
                  <a:schemeClr val="tx1"/>
                </a:solidFill>
              </a:rPr>
              <a:t>bốn</a:t>
            </a:r>
            <a:r>
              <a:rPr lang="en-US" sz="1800" dirty="0">
                <a:solidFill>
                  <a:schemeClr val="tx1"/>
                </a:solidFill>
              </a:rPr>
              <a:t> </a:t>
            </a:r>
            <a:r>
              <a:rPr lang="en-US" sz="1800" dirty="0" err="1">
                <a:solidFill>
                  <a:schemeClr val="tx1"/>
                </a:solidFill>
              </a:rPr>
              <a:t>câu</a:t>
            </a:r>
            <a:r>
              <a:rPr lang="en-US" sz="1800" dirty="0">
                <a:solidFill>
                  <a:schemeClr val="tx1"/>
                </a:solidFill>
              </a:rPr>
              <a:t> </a:t>
            </a:r>
            <a:r>
              <a:rPr lang="en-US" sz="1800" dirty="0" err="1">
                <a:solidFill>
                  <a:schemeClr val="tx1"/>
                </a:solidFill>
              </a:rPr>
              <a:t>lạc</a:t>
            </a:r>
            <a:r>
              <a:rPr lang="en-US" sz="1800" dirty="0">
                <a:solidFill>
                  <a:schemeClr val="tx1"/>
                </a:solidFill>
              </a:rPr>
              <a:t> </a:t>
            </a:r>
            <a:r>
              <a:rPr lang="en-US" sz="1800" dirty="0" err="1">
                <a:solidFill>
                  <a:schemeClr val="tx1"/>
                </a:solidFill>
              </a:rPr>
              <a:t>bộ</a:t>
            </a:r>
            <a:r>
              <a:rPr lang="en-US" sz="1800" dirty="0">
                <a:solidFill>
                  <a:schemeClr val="tx1"/>
                </a:solidFill>
              </a:rPr>
              <a:t> </a:t>
            </a:r>
            <a:r>
              <a:rPr lang="en-US" sz="1800" dirty="0" err="1">
                <a:solidFill>
                  <a:schemeClr val="tx1"/>
                </a:solidFill>
              </a:rPr>
              <a:t>thể</a:t>
            </a:r>
            <a:r>
              <a:rPr lang="en-US" sz="1800" dirty="0">
                <a:solidFill>
                  <a:schemeClr val="tx1"/>
                </a:solidFill>
              </a:rPr>
              <a:t> </a:t>
            </a:r>
            <a:r>
              <a:rPr lang="en-US" sz="1800" dirty="0" err="1">
                <a:solidFill>
                  <a:schemeClr val="tx1"/>
                </a:solidFill>
              </a:rPr>
              <a:t>thao</a:t>
            </a:r>
            <a:r>
              <a:rPr lang="en-US" sz="1800" dirty="0">
                <a:solidFill>
                  <a:schemeClr val="tx1"/>
                </a:solidFill>
              </a:rPr>
              <a:t>: </a:t>
            </a:r>
            <a:r>
              <a:rPr lang="en-US" sz="1800" dirty="0" err="1">
                <a:solidFill>
                  <a:schemeClr val="tx1"/>
                </a:solidFill>
              </a:rPr>
              <a:t>cầu</a:t>
            </a:r>
            <a:r>
              <a:rPr lang="en-US" sz="1800" dirty="0">
                <a:solidFill>
                  <a:schemeClr val="tx1"/>
                </a:solidFill>
              </a:rPr>
              <a:t> </a:t>
            </a:r>
            <a:r>
              <a:rPr lang="en-US" sz="1800" dirty="0" err="1">
                <a:solidFill>
                  <a:schemeClr val="tx1"/>
                </a:solidFill>
              </a:rPr>
              <a:t>lông</a:t>
            </a:r>
            <a:r>
              <a:rPr lang="en-US" sz="1800" dirty="0">
                <a:solidFill>
                  <a:schemeClr val="tx1"/>
                </a:solidFill>
              </a:rPr>
              <a:t>; </a:t>
            </a:r>
            <a:r>
              <a:rPr lang="en-US" sz="1800" dirty="0" err="1">
                <a:solidFill>
                  <a:schemeClr val="tx1"/>
                </a:solidFill>
              </a:rPr>
              <a:t>bóng</a:t>
            </a:r>
            <a:r>
              <a:rPr lang="en-US" sz="1800" dirty="0">
                <a:solidFill>
                  <a:schemeClr val="tx1"/>
                </a:solidFill>
              </a:rPr>
              <a:t> </a:t>
            </a:r>
            <a:r>
              <a:rPr lang="en-US" sz="1800" dirty="0" err="1">
                <a:solidFill>
                  <a:schemeClr val="tx1"/>
                </a:solidFill>
              </a:rPr>
              <a:t>bàn</a:t>
            </a:r>
            <a:r>
              <a:rPr lang="en-US" sz="1800" dirty="0">
                <a:solidFill>
                  <a:schemeClr val="tx1"/>
                </a:solidFill>
              </a:rPr>
              <a:t>; </a:t>
            </a:r>
            <a:r>
              <a:rPr lang="en-US" sz="1800" dirty="0" err="1">
                <a:solidFill>
                  <a:schemeClr val="tx1"/>
                </a:solidFill>
              </a:rPr>
              <a:t>thể</a:t>
            </a:r>
            <a:r>
              <a:rPr lang="en-US" sz="1800" dirty="0">
                <a:solidFill>
                  <a:schemeClr val="tx1"/>
                </a:solidFill>
              </a:rPr>
              <a:t> </a:t>
            </a:r>
            <a:r>
              <a:rPr lang="en-US" sz="1800" dirty="0" err="1">
                <a:solidFill>
                  <a:schemeClr val="tx1"/>
                </a:solidFill>
              </a:rPr>
              <a:t>dục</a:t>
            </a:r>
            <a:r>
              <a:rPr lang="en-US" sz="1800" dirty="0">
                <a:solidFill>
                  <a:schemeClr val="tx1"/>
                </a:solidFill>
              </a:rPr>
              <a:t> </a:t>
            </a:r>
            <a:r>
              <a:rPr lang="en-US" sz="1800" dirty="0" err="1">
                <a:solidFill>
                  <a:schemeClr val="tx1"/>
                </a:solidFill>
              </a:rPr>
              <a:t>nhịp</a:t>
            </a:r>
            <a:r>
              <a:rPr lang="en-US" sz="1800" dirty="0">
                <a:solidFill>
                  <a:schemeClr val="tx1"/>
                </a:solidFill>
              </a:rPr>
              <a:t> </a:t>
            </a:r>
            <a:r>
              <a:rPr lang="en-US" sz="1800" dirty="0" err="1">
                <a:solidFill>
                  <a:schemeClr val="tx1"/>
                </a:solidFill>
              </a:rPr>
              <a:t>điệu</a:t>
            </a:r>
            <a:r>
              <a:rPr lang="en-US" sz="1800" dirty="0">
                <a:solidFill>
                  <a:schemeClr val="tx1"/>
                </a:solidFill>
              </a:rPr>
              <a:t>; </a:t>
            </a:r>
            <a:r>
              <a:rPr lang="en-US" sz="1800" dirty="0" err="1">
                <a:solidFill>
                  <a:schemeClr val="tx1"/>
                </a:solidFill>
              </a:rPr>
              <a:t>bóng</a:t>
            </a:r>
            <a:r>
              <a:rPr lang="en-US" sz="1800" dirty="0">
                <a:solidFill>
                  <a:schemeClr val="tx1"/>
                </a:solidFill>
              </a:rPr>
              <a:t> </a:t>
            </a:r>
            <a:r>
              <a:rPr lang="en-US" sz="1800" dirty="0" err="1">
                <a:solidFill>
                  <a:schemeClr val="tx1"/>
                </a:solidFill>
              </a:rPr>
              <a:t>đá</a:t>
            </a:r>
            <a:r>
              <a:rPr lang="en-US" sz="1800" dirty="0">
                <a:solidFill>
                  <a:schemeClr val="tx1"/>
                </a:solidFill>
              </a:rPr>
              <a:t>.   </a:t>
            </a:r>
          </a:p>
          <a:p>
            <a:pPr marL="342900" indent="-342900" algn="just">
              <a:lnSpc>
                <a:spcPct val="120000"/>
              </a:lnSpc>
              <a:buFontTx/>
              <a:buChar char="-"/>
            </a:pPr>
            <a:r>
              <a:rPr lang="en-US" sz="1800" b="1" dirty="0" err="1">
                <a:solidFill>
                  <a:schemeClr val="tx1"/>
                </a:solidFill>
              </a:rPr>
              <a:t>Tiêu</a:t>
            </a:r>
            <a:r>
              <a:rPr lang="en-US" sz="1800" b="1" dirty="0">
                <a:solidFill>
                  <a:schemeClr val="tx1"/>
                </a:solidFill>
              </a:rPr>
              <a:t> </a:t>
            </a:r>
            <a:r>
              <a:rPr lang="en-US" sz="1800" b="1" dirty="0" err="1">
                <a:solidFill>
                  <a:schemeClr val="tx1"/>
                </a:solidFill>
              </a:rPr>
              <a:t>chí</a:t>
            </a:r>
            <a:r>
              <a:rPr lang="en-US" sz="1800" b="1" dirty="0">
                <a:solidFill>
                  <a:schemeClr val="tx1"/>
                </a:solidFill>
              </a:rPr>
              <a:t> </a:t>
            </a:r>
            <a:r>
              <a:rPr lang="en-US" sz="1800" b="1" dirty="0" err="1">
                <a:solidFill>
                  <a:schemeClr val="tx1"/>
                </a:solidFill>
              </a:rPr>
              <a:t>thống</a:t>
            </a:r>
            <a:r>
              <a:rPr lang="en-US" sz="1800" b="1" dirty="0">
                <a:solidFill>
                  <a:schemeClr val="tx1"/>
                </a:solidFill>
              </a:rPr>
              <a:t> </a:t>
            </a:r>
            <a:r>
              <a:rPr lang="en-US" sz="1800" b="1" dirty="0" err="1">
                <a:solidFill>
                  <a:schemeClr val="tx1"/>
                </a:solidFill>
              </a:rPr>
              <a:t>kê</a:t>
            </a:r>
            <a:r>
              <a:rPr lang="en-US" sz="1800" b="1" dirty="0">
                <a:solidFill>
                  <a:schemeClr val="tx1"/>
                </a:solidFill>
              </a:rPr>
              <a:t>: </a:t>
            </a:r>
            <a:r>
              <a:rPr lang="en-US" sz="1800" dirty="0" err="1">
                <a:solidFill>
                  <a:schemeClr val="tx1"/>
                </a:solidFill>
              </a:rPr>
              <a:t>số</a:t>
            </a:r>
            <a:r>
              <a:rPr lang="en-US" sz="1800" dirty="0">
                <a:solidFill>
                  <a:schemeClr val="tx1"/>
                </a:solidFill>
              </a:rPr>
              <a:t> </a:t>
            </a:r>
            <a:r>
              <a:rPr lang="en-US" sz="1800" dirty="0" err="1">
                <a:solidFill>
                  <a:schemeClr val="tx1"/>
                </a:solidFill>
              </a:rPr>
              <a:t>học</a:t>
            </a:r>
            <a:r>
              <a:rPr lang="en-US" sz="1800" dirty="0">
                <a:solidFill>
                  <a:schemeClr val="tx1"/>
                </a:solidFill>
              </a:rPr>
              <a:t> </a:t>
            </a:r>
            <a:r>
              <a:rPr lang="en-US" sz="1800" dirty="0" err="1">
                <a:solidFill>
                  <a:schemeClr val="tx1"/>
                </a:solidFill>
              </a:rPr>
              <a:t>sinh</a:t>
            </a:r>
            <a:r>
              <a:rPr lang="en-US" sz="1800" dirty="0">
                <a:solidFill>
                  <a:schemeClr val="tx1"/>
                </a:solidFill>
              </a:rPr>
              <a:t> </a:t>
            </a:r>
            <a:r>
              <a:rPr lang="en-US" sz="1800" dirty="0" err="1">
                <a:solidFill>
                  <a:schemeClr val="tx1"/>
                </a:solidFill>
              </a:rPr>
              <a:t>đăng</a:t>
            </a:r>
            <a:r>
              <a:rPr lang="en-US" sz="1800" dirty="0">
                <a:solidFill>
                  <a:schemeClr val="tx1"/>
                </a:solidFill>
              </a:rPr>
              <a:t> </a:t>
            </a:r>
            <a:r>
              <a:rPr lang="en-US" sz="1800" dirty="0" err="1">
                <a:solidFill>
                  <a:schemeClr val="tx1"/>
                </a:solidFill>
              </a:rPr>
              <a:t>kí</a:t>
            </a:r>
            <a:r>
              <a:rPr lang="en-US" sz="1800" dirty="0">
                <a:solidFill>
                  <a:schemeClr val="tx1"/>
                </a:solidFill>
              </a:rPr>
              <a:t> </a:t>
            </a:r>
            <a:r>
              <a:rPr lang="en-US" sz="1800" dirty="0" err="1">
                <a:solidFill>
                  <a:schemeClr val="tx1"/>
                </a:solidFill>
              </a:rPr>
              <a:t>tham</a:t>
            </a:r>
            <a:r>
              <a:rPr lang="en-US" sz="1800" dirty="0">
                <a:solidFill>
                  <a:schemeClr val="tx1"/>
                </a:solidFill>
              </a:rPr>
              <a:t> </a:t>
            </a:r>
            <a:r>
              <a:rPr lang="en-US" sz="1800" dirty="0" err="1">
                <a:solidFill>
                  <a:schemeClr val="tx1"/>
                </a:solidFill>
              </a:rPr>
              <a:t>gia</a:t>
            </a:r>
            <a:r>
              <a:rPr lang="en-US" sz="1800" dirty="0">
                <a:solidFill>
                  <a:schemeClr val="tx1"/>
                </a:solidFill>
              </a:rPr>
              <a:t> </a:t>
            </a:r>
            <a:r>
              <a:rPr lang="en-US" sz="1800" dirty="0" err="1">
                <a:solidFill>
                  <a:schemeClr val="tx1"/>
                </a:solidFill>
              </a:rPr>
              <a:t>từng</a:t>
            </a:r>
            <a:r>
              <a:rPr lang="en-US" sz="1800" dirty="0">
                <a:solidFill>
                  <a:schemeClr val="tx1"/>
                </a:solidFill>
              </a:rPr>
              <a:t> </a:t>
            </a:r>
            <a:r>
              <a:rPr lang="en-US" sz="1800" dirty="0" err="1">
                <a:solidFill>
                  <a:schemeClr val="tx1"/>
                </a:solidFill>
              </a:rPr>
              <a:t>câu</a:t>
            </a:r>
            <a:r>
              <a:rPr lang="en-US" sz="1800" dirty="0">
                <a:solidFill>
                  <a:schemeClr val="tx1"/>
                </a:solidFill>
              </a:rPr>
              <a:t> </a:t>
            </a:r>
            <a:r>
              <a:rPr lang="en-US" sz="1800" dirty="0" err="1">
                <a:solidFill>
                  <a:schemeClr val="tx1"/>
                </a:solidFill>
              </a:rPr>
              <a:t>lạc</a:t>
            </a:r>
            <a:r>
              <a:rPr lang="en-US" sz="1800" dirty="0">
                <a:solidFill>
                  <a:schemeClr val="tx1"/>
                </a:solidFill>
              </a:rPr>
              <a:t> </a:t>
            </a:r>
            <a:r>
              <a:rPr lang="en-US" sz="1800" dirty="0" err="1">
                <a:solidFill>
                  <a:schemeClr val="tx1"/>
                </a:solidFill>
              </a:rPr>
              <a:t>bộ</a:t>
            </a:r>
            <a:r>
              <a:rPr lang="en-US" sz="1800" dirty="0">
                <a:solidFill>
                  <a:schemeClr val="tx1"/>
                </a:solidFill>
              </a:rPr>
              <a:t> </a:t>
            </a:r>
            <a:r>
              <a:rPr lang="en-US" sz="1800" dirty="0" err="1">
                <a:solidFill>
                  <a:schemeClr val="tx1"/>
                </a:solidFill>
              </a:rPr>
              <a:t>thể</a:t>
            </a:r>
            <a:r>
              <a:rPr lang="en-US" sz="1800" dirty="0">
                <a:solidFill>
                  <a:schemeClr val="tx1"/>
                </a:solidFill>
              </a:rPr>
              <a:t> </a:t>
            </a:r>
            <a:r>
              <a:rPr lang="en-US" sz="1800" dirty="0" err="1">
                <a:solidFill>
                  <a:schemeClr val="tx1"/>
                </a:solidFill>
              </a:rPr>
              <a:t>thao</a:t>
            </a:r>
            <a:r>
              <a:rPr lang="en-US" sz="1800" dirty="0">
                <a:solidFill>
                  <a:schemeClr val="tx1"/>
                </a:solidFill>
              </a:rPr>
              <a:t> </a:t>
            </a:r>
            <a:r>
              <a:rPr lang="en-US" sz="1800" dirty="0" err="1">
                <a:solidFill>
                  <a:schemeClr val="tx1"/>
                </a:solidFill>
              </a:rPr>
              <a:t>đó</a:t>
            </a:r>
            <a:r>
              <a:rPr lang="en-US" sz="1800" dirty="0">
                <a:solidFill>
                  <a:schemeClr val="tx1"/>
                </a:solidFill>
              </a:rPr>
              <a:t>.</a:t>
            </a:r>
            <a:endParaRPr lang="vi-VN" sz="18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451" y="307551"/>
            <a:ext cx="8188036" cy="1261436"/>
          </a:xfrm>
          <a:prstGeom prst="rect">
            <a:avLst/>
          </a:prstGeom>
        </p:spPr>
        <p:txBody>
          <a:bodyPr wrap="square">
            <a:spAutoFit/>
          </a:bodyPr>
          <a:lstStyle/>
          <a:p>
            <a:pPr algn="just">
              <a:lnSpc>
                <a:spcPct val="130000"/>
              </a:lnSpc>
            </a:pPr>
            <a:r>
              <a:rPr lang="en-US" sz="1500" dirty="0"/>
              <a:t>b) </a:t>
            </a:r>
            <a:r>
              <a:rPr lang="en-US" sz="1500" dirty="0" err="1"/>
              <a:t>Bạn</a:t>
            </a:r>
            <a:r>
              <a:rPr lang="en-US" sz="1500" dirty="0"/>
              <a:t> </a:t>
            </a:r>
            <a:r>
              <a:rPr lang="en-US" sz="1500" dirty="0" err="1"/>
              <a:t>lớp</a:t>
            </a:r>
            <a:r>
              <a:rPr lang="en-US" sz="1500" dirty="0"/>
              <a:t> </a:t>
            </a:r>
            <a:r>
              <a:rPr lang="en-US" sz="1500" dirty="0" err="1"/>
              <a:t>tưởng</a:t>
            </a:r>
            <a:r>
              <a:rPr lang="en-US" sz="1500" dirty="0"/>
              <a:t> </a:t>
            </a:r>
            <a:r>
              <a:rPr lang="en-US" sz="1500" dirty="0" err="1"/>
              <a:t>thống</a:t>
            </a:r>
            <a:r>
              <a:rPr lang="en-US" sz="1500" dirty="0"/>
              <a:t> </a:t>
            </a:r>
            <a:r>
              <a:rPr lang="en-US" sz="1500" dirty="0" err="1"/>
              <a:t>kê</a:t>
            </a:r>
            <a:r>
              <a:rPr lang="en-US" sz="1500" dirty="0"/>
              <a:t> </a:t>
            </a:r>
            <a:r>
              <a:rPr lang="en-US" sz="1500" dirty="0" err="1"/>
              <a:t>số</a:t>
            </a:r>
            <a:r>
              <a:rPr lang="en-US" sz="1500" dirty="0"/>
              <a:t> </a:t>
            </a:r>
            <a:r>
              <a:rPr lang="en-US" sz="1500" dirty="0" err="1"/>
              <a:t>bạn</a:t>
            </a:r>
            <a:r>
              <a:rPr lang="en-US" sz="1500" dirty="0"/>
              <a:t> </a:t>
            </a:r>
            <a:r>
              <a:rPr lang="en-US" sz="1500" dirty="0" err="1"/>
              <a:t>đăng</a:t>
            </a:r>
            <a:r>
              <a:rPr lang="en-US" sz="1500" dirty="0"/>
              <a:t> </a:t>
            </a:r>
            <a:r>
              <a:rPr lang="en-US" sz="1500" dirty="0" err="1"/>
              <a:t>kí</a:t>
            </a:r>
            <a:r>
              <a:rPr lang="en-US" sz="1500" dirty="0"/>
              <a:t> </a:t>
            </a:r>
            <a:r>
              <a:rPr lang="en-US" sz="1500" dirty="0" err="1"/>
              <a:t>tham</a:t>
            </a:r>
            <a:r>
              <a:rPr lang="en-US" sz="1500" dirty="0"/>
              <a:t> </a:t>
            </a:r>
            <a:r>
              <a:rPr lang="en-US" sz="1500" dirty="0" err="1"/>
              <a:t>gia</a:t>
            </a:r>
            <a:r>
              <a:rPr lang="en-US" sz="1500" dirty="0"/>
              <a:t> </a:t>
            </a:r>
            <a:r>
              <a:rPr lang="en-US" sz="1500" dirty="0" err="1"/>
              <a:t>từng</a:t>
            </a:r>
            <a:r>
              <a:rPr lang="en-US" sz="1500" dirty="0"/>
              <a:t> </a:t>
            </a:r>
            <a:r>
              <a:rPr lang="en-US" sz="1500" dirty="0" err="1"/>
              <a:t>câu</a:t>
            </a:r>
            <a:r>
              <a:rPr lang="en-US" sz="1500" dirty="0"/>
              <a:t> </a:t>
            </a:r>
            <a:r>
              <a:rPr lang="en-US" sz="1500" dirty="0" err="1"/>
              <a:t>lạc</a:t>
            </a:r>
            <a:r>
              <a:rPr lang="en-US" sz="1500" dirty="0"/>
              <a:t> </a:t>
            </a:r>
            <a:r>
              <a:rPr lang="en-US" sz="1500" dirty="0" err="1"/>
              <a:t>bộ</a:t>
            </a:r>
            <a:r>
              <a:rPr lang="en-US" sz="1500" dirty="0"/>
              <a:t> </a:t>
            </a:r>
            <a:r>
              <a:rPr lang="en-US" sz="1500" dirty="0" err="1"/>
              <a:t>của</a:t>
            </a:r>
            <a:r>
              <a:rPr lang="en-US" sz="1500" dirty="0"/>
              <a:t> </a:t>
            </a:r>
            <a:r>
              <a:rPr lang="en-US" sz="1500" dirty="0" err="1"/>
              <a:t>lớp</a:t>
            </a:r>
            <a:r>
              <a:rPr lang="en-US" sz="1500" dirty="0"/>
              <a:t> 6A </a:t>
            </a:r>
            <a:r>
              <a:rPr lang="en-US" sz="1500" dirty="0" err="1"/>
              <a:t>như</a:t>
            </a:r>
            <a:r>
              <a:rPr lang="en-US" sz="1500" dirty="0"/>
              <a:t> </a:t>
            </a:r>
            <a:r>
              <a:rPr lang="en-US" sz="1500" dirty="0" err="1"/>
              <a:t>sau</a:t>
            </a:r>
            <a:r>
              <a:rPr lang="en-US" sz="1500" dirty="0"/>
              <a:t>: </a:t>
            </a:r>
            <a:r>
              <a:rPr lang="en-US" sz="1500" dirty="0" err="1"/>
              <a:t>có</a:t>
            </a:r>
            <a:r>
              <a:rPr lang="en-US" sz="1500" dirty="0"/>
              <a:t> 18 </a:t>
            </a:r>
            <a:r>
              <a:rPr lang="en-US" sz="1500" dirty="0" err="1"/>
              <a:t>bạn</a:t>
            </a:r>
            <a:r>
              <a:rPr lang="en-US" sz="1500" dirty="0"/>
              <a:t> </a:t>
            </a:r>
            <a:r>
              <a:rPr lang="en-US" sz="1500" dirty="0" err="1"/>
              <a:t>đăng</a:t>
            </a:r>
            <a:r>
              <a:rPr lang="en-US" sz="1500" dirty="0"/>
              <a:t> </a:t>
            </a:r>
            <a:r>
              <a:rPr lang="en-US" sz="1500" dirty="0" err="1"/>
              <a:t>kí</a:t>
            </a:r>
            <a:r>
              <a:rPr lang="en-US" sz="1500" dirty="0"/>
              <a:t> </a:t>
            </a:r>
            <a:r>
              <a:rPr lang="en-US" sz="1500" dirty="0" err="1"/>
              <a:t>tham</a:t>
            </a:r>
            <a:r>
              <a:rPr lang="en-US" sz="1500" dirty="0"/>
              <a:t> </a:t>
            </a:r>
            <a:r>
              <a:rPr lang="en-US" sz="1500" dirty="0" err="1"/>
              <a:t>gia</a:t>
            </a:r>
            <a:r>
              <a:rPr lang="en-US" sz="1500" dirty="0"/>
              <a:t> </a:t>
            </a:r>
            <a:r>
              <a:rPr lang="en-US" sz="1500" dirty="0" err="1"/>
              <a:t>câu</a:t>
            </a:r>
            <a:r>
              <a:rPr lang="en-US" sz="1500" dirty="0"/>
              <a:t> </a:t>
            </a:r>
            <a:r>
              <a:rPr lang="en-US" sz="1500" dirty="0" err="1"/>
              <a:t>lạc</a:t>
            </a:r>
            <a:r>
              <a:rPr lang="en-US" sz="1500" dirty="0"/>
              <a:t> </a:t>
            </a:r>
            <a:r>
              <a:rPr lang="en-US" sz="1500" dirty="0" err="1"/>
              <a:t>bộ</a:t>
            </a:r>
            <a:r>
              <a:rPr lang="en-US" sz="1500" dirty="0"/>
              <a:t> </a:t>
            </a:r>
            <a:r>
              <a:rPr lang="en-US" sz="1500" dirty="0" err="1"/>
              <a:t>cầu</a:t>
            </a:r>
            <a:r>
              <a:rPr lang="en-US" sz="1500" dirty="0"/>
              <a:t> </a:t>
            </a:r>
            <a:r>
              <a:rPr lang="en-US" sz="1500" dirty="0" err="1"/>
              <a:t>lông</a:t>
            </a:r>
            <a:r>
              <a:rPr lang="en-US" sz="1500" dirty="0"/>
              <a:t>; </a:t>
            </a:r>
            <a:r>
              <a:rPr lang="en-US" sz="1500" dirty="0" err="1"/>
              <a:t>có</a:t>
            </a:r>
            <a:r>
              <a:rPr lang="en-US" sz="1500" dirty="0"/>
              <a:t> 10 </a:t>
            </a:r>
            <a:r>
              <a:rPr lang="en-US" sz="1500" dirty="0" err="1"/>
              <a:t>bạn</a:t>
            </a:r>
            <a:r>
              <a:rPr lang="en-US" sz="1500" dirty="0"/>
              <a:t> </a:t>
            </a:r>
            <a:r>
              <a:rPr lang="en-US" sz="1500" dirty="0" err="1"/>
              <a:t>đăng</a:t>
            </a:r>
            <a:r>
              <a:rPr lang="en-US" sz="1500" dirty="0"/>
              <a:t> </a:t>
            </a:r>
            <a:r>
              <a:rPr lang="en-US" sz="1500" dirty="0" err="1"/>
              <a:t>kí</a:t>
            </a:r>
            <a:r>
              <a:rPr lang="en-US" sz="1500" dirty="0"/>
              <a:t> </a:t>
            </a:r>
            <a:r>
              <a:rPr lang="en-US" sz="1500" dirty="0" err="1"/>
              <a:t>tham</a:t>
            </a:r>
            <a:r>
              <a:rPr lang="en-US" sz="1500" dirty="0"/>
              <a:t> </a:t>
            </a:r>
            <a:r>
              <a:rPr lang="en-US" sz="1500" dirty="0" err="1"/>
              <a:t>gia</a:t>
            </a:r>
            <a:r>
              <a:rPr lang="en-US" sz="1500" dirty="0"/>
              <a:t> </a:t>
            </a:r>
            <a:r>
              <a:rPr lang="en-US" sz="1500" dirty="0" err="1"/>
              <a:t>câu</a:t>
            </a:r>
            <a:r>
              <a:rPr lang="en-US" sz="1500" dirty="0"/>
              <a:t> </a:t>
            </a:r>
            <a:r>
              <a:rPr lang="en-US" sz="1500" dirty="0" err="1"/>
              <a:t>lạc</a:t>
            </a:r>
            <a:r>
              <a:rPr lang="en-US" sz="1500" dirty="0"/>
              <a:t> </a:t>
            </a:r>
            <a:r>
              <a:rPr lang="en-US" sz="1500" dirty="0" err="1"/>
              <a:t>bộ</a:t>
            </a:r>
            <a:r>
              <a:rPr lang="en-US" sz="1500" dirty="0"/>
              <a:t> </a:t>
            </a:r>
            <a:r>
              <a:rPr lang="en-US" sz="1500" dirty="0" err="1"/>
              <a:t>bóng</a:t>
            </a:r>
            <a:r>
              <a:rPr lang="en-US" sz="1500" dirty="0"/>
              <a:t> </a:t>
            </a:r>
            <a:r>
              <a:rPr lang="en-US" sz="1500" dirty="0" err="1"/>
              <a:t>bàn</a:t>
            </a:r>
            <a:r>
              <a:rPr lang="en-US" sz="1500" dirty="0"/>
              <a:t>; </a:t>
            </a:r>
            <a:r>
              <a:rPr lang="en-US" sz="1500" dirty="0" err="1"/>
              <a:t>có</a:t>
            </a:r>
            <a:r>
              <a:rPr lang="en-US" sz="1500" dirty="0"/>
              <a:t> 6 </a:t>
            </a:r>
            <a:r>
              <a:rPr lang="en-US" sz="1500" dirty="0" err="1"/>
              <a:t>bạn</a:t>
            </a:r>
            <a:r>
              <a:rPr lang="en-US" sz="1500" dirty="0"/>
              <a:t> </a:t>
            </a:r>
            <a:r>
              <a:rPr lang="en-US" sz="1500" dirty="0" err="1"/>
              <a:t>đăng</a:t>
            </a:r>
            <a:r>
              <a:rPr lang="en-US" sz="1500" dirty="0"/>
              <a:t> </a:t>
            </a:r>
            <a:r>
              <a:rPr lang="en-US" sz="1500" dirty="0" err="1"/>
              <a:t>kí</a:t>
            </a:r>
            <a:r>
              <a:rPr lang="en-US" sz="1500" dirty="0"/>
              <a:t> </a:t>
            </a:r>
            <a:r>
              <a:rPr lang="en-US" sz="1500" dirty="0" err="1"/>
              <a:t>tham</a:t>
            </a:r>
            <a:r>
              <a:rPr lang="en-US" sz="1500" dirty="0"/>
              <a:t> </a:t>
            </a:r>
            <a:r>
              <a:rPr lang="en-US" sz="1500" dirty="0" err="1"/>
              <a:t>gia</a:t>
            </a:r>
            <a:r>
              <a:rPr lang="en-US" sz="1500" dirty="0"/>
              <a:t> </a:t>
            </a:r>
            <a:r>
              <a:rPr lang="en-US" sz="1500" dirty="0" err="1"/>
              <a:t>câu</a:t>
            </a:r>
            <a:r>
              <a:rPr lang="en-US" sz="1500" dirty="0"/>
              <a:t> </a:t>
            </a:r>
            <a:r>
              <a:rPr lang="en-US" sz="1500" dirty="0" err="1"/>
              <a:t>lạc</a:t>
            </a:r>
            <a:r>
              <a:rPr lang="en-US" sz="1500" dirty="0"/>
              <a:t> </a:t>
            </a:r>
            <a:r>
              <a:rPr lang="en-US" sz="1500" dirty="0" err="1"/>
              <a:t>bộ</a:t>
            </a:r>
            <a:r>
              <a:rPr lang="en-US" sz="1500" dirty="0"/>
              <a:t> </a:t>
            </a:r>
            <a:r>
              <a:rPr lang="en-US" sz="1500" dirty="0" err="1"/>
              <a:t>nhịp</a:t>
            </a:r>
            <a:r>
              <a:rPr lang="en-US" sz="1500" dirty="0"/>
              <a:t> </a:t>
            </a:r>
            <a:r>
              <a:rPr lang="en-US" sz="1500" dirty="0" err="1"/>
              <a:t>điệu</a:t>
            </a:r>
            <a:r>
              <a:rPr lang="en-US" sz="1500" dirty="0"/>
              <a:t>; </a:t>
            </a:r>
            <a:r>
              <a:rPr lang="en-US" sz="1500" dirty="0" err="1"/>
              <a:t>có</a:t>
            </a:r>
            <a:r>
              <a:rPr lang="en-US" sz="1500" dirty="0"/>
              <a:t> 30 </a:t>
            </a:r>
            <a:r>
              <a:rPr lang="en-US" sz="1500" dirty="0" err="1"/>
              <a:t>bạn</a:t>
            </a:r>
            <a:r>
              <a:rPr lang="en-US" sz="1500" dirty="0"/>
              <a:t> </a:t>
            </a:r>
            <a:r>
              <a:rPr lang="en-US" sz="1500" dirty="0" err="1"/>
              <a:t>đăng</a:t>
            </a:r>
            <a:r>
              <a:rPr lang="en-US" sz="1500" dirty="0"/>
              <a:t> </a:t>
            </a:r>
            <a:r>
              <a:rPr lang="en-US" sz="1500" dirty="0" err="1"/>
              <a:t>kí</a:t>
            </a:r>
            <a:r>
              <a:rPr lang="en-US" sz="1500" dirty="0"/>
              <a:t> </a:t>
            </a:r>
            <a:r>
              <a:rPr lang="en-US" sz="1500" dirty="0" err="1"/>
              <a:t>tham</a:t>
            </a:r>
            <a:r>
              <a:rPr lang="en-US" sz="1500" dirty="0"/>
              <a:t> </a:t>
            </a:r>
            <a:r>
              <a:rPr lang="en-US" sz="1500" dirty="0" err="1"/>
              <a:t>gia</a:t>
            </a:r>
            <a:r>
              <a:rPr lang="en-US" sz="1500" dirty="0"/>
              <a:t> </a:t>
            </a:r>
            <a:r>
              <a:rPr lang="en-US" sz="1500" dirty="0" err="1"/>
              <a:t>câu</a:t>
            </a:r>
            <a:r>
              <a:rPr lang="en-US" sz="1500" dirty="0"/>
              <a:t> </a:t>
            </a:r>
            <a:r>
              <a:rPr lang="en-US" sz="1500" dirty="0" err="1"/>
              <a:t>lạc</a:t>
            </a:r>
            <a:r>
              <a:rPr lang="en-US" sz="1500" dirty="0"/>
              <a:t> </a:t>
            </a:r>
            <a:r>
              <a:rPr lang="en-US" sz="1500" dirty="0" err="1"/>
              <a:t>bộ</a:t>
            </a:r>
            <a:r>
              <a:rPr lang="en-US" sz="1500" dirty="0"/>
              <a:t> </a:t>
            </a:r>
            <a:r>
              <a:rPr lang="en-US" sz="1500" dirty="0" err="1"/>
              <a:t>bóng</a:t>
            </a:r>
            <a:r>
              <a:rPr lang="en-US" sz="1500" dirty="0"/>
              <a:t> </a:t>
            </a:r>
            <a:r>
              <a:rPr lang="en-US" sz="1500" dirty="0" err="1"/>
              <a:t>đá</a:t>
            </a:r>
            <a:r>
              <a:rPr lang="en-US" sz="1500" dirty="0"/>
              <a:t>. </a:t>
            </a:r>
            <a:r>
              <a:rPr lang="en-US" sz="1500" dirty="0" err="1"/>
              <a:t>Dãy</a:t>
            </a:r>
            <a:r>
              <a:rPr lang="en-US" sz="1500" dirty="0"/>
              <a:t> </a:t>
            </a:r>
            <a:r>
              <a:rPr lang="en-US" sz="1500" dirty="0" err="1"/>
              <a:t>số</a:t>
            </a:r>
            <a:r>
              <a:rPr lang="en-US" sz="1500" dirty="0"/>
              <a:t> </a:t>
            </a:r>
            <a:r>
              <a:rPr lang="en-US" sz="1500" dirty="0" err="1"/>
              <a:t>liệu</a:t>
            </a:r>
            <a:r>
              <a:rPr lang="en-US" sz="1500" dirty="0"/>
              <a:t> </a:t>
            </a:r>
            <a:r>
              <a:rPr lang="en-US" sz="1500" dirty="0" err="1"/>
              <a:t>bạn</a:t>
            </a:r>
            <a:r>
              <a:rPr lang="en-US" sz="1500" dirty="0"/>
              <a:t> </a:t>
            </a:r>
            <a:r>
              <a:rPr lang="en-US" sz="1500" dirty="0" err="1"/>
              <a:t>lớp</a:t>
            </a:r>
            <a:r>
              <a:rPr lang="en-US" sz="1500" dirty="0"/>
              <a:t> </a:t>
            </a:r>
            <a:r>
              <a:rPr lang="en-US" sz="1500" dirty="0" err="1"/>
              <a:t>trưởng</a:t>
            </a:r>
            <a:r>
              <a:rPr lang="en-US" sz="1500" dirty="0"/>
              <a:t> </a:t>
            </a:r>
            <a:r>
              <a:rPr lang="en-US" sz="1500" dirty="0" err="1"/>
              <a:t>liệt</a:t>
            </a:r>
            <a:r>
              <a:rPr lang="en-US" sz="1500" dirty="0"/>
              <a:t> </a:t>
            </a:r>
            <a:r>
              <a:rPr lang="en-US" sz="1500" dirty="0" err="1"/>
              <a:t>kê</a:t>
            </a:r>
            <a:r>
              <a:rPr lang="en-US" sz="1500" dirty="0"/>
              <a:t> </a:t>
            </a:r>
            <a:r>
              <a:rPr lang="en-US" sz="1500" dirty="0" err="1"/>
              <a:t>có</a:t>
            </a:r>
            <a:r>
              <a:rPr lang="en-US" sz="1500" dirty="0"/>
              <a:t> </a:t>
            </a:r>
            <a:r>
              <a:rPr lang="en-US" sz="1500" dirty="0" err="1"/>
              <a:t>hợp</a:t>
            </a:r>
            <a:r>
              <a:rPr lang="en-US" sz="1500" dirty="0"/>
              <a:t> </a:t>
            </a:r>
            <a:r>
              <a:rPr lang="en-US" sz="1500" dirty="0" err="1"/>
              <a:t>lí</a:t>
            </a:r>
            <a:r>
              <a:rPr lang="en-US" sz="1500" dirty="0"/>
              <a:t> </a:t>
            </a:r>
            <a:r>
              <a:rPr lang="en-US" sz="1500" dirty="0" err="1"/>
              <a:t>không</a:t>
            </a:r>
            <a:r>
              <a:rPr lang="en-US" sz="1500" dirty="0"/>
              <a:t>? </a:t>
            </a:r>
            <a:r>
              <a:rPr lang="en-US" sz="1500" dirty="0" err="1"/>
              <a:t>Vì</a:t>
            </a:r>
            <a:r>
              <a:rPr lang="en-US" sz="1500" dirty="0"/>
              <a:t> </a:t>
            </a:r>
            <a:r>
              <a:rPr lang="en-US" sz="1500" dirty="0" err="1"/>
              <a:t>sao</a:t>
            </a:r>
            <a:r>
              <a:rPr lang="en-US" sz="1500" dirty="0"/>
              <a:t>?</a:t>
            </a:r>
            <a:endParaRPr lang="vi-VN" sz="1500" dirty="0"/>
          </a:p>
        </p:txBody>
      </p:sp>
      <mc:AlternateContent xmlns:mc="http://schemas.openxmlformats.org/markup-compatibility/2006">
        <mc:Choice xmlns:a14="http://schemas.microsoft.com/office/drawing/2010/main" Requires="a14">
          <p:sp>
            <p:nvSpPr>
              <p:cNvPr id="6" name="Rectangle 5"/>
              <p:cNvSpPr/>
              <p:nvPr/>
            </p:nvSpPr>
            <p:spPr>
              <a:xfrm>
                <a:off x="357731" y="1708266"/>
                <a:ext cx="8453475" cy="1661126"/>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00" dirty="0" err="1">
                    <a:solidFill>
                      <a:schemeClr val="tx1"/>
                    </a:solidFill>
                  </a:rPr>
                  <a:t>Số</a:t>
                </a:r>
                <a:r>
                  <a:rPr lang="en-US" sz="1800" dirty="0">
                    <a:solidFill>
                      <a:schemeClr val="tx1"/>
                    </a:solidFill>
                  </a:rPr>
                  <a:t> </a:t>
                </a:r>
                <a:r>
                  <a:rPr lang="en-US" sz="1800" dirty="0" err="1">
                    <a:solidFill>
                      <a:schemeClr val="tx1"/>
                    </a:solidFill>
                  </a:rPr>
                  <a:t>học</a:t>
                </a:r>
                <a:r>
                  <a:rPr lang="en-US" sz="1800" dirty="0">
                    <a:solidFill>
                      <a:schemeClr val="tx1"/>
                    </a:solidFill>
                  </a:rPr>
                  <a:t> </a:t>
                </a:r>
                <a:r>
                  <a:rPr lang="en-US" sz="1800" dirty="0" err="1">
                    <a:solidFill>
                      <a:schemeClr val="tx1"/>
                    </a:solidFill>
                  </a:rPr>
                  <a:t>sinh</a:t>
                </a:r>
                <a:r>
                  <a:rPr lang="en-US" sz="1800" dirty="0">
                    <a:solidFill>
                      <a:schemeClr val="tx1"/>
                    </a:solidFill>
                  </a:rPr>
                  <a:t> </a:t>
                </a:r>
                <a:r>
                  <a:rPr lang="en-US" sz="1800" dirty="0" err="1">
                    <a:solidFill>
                      <a:schemeClr val="tx1"/>
                    </a:solidFill>
                  </a:rPr>
                  <a:t>lớp</a:t>
                </a:r>
                <a:r>
                  <a:rPr lang="en-US" sz="1800" dirty="0">
                    <a:solidFill>
                      <a:schemeClr val="tx1"/>
                    </a:solidFill>
                  </a:rPr>
                  <a:t> 6A </a:t>
                </a:r>
                <a:r>
                  <a:rPr lang="en-US" sz="1800" dirty="0" err="1">
                    <a:solidFill>
                      <a:schemeClr val="tx1"/>
                    </a:solidFill>
                  </a:rPr>
                  <a:t>theo</a:t>
                </a:r>
                <a:r>
                  <a:rPr lang="en-US" sz="1800" dirty="0">
                    <a:solidFill>
                      <a:schemeClr val="tx1"/>
                    </a:solidFill>
                  </a:rPr>
                  <a:t> </a:t>
                </a:r>
                <a:r>
                  <a:rPr lang="en-US" sz="1800" dirty="0" err="1">
                    <a:solidFill>
                      <a:schemeClr val="tx1"/>
                    </a:solidFill>
                  </a:rPr>
                  <a:t>thống</a:t>
                </a:r>
                <a:r>
                  <a:rPr lang="en-US" sz="1800" dirty="0">
                    <a:solidFill>
                      <a:schemeClr val="tx1"/>
                    </a:solidFill>
                  </a:rPr>
                  <a:t> </a:t>
                </a:r>
                <a:r>
                  <a:rPr lang="en-US" sz="1800" dirty="0" err="1">
                    <a:solidFill>
                      <a:schemeClr val="tx1"/>
                    </a:solidFill>
                  </a:rPr>
                  <a:t>kê</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bạn</a:t>
                </a:r>
                <a:r>
                  <a:rPr lang="en-US" sz="1800" dirty="0">
                    <a:solidFill>
                      <a:schemeClr val="tx1"/>
                    </a:solidFill>
                  </a:rPr>
                  <a:t> </a:t>
                </a:r>
                <a:r>
                  <a:rPr lang="en-US" sz="1800" dirty="0" err="1">
                    <a:solidFill>
                      <a:schemeClr val="tx1"/>
                    </a:solidFill>
                  </a:rPr>
                  <a:t>lớp</a:t>
                </a:r>
                <a:r>
                  <a:rPr lang="en-US" sz="1800" dirty="0">
                    <a:solidFill>
                      <a:schemeClr val="tx1"/>
                    </a:solidFill>
                  </a:rPr>
                  <a:t> </a:t>
                </a:r>
                <a:r>
                  <a:rPr lang="en-US" sz="1800" dirty="0" err="1">
                    <a:solidFill>
                      <a:schemeClr val="tx1"/>
                    </a:solidFill>
                  </a:rPr>
                  <a:t>trưởng</a:t>
                </a:r>
                <a:r>
                  <a:rPr lang="en-US" sz="1800" dirty="0">
                    <a:solidFill>
                      <a:schemeClr val="tx1"/>
                    </a:solidFill>
                  </a:rPr>
                  <a:t> </a:t>
                </a:r>
                <a:r>
                  <a:rPr lang="en-US" sz="1800" dirty="0" err="1">
                    <a:solidFill>
                      <a:schemeClr val="tx1"/>
                    </a:solidFill>
                  </a:rPr>
                  <a:t>là</a:t>
                </a:r>
                <a:r>
                  <a:rPr lang="en-US" sz="1800" dirty="0">
                    <a:solidFill>
                      <a:schemeClr val="tx1"/>
                    </a:solidFill>
                  </a:rPr>
                  <a:t>:</a:t>
                </a:r>
              </a:p>
              <a:p>
                <a:pPr algn="ctr">
                  <a:lnSpc>
                    <a:spcPct val="130000"/>
                  </a:lnSpc>
                </a:pPr>
                <a:r>
                  <a:rPr lang="en-US" sz="1800" dirty="0">
                    <a:solidFill>
                      <a:schemeClr val="tx1"/>
                    </a:solidFill>
                  </a:rPr>
                  <a:t>18 + 10  6 + 30 = 64 (</a:t>
                </a:r>
                <a:r>
                  <a:rPr lang="en-US" sz="1800" dirty="0" err="1">
                    <a:solidFill>
                      <a:schemeClr val="tx1"/>
                    </a:solidFill>
                  </a:rPr>
                  <a:t>học</a:t>
                </a:r>
                <a:r>
                  <a:rPr lang="en-US" sz="1800" dirty="0">
                    <a:solidFill>
                      <a:schemeClr val="tx1"/>
                    </a:solidFill>
                  </a:rPr>
                  <a:t> </a:t>
                </a:r>
                <a:r>
                  <a:rPr lang="en-US" sz="1800" dirty="0" err="1">
                    <a:solidFill>
                      <a:schemeClr val="tx1"/>
                    </a:solidFill>
                  </a:rPr>
                  <a:t>sinh</a:t>
                </a:r>
                <a:r>
                  <a:rPr lang="en-US" sz="1800" dirty="0">
                    <a:solidFill>
                      <a:schemeClr val="tx1"/>
                    </a:solidFill>
                  </a:rPr>
                  <a:t>)</a:t>
                </a:r>
              </a:p>
              <a:p>
                <a:pPr algn="just">
                  <a:lnSpc>
                    <a:spcPct val="130000"/>
                  </a:lnSpc>
                </a:pPr>
                <a14:m>
                  <m:oMath xmlns:m="http://schemas.openxmlformats.org/officeDocument/2006/math">
                    <m:r>
                      <a:rPr lang="en-US" sz="1800" i="1">
                        <a:solidFill>
                          <a:schemeClr val="tx1"/>
                        </a:solidFill>
                        <a:latin typeface="Cambria Math" panose="02040503050406030204" pitchFamily="18" charset="0"/>
                        <a:ea typeface="Cambria Math" panose="02040503050406030204" pitchFamily="18" charset="0"/>
                      </a:rPr>
                      <m:t>⇒</m:t>
                    </m:r>
                  </m:oMath>
                </a14:m>
                <a:r>
                  <a:rPr lang="en-US" sz="1800" dirty="0">
                    <a:solidFill>
                      <a:schemeClr val="tx1"/>
                    </a:solidFill>
                  </a:rPr>
                  <a:t> </a:t>
                </a:r>
                <a:r>
                  <a:rPr lang="en-US" sz="1800" dirty="0" err="1">
                    <a:solidFill>
                      <a:schemeClr val="tx1"/>
                    </a:solidFill>
                  </a:rPr>
                  <a:t>Số</a:t>
                </a:r>
                <a:r>
                  <a:rPr lang="en-US" sz="1800" dirty="0">
                    <a:solidFill>
                      <a:schemeClr val="tx1"/>
                    </a:solidFill>
                  </a:rPr>
                  <a:t> </a:t>
                </a:r>
                <a:r>
                  <a:rPr lang="en-US" sz="1800" dirty="0" err="1">
                    <a:solidFill>
                      <a:schemeClr val="tx1"/>
                    </a:solidFill>
                  </a:rPr>
                  <a:t>liệu</a:t>
                </a:r>
                <a:r>
                  <a:rPr lang="en-US" sz="1800" dirty="0">
                    <a:solidFill>
                      <a:schemeClr val="tx1"/>
                    </a:solidFill>
                  </a:rPr>
                  <a:t> </a:t>
                </a:r>
                <a:r>
                  <a:rPr lang="en-US" sz="1800" dirty="0" err="1">
                    <a:solidFill>
                      <a:schemeClr val="tx1"/>
                    </a:solidFill>
                  </a:rPr>
                  <a:t>bạn</a:t>
                </a:r>
                <a:r>
                  <a:rPr lang="en-US" sz="1800" dirty="0">
                    <a:solidFill>
                      <a:schemeClr val="tx1"/>
                    </a:solidFill>
                  </a:rPr>
                  <a:t> </a:t>
                </a:r>
                <a:r>
                  <a:rPr lang="en-US" sz="1800" dirty="0" err="1">
                    <a:solidFill>
                      <a:schemeClr val="tx1"/>
                    </a:solidFill>
                  </a:rPr>
                  <a:t>lớp</a:t>
                </a:r>
                <a:r>
                  <a:rPr lang="en-US" sz="1800" dirty="0">
                    <a:solidFill>
                      <a:schemeClr val="tx1"/>
                    </a:solidFill>
                  </a:rPr>
                  <a:t> </a:t>
                </a:r>
                <a:r>
                  <a:rPr lang="en-US" sz="1800" dirty="0" err="1">
                    <a:solidFill>
                      <a:schemeClr val="tx1"/>
                    </a:solidFill>
                  </a:rPr>
                  <a:t>trưởng</a:t>
                </a:r>
                <a:r>
                  <a:rPr lang="en-US" sz="1800" dirty="0">
                    <a:solidFill>
                      <a:schemeClr val="tx1"/>
                    </a:solidFill>
                  </a:rPr>
                  <a:t> </a:t>
                </a:r>
                <a:r>
                  <a:rPr lang="en-US" sz="1800" dirty="0" err="1">
                    <a:solidFill>
                      <a:schemeClr val="tx1"/>
                    </a:solidFill>
                  </a:rPr>
                  <a:t>liệt</a:t>
                </a:r>
                <a:r>
                  <a:rPr lang="en-US" sz="1800" dirty="0">
                    <a:solidFill>
                      <a:schemeClr val="tx1"/>
                    </a:solidFill>
                  </a:rPr>
                  <a:t> </a:t>
                </a:r>
                <a:r>
                  <a:rPr lang="en-US" sz="1800" dirty="0" err="1">
                    <a:solidFill>
                      <a:schemeClr val="tx1"/>
                    </a:solidFill>
                  </a:rPr>
                  <a:t>kê</a:t>
                </a:r>
                <a:r>
                  <a:rPr lang="en-US" sz="1800" dirty="0">
                    <a:solidFill>
                      <a:schemeClr val="tx1"/>
                    </a:solidFill>
                  </a:rPr>
                  <a:t> </a:t>
                </a:r>
                <a:r>
                  <a:rPr lang="en-US" sz="1800" dirty="0" err="1">
                    <a:solidFill>
                      <a:schemeClr val="tx1"/>
                    </a:solidFill>
                  </a:rPr>
                  <a:t>là</a:t>
                </a:r>
                <a:r>
                  <a:rPr lang="en-US" sz="1800" dirty="0">
                    <a:solidFill>
                      <a:schemeClr val="tx1"/>
                    </a:solidFill>
                  </a:rPr>
                  <a:t> </a:t>
                </a:r>
                <a:r>
                  <a:rPr lang="en-US" sz="1800" dirty="0" err="1">
                    <a:solidFill>
                      <a:schemeClr val="tx1"/>
                    </a:solidFill>
                  </a:rPr>
                  <a:t>không</a:t>
                </a:r>
                <a:r>
                  <a:rPr lang="en-US" sz="1800" dirty="0">
                    <a:solidFill>
                      <a:schemeClr val="tx1"/>
                    </a:solidFill>
                  </a:rPr>
                  <a:t> </a:t>
                </a:r>
                <a:r>
                  <a:rPr lang="en-US" sz="1800" dirty="0" err="1">
                    <a:solidFill>
                      <a:schemeClr val="tx1"/>
                    </a:solidFill>
                  </a:rPr>
                  <a:t>hợp</a:t>
                </a:r>
                <a:r>
                  <a:rPr lang="en-US" sz="1800" dirty="0">
                    <a:solidFill>
                      <a:schemeClr val="tx1"/>
                    </a:solidFill>
                  </a:rPr>
                  <a:t> </a:t>
                </a:r>
                <a:r>
                  <a:rPr lang="en-US" sz="1800" dirty="0" err="1">
                    <a:solidFill>
                      <a:schemeClr val="tx1"/>
                    </a:solidFill>
                  </a:rPr>
                  <a:t>lí</a:t>
                </a:r>
                <a:r>
                  <a:rPr lang="en-US" sz="1800" dirty="0">
                    <a:solidFill>
                      <a:schemeClr val="tx1"/>
                    </a:solidFill>
                  </a:rPr>
                  <a:t> </a:t>
                </a:r>
                <a:r>
                  <a:rPr lang="en-US" sz="1800" dirty="0" err="1">
                    <a:solidFill>
                      <a:schemeClr val="tx1"/>
                    </a:solidFill>
                  </a:rPr>
                  <a:t>vì</a:t>
                </a:r>
                <a:r>
                  <a:rPr lang="en-US" sz="1800" dirty="0">
                    <a:solidFill>
                      <a:schemeClr val="tx1"/>
                    </a:solidFill>
                  </a:rPr>
                  <a:t> </a:t>
                </a:r>
                <a:r>
                  <a:rPr lang="en-US" sz="1800" dirty="0" err="1">
                    <a:solidFill>
                      <a:schemeClr val="tx1"/>
                    </a:solidFill>
                  </a:rPr>
                  <a:t>sĩ</a:t>
                </a:r>
                <a:r>
                  <a:rPr lang="en-US" sz="1800" dirty="0">
                    <a:solidFill>
                      <a:schemeClr val="tx1"/>
                    </a:solidFill>
                  </a:rPr>
                  <a:t> </a:t>
                </a:r>
                <a:r>
                  <a:rPr lang="en-US" sz="1800" dirty="0" err="1">
                    <a:solidFill>
                      <a:schemeClr val="tx1"/>
                    </a:solidFill>
                  </a:rPr>
                  <a:t>số</a:t>
                </a:r>
                <a:r>
                  <a:rPr lang="en-US" sz="1800" dirty="0">
                    <a:solidFill>
                      <a:schemeClr val="tx1"/>
                    </a:solidFill>
                  </a:rPr>
                  <a:t> 64 </a:t>
                </a:r>
                <a:r>
                  <a:rPr lang="en-US" sz="1800" dirty="0" err="1">
                    <a:solidFill>
                      <a:schemeClr val="tx1"/>
                    </a:solidFill>
                  </a:rPr>
                  <a:t>học</a:t>
                </a:r>
                <a:r>
                  <a:rPr lang="en-US" sz="1800" dirty="0">
                    <a:solidFill>
                      <a:schemeClr val="tx1"/>
                    </a:solidFill>
                  </a:rPr>
                  <a:t> </a:t>
                </a:r>
                <a:r>
                  <a:rPr lang="en-US" sz="1800" dirty="0" err="1">
                    <a:solidFill>
                      <a:schemeClr val="tx1"/>
                    </a:solidFill>
                  </a:rPr>
                  <a:t>sinh</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lớp</a:t>
                </a:r>
                <a:r>
                  <a:rPr lang="en-US" sz="1800" dirty="0">
                    <a:solidFill>
                      <a:schemeClr val="tx1"/>
                    </a:solidFill>
                  </a:rPr>
                  <a:t> 6A </a:t>
                </a:r>
                <a:r>
                  <a:rPr lang="en-US" sz="1800" dirty="0" err="1">
                    <a:solidFill>
                      <a:schemeClr val="tx1"/>
                    </a:solidFill>
                  </a:rPr>
                  <a:t>là</a:t>
                </a:r>
                <a:r>
                  <a:rPr lang="en-US" sz="1800" dirty="0">
                    <a:solidFill>
                      <a:schemeClr val="tx1"/>
                    </a:solidFill>
                  </a:rPr>
                  <a:t> </a:t>
                </a:r>
                <a:r>
                  <a:rPr lang="en-US" sz="1800" dirty="0" err="1">
                    <a:solidFill>
                      <a:schemeClr val="tx1"/>
                    </a:solidFill>
                  </a:rPr>
                  <a:t>quá</a:t>
                </a:r>
                <a:r>
                  <a:rPr lang="en-US" sz="1800" dirty="0">
                    <a:solidFill>
                      <a:schemeClr val="tx1"/>
                    </a:solidFill>
                  </a:rPr>
                  <a:t> </a:t>
                </a:r>
                <a:r>
                  <a:rPr lang="en-US" sz="1800" dirty="0" err="1">
                    <a:solidFill>
                      <a:schemeClr val="tx1"/>
                    </a:solidFill>
                  </a:rPr>
                  <a:t>lớn</a:t>
                </a:r>
                <a:r>
                  <a:rPr lang="en-US" sz="1800" dirty="0">
                    <a:solidFill>
                      <a:schemeClr val="tx1"/>
                    </a:solidFill>
                  </a:rPr>
                  <a:t> so </a:t>
                </a:r>
                <a:r>
                  <a:rPr lang="en-US" sz="1800" dirty="0" err="1">
                    <a:solidFill>
                      <a:schemeClr val="tx1"/>
                    </a:solidFill>
                  </a:rPr>
                  <a:t>với</a:t>
                </a:r>
                <a:r>
                  <a:rPr lang="en-US" sz="1800" dirty="0">
                    <a:solidFill>
                      <a:schemeClr val="tx1"/>
                    </a:solidFill>
                  </a:rPr>
                  <a:t> </a:t>
                </a:r>
                <a:r>
                  <a:rPr lang="en-US" sz="1800" dirty="0" err="1">
                    <a:solidFill>
                      <a:schemeClr val="tx1"/>
                    </a:solidFill>
                  </a:rPr>
                  <a:t>thực</a:t>
                </a:r>
                <a:r>
                  <a:rPr lang="en-US" sz="1800" dirty="0">
                    <a:solidFill>
                      <a:schemeClr val="tx1"/>
                    </a:solidFill>
                  </a:rPr>
                  <a:t> </a:t>
                </a:r>
                <a:r>
                  <a:rPr lang="en-US" sz="1800" dirty="0" err="1">
                    <a:solidFill>
                      <a:schemeClr val="tx1"/>
                    </a:solidFill>
                  </a:rPr>
                  <a:t>tế</a:t>
                </a:r>
                <a:r>
                  <a:rPr lang="en-US" sz="1800" dirty="0">
                    <a:solidFill>
                      <a:schemeClr val="tx1"/>
                    </a:solidFill>
                  </a:rPr>
                  <a:t>.</a:t>
                </a:r>
              </a:p>
            </p:txBody>
          </p:sp>
        </mc:Choice>
        <mc:Fallback>
          <p:sp>
            <p:nvSpPr>
              <p:cNvPr id="6" name="Rectangle 5"/>
              <p:cNvSpPr>
                <a:spLocks noRot="1" noChangeAspect="1" noMove="1" noResize="1" noEditPoints="1" noAdjustHandles="1" noChangeArrowheads="1" noChangeShapeType="1" noTextEdit="1"/>
              </p:cNvSpPr>
              <p:nvPr/>
            </p:nvSpPr>
            <p:spPr>
              <a:xfrm>
                <a:off x="357731" y="1708266"/>
                <a:ext cx="8453475" cy="1661126"/>
              </a:xfrm>
              <a:prstGeom prst="rect">
                <a:avLst/>
              </a:prstGeom>
              <a:blipFill>
                <a:blip r:embed="rId3"/>
                <a:stretch>
                  <a:fillRect l="-576" r="-576"/>
                </a:stretch>
              </a:blipFill>
              <a:ln>
                <a:solidFill>
                  <a:srgbClr val="002060"/>
                </a:solidFill>
              </a:ln>
            </p:spPr>
            <p:txBody>
              <a:bodyPr/>
              <a:lstStyle/>
              <a:p>
                <a:r>
                  <a:rPr lang="en-US">
                    <a:noFill/>
                  </a:rPr>
                  <a:t> </a:t>
                </a:r>
              </a:p>
            </p:txBody>
          </p:sp>
        </mc:Fallback>
      </mc:AlternateContent>
      <p:grpSp>
        <p:nvGrpSpPr>
          <p:cNvPr id="10" name="Group 9"/>
          <p:cNvGrpSpPr/>
          <p:nvPr/>
        </p:nvGrpSpPr>
        <p:grpSpPr>
          <a:xfrm>
            <a:off x="2202872" y="3244700"/>
            <a:ext cx="4763193" cy="1639556"/>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dirty="0">
                  <a:solidFill>
                    <a:schemeClr val="tx1"/>
                  </a:solidFill>
                </a:rPr>
                <a:t>Ta </a:t>
              </a:r>
              <a:r>
                <a:rPr lang="en-US" sz="1800" dirty="0" err="1">
                  <a:solidFill>
                    <a:schemeClr val="tx1"/>
                  </a:solidFill>
                </a:rPr>
                <a:t>có</a:t>
              </a:r>
              <a:r>
                <a:rPr lang="en-US" sz="1800" dirty="0">
                  <a:solidFill>
                    <a:schemeClr val="tx1"/>
                  </a:solidFill>
                </a:rPr>
                <a:t> </a:t>
              </a:r>
              <a:r>
                <a:rPr lang="en-US" sz="1800" dirty="0" err="1">
                  <a:solidFill>
                    <a:schemeClr val="tx1"/>
                  </a:solidFill>
                </a:rPr>
                <a:t>thể</a:t>
              </a:r>
              <a:r>
                <a:rPr lang="en-US" sz="1800" dirty="0">
                  <a:solidFill>
                    <a:schemeClr val="tx1"/>
                  </a:solidFill>
                </a:rPr>
                <a:t> </a:t>
              </a:r>
              <a:r>
                <a:rPr lang="en-US" sz="1800" dirty="0" err="1">
                  <a:solidFill>
                    <a:schemeClr val="tx1"/>
                  </a:solidFill>
                </a:rPr>
                <a:t>nhận</a:t>
              </a:r>
              <a:r>
                <a:rPr lang="en-US" sz="1800" dirty="0">
                  <a:solidFill>
                    <a:schemeClr val="tx1"/>
                  </a:solidFill>
                </a:rPr>
                <a:t> </a:t>
              </a:r>
              <a:r>
                <a:rPr lang="en-US" sz="1800" dirty="0" err="1">
                  <a:solidFill>
                    <a:schemeClr val="tx1"/>
                  </a:solidFill>
                </a:rPr>
                <a:t>biết</a:t>
              </a:r>
              <a:r>
                <a:rPr lang="en-US" sz="1800" dirty="0">
                  <a:solidFill>
                    <a:schemeClr val="tx1"/>
                  </a:solidFill>
                </a:rPr>
                <a:t> </a:t>
              </a:r>
              <a:r>
                <a:rPr lang="en-US" sz="1800" dirty="0" err="1">
                  <a:solidFill>
                    <a:schemeClr val="tx1"/>
                  </a:solidFill>
                </a:rPr>
                <a:t>được</a:t>
              </a:r>
              <a:r>
                <a:rPr lang="en-US" sz="1800" dirty="0">
                  <a:solidFill>
                    <a:schemeClr val="tx1"/>
                  </a:solidFill>
                </a:rPr>
                <a:t> </a:t>
              </a:r>
              <a:r>
                <a:rPr lang="en-US" sz="1800" dirty="0" err="1">
                  <a:solidFill>
                    <a:schemeClr val="tx1"/>
                  </a:solidFill>
                </a:rPr>
                <a:t>tính</a:t>
              </a:r>
              <a:r>
                <a:rPr lang="en-US" sz="1800" dirty="0">
                  <a:solidFill>
                    <a:schemeClr val="tx1"/>
                  </a:solidFill>
                </a:rPr>
                <a:t> </a:t>
              </a:r>
              <a:r>
                <a:rPr lang="en-US" sz="1800" dirty="0" err="1">
                  <a:solidFill>
                    <a:schemeClr val="tx1"/>
                  </a:solidFill>
                </a:rPr>
                <a:t>hợp</a:t>
              </a:r>
              <a:r>
                <a:rPr lang="en-US" sz="1800" dirty="0">
                  <a:solidFill>
                    <a:schemeClr val="tx1"/>
                  </a:solidFill>
                </a:rPr>
                <a:t> </a:t>
              </a:r>
              <a:r>
                <a:rPr lang="en-US" sz="1800" dirty="0" err="1">
                  <a:solidFill>
                    <a:schemeClr val="tx1"/>
                  </a:solidFill>
                </a:rPr>
                <a:t>lí</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dữ</a:t>
              </a:r>
              <a:r>
                <a:rPr lang="en-US" sz="1800" dirty="0">
                  <a:solidFill>
                    <a:schemeClr val="tx1"/>
                  </a:solidFill>
                </a:rPr>
                <a:t> </a:t>
              </a:r>
              <a:r>
                <a:rPr lang="en-US" sz="1800" dirty="0" err="1">
                  <a:solidFill>
                    <a:schemeClr val="tx1"/>
                  </a:solidFill>
                </a:rPr>
                <a:t>liệu</a:t>
              </a:r>
              <a:r>
                <a:rPr lang="en-US" sz="1800" dirty="0">
                  <a:solidFill>
                    <a:schemeClr val="tx1"/>
                  </a:solidFill>
                </a:rPr>
                <a:t> </a:t>
              </a:r>
              <a:r>
                <a:rPr lang="en-US" sz="1800" dirty="0" err="1">
                  <a:solidFill>
                    <a:schemeClr val="tx1"/>
                  </a:solidFill>
                </a:rPr>
                <a:t>thống</a:t>
              </a:r>
              <a:r>
                <a:rPr lang="en-US" sz="1800" dirty="0">
                  <a:solidFill>
                    <a:schemeClr val="tx1"/>
                  </a:solidFill>
                </a:rPr>
                <a:t> </a:t>
              </a:r>
              <a:r>
                <a:rPr lang="en-US" sz="1800" dirty="0" err="1">
                  <a:solidFill>
                    <a:schemeClr val="tx1"/>
                  </a:solidFill>
                </a:rPr>
                <a:t>kê</a:t>
              </a:r>
              <a:r>
                <a:rPr lang="en-US" sz="1800" dirty="0">
                  <a:solidFill>
                    <a:schemeClr val="tx1"/>
                  </a:solidFill>
                </a:rPr>
                <a:t> </a:t>
              </a:r>
              <a:r>
                <a:rPr lang="en-US" sz="1800" dirty="0" err="1">
                  <a:solidFill>
                    <a:schemeClr val="tx1"/>
                  </a:solidFill>
                </a:rPr>
                <a:t>theo</a:t>
              </a:r>
              <a:r>
                <a:rPr lang="en-US" sz="1800" dirty="0">
                  <a:solidFill>
                    <a:schemeClr val="tx1"/>
                  </a:solidFill>
                </a:rPr>
                <a:t> </a:t>
              </a:r>
              <a:r>
                <a:rPr lang="en-US" sz="1800" dirty="0" err="1">
                  <a:solidFill>
                    <a:schemeClr val="tx1"/>
                  </a:solidFill>
                </a:rPr>
                <a:t>những</a:t>
              </a:r>
              <a:r>
                <a:rPr lang="en-US" sz="1800" dirty="0">
                  <a:solidFill>
                    <a:schemeClr val="tx1"/>
                  </a:solidFill>
                </a:rPr>
                <a:t> </a:t>
              </a:r>
              <a:r>
                <a:rPr lang="en-US" sz="1800" dirty="0" err="1">
                  <a:solidFill>
                    <a:schemeClr val="tx1"/>
                  </a:solidFill>
                </a:rPr>
                <a:t>tiêu</a:t>
              </a:r>
              <a:r>
                <a:rPr lang="en-US" sz="1800" dirty="0">
                  <a:solidFill>
                    <a:schemeClr val="tx1"/>
                  </a:solidFill>
                </a:rPr>
                <a:t> </a:t>
              </a:r>
              <a:r>
                <a:rPr lang="en-US" sz="1800" dirty="0" err="1">
                  <a:solidFill>
                    <a:schemeClr val="tx1"/>
                  </a:solidFill>
                </a:rPr>
                <a:t>chí</a:t>
              </a:r>
              <a:r>
                <a:rPr lang="en-US" sz="1800" dirty="0">
                  <a:solidFill>
                    <a:schemeClr val="tx1"/>
                  </a:solidFill>
                </a:rPr>
                <a:t> </a:t>
              </a:r>
              <a:r>
                <a:rPr lang="en-US" sz="1800" dirty="0" err="1">
                  <a:solidFill>
                    <a:schemeClr val="tx1"/>
                  </a:solidFill>
                </a:rPr>
                <a:t>đơn</a:t>
              </a:r>
              <a:r>
                <a:rPr lang="en-US" sz="1800" dirty="0">
                  <a:solidFill>
                    <a:schemeClr val="tx1"/>
                  </a:solidFill>
                </a:rPr>
                <a:t> </a:t>
              </a:r>
              <a:r>
                <a:rPr lang="en-US" sz="1800" dirty="0" err="1">
                  <a:solidFill>
                    <a:schemeClr val="tx1"/>
                  </a:solidFill>
                </a:rPr>
                <a:t>giản</a:t>
              </a:r>
              <a:r>
                <a:rPr lang="en-US" sz="1800" dirty="0">
                  <a:solidFill>
                    <a:schemeClr val="tx1"/>
                  </a:solidFill>
                </a:rPr>
                <a:t>.</a:t>
              </a:r>
              <a:endParaRPr lang="vi-VN" sz="18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1892" y="293817"/>
            <a:ext cx="2862012" cy="666303"/>
          </a:xfrm>
          <a:prstGeom prst="rect">
            <a:avLst/>
          </a:prstGeom>
        </p:spPr>
      </p:pic>
      <p:sp>
        <p:nvSpPr>
          <p:cNvPr id="3" name="TextBox 4"/>
          <p:cNvSpPr txBox="1"/>
          <p:nvPr/>
        </p:nvSpPr>
        <p:spPr>
          <a:xfrm>
            <a:off x="-440626" y="122398"/>
            <a:ext cx="3971862" cy="703975"/>
          </a:xfrm>
          <a:prstGeom prst="rect">
            <a:avLst/>
          </a:prstGeom>
        </p:spPr>
        <p:txBody>
          <a:bodyPr wrap="square" lIns="0" tIns="0" rIns="0" bIns="0" rtlCol="0" anchor="t">
            <a:spAutoFit/>
          </a:bodyPr>
          <a:lstStyle/>
          <a:p>
            <a:pPr algn="ctr">
              <a:lnSpc>
                <a:spcPts val="6480"/>
              </a:lnSpc>
              <a:defRPr/>
            </a:pPr>
            <a:r>
              <a:rPr lang="en-US" sz="2700" b="1" dirty="0" err="1">
                <a:solidFill>
                  <a:srgbClr val="000000"/>
                </a:solidFill>
                <a:latin typeface="Arial" panose="020B0604020202020204" pitchFamily="34" charset="0"/>
                <a:cs typeface="Arial" panose="020B0604020202020204" pitchFamily="34" charset="0"/>
              </a:rPr>
              <a:t>Luyện</a:t>
            </a:r>
            <a:r>
              <a:rPr lang="en-US" sz="2700" b="1" dirty="0">
                <a:solidFill>
                  <a:srgbClr val="000000"/>
                </a:solidFill>
                <a:latin typeface="Arial" panose="020B0604020202020204" pitchFamily="34" charset="0"/>
                <a:cs typeface="Arial" panose="020B0604020202020204" pitchFamily="34" charset="0"/>
              </a:rPr>
              <a:t> </a:t>
            </a:r>
            <a:r>
              <a:rPr lang="en-US" sz="2700" b="1" dirty="0" err="1">
                <a:solidFill>
                  <a:srgbClr val="000000"/>
                </a:solidFill>
                <a:latin typeface="Arial" panose="020B0604020202020204" pitchFamily="34" charset="0"/>
                <a:cs typeface="Arial" panose="020B0604020202020204" pitchFamily="34" charset="0"/>
              </a:rPr>
              <a:t>tập</a:t>
            </a:r>
            <a:r>
              <a:rPr lang="en-US" sz="2700" b="1" dirty="0">
                <a:solidFill>
                  <a:srgbClr val="000000"/>
                </a:solidFill>
                <a:latin typeface="Arial" panose="020B0604020202020204" pitchFamily="34" charset="0"/>
                <a:cs typeface="Arial" panose="020B0604020202020204" pitchFamily="34" charset="0"/>
              </a:rPr>
              <a:t> 1</a:t>
            </a:r>
          </a:p>
        </p:txBody>
      </p:sp>
      <p:sp>
        <p:nvSpPr>
          <p:cNvPr id="4" name="TextBox 3"/>
          <p:cNvSpPr txBox="1"/>
          <p:nvPr/>
        </p:nvSpPr>
        <p:spPr>
          <a:xfrm>
            <a:off x="336665" y="1134688"/>
            <a:ext cx="8466514" cy="832279"/>
          </a:xfrm>
          <a:prstGeom prst="rect">
            <a:avLst/>
          </a:prstGeom>
          <a:noFill/>
        </p:spPr>
        <p:txBody>
          <a:bodyPr wrap="square" rtlCol="0">
            <a:spAutoFit/>
          </a:bodyPr>
          <a:lstStyle/>
          <a:p>
            <a:pPr algn="just">
              <a:lnSpc>
                <a:spcPct val="120000"/>
              </a:lnSpc>
            </a:pPr>
            <a:r>
              <a:rPr lang="en-US" sz="2100" dirty="0" err="1"/>
              <a:t>Hãy</a:t>
            </a:r>
            <a:r>
              <a:rPr lang="en-US" sz="2100" dirty="0"/>
              <a:t> </a:t>
            </a:r>
            <a:r>
              <a:rPr lang="en-US" sz="2100" dirty="0" err="1"/>
              <a:t>thu</a:t>
            </a:r>
            <a:r>
              <a:rPr lang="en-US" sz="2100" dirty="0"/>
              <a:t> </a:t>
            </a:r>
            <a:r>
              <a:rPr lang="en-US" sz="2100" dirty="0" err="1"/>
              <a:t>thập</a:t>
            </a:r>
            <a:r>
              <a:rPr lang="en-US" sz="2100" dirty="0"/>
              <a:t> </a:t>
            </a:r>
            <a:r>
              <a:rPr lang="en-US" sz="2100" dirty="0" err="1"/>
              <a:t>dữ</a:t>
            </a:r>
            <a:r>
              <a:rPr lang="en-US" sz="2100" dirty="0"/>
              <a:t> </a:t>
            </a:r>
            <a:r>
              <a:rPr lang="en-US" sz="2100" dirty="0" err="1"/>
              <a:t>liệu</a:t>
            </a:r>
            <a:r>
              <a:rPr lang="en-US" sz="2100" dirty="0"/>
              <a:t> </a:t>
            </a:r>
            <a:r>
              <a:rPr lang="en-US" sz="2100" dirty="0" err="1"/>
              <a:t>về</a:t>
            </a:r>
            <a:r>
              <a:rPr lang="en-US" sz="2100" dirty="0"/>
              <a:t> </a:t>
            </a:r>
            <a:r>
              <a:rPr lang="en-US" sz="2100" dirty="0" err="1"/>
              <a:t>ngày</a:t>
            </a:r>
            <a:r>
              <a:rPr lang="en-US" sz="2100" dirty="0"/>
              <a:t>, </a:t>
            </a:r>
            <a:r>
              <a:rPr lang="en-US" sz="2100" dirty="0" err="1"/>
              <a:t>tháng</a:t>
            </a:r>
            <a:r>
              <a:rPr lang="en-US" sz="2100" dirty="0"/>
              <a:t>, </a:t>
            </a:r>
            <a:r>
              <a:rPr lang="en-US" sz="2100" dirty="0" err="1"/>
              <a:t>năm</a:t>
            </a:r>
            <a:r>
              <a:rPr lang="en-US" sz="2100" dirty="0"/>
              <a:t> </a:t>
            </a:r>
            <a:r>
              <a:rPr lang="en-US" sz="2100" dirty="0" err="1"/>
              <a:t>sinh</a:t>
            </a:r>
            <a:r>
              <a:rPr lang="en-US" sz="2100" dirty="0"/>
              <a:t> </a:t>
            </a:r>
            <a:r>
              <a:rPr lang="en-US" sz="2100" dirty="0" err="1"/>
              <a:t>của</a:t>
            </a:r>
            <a:r>
              <a:rPr lang="en-US" sz="2100" dirty="0"/>
              <a:t> </a:t>
            </a:r>
            <a:r>
              <a:rPr lang="en-US" sz="2100" dirty="0" err="1"/>
              <a:t>các</a:t>
            </a:r>
            <a:r>
              <a:rPr lang="en-US" sz="2100" dirty="0"/>
              <a:t> </a:t>
            </a:r>
            <a:r>
              <a:rPr lang="en-US" sz="2100" dirty="0" err="1"/>
              <a:t>bạn</a:t>
            </a:r>
            <a:r>
              <a:rPr lang="en-US" sz="2100" dirty="0"/>
              <a:t> </a:t>
            </a:r>
            <a:r>
              <a:rPr lang="en-US" sz="2100" dirty="0" err="1"/>
              <a:t>trong</a:t>
            </a:r>
            <a:r>
              <a:rPr lang="en-US" sz="2100" dirty="0"/>
              <a:t> </a:t>
            </a:r>
            <a:r>
              <a:rPr lang="en-US" sz="2100" dirty="0" err="1"/>
              <a:t>lớp</a:t>
            </a:r>
            <a:r>
              <a:rPr lang="en-US" sz="2100" dirty="0"/>
              <a:t> </a:t>
            </a:r>
            <a:r>
              <a:rPr lang="en-US" sz="2100" dirty="0" err="1"/>
              <a:t>và</a:t>
            </a:r>
            <a:r>
              <a:rPr lang="en-US" sz="2100" dirty="0"/>
              <a:t> </a:t>
            </a:r>
            <a:r>
              <a:rPr lang="en-US" sz="2100" dirty="0" err="1"/>
              <a:t>thống</a:t>
            </a:r>
            <a:r>
              <a:rPr lang="en-US" sz="2100" dirty="0"/>
              <a:t> </a:t>
            </a:r>
            <a:r>
              <a:rPr lang="en-US" sz="2100" dirty="0" err="1"/>
              <a:t>kê</a:t>
            </a:r>
            <a:r>
              <a:rPr lang="en-US" sz="2100" dirty="0"/>
              <a:t> </a:t>
            </a:r>
            <a:r>
              <a:rPr lang="en-US" sz="2100" dirty="0" err="1"/>
              <a:t>số</a:t>
            </a:r>
            <a:r>
              <a:rPr lang="en-US" sz="2100" dirty="0"/>
              <a:t> </a:t>
            </a:r>
            <a:r>
              <a:rPr lang="en-US" sz="2100" dirty="0" err="1"/>
              <a:t>bạn</a:t>
            </a:r>
            <a:r>
              <a:rPr lang="en-US" sz="2100" dirty="0"/>
              <a:t> </a:t>
            </a:r>
            <a:r>
              <a:rPr lang="en-US" sz="2100" dirty="0" err="1"/>
              <a:t>có</a:t>
            </a:r>
            <a:r>
              <a:rPr lang="en-US" sz="2100" dirty="0"/>
              <a:t> </a:t>
            </a:r>
            <a:r>
              <a:rPr lang="en-US" sz="2100" dirty="0" err="1"/>
              <a:t>cùng</a:t>
            </a:r>
            <a:r>
              <a:rPr lang="en-US" sz="2100" dirty="0"/>
              <a:t> </a:t>
            </a:r>
            <a:r>
              <a:rPr lang="en-US" sz="2100" dirty="0" err="1"/>
              <a:t>tháng</a:t>
            </a:r>
            <a:r>
              <a:rPr lang="en-US" sz="2100" dirty="0"/>
              <a:t> </a:t>
            </a:r>
            <a:r>
              <a:rPr lang="en-US" sz="2100" dirty="0" err="1"/>
              <a:t>sinh</a:t>
            </a:r>
            <a:r>
              <a:rPr lang="en-US" sz="2100" dirty="0"/>
              <a:t>.</a:t>
            </a:r>
            <a:endParaRPr lang="vi-VN" sz="2100" dirty="0"/>
          </a:p>
        </p:txBody>
      </p:sp>
      <p:sp>
        <p:nvSpPr>
          <p:cNvPr id="5" name="Cloud Callout 4"/>
          <p:cNvSpPr/>
          <p:nvPr/>
        </p:nvSpPr>
        <p:spPr>
          <a:xfrm>
            <a:off x="3915295" y="1820487"/>
            <a:ext cx="4991792" cy="1384070"/>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800" b="1" dirty="0" err="1">
                <a:solidFill>
                  <a:srgbClr val="C00000"/>
                </a:solidFill>
              </a:rPr>
              <a:t>Em</a:t>
            </a:r>
            <a:r>
              <a:rPr lang="en-US" sz="1800" b="1" dirty="0">
                <a:solidFill>
                  <a:srgbClr val="C00000"/>
                </a:solidFill>
              </a:rPr>
              <a:t> </a:t>
            </a:r>
            <a:r>
              <a:rPr lang="en-US" sz="1800" b="1" dirty="0" err="1">
                <a:solidFill>
                  <a:srgbClr val="C00000"/>
                </a:solidFill>
              </a:rPr>
              <a:t>hãy</a:t>
            </a:r>
            <a:r>
              <a:rPr lang="en-US" sz="1800" b="1" dirty="0">
                <a:solidFill>
                  <a:srgbClr val="C00000"/>
                </a:solidFill>
              </a:rPr>
              <a:t> </a:t>
            </a:r>
            <a:r>
              <a:rPr lang="en-US" sz="1800" b="1" dirty="0" err="1">
                <a:solidFill>
                  <a:srgbClr val="C00000"/>
                </a:solidFill>
              </a:rPr>
              <a:t>xác</a:t>
            </a:r>
            <a:r>
              <a:rPr lang="en-US" sz="1800" b="1" dirty="0">
                <a:solidFill>
                  <a:srgbClr val="C00000"/>
                </a:solidFill>
              </a:rPr>
              <a:t> </a:t>
            </a:r>
            <a:r>
              <a:rPr lang="en-US" sz="1800" b="1" dirty="0" err="1">
                <a:solidFill>
                  <a:srgbClr val="C00000"/>
                </a:solidFill>
              </a:rPr>
              <a:t>định</a:t>
            </a:r>
            <a:r>
              <a:rPr lang="en-US" sz="1800" b="1" dirty="0">
                <a:solidFill>
                  <a:srgbClr val="C00000"/>
                </a:solidFill>
              </a:rPr>
              <a:t> </a:t>
            </a:r>
            <a:r>
              <a:rPr lang="en-US" sz="1800" b="1" dirty="0" err="1">
                <a:solidFill>
                  <a:srgbClr val="C00000"/>
                </a:solidFill>
              </a:rPr>
              <a:t>đối</a:t>
            </a:r>
            <a:r>
              <a:rPr lang="en-US" sz="1800" b="1" dirty="0">
                <a:solidFill>
                  <a:srgbClr val="C00000"/>
                </a:solidFill>
              </a:rPr>
              <a:t> </a:t>
            </a:r>
            <a:r>
              <a:rPr lang="en-US" sz="1800" b="1" dirty="0" err="1">
                <a:solidFill>
                  <a:srgbClr val="C00000"/>
                </a:solidFill>
              </a:rPr>
              <a:t>tượng</a:t>
            </a:r>
            <a:r>
              <a:rPr lang="en-US" sz="1800" b="1" dirty="0">
                <a:solidFill>
                  <a:srgbClr val="C00000"/>
                </a:solidFill>
              </a:rPr>
              <a:t> </a:t>
            </a:r>
            <a:r>
              <a:rPr lang="en-US" sz="1800" b="1" dirty="0" err="1">
                <a:solidFill>
                  <a:srgbClr val="C00000"/>
                </a:solidFill>
              </a:rPr>
              <a:t>và</a:t>
            </a:r>
            <a:r>
              <a:rPr lang="en-US" sz="1800" b="1" dirty="0">
                <a:solidFill>
                  <a:srgbClr val="C00000"/>
                </a:solidFill>
              </a:rPr>
              <a:t> </a:t>
            </a:r>
            <a:r>
              <a:rPr lang="en-US" sz="1800" b="1" dirty="0" err="1">
                <a:solidFill>
                  <a:srgbClr val="C00000"/>
                </a:solidFill>
              </a:rPr>
              <a:t>tiêu</a:t>
            </a:r>
            <a:r>
              <a:rPr lang="en-US" sz="1800" b="1" dirty="0">
                <a:solidFill>
                  <a:srgbClr val="C00000"/>
                </a:solidFill>
              </a:rPr>
              <a:t> </a:t>
            </a:r>
            <a:r>
              <a:rPr lang="en-US" sz="1800" b="1" dirty="0" err="1">
                <a:solidFill>
                  <a:srgbClr val="C00000"/>
                </a:solidFill>
              </a:rPr>
              <a:t>chí</a:t>
            </a:r>
            <a:r>
              <a:rPr lang="en-US" sz="1800" b="1" dirty="0">
                <a:solidFill>
                  <a:srgbClr val="C00000"/>
                </a:solidFill>
              </a:rPr>
              <a:t> </a:t>
            </a:r>
            <a:r>
              <a:rPr lang="en-US" sz="1800" b="1" dirty="0" err="1">
                <a:solidFill>
                  <a:srgbClr val="C00000"/>
                </a:solidFill>
              </a:rPr>
              <a:t>thống</a:t>
            </a:r>
            <a:r>
              <a:rPr lang="en-US" sz="1800" b="1" dirty="0">
                <a:solidFill>
                  <a:srgbClr val="C00000"/>
                </a:solidFill>
              </a:rPr>
              <a:t> </a:t>
            </a:r>
            <a:r>
              <a:rPr lang="en-US" sz="1800" b="1" dirty="0" err="1">
                <a:solidFill>
                  <a:srgbClr val="C00000"/>
                </a:solidFill>
              </a:rPr>
              <a:t>kê</a:t>
            </a:r>
            <a:r>
              <a:rPr lang="en-US" sz="1800" b="1" dirty="0">
                <a:solidFill>
                  <a:srgbClr val="C00000"/>
                </a:solidFill>
              </a:rPr>
              <a:t> </a:t>
            </a:r>
            <a:endParaRPr lang="vi-VN" sz="18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9460" y="2843992"/>
            <a:ext cx="1264444" cy="20288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061522" y="1931658"/>
            <a:ext cx="2717540" cy="545591"/>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HOẠT ĐỘNG NHÓM</a:t>
            </a:r>
            <a:endParaRPr lang="vi-VN" sz="2100" b="1" dirty="0"/>
          </a:p>
        </p:txBody>
      </p:sp>
      <p:sp>
        <p:nvSpPr>
          <p:cNvPr id="7" name="TextBox 6"/>
          <p:cNvSpPr txBox="1"/>
          <p:nvPr/>
        </p:nvSpPr>
        <p:spPr>
          <a:xfrm>
            <a:off x="1022465" y="2429373"/>
            <a:ext cx="7506393" cy="726609"/>
          </a:xfrm>
          <a:prstGeom prst="rect">
            <a:avLst/>
          </a:prstGeom>
          <a:noFill/>
        </p:spPr>
        <p:txBody>
          <a:bodyPr wrap="square" rtlCol="0">
            <a:spAutoFit/>
          </a:bodyPr>
          <a:lstStyle/>
          <a:p>
            <a:pPr>
              <a:lnSpc>
                <a:spcPct val="120000"/>
              </a:lnSpc>
            </a:pPr>
            <a:r>
              <a:rPr lang="en-US" sz="1800" b="1" u="sng" dirty="0"/>
              <a:t>- </a:t>
            </a:r>
            <a:r>
              <a:rPr lang="en-US" sz="1800" b="1" u="sng" dirty="0" err="1"/>
              <a:t>Yêu</a:t>
            </a:r>
            <a:r>
              <a:rPr lang="en-US" sz="1800" b="1" u="sng" dirty="0"/>
              <a:t> </a:t>
            </a:r>
            <a:r>
              <a:rPr lang="en-US" sz="1800" b="1" u="sng" dirty="0" err="1"/>
              <a:t>cầu</a:t>
            </a:r>
            <a:r>
              <a:rPr lang="en-US" sz="1800" b="1" u="sng" dirty="0"/>
              <a:t>: </a:t>
            </a:r>
            <a:r>
              <a:rPr lang="en-US" sz="1800" dirty="0"/>
              <a:t>4 </a:t>
            </a:r>
            <a:r>
              <a:rPr lang="en-US" sz="1800" dirty="0" err="1"/>
              <a:t>tổ</a:t>
            </a:r>
            <a:r>
              <a:rPr lang="en-US" sz="1800" dirty="0"/>
              <a:t> </a:t>
            </a:r>
            <a:r>
              <a:rPr lang="en-US" sz="1800" dirty="0" err="1"/>
              <a:t>tương</a:t>
            </a:r>
            <a:r>
              <a:rPr lang="en-US" sz="1800" dirty="0"/>
              <a:t> </a:t>
            </a:r>
            <a:r>
              <a:rPr lang="en-US" sz="1800" dirty="0" err="1"/>
              <a:t>ứng</a:t>
            </a:r>
            <a:r>
              <a:rPr lang="en-US" sz="1800" dirty="0"/>
              <a:t> </a:t>
            </a:r>
            <a:r>
              <a:rPr lang="en-US" sz="1800" dirty="0" err="1"/>
              <a:t>với</a:t>
            </a:r>
            <a:r>
              <a:rPr lang="en-US" sz="1800" dirty="0"/>
              <a:t> 4 </a:t>
            </a:r>
            <a:r>
              <a:rPr lang="en-US" sz="1800" dirty="0" err="1"/>
              <a:t>nhóm</a:t>
            </a:r>
            <a:r>
              <a:rPr lang="en-US" sz="1800" dirty="0"/>
              <a:t>, </a:t>
            </a:r>
            <a:r>
              <a:rPr lang="en-US" sz="1800" dirty="0" err="1"/>
              <a:t>phân</a:t>
            </a:r>
            <a:r>
              <a:rPr lang="en-US" sz="1800" dirty="0"/>
              <a:t> </a:t>
            </a:r>
            <a:r>
              <a:rPr lang="en-US" sz="1800" dirty="0" err="1"/>
              <a:t>công</a:t>
            </a:r>
            <a:r>
              <a:rPr lang="en-US" sz="1800" dirty="0"/>
              <a:t> </a:t>
            </a:r>
            <a:r>
              <a:rPr lang="en-US" sz="1800" dirty="0" err="1"/>
              <a:t>thu</a:t>
            </a:r>
            <a:r>
              <a:rPr lang="en-US" sz="1800" dirty="0"/>
              <a:t> </a:t>
            </a:r>
            <a:r>
              <a:rPr lang="en-US" sz="1800" dirty="0" err="1"/>
              <a:t>thập</a:t>
            </a:r>
            <a:r>
              <a:rPr lang="en-US" sz="1800" dirty="0"/>
              <a:t> </a:t>
            </a:r>
            <a:r>
              <a:rPr lang="en-US" sz="1800" dirty="0" err="1"/>
              <a:t>và</a:t>
            </a:r>
            <a:r>
              <a:rPr lang="en-US" sz="1800" dirty="0"/>
              <a:t> </a:t>
            </a:r>
            <a:r>
              <a:rPr lang="en-US" sz="1800" dirty="0" err="1"/>
              <a:t>thống</a:t>
            </a:r>
            <a:r>
              <a:rPr lang="en-US" sz="1800" dirty="0"/>
              <a:t> </a:t>
            </a:r>
            <a:r>
              <a:rPr lang="en-US" sz="1800" dirty="0" err="1"/>
              <a:t>kê</a:t>
            </a:r>
            <a:r>
              <a:rPr lang="en-US" sz="1800" dirty="0"/>
              <a:t> </a:t>
            </a:r>
            <a:r>
              <a:rPr lang="en-US" sz="1800" dirty="0" err="1"/>
              <a:t>dữ</a:t>
            </a:r>
            <a:r>
              <a:rPr lang="en-US" sz="1800" dirty="0"/>
              <a:t> </a:t>
            </a:r>
            <a:r>
              <a:rPr lang="en-US" sz="1800" dirty="0" err="1"/>
              <a:t>liệu</a:t>
            </a:r>
            <a:r>
              <a:rPr lang="en-US" sz="1800" dirty="0"/>
              <a:t> </a:t>
            </a:r>
            <a:r>
              <a:rPr lang="en-US" sz="1800" dirty="0" err="1"/>
              <a:t>theo</a:t>
            </a:r>
            <a:r>
              <a:rPr lang="en-US" sz="1800" dirty="0"/>
              <a:t> </a:t>
            </a:r>
            <a:r>
              <a:rPr lang="en-US" sz="1800" dirty="0" err="1"/>
              <a:t>yêu</a:t>
            </a:r>
            <a:r>
              <a:rPr lang="en-US" sz="1800" dirty="0"/>
              <a:t> </a:t>
            </a:r>
            <a:r>
              <a:rPr lang="en-US" sz="1800" dirty="0" err="1"/>
              <a:t>cầu</a:t>
            </a:r>
            <a:r>
              <a:rPr lang="en-US" sz="1800" dirty="0"/>
              <a:t> </a:t>
            </a:r>
            <a:r>
              <a:rPr lang="en-US" sz="1800" dirty="0" err="1"/>
              <a:t>của</a:t>
            </a:r>
            <a:r>
              <a:rPr lang="en-US" sz="1800" dirty="0"/>
              <a:t> </a:t>
            </a:r>
            <a:r>
              <a:rPr lang="en-US" sz="1800" b="1" dirty="0" err="1">
                <a:solidFill>
                  <a:srgbClr val="002060"/>
                </a:solidFill>
              </a:rPr>
              <a:t>Luyện</a:t>
            </a:r>
            <a:r>
              <a:rPr lang="en-US" sz="1800" b="1" dirty="0">
                <a:solidFill>
                  <a:srgbClr val="002060"/>
                </a:solidFill>
              </a:rPr>
              <a:t> </a:t>
            </a:r>
            <a:r>
              <a:rPr lang="en-US" sz="1800" b="1" dirty="0" err="1">
                <a:solidFill>
                  <a:srgbClr val="002060"/>
                </a:solidFill>
              </a:rPr>
              <a:t>tập</a:t>
            </a:r>
            <a:r>
              <a:rPr lang="en-US" sz="1800" b="1" dirty="0">
                <a:solidFill>
                  <a:srgbClr val="002060"/>
                </a:solidFill>
              </a:rPr>
              <a:t> 1 </a:t>
            </a:r>
            <a:r>
              <a:rPr lang="en-US" sz="1800" dirty="0" err="1">
                <a:solidFill>
                  <a:schemeClr val="tx1">
                    <a:lumMod val="95000"/>
                    <a:lumOff val="5000"/>
                  </a:schemeClr>
                </a:solidFill>
              </a:rPr>
              <a:t>theo</a:t>
            </a:r>
            <a:r>
              <a:rPr lang="en-US" sz="1800" dirty="0">
                <a:solidFill>
                  <a:schemeClr val="tx1">
                    <a:lumMod val="95000"/>
                    <a:lumOff val="5000"/>
                  </a:schemeClr>
                </a:solidFill>
              </a:rPr>
              <a:t> </a:t>
            </a:r>
            <a:r>
              <a:rPr lang="en-US" sz="1800" dirty="0" err="1">
                <a:solidFill>
                  <a:schemeClr val="tx1">
                    <a:lumMod val="95000"/>
                    <a:lumOff val="5000"/>
                  </a:schemeClr>
                </a:solidFill>
              </a:rPr>
              <a:t>tổ</a:t>
            </a:r>
            <a:r>
              <a:rPr lang="en-US" sz="1800" dirty="0">
                <a:solidFill>
                  <a:schemeClr val="tx1">
                    <a:lumMod val="95000"/>
                    <a:lumOff val="5000"/>
                  </a:schemeClr>
                </a:solidFill>
              </a:rPr>
              <a:t> </a:t>
            </a:r>
            <a:r>
              <a:rPr lang="en-US" sz="1800" dirty="0" err="1"/>
              <a:t>và</a:t>
            </a:r>
            <a:r>
              <a:rPr lang="en-US" sz="1800" dirty="0"/>
              <a:t> </a:t>
            </a:r>
            <a:r>
              <a:rPr lang="en-US" sz="1800" dirty="0" err="1"/>
              <a:t>ghi</a:t>
            </a:r>
            <a:r>
              <a:rPr lang="en-US" sz="1800" dirty="0"/>
              <a:t> </a:t>
            </a:r>
            <a:r>
              <a:rPr lang="en-US" sz="1800" dirty="0" err="1"/>
              <a:t>theo</a:t>
            </a:r>
            <a:r>
              <a:rPr lang="en-US" sz="1800" dirty="0"/>
              <a:t> </a:t>
            </a:r>
            <a:r>
              <a:rPr lang="en-US" sz="1800" dirty="0" err="1"/>
              <a:t>bảng</a:t>
            </a:r>
            <a:r>
              <a:rPr lang="en-US" sz="1800" dirty="0"/>
              <a:t> </a:t>
            </a:r>
            <a:r>
              <a:rPr lang="en-US" sz="1800" dirty="0" err="1"/>
              <a:t>sau</a:t>
            </a:r>
            <a:r>
              <a:rPr lang="en-US" sz="1800" dirty="0"/>
              <a:t>:</a:t>
            </a:r>
            <a:endParaRPr lang="vi-VN" sz="1800" b="1" dirty="0">
              <a:solidFill>
                <a:srgbClr val="002060"/>
              </a:solidFill>
            </a:endParaRPr>
          </a:p>
        </p:txBody>
      </p:sp>
      <p:sp>
        <p:nvSpPr>
          <p:cNvPr id="9" name="TextBox 8"/>
          <p:cNvSpPr txBox="1"/>
          <p:nvPr/>
        </p:nvSpPr>
        <p:spPr>
          <a:xfrm>
            <a:off x="1022465" y="3216937"/>
            <a:ext cx="6795654" cy="394210"/>
          </a:xfrm>
          <a:prstGeom prst="rect">
            <a:avLst/>
          </a:prstGeom>
          <a:noFill/>
        </p:spPr>
        <p:txBody>
          <a:bodyPr wrap="square" rtlCol="0">
            <a:spAutoFit/>
          </a:bodyPr>
          <a:lstStyle/>
          <a:p>
            <a:pPr>
              <a:lnSpc>
                <a:spcPct val="120000"/>
              </a:lnSpc>
            </a:pPr>
            <a:r>
              <a:rPr lang="en-US" sz="1800" b="1" u="sng" dirty="0"/>
              <a:t>- </a:t>
            </a:r>
            <a:r>
              <a:rPr lang="en-US" sz="1800" b="1" u="sng" dirty="0" err="1"/>
              <a:t>Thời</a:t>
            </a:r>
            <a:r>
              <a:rPr lang="en-US" sz="1800" b="1" u="sng" dirty="0"/>
              <a:t> </a:t>
            </a:r>
            <a:r>
              <a:rPr lang="en-US" sz="1800" b="1" u="sng" dirty="0" err="1"/>
              <a:t>gian</a:t>
            </a:r>
            <a:r>
              <a:rPr lang="en-US" sz="1800" b="1" u="sng" dirty="0"/>
              <a:t>: </a:t>
            </a:r>
            <a:r>
              <a:rPr lang="en-US" sz="1800" dirty="0"/>
              <a:t>5 </a:t>
            </a:r>
            <a:r>
              <a:rPr lang="en-US" sz="1800" dirty="0" err="1"/>
              <a:t>phút</a:t>
            </a:r>
            <a:r>
              <a:rPr lang="en-US" sz="1800" dirty="0"/>
              <a:t>.</a:t>
            </a:r>
            <a:endParaRPr lang="vi-VN" sz="18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181889" y="3654393"/>
          <a:ext cx="8725197" cy="1146255"/>
        </p:xfrm>
        <a:graphic>
          <a:graphicData uri="http://schemas.openxmlformats.org/drawingml/2006/table">
            <a:tbl>
              <a:tblPr firstRow="1" bandRow="1">
                <a:tableStyleId>{5940675A-B579-460E-94D1-54222C63F5DA}</a:tableStyleId>
              </a:tblPr>
              <a:tblGrid>
                <a:gridCol w="671169">
                  <a:extLst>
                    <a:ext uri="{9D8B030D-6E8A-4147-A177-3AD203B41FA5}">
                      <a16:colId xmlns:a16="http://schemas.microsoft.com/office/drawing/2014/main" val="20000"/>
                    </a:ext>
                  </a:extLst>
                </a:gridCol>
                <a:gridCol w="671169">
                  <a:extLst>
                    <a:ext uri="{9D8B030D-6E8A-4147-A177-3AD203B41FA5}">
                      <a16:colId xmlns:a16="http://schemas.microsoft.com/office/drawing/2014/main" val="20001"/>
                    </a:ext>
                  </a:extLst>
                </a:gridCol>
                <a:gridCol w="671169">
                  <a:extLst>
                    <a:ext uri="{9D8B030D-6E8A-4147-A177-3AD203B41FA5}">
                      <a16:colId xmlns:a16="http://schemas.microsoft.com/office/drawing/2014/main" val="20002"/>
                    </a:ext>
                  </a:extLst>
                </a:gridCol>
                <a:gridCol w="671169">
                  <a:extLst>
                    <a:ext uri="{9D8B030D-6E8A-4147-A177-3AD203B41FA5}">
                      <a16:colId xmlns:a16="http://schemas.microsoft.com/office/drawing/2014/main" val="20003"/>
                    </a:ext>
                  </a:extLst>
                </a:gridCol>
                <a:gridCol w="671169">
                  <a:extLst>
                    <a:ext uri="{9D8B030D-6E8A-4147-A177-3AD203B41FA5}">
                      <a16:colId xmlns:a16="http://schemas.microsoft.com/office/drawing/2014/main" val="20004"/>
                    </a:ext>
                  </a:extLst>
                </a:gridCol>
                <a:gridCol w="671169">
                  <a:extLst>
                    <a:ext uri="{9D8B030D-6E8A-4147-A177-3AD203B41FA5}">
                      <a16:colId xmlns:a16="http://schemas.microsoft.com/office/drawing/2014/main" val="2164933757"/>
                    </a:ext>
                  </a:extLst>
                </a:gridCol>
                <a:gridCol w="671169">
                  <a:extLst>
                    <a:ext uri="{9D8B030D-6E8A-4147-A177-3AD203B41FA5}">
                      <a16:colId xmlns:a16="http://schemas.microsoft.com/office/drawing/2014/main" val="2991951845"/>
                    </a:ext>
                  </a:extLst>
                </a:gridCol>
                <a:gridCol w="671169">
                  <a:extLst>
                    <a:ext uri="{9D8B030D-6E8A-4147-A177-3AD203B41FA5}">
                      <a16:colId xmlns:a16="http://schemas.microsoft.com/office/drawing/2014/main" val="506712507"/>
                    </a:ext>
                  </a:extLst>
                </a:gridCol>
                <a:gridCol w="671169">
                  <a:extLst>
                    <a:ext uri="{9D8B030D-6E8A-4147-A177-3AD203B41FA5}">
                      <a16:colId xmlns:a16="http://schemas.microsoft.com/office/drawing/2014/main" val="3516859023"/>
                    </a:ext>
                  </a:extLst>
                </a:gridCol>
                <a:gridCol w="671169">
                  <a:extLst>
                    <a:ext uri="{9D8B030D-6E8A-4147-A177-3AD203B41FA5}">
                      <a16:colId xmlns:a16="http://schemas.microsoft.com/office/drawing/2014/main" val="2949129605"/>
                    </a:ext>
                  </a:extLst>
                </a:gridCol>
                <a:gridCol w="671169">
                  <a:extLst>
                    <a:ext uri="{9D8B030D-6E8A-4147-A177-3AD203B41FA5}">
                      <a16:colId xmlns:a16="http://schemas.microsoft.com/office/drawing/2014/main" val="1942950817"/>
                    </a:ext>
                  </a:extLst>
                </a:gridCol>
                <a:gridCol w="671169">
                  <a:extLst>
                    <a:ext uri="{9D8B030D-6E8A-4147-A177-3AD203B41FA5}">
                      <a16:colId xmlns:a16="http://schemas.microsoft.com/office/drawing/2014/main" val="392731995"/>
                    </a:ext>
                  </a:extLst>
                </a:gridCol>
                <a:gridCol w="671169">
                  <a:extLst>
                    <a:ext uri="{9D8B030D-6E8A-4147-A177-3AD203B41FA5}">
                      <a16:colId xmlns:a16="http://schemas.microsoft.com/office/drawing/2014/main" val="3362869608"/>
                    </a:ext>
                  </a:extLst>
                </a:gridCol>
              </a:tblGrid>
              <a:tr h="510284">
                <a:tc>
                  <a:txBody>
                    <a:bodyPr/>
                    <a:lstStyle/>
                    <a:p>
                      <a:pPr algn="ctr"/>
                      <a:r>
                        <a:rPr lang="en-US" sz="1000" b="1" dirty="0" err="1"/>
                        <a:t>Tháng</a:t>
                      </a:r>
                      <a:r>
                        <a:rPr lang="en-US" sz="1000" b="1" baseline="0" dirty="0"/>
                        <a:t> </a:t>
                      </a:r>
                      <a:r>
                        <a:rPr lang="en-US" sz="1000" b="1" baseline="0" dirty="0" err="1"/>
                        <a:t>sinh</a:t>
                      </a:r>
                      <a:endParaRPr lang="en-US" sz="1000" b="1" dirty="0"/>
                    </a:p>
                  </a:txBody>
                  <a:tcPr marL="68580" marR="68580" marT="34290" marB="34290">
                    <a:solidFill>
                      <a:schemeClr val="accent6">
                        <a:lumMod val="60000"/>
                        <a:lumOff val="40000"/>
                      </a:schemeClr>
                    </a:solidFill>
                  </a:tcPr>
                </a:tc>
                <a:tc>
                  <a:txBody>
                    <a:bodyPr/>
                    <a:lstStyle/>
                    <a:p>
                      <a:pPr algn="ctr"/>
                      <a:r>
                        <a:rPr lang="en-US" sz="1000" b="1" dirty="0"/>
                        <a:t>1</a:t>
                      </a:r>
                    </a:p>
                  </a:txBody>
                  <a:tcPr marL="68580" marR="68580" marT="34290" marB="34290"/>
                </a:tc>
                <a:tc>
                  <a:txBody>
                    <a:bodyPr/>
                    <a:lstStyle/>
                    <a:p>
                      <a:pPr algn="ctr"/>
                      <a:r>
                        <a:rPr lang="en-US" sz="1000" b="1" dirty="0"/>
                        <a:t>2</a:t>
                      </a:r>
                    </a:p>
                  </a:txBody>
                  <a:tcPr marL="68580" marR="68580" marT="34290" marB="34290"/>
                </a:tc>
                <a:tc>
                  <a:txBody>
                    <a:bodyPr/>
                    <a:lstStyle/>
                    <a:p>
                      <a:pPr algn="ctr"/>
                      <a:r>
                        <a:rPr lang="en-US" sz="1000" b="1" dirty="0"/>
                        <a:t>3</a:t>
                      </a:r>
                    </a:p>
                  </a:txBody>
                  <a:tcPr marL="68580" marR="68580" marT="34290" marB="34290"/>
                </a:tc>
                <a:tc>
                  <a:txBody>
                    <a:bodyPr/>
                    <a:lstStyle/>
                    <a:p>
                      <a:pPr algn="ctr"/>
                      <a:r>
                        <a:rPr lang="en-US" sz="1000" b="1" dirty="0"/>
                        <a:t>4</a:t>
                      </a:r>
                    </a:p>
                  </a:txBody>
                  <a:tcPr marL="68580" marR="68580" marT="34290" marB="34290"/>
                </a:tc>
                <a:tc>
                  <a:txBody>
                    <a:bodyPr/>
                    <a:lstStyle/>
                    <a:p>
                      <a:pPr algn="ctr"/>
                      <a:r>
                        <a:rPr lang="en-US" sz="1000" b="1" dirty="0"/>
                        <a:t>5</a:t>
                      </a:r>
                    </a:p>
                  </a:txBody>
                  <a:tcPr marL="68580" marR="68580" marT="34290" marB="34290"/>
                </a:tc>
                <a:tc>
                  <a:txBody>
                    <a:bodyPr/>
                    <a:lstStyle/>
                    <a:p>
                      <a:pPr algn="ctr"/>
                      <a:r>
                        <a:rPr lang="en-US" sz="1000" b="1" dirty="0"/>
                        <a:t>6</a:t>
                      </a:r>
                    </a:p>
                  </a:txBody>
                  <a:tcPr marL="68580" marR="68580" marT="34290" marB="34290"/>
                </a:tc>
                <a:tc>
                  <a:txBody>
                    <a:bodyPr/>
                    <a:lstStyle/>
                    <a:p>
                      <a:pPr algn="ctr"/>
                      <a:r>
                        <a:rPr lang="en-US" sz="1000" b="1" dirty="0"/>
                        <a:t>7</a:t>
                      </a:r>
                    </a:p>
                  </a:txBody>
                  <a:tcPr marL="68580" marR="68580" marT="34290" marB="34290"/>
                </a:tc>
                <a:tc>
                  <a:txBody>
                    <a:bodyPr/>
                    <a:lstStyle/>
                    <a:p>
                      <a:pPr algn="ctr"/>
                      <a:r>
                        <a:rPr lang="en-US" sz="1000" b="1" dirty="0"/>
                        <a:t>8</a:t>
                      </a:r>
                    </a:p>
                  </a:txBody>
                  <a:tcPr marL="68580" marR="68580" marT="34290" marB="34290"/>
                </a:tc>
                <a:tc>
                  <a:txBody>
                    <a:bodyPr/>
                    <a:lstStyle/>
                    <a:p>
                      <a:pPr algn="ctr"/>
                      <a:r>
                        <a:rPr lang="en-US" sz="1000" b="1" dirty="0"/>
                        <a:t>9</a:t>
                      </a:r>
                    </a:p>
                  </a:txBody>
                  <a:tcPr marL="68580" marR="68580" marT="34290" marB="34290"/>
                </a:tc>
                <a:tc>
                  <a:txBody>
                    <a:bodyPr/>
                    <a:lstStyle/>
                    <a:p>
                      <a:pPr algn="ctr"/>
                      <a:r>
                        <a:rPr lang="en-US" sz="1000" b="1" dirty="0"/>
                        <a:t>10</a:t>
                      </a:r>
                    </a:p>
                  </a:txBody>
                  <a:tcPr marL="68580" marR="68580" marT="34290" marB="34290"/>
                </a:tc>
                <a:tc>
                  <a:txBody>
                    <a:bodyPr/>
                    <a:lstStyle/>
                    <a:p>
                      <a:pPr algn="ctr"/>
                      <a:r>
                        <a:rPr lang="en-US" sz="1000" b="1" dirty="0"/>
                        <a:t>11</a:t>
                      </a:r>
                    </a:p>
                  </a:txBody>
                  <a:tcPr marL="68580" marR="68580" marT="34290" marB="34290"/>
                </a:tc>
                <a:tc>
                  <a:txBody>
                    <a:bodyPr/>
                    <a:lstStyle/>
                    <a:p>
                      <a:pPr algn="ctr"/>
                      <a:r>
                        <a:rPr lang="en-US" sz="1000" b="1" dirty="0"/>
                        <a:t>12</a:t>
                      </a:r>
                    </a:p>
                  </a:txBody>
                  <a:tcPr marL="68580" marR="68580" marT="34290" marB="34290"/>
                </a:tc>
                <a:extLst>
                  <a:ext uri="{0D108BD9-81ED-4DB2-BD59-A6C34878D82A}">
                    <a16:rowId xmlns:a16="http://schemas.microsoft.com/office/drawing/2014/main" val="10000"/>
                  </a:ext>
                </a:extLst>
              </a:tr>
              <a:tr h="635971">
                <a:tc>
                  <a:txBody>
                    <a:bodyPr/>
                    <a:lstStyle/>
                    <a:p>
                      <a:pPr algn="ctr"/>
                      <a:r>
                        <a:rPr lang="en-US" sz="1000" b="1" dirty="0" err="1"/>
                        <a:t>Tên</a:t>
                      </a:r>
                      <a:r>
                        <a:rPr lang="en-US" sz="1000" b="1" baseline="0" dirty="0"/>
                        <a:t> </a:t>
                      </a:r>
                      <a:r>
                        <a:rPr lang="en-US" sz="1000" b="1" baseline="0" dirty="0" err="1"/>
                        <a:t>thành</a:t>
                      </a:r>
                      <a:r>
                        <a:rPr lang="en-US" sz="1000" b="1" baseline="0" dirty="0"/>
                        <a:t> </a:t>
                      </a:r>
                      <a:r>
                        <a:rPr lang="en-US" sz="1000" b="1" baseline="0" dirty="0" err="1"/>
                        <a:t>viên</a:t>
                      </a:r>
                      <a:endParaRPr lang="en-US" sz="1000" b="1" dirty="0"/>
                    </a:p>
                  </a:txBody>
                  <a:tcPr marL="68580" marR="68580" marT="34290" marB="34290">
                    <a:solidFill>
                      <a:schemeClr val="accent6">
                        <a:lumMod val="60000"/>
                        <a:lumOff val="40000"/>
                      </a:schemeClr>
                    </a:solidFill>
                  </a:tcPr>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tc>
                  <a:txBody>
                    <a:bodyPr/>
                    <a:lstStyle/>
                    <a:p>
                      <a:pPr algn="ctr"/>
                      <a:endParaRPr lang="en-US" sz="10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31193" y="253978"/>
            <a:ext cx="1608512" cy="415498"/>
            <a:chOff x="4185645" y="1619395"/>
            <a:chExt cx="3580623" cy="452505"/>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p>
          </p:txBody>
        </p:sp>
        <p:sp>
          <p:nvSpPr>
            <p:cNvPr id="21" name="文本框 20"/>
            <p:cNvSpPr txBox="1"/>
            <p:nvPr/>
          </p:nvSpPr>
          <p:spPr>
            <a:xfrm>
              <a:off x="4722714" y="1619395"/>
              <a:ext cx="2380813" cy="452505"/>
            </a:xfrm>
            <a:prstGeom prst="rect">
              <a:avLst/>
            </a:prstGeom>
            <a:noFill/>
          </p:spPr>
          <p:txBody>
            <a:bodyPr wrap="none" rtlCol="0">
              <a:spAutoFit/>
              <a:scene3d>
                <a:camera prst="orthographicFront"/>
                <a:lightRig rig="threePt" dir="t"/>
              </a:scene3d>
              <a:sp3d contourW="12700"/>
            </a:bodyPr>
            <a:lstStyle/>
            <a:p>
              <a:pPr algn="ctr"/>
              <a:r>
                <a:rPr lang="en-US" altLang="zh-CN" sz="21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1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1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1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1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153655" y="281082"/>
            <a:ext cx="861203" cy="159778"/>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1013" kern="0">
              <a:solidFill>
                <a:prstClr val="white"/>
              </a:solidFill>
            </a:endParaRPr>
          </a:p>
        </p:txBody>
      </p:sp>
      <p:sp>
        <p:nvSpPr>
          <p:cNvPr id="29" name="MH_Other_6"/>
          <p:cNvSpPr/>
          <p:nvPr>
            <p:custDataLst>
              <p:tags r:id="rId3"/>
            </p:custDataLst>
          </p:nvPr>
        </p:nvSpPr>
        <p:spPr>
          <a:xfrm rot="2149474">
            <a:off x="1092913" y="252477"/>
            <a:ext cx="915572" cy="163520"/>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1013" kern="0">
              <a:solidFill>
                <a:prstClr val="white"/>
              </a:solidFill>
            </a:endParaRPr>
          </a:p>
        </p:txBody>
      </p:sp>
      <p:sp>
        <p:nvSpPr>
          <p:cNvPr id="4" name="TextBox 3"/>
          <p:cNvSpPr txBox="1"/>
          <p:nvPr/>
        </p:nvSpPr>
        <p:spPr>
          <a:xfrm>
            <a:off x="1739705" y="416104"/>
            <a:ext cx="7672469" cy="369332"/>
          </a:xfrm>
          <a:prstGeom prst="rect">
            <a:avLst/>
          </a:prstGeom>
          <a:noFill/>
        </p:spPr>
        <p:txBody>
          <a:bodyPr wrap="square" rtlCol="0">
            <a:spAutoFit/>
          </a:bodyPr>
          <a:lstStyle/>
          <a:p>
            <a:r>
              <a:rPr lang="en-US" sz="1800" dirty="0" err="1"/>
              <a:t>Kết</a:t>
            </a:r>
            <a:r>
              <a:rPr lang="en-US" sz="1800" dirty="0"/>
              <a:t> </a:t>
            </a:r>
            <a:r>
              <a:rPr lang="en-US" sz="1800" dirty="0" err="1"/>
              <a:t>quả</a:t>
            </a:r>
            <a:r>
              <a:rPr lang="en-US" sz="1800" dirty="0"/>
              <a:t> </a:t>
            </a:r>
            <a:r>
              <a:rPr lang="en-US" sz="1800" dirty="0" err="1"/>
              <a:t>kiểm</a:t>
            </a:r>
            <a:r>
              <a:rPr lang="en-US" sz="1800" dirty="0"/>
              <a:t> </a:t>
            </a:r>
            <a:r>
              <a:rPr lang="en-US" sz="1800" dirty="0" err="1"/>
              <a:t>tra</a:t>
            </a:r>
            <a:r>
              <a:rPr lang="en-US" sz="1800" dirty="0"/>
              <a:t> </a:t>
            </a:r>
            <a:r>
              <a:rPr lang="en-US" sz="1800" dirty="0" err="1"/>
              <a:t>môn</a:t>
            </a:r>
            <a:r>
              <a:rPr lang="en-US" sz="1800" dirty="0"/>
              <a:t> </a:t>
            </a:r>
            <a:r>
              <a:rPr lang="en-US" sz="1800" dirty="0" err="1"/>
              <a:t>Toán</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lớp</a:t>
            </a:r>
            <a:r>
              <a:rPr lang="en-US" sz="1800" dirty="0"/>
              <a:t> 6D </a:t>
            </a:r>
            <a:r>
              <a:rPr lang="en-US" sz="1800" dirty="0" err="1"/>
              <a:t>được</a:t>
            </a:r>
            <a:r>
              <a:rPr lang="en-US" sz="1800" dirty="0"/>
              <a:t> </a:t>
            </a:r>
            <a:r>
              <a:rPr lang="en-US" sz="1800" dirty="0" err="1"/>
              <a:t>liệt</a:t>
            </a:r>
            <a:r>
              <a:rPr lang="en-US" sz="1800" dirty="0"/>
              <a:t> </a:t>
            </a:r>
            <a:r>
              <a:rPr lang="en-US" sz="1800" dirty="0" err="1"/>
              <a:t>kê</a:t>
            </a:r>
            <a:r>
              <a:rPr lang="en-US" sz="1800" dirty="0"/>
              <a:t> </a:t>
            </a:r>
            <a:r>
              <a:rPr lang="en-US" sz="1800" dirty="0" err="1"/>
              <a:t>như</a:t>
            </a:r>
            <a:r>
              <a:rPr lang="en-US" sz="1800" dirty="0"/>
              <a:t> </a:t>
            </a:r>
            <a:r>
              <a:rPr lang="en-US" sz="1800" dirty="0" err="1"/>
              <a:t>sau</a:t>
            </a:r>
            <a:r>
              <a:rPr lang="en-US" sz="1800" dirty="0"/>
              <a:t>:</a:t>
            </a:r>
            <a:endParaRPr lang="vi-VN" sz="1800" dirty="0"/>
          </a:p>
        </p:txBody>
      </p:sp>
      <p:sp>
        <p:nvSpPr>
          <p:cNvPr id="5" name="TextBox 4"/>
          <p:cNvSpPr txBox="1"/>
          <p:nvPr/>
        </p:nvSpPr>
        <p:spPr>
          <a:xfrm>
            <a:off x="1417698" y="727988"/>
            <a:ext cx="6870469" cy="369332"/>
          </a:xfrm>
          <a:prstGeom prst="rect">
            <a:avLst/>
          </a:prstGeom>
          <a:noFill/>
        </p:spPr>
        <p:txBody>
          <a:bodyPr wrap="square" rtlCol="0">
            <a:spAutoFit/>
          </a:bodyPr>
          <a:lstStyle/>
          <a:p>
            <a:pPr algn="ctr"/>
            <a:r>
              <a:rPr lang="en-US" sz="1800" dirty="0"/>
              <a:t>9, 8, 10, 6, 6, 4, 3, 7, 9, 6, 5, 5, 8, 8, 7, 7, 5, 7, 8, 6.</a:t>
            </a:r>
            <a:endParaRPr lang="vi-VN" sz="1800" dirty="0"/>
          </a:p>
        </p:txBody>
      </p:sp>
      <p:sp>
        <p:nvSpPr>
          <p:cNvPr id="30" name="TextBox 29"/>
          <p:cNvSpPr txBox="1"/>
          <p:nvPr/>
        </p:nvSpPr>
        <p:spPr>
          <a:xfrm>
            <a:off x="1417698" y="1115543"/>
            <a:ext cx="6870469" cy="369332"/>
          </a:xfrm>
          <a:prstGeom prst="rect">
            <a:avLst/>
          </a:prstGeom>
          <a:noFill/>
        </p:spPr>
        <p:txBody>
          <a:bodyPr wrap="square" rtlCol="0">
            <a:spAutoFit/>
          </a:bodyPr>
          <a:lstStyle/>
          <a:p>
            <a:pPr algn="ctr"/>
            <a:r>
              <a:rPr lang="en-US" sz="1800" dirty="0"/>
              <a:t>7, 7, 9, 5, 6, 8, 5, 5, 9, 9, 6, 7, 5, 7, 6, 6, 3, 5, 7, 9.</a:t>
            </a:r>
            <a:endParaRPr lang="vi-VN" sz="1800" dirty="0"/>
          </a:p>
        </p:txBody>
      </p:sp>
      <p:sp>
        <p:nvSpPr>
          <p:cNvPr id="6" name="TextBox 5"/>
          <p:cNvSpPr txBox="1"/>
          <p:nvPr/>
        </p:nvSpPr>
        <p:spPr>
          <a:xfrm>
            <a:off x="528415" y="1386120"/>
            <a:ext cx="8270986" cy="369332"/>
          </a:xfrm>
          <a:prstGeom prst="rect">
            <a:avLst/>
          </a:prstGeom>
          <a:noFill/>
        </p:spPr>
        <p:txBody>
          <a:bodyPr wrap="square" rtlCol="0">
            <a:spAutoFit/>
          </a:bodyPr>
          <a:lstStyle/>
          <a:p>
            <a:r>
              <a:rPr lang="en-US" sz="1800" dirty="0"/>
              <a:t>a) </a:t>
            </a:r>
            <a:r>
              <a:rPr lang="en-US" sz="1800" dirty="0" err="1"/>
              <a:t>Lập</a:t>
            </a:r>
            <a:r>
              <a:rPr lang="en-US" sz="1800" dirty="0"/>
              <a:t> </a:t>
            </a:r>
            <a:r>
              <a:rPr lang="en-US" sz="1800" dirty="0" err="1"/>
              <a:t>bảng</a:t>
            </a:r>
            <a:r>
              <a:rPr lang="en-US" sz="1800" dirty="0"/>
              <a:t> </a:t>
            </a:r>
            <a:r>
              <a:rPr lang="en-US" sz="1800" dirty="0" err="1"/>
              <a:t>số</a:t>
            </a:r>
            <a:r>
              <a:rPr lang="en-US" sz="1800" dirty="0"/>
              <a:t> </a:t>
            </a:r>
            <a:r>
              <a:rPr lang="en-US" sz="1800" dirty="0" err="1"/>
              <a:t>liệu</a:t>
            </a:r>
            <a:r>
              <a:rPr lang="en-US" sz="1800" dirty="0"/>
              <a:t> </a:t>
            </a:r>
            <a:r>
              <a:rPr lang="en-US" sz="1800" dirty="0" err="1"/>
              <a:t>theo</a:t>
            </a:r>
            <a:r>
              <a:rPr lang="en-US" sz="1800" dirty="0"/>
              <a:t> </a:t>
            </a:r>
            <a:r>
              <a:rPr lang="en-US" sz="1800" dirty="0" err="1"/>
              <a:t>mẫu</a:t>
            </a:r>
            <a:r>
              <a:rPr lang="en-US" sz="1800" dirty="0"/>
              <a:t> </a:t>
            </a:r>
            <a:r>
              <a:rPr lang="en-US" sz="1800" dirty="0" err="1"/>
              <a:t>sau</a:t>
            </a:r>
            <a:r>
              <a:rPr lang="en-US" sz="1800" dirty="0"/>
              <a:t>:</a:t>
            </a:r>
            <a:endParaRPr lang="vi-VN" sz="18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396745" y="1842910"/>
          <a:ext cx="8631964" cy="1146255"/>
        </p:xfrm>
        <a:graphic>
          <a:graphicData uri="http://schemas.openxmlformats.org/drawingml/2006/table">
            <a:tbl>
              <a:tblPr firstRow="1" bandRow="1">
                <a:tableStyleId>{5940675A-B579-460E-94D1-54222C63F5DA}</a:tableStyleId>
              </a:tblPr>
              <a:tblGrid>
                <a:gridCol w="784724">
                  <a:extLst>
                    <a:ext uri="{9D8B030D-6E8A-4147-A177-3AD203B41FA5}">
                      <a16:colId xmlns:a16="http://schemas.microsoft.com/office/drawing/2014/main" val="20000"/>
                    </a:ext>
                  </a:extLst>
                </a:gridCol>
                <a:gridCol w="784724">
                  <a:extLst>
                    <a:ext uri="{9D8B030D-6E8A-4147-A177-3AD203B41FA5}">
                      <a16:colId xmlns:a16="http://schemas.microsoft.com/office/drawing/2014/main" val="20001"/>
                    </a:ext>
                  </a:extLst>
                </a:gridCol>
                <a:gridCol w="784724">
                  <a:extLst>
                    <a:ext uri="{9D8B030D-6E8A-4147-A177-3AD203B41FA5}">
                      <a16:colId xmlns:a16="http://schemas.microsoft.com/office/drawing/2014/main" val="20002"/>
                    </a:ext>
                  </a:extLst>
                </a:gridCol>
                <a:gridCol w="784724">
                  <a:extLst>
                    <a:ext uri="{9D8B030D-6E8A-4147-A177-3AD203B41FA5}">
                      <a16:colId xmlns:a16="http://schemas.microsoft.com/office/drawing/2014/main" val="20003"/>
                    </a:ext>
                  </a:extLst>
                </a:gridCol>
                <a:gridCol w="784724">
                  <a:extLst>
                    <a:ext uri="{9D8B030D-6E8A-4147-A177-3AD203B41FA5}">
                      <a16:colId xmlns:a16="http://schemas.microsoft.com/office/drawing/2014/main" val="20004"/>
                    </a:ext>
                  </a:extLst>
                </a:gridCol>
                <a:gridCol w="784724">
                  <a:extLst>
                    <a:ext uri="{9D8B030D-6E8A-4147-A177-3AD203B41FA5}">
                      <a16:colId xmlns:a16="http://schemas.microsoft.com/office/drawing/2014/main" val="2164933757"/>
                    </a:ext>
                  </a:extLst>
                </a:gridCol>
                <a:gridCol w="784724">
                  <a:extLst>
                    <a:ext uri="{9D8B030D-6E8A-4147-A177-3AD203B41FA5}">
                      <a16:colId xmlns:a16="http://schemas.microsoft.com/office/drawing/2014/main" val="2991951845"/>
                    </a:ext>
                  </a:extLst>
                </a:gridCol>
                <a:gridCol w="784724">
                  <a:extLst>
                    <a:ext uri="{9D8B030D-6E8A-4147-A177-3AD203B41FA5}">
                      <a16:colId xmlns:a16="http://schemas.microsoft.com/office/drawing/2014/main" val="506712507"/>
                    </a:ext>
                  </a:extLst>
                </a:gridCol>
                <a:gridCol w="784724">
                  <a:extLst>
                    <a:ext uri="{9D8B030D-6E8A-4147-A177-3AD203B41FA5}">
                      <a16:colId xmlns:a16="http://schemas.microsoft.com/office/drawing/2014/main" val="3516859023"/>
                    </a:ext>
                  </a:extLst>
                </a:gridCol>
                <a:gridCol w="784724">
                  <a:extLst>
                    <a:ext uri="{9D8B030D-6E8A-4147-A177-3AD203B41FA5}">
                      <a16:colId xmlns:a16="http://schemas.microsoft.com/office/drawing/2014/main" val="2949129605"/>
                    </a:ext>
                  </a:extLst>
                </a:gridCol>
                <a:gridCol w="784724">
                  <a:extLst>
                    <a:ext uri="{9D8B030D-6E8A-4147-A177-3AD203B41FA5}">
                      <a16:colId xmlns:a16="http://schemas.microsoft.com/office/drawing/2014/main" val="1942950817"/>
                    </a:ext>
                  </a:extLst>
                </a:gridCol>
              </a:tblGrid>
              <a:tr h="510284">
                <a:tc>
                  <a:txBody>
                    <a:bodyPr/>
                    <a:lstStyle/>
                    <a:p>
                      <a:pPr algn="ctr"/>
                      <a:r>
                        <a:rPr lang="en-US" sz="1500" b="1" dirty="0" err="1"/>
                        <a:t>Điểm</a:t>
                      </a:r>
                      <a:endParaRPr lang="en-US" sz="1500" b="1" dirty="0"/>
                    </a:p>
                  </a:txBody>
                  <a:tcPr marL="68580" marR="68580" marT="34290" marB="34290">
                    <a:solidFill>
                      <a:schemeClr val="accent6">
                        <a:lumMod val="60000"/>
                        <a:lumOff val="40000"/>
                      </a:schemeClr>
                    </a:solidFill>
                  </a:tcPr>
                </a:tc>
                <a:tc>
                  <a:txBody>
                    <a:bodyPr/>
                    <a:lstStyle/>
                    <a:p>
                      <a:pPr algn="ctr"/>
                      <a:r>
                        <a:rPr lang="en-US" sz="1500" b="1" dirty="0"/>
                        <a:t>1</a:t>
                      </a:r>
                    </a:p>
                  </a:txBody>
                  <a:tcPr marL="68580" marR="68580" marT="34290" marB="34290"/>
                </a:tc>
                <a:tc>
                  <a:txBody>
                    <a:bodyPr/>
                    <a:lstStyle/>
                    <a:p>
                      <a:pPr algn="ctr"/>
                      <a:r>
                        <a:rPr lang="en-US" sz="1500" b="1" dirty="0"/>
                        <a:t>2</a:t>
                      </a:r>
                    </a:p>
                  </a:txBody>
                  <a:tcPr marL="68580" marR="68580" marT="34290" marB="34290"/>
                </a:tc>
                <a:tc>
                  <a:txBody>
                    <a:bodyPr/>
                    <a:lstStyle/>
                    <a:p>
                      <a:pPr algn="ctr"/>
                      <a:r>
                        <a:rPr lang="en-US" sz="1500" b="1" dirty="0"/>
                        <a:t>3</a:t>
                      </a:r>
                    </a:p>
                  </a:txBody>
                  <a:tcPr marL="68580" marR="68580" marT="34290" marB="34290"/>
                </a:tc>
                <a:tc>
                  <a:txBody>
                    <a:bodyPr/>
                    <a:lstStyle/>
                    <a:p>
                      <a:pPr algn="ctr"/>
                      <a:r>
                        <a:rPr lang="en-US" sz="1500" b="1" dirty="0"/>
                        <a:t>4</a:t>
                      </a:r>
                    </a:p>
                  </a:txBody>
                  <a:tcPr marL="68580" marR="68580" marT="34290" marB="34290"/>
                </a:tc>
                <a:tc>
                  <a:txBody>
                    <a:bodyPr/>
                    <a:lstStyle/>
                    <a:p>
                      <a:pPr algn="ctr"/>
                      <a:r>
                        <a:rPr lang="en-US" sz="1500" b="1" dirty="0"/>
                        <a:t>5</a:t>
                      </a:r>
                    </a:p>
                  </a:txBody>
                  <a:tcPr marL="68580" marR="68580" marT="34290" marB="34290"/>
                </a:tc>
                <a:tc>
                  <a:txBody>
                    <a:bodyPr/>
                    <a:lstStyle/>
                    <a:p>
                      <a:pPr algn="ctr"/>
                      <a:r>
                        <a:rPr lang="en-US" sz="1500" b="1" dirty="0"/>
                        <a:t>6</a:t>
                      </a:r>
                    </a:p>
                  </a:txBody>
                  <a:tcPr marL="68580" marR="68580" marT="34290" marB="34290"/>
                </a:tc>
                <a:tc>
                  <a:txBody>
                    <a:bodyPr/>
                    <a:lstStyle/>
                    <a:p>
                      <a:pPr algn="ctr"/>
                      <a:r>
                        <a:rPr lang="en-US" sz="1500" b="1" dirty="0"/>
                        <a:t>7</a:t>
                      </a:r>
                    </a:p>
                  </a:txBody>
                  <a:tcPr marL="68580" marR="68580" marT="34290" marB="34290"/>
                </a:tc>
                <a:tc>
                  <a:txBody>
                    <a:bodyPr/>
                    <a:lstStyle/>
                    <a:p>
                      <a:pPr algn="ctr"/>
                      <a:r>
                        <a:rPr lang="en-US" sz="1500" b="1" dirty="0"/>
                        <a:t>8</a:t>
                      </a:r>
                    </a:p>
                  </a:txBody>
                  <a:tcPr marL="68580" marR="68580" marT="34290" marB="34290"/>
                </a:tc>
                <a:tc>
                  <a:txBody>
                    <a:bodyPr/>
                    <a:lstStyle/>
                    <a:p>
                      <a:pPr algn="ctr"/>
                      <a:r>
                        <a:rPr lang="en-US" sz="1500" b="1" dirty="0"/>
                        <a:t>9</a:t>
                      </a:r>
                    </a:p>
                  </a:txBody>
                  <a:tcPr marL="68580" marR="68580" marT="34290" marB="34290"/>
                </a:tc>
                <a:tc>
                  <a:txBody>
                    <a:bodyPr/>
                    <a:lstStyle/>
                    <a:p>
                      <a:pPr algn="ctr"/>
                      <a:r>
                        <a:rPr lang="en-US" sz="1500" b="1" dirty="0"/>
                        <a:t>10</a:t>
                      </a:r>
                    </a:p>
                  </a:txBody>
                  <a:tcPr marL="68580" marR="68580" marT="34290" marB="34290"/>
                </a:tc>
                <a:extLst>
                  <a:ext uri="{0D108BD9-81ED-4DB2-BD59-A6C34878D82A}">
                    <a16:rowId xmlns:a16="http://schemas.microsoft.com/office/drawing/2014/main" val="10000"/>
                  </a:ext>
                </a:extLst>
              </a:tr>
              <a:tr h="635971">
                <a:tc>
                  <a:txBody>
                    <a:bodyPr/>
                    <a:lstStyle/>
                    <a:p>
                      <a:pPr algn="ctr"/>
                      <a:r>
                        <a:rPr lang="en-US" sz="1500" b="1" dirty="0" err="1"/>
                        <a:t>Số</a:t>
                      </a:r>
                      <a:r>
                        <a:rPr lang="en-US" sz="1500" b="1" baseline="0" dirty="0"/>
                        <a:t> </a:t>
                      </a:r>
                      <a:r>
                        <a:rPr lang="en-US" sz="1500" b="1" baseline="0" dirty="0" err="1"/>
                        <a:t>học</a:t>
                      </a:r>
                      <a:r>
                        <a:rPr lang="en-US" sz="1500" b="1" baseline="0" dirty="0"/>
                        <a:t> </a:t>
                      </a:r>
                      <a:r>
                        <a:rPr lang="en-US" sz="1500" b="1" baseline="0" dirty="0" err="1"/>
                        <a:t>sinh</a:t>
                      </a:r>
                      <a:endParaRPr lang="en-US" sz="1500" b="1" dirty="0"/>
                    </a:p>
                  </a:txBody>
                  <a:tcPr marL="68580" marR="68580" marT="34290" marB="34290">
                    <a:solidFill>
                      <a:schemeClr val="accent6">
                        <a:lumMod val="60000"/>
                        <a:lumOff val="40000"/>
                      </a:schemeClr>
                    </a:solidFill>
                  </a:tcPr>
                </a:tc>
                <a:tc>
                  <a:txBody>
                    <a:bodyPr/>
                    <a:lstStyle/>
                    <a:p>
                      <a:pPr algn="ctr"/>
                      <a:endParaRPr lang="en-US" sz="1500" dirty="0"/>
                    </a:p>
                  </a:txBody>
                  <a:tcPr marL="68580" marR="68580" marT="34290" marB="34290"/>
                </a:tc>
                <a:tc>
                  <a:txBody>
                    <a:bodyPr/>
                    <a:lstStyle/>
                    <a:p>
                      <a:pPr algn="ctr"/>
                      <a:endParaRPr lang="en-US" sz="1500" dirty="0"/>
                    </a:p>
                  </a:txBody>
                  <a:tcPr marL="68580" marR="68580" marT="34290" marB="34290"/>
                </a:tc>
                <a:tc>
                  <a:txBody>
                    <a:bodyPr/>
                    <a:lstStyle/>
                    <a:p>
                      <a:pPr algn="ctr"/>
                      <a:endParaRPr lang="en-US" sz="1500" dirty="0"/>
                    </a:p>
                  </a:txBody>
                  <a:tcPr marL="68580" marR="68580" marT="34290" marB="34290"/>
                </a:tc>
                <a:tc>
                  <a:txBody>
                    <a:bodyPr/>
                    <a:lstStyle/>
                    <a:p>
                      <a:pPr algn="ctr"/>
                      <a:endParaRPr lang="en-US" sz="1500" dirty="0"/>
                    </a:p>
                  </a:txBody>
                  <a:tcPr marL="68580" marR="68580" marT="34290" marB="34290"/>
                </a:tc>
                <a:tc>
                  <a:txBody>
                    <a:bodyPr/>
                    <a:lstStyle/>
                    <a:p>
                      <a:pPr algn="ctr"/>
                      <a:endParaRPr lang="en-US" sz="1500" dirty="0"/>
                    </a:p>
                  </a:txBody>
                  <a:tcPr marL="68580" marR="68580" marT="34290" marB="34290"/>
                </a:tc>
                <a:tc>
                  <a:txBody>
                    <a:bodyPr/>
                    <a:lstStyle/>
                    <a:p>
                      <a:pPr algn="ctr"/>
                      <a:endParaRPr lang="en-US" sz="1500" dirty="0"/>
                    </a:p>
                  </a:txBody>
                  <a:tcPr marL="68580" marR="68580" marT="34290" marB="34290"/>
                </a:tc>
                <a:tc>
                  <a:txBody>
                    <a:bodyPr/>
                    <a:lstStyle/>
                    <a:p>
                      <a:pPr algn="ctr"/>
                      <a:endParaRPr lang="en-US" sz="1500" dirty="0"/>
                    </a:p>
                  </a:txBody>
                  <a:tcPr marL="68580" marR="68580" marT="34290" marB="34290"/>
                </a:tc>
                <a:tc>
                  <a:txBody>
                    <a:bodyPr/>
                    <a:lstStyle/>
                    <a:p>
                      <a:pPr algn="ctr"/>
                      <a:endParaRPr lang="en-US" sz="1500" dirty="0"/>
                    </a:p>
                  </a:txBody>
                  <a:tcPr marL="68580" marR="68580" marT="34290" marB="34290"/>
                </a:tc>
                <a:tc>
                  <a:txBody>
                    <a:bodyPr/>
                    <a:lstStyle/>
                    <a:p>
                      <a:pPr algn="ctr"/>
                      <a:endParaRPr lang="en-US" sz="1500" dirty="0"/>
                    </a:p>
                  </a:txBody>
                  <a:tcPr marL="68580" marR="68580" marT="34290" marB="34290"/>
                </a:tc>
                <a:tc>
                  <a:txBody>
                    <a:bodyPr/>
                    <a:lstStyle/>
                    <a:p>
                      <a:pPr algn="ctr"/>
                      <a:endParaRPr lang="en-US" sz="1500" dirty="0"/>
                    </a:p>
                  </a:txBody>
                  <a:tcPr marL="68580" marR="68580" marT="34290" marB="34290"/>
                </a:tc>
                <a:extLst>
                  <a:ext uri="{0D108BD9-81ED-4DB2-BD59-A6C34878D82A}">
                    <a16:rowId xmlns:a16="http://schemas.microsoft.com/office/drawing/2014/main" val="10001"/>
                  </a:ext>
                </a:extLst>
              </a:tr>
            </a:tbl>
          </a:graphicData>
        </a:graphic>
      </p:graphicFrame>
      <p:sp>
        <p:nvSpPr>
          <p:cNvPr id="31" name="TextBox 30"/>
          <p:cNvSpPr txBox="1"/>
          <p:nvPr/>
        </p:nvSpPr>
        <p:spPr>
          <a:xfrm>
            <a:off x="1470839" y="2436290"/>
            <a:ext cx="311727" cy="369332"/>
          </a:xfrm>
          <a:prstGeom prst="rect">
            <a:avLst/>
          </a:prstGeom>
          <a:noFill/>
        </p:spPr>
        <p:txBody>
          <a:bodyPr wrap="square" rtlCol="0">
            <a:spAutoFit/>
          </a:bodyPr>
          <a:lstStyle/>
          <a:p>
            <a:r>
              <a:rPr lang="en-US" sz="1800" dirty="0"/>
              <a:t>?</a:t>
            </a:r>
            <a:endParaRPr lang="vi-VN" sz="1800" dirty="0"/>
          </a:p>
        </p:txBody>
      </p:sp>
      <p:sp>
        <p:nvSpPr>
          <p:cNvPr id="34" name="TextBox 33"/>
          <p:cNvSpPr txBox="1"/>
          <p:nvPr/>
        </p:nvSpPr>
        <p:spPr>
          <a:xfrm>
            <a:off x="2196272" y="2454680"/>
            <a:ext cx="311727" cy="369332"/>
          </a:xfrm>
          <a:prstGeom prst="rect">
            <a:avLst/>
          </a:prstGeom>
          <a:noFill/>
        </p:spPr>
        <p:txBody>
          <a:bodyPr wrap="square" rtlCol="0">
            <a:spAutoFit/>
          </a:bodyPr>
          <a:lstStyle/>
          <a:p>
            <a:r>
              <a:rPr lang="en-US" sz="1800" dirty="0"/>
              <a:t>?</a:t>
            </a:r>
            <a:endParaRPr lang="vi-VN" sz="1800" dirty="0"/>
          </a:p>
        </p:txBody>
      </p:sp>
      <p:sp>
        <p:nvSpPr>
          <p:cNvPr id="35" name="TextBox 34"/>
          <p:cNvSpPr txBox="1"/>
          <p:nvPr/>
        </p:nvSpPr>
        <p:spPr>
          <a:xfrm>
            <a:off x="3019232" y="2468385"/>
            <a:ext cx="311727" cy="369332"/>
          </a:xfrm>
          <a:prstGeom prst="rect">
            <a:avLst/>
          </a:prstGeom>
          <a:noFill/>
        </p:spPr>
        <p:txBody>
          <a:bodyPr wrap="square" rtlCol="0">
            <a:spAutoFit/>
          </a:bodyPr>
          <a:lstStyle/>
          <a:p>
            <a:r>
              <a:rPr lang="en-US" sz="1800" dirty="0"/>
              <a:t>?</a:t>
            </a:r>
            <a:endParaRPr lang="vi-VN" sz="1800" dirty="0"/>
          </a:p>
        </p:txBody>
      </p:sp>
      <p:sp>
        <p:nvSpPr>
          <p:cNvPr id="36" name="TextBox 35"/>
          <p:cNvSpPr txBox="1"/>
          <p:nvPr/>
        </p:nvSpPr>
        <p:spPr>
          <a:xfrm>
            <a:off x="3786082" y="2468385"/>
            <a:ext cx="311727" cy="369332"/>
          </a:xfrm>
          <a:prstGeom prst="rect">
            <a:avLst/>
          </a:prstGeom>
          <a:noFill/>
        </p:spPr>
        <p:txBody>
          <a:bodyPr wrap="square" rtlCol="0">
            <a:spAutoFit/>
          </a:bodyPr>
          <a:lstStyle/>
          <a:p>
            <a:r>
              <a:rPr lang="en-US" sz="1800" dirty="0"/>
              <a:t>?</a:t>
            </a:r>
            <a:endParaRPr lang="vi-VN" sz="1800" dirty="0"/>
          </a:p>
        </p:txBody>
      </p:sp>
      <p:sp>
        <p:nvSpPr>
          <p:cNvPr id="37" name="TextBox 36"/>
          <p:cNvSpPr txBox="1"/>
          <p:nvPr/>
        </p:nvSpPr>
        <p:spPr>
          <a:xfrm>
            <a:off x="4592594" y="2469621"/>
            <a:ext cx="311727" cy="369332"/>
          </a:xfrm>
          <a:prstGeom prst="rect">
            <a:avLst/>
          </a:prstGeom>
          <a:noFill/>
        </p:spPr>
        <p:txBody>
          <a:bodyPr wrap="square" rtlCol="0">
            <a:spAutoFit/>
          </a:bodyPr>
          <a:lstStyle/>
          <a:p>
            <a:r>
              <a:rPr lang="en-US" sz="1800" dirty="0"/>
              <a:t>?</a:t>
            </a:r>
            <a:endParaRPr lang="vi-VN" sz="1800" dirty="0"/>
          </a:p>
        </p:txBody>
      </p:sp>
      <p:sp>
        <p:nvSpPr>
          <p:cNvPr id="38" name="TextBox 37"/>
          <p:cNvSpPr txBox="1"/>
          <p:nvPr/>
        </p:nvSpPr>
        <p:spPr>
          <a:xfrm>
            <a:off x="5356556" y="2447327"/>
            <a:ext cx="311727" cy="369332"/>
          </a:xfrm>
          <a:prstGeom prst="rect">
            <a:avLst/>
          </a:prstGeom>
          <a:noFill/>
        </p:spPr>
        <p:txBody>
          <a:bodyPr wrap="square" rtlCol="0">
            <a:spAutoFit/>
          </a:bodyPr>
          <a:lstStyle/>
          <a:p>
            <a:r>
              <a:rPr lang="en-US" sz="1800" dirty="0"/>
              <a:t>?</a:t>
            </a:r>
            <a:endParaRPr lang="vi-VN" sz="1800" dirty="0"/>
          </a:p>
        </p:txBody>
      </p:sp>
      <p:sp>
        <p:nvSpPr>
          <p:cNvPr id="39" name="TextBox 38"/>
          <p:cNvSpPr txBox="1"/>
          <p:nvPr/>
        </p:nvSpPr>
        <p:spPr>
          <a:xfrm>
            <a:off x="6116940" y="2416036"/>
            <a:ext cx="311727" cy="369332"/>
          </a:xfrm>
          <a:prstGeom prst="rect">
            <a:avLst/>
          </a:prstGeom>
          <a:noFill/>
        </p:spPr>
        <p:txBody>
          <a:bodyPr wrap="square" rtlCol="0">
            <a:spAutoFit/>
          </a:bodyPr>
          <a:lstStyle/>
          <a:p>
            <a:r>
              <a:rPr lang="en-US" sz="1800" dirty="0"/>
              <a:t>?</a:t>
            </a:r>
            <a:endParaRPr lang="vi-VN" sz="1800" dirty="0"/>
          </a:p>
        </p:txBody>
      </p:sp>
      <p:sp>
        <p:nvSpPr>
          <p:cNvPr id="40" name="TextBox 39"/>
          <p:cNvSpPr txBox="1"/>
          <p:nvPr/>
        </p:nvSpPr>
        <p:spPr>
          <a:xfrm>
            <a:off x="6946366" y="2454679"/>
            <a:ext cx="311727" cy="369332"/>
          </a:xfrm>
          <a:prstGeom prst="rect">
            <a:avLst/>
          </a:prstGeom>
          <a:noFill/>
        </p:spPr>
        <p:txBody>
          <a:bodyPr wrap="square" rtlCol="0">
            <a:spAutoFit/>
          </a:bodyPr>
          <a:lstStyle/>
          <a:p>
            <a:r>
              <a:rPr lang="en-US" sz="1800" dirty="0"/>
              <a:t>?</a:t>
            </a:r>
            <a:endParaRPr lang="vi-VN" sz="1800" dirty="0"/>
          </a:p>
        </p:txBody>
      </p:sp>
      <p:sp>
        <p:nvSpPr>
          <p:cNvPr id="41" name="TextBox 40"/>
          <p:cNvSpPr txBox="1"/>
          <p:nvPr/>
        </p:nvSpPr>
        <p:spPr>
          <a:xfrm>
            <a:off x="7706750" y="2468384"/>
            <a:ext cx="311727" cy="369332"/>
          </a:xfrm>
          <a:prstGeom prst="rect">
            <a:avLst/>
          </a:prstGeom>
          <a:noFill/>
        </p:spPr>
        <p:txBody>
          <a:bodyPr wrap="square" rtlCol="0">
            <a:spAutoFit/>
          </a:bodyPr>
          <a:lstStyle/>
          <a:p>
            <a:r>
              <a:rPr lang="en-US" sz="1800" dirty="0"/>
              <a:t>?</a:t>
            </a:r>
            <a:endParaRPr lang="vi-VN" sz="1800" dirty="0"/>
          </a:p>
        </p:txBody>
      </p:sp>
      <p:sp>
        <p:nvSpPr>
          <p:cNvPr id="42" name="TextBox 41"/>
          <p:cNvSpPr txBox="1"/>
          <p:nvPr/>
        </p:nvSpPr>
        <p:spPr>
          <a:xfrm>
            <a:off x="8516840" y="2416035"/>
            <a:ext cx="311727" cy="369332"/>
          </a:xfrm>
          <a:prstGeom prst="rect">
            <a:avLst/>
          </a:prstGeom>
          <a:noFill/>
        </p:spPr>
        <p:txBody>
          <a:bodyPr wrap="square" rtlCol="0">
            <a:spAutoFit/>
          </a:bodyPr>
          <a:lstStyle/>
          <a:p>
            <a:r>
              <a:rPr lang="en-US" sz="1800" dirty="0"/>
              <a:t>?</a:t>
            </a:r>
            <a:endParaRPr lang="vi-VN" sz="1800" dirty="0"/>
          </a:p>
        </p:txBody>
      </p:sp>
      <p:sp>
        <p:nvSpPr>
          <p:cNvPr id="33" name="TextBox 32"/>
          <p:cNvSpPr txBox="1"/>
          <p:nvPr/>
        </p:nvSpPr>
        <p:spPr>
          <a:xfrm>
            <a:off x="1432875" y="2386735"/>
            <a:ext cx="379007" cy="415498"/>
          </a:xfrm>
          <a:prstGeom prst="rect">
            <a:avLst/>
          </a:prstGeom>
          <a:noFill/>
        </p:spPr>
        <p:txBody>
          <a:bodyPr wrap="square" rtlCol="0">
            <a:spAutoFit/>
          </a:bodyPr>
          <a:lstStyle/>
          <a:p>
            <a:r>
              <a:rPr lang="en-US" sz="2100" b="1" dirty="0">
                <a:solidFill>
                  <a:srgbClr val="FF0000"/>
                </a:solidFill>
              </a:rPr>
              <a:t>0</a:t>
            </a:r>
            <a:endParaRPr lang="vi-VN" sz="2100" b="1" dirty="0">
              <a:solidFill>
                <a:srgbClr val="FF0000"/>
              </a:solidFill>
            </a:endParaRPr>
          </a:p>
        </p:txBody>
      </p:sp>
      <p:sp>
        <p:nvSpPr>
          <p:cNvPr id="44" name="TextBox 43"/>
          <p:cNvSpPr txBox="1"/>
          <p:nvPr/>
        </p:nvSpPr>
        <p:spPr>
          <a:xfrm>
            <a:off x="2201541" y="2370009"/>
            <a:ext cx="379007" cy="415498"/>
          </a:xfrm>
          <a:prstGeom prst="rect">
            <a:avLst/>
          </a:prstGeom>
          <a:noFill/>
        </p:spPr>
        <p:txBody>
          <a:bodyPr wrap="square" rtlCol="0">
            <a:spAutoFit/>
          </a:bodyPr>
          <a:lstStyle/>
          <a:p>
            <a:r>
              <a:rPr lang="en-US" sz="2100" b="1" dirty="0">
                <a:solidFill>
                  <a:srgbClr val="FF0000"/>
                </a:solidFill>
              </a:rPr>
              <a:t>0</a:t>
            </a:r>
            <a:endParaRPr lang="vi-VN" sz="2100" b="1" dirty="0">
              <a:solidFill>
                <a:srgbClr val="FF0000"/>
              </a:solidFill>
            </a:endParaRPr>
          </a:p>
        </p:txBody>
      </p:sp>
      <p:sp>
        <p:nvSpPr>
          <p:cNvPr id="45" name="TextBox 44"/>
          <p:cNvSpPr txBox="1"/>
          <p:nvPr/>
        </p:nvSpPr>
        <p:spPr>
          <a:xfrm>
            <a:off x="3040526" y="2418346"/>
            <a:ext cx="379007" cy="415498"/>
          </a:xfrm>
          <a:prstGeom prst="rect">
            <a:avLst/>
          </a:prstGeom>
          <a:noFill/>
        </p:spPr>
        <p:txBody>
          <a:bodyPr wrap="square" rtlCol="0">
            <a:spAutoFit/>
          </a:bodyPr>
          <a:lstStyle/>
          <a:p>
            <a:r>
              <a:rPr lang="en-US" sz="2100" b="1" dirty="0">
                <a:solidFill>
                  <a:srgbClr val="FF0000"/>
                </a:solidFill>
              </a:rPr>
              <a:t>2</a:t>
            </a:r>
            <a:endParaRPr lang="vi-VN" sz="2100" b="1" dirty="0">
              <a:solidFill>
                <a:srgbClr val="FF0000"/>
              </a:solidFill>
            </a:endParaRPr>
          </a:p>
        </p:txBody>
      </p:sp>
      <p:sp>
        <p:nvSpPr>
          <p:cNvPr id="46" name="TextBox 45"/>
          <p:cNvSpPr txBox="1"/>
          <p:nvPr/>
        </p:nvSpPr>
        <p:spPr>
          <a:xfrm>
            <a:off x="3755615" y="2418346"/>
            <a:ext cx="379007" cy="415498"/>
          </a:xfrm>
          <a:prstGeom prst="rect">
            <a:avLst/>
          </a:prstGeom>
          <a:noFill/>
        </p:spPr>
        <p:txBody>
          <a:bodyPr wrap="square" rtlCol="0">
            <a:spAutoFit/>
          </a:bodyPr>
          <a:lstStyle/>
          <a:p>
            <a:r>
              <a:rPr lang="en-US" sz="2100" b="1" dirty="0">
                <a:solidFill>
                  <a:srgbClr val="FF0000"/>
                </a:solidFill>
              </a:rPr>
              <a:t>1</a:t>
            </a:r>
            <a:endParaRPr lang="vi-VN" sz="2100" b="1" dirty="0">
              <a:solidFill>
                <a:srgbClr val="FF0000"/>
              </a:solidFill>
            </a:endParaRPr>
          </a:p>
        </p:txBody>
      </p:sp>
      <p:sp>
        <p:nvSpPr>
          <p:cNvPr id="47" name="TextBox 46"/>
          <p:cNvSpPr txBox="1"/>
          <p:nvPr/>
        </p:nvSpPr>
        <p:spPr>
          <a:xfrm>
            <a:off x="4593904" y="2426394"/>
            <a:ext cx="379007" cy="415498"/>
          </a:xfrm>
          <a:prstGeom prst="rect">
            <a:avLst/>
          </a:prstGeom>
          <a:noFill/>
        </p:spPr>
        <p:txBody>
          <a:bodyPr wrap="square" rtlCol="0">
            <a:spAutoFit/>
          </a:bodyPr>
          <a:lstStyle/>
          <a:p>
            <a:r>
              <a:rPr lang="en-US" sz="2100" b="1" dirty="0">
                <a:solidFill>
                  <a:srgbClr val="FF0000"/>
                </a:solidFill>
              </a:rPr>
              <a:t>8</a:t>
            </a:r>
            <a:endParaRPr lang="vi-VN" sz="2100" b="1" dirty="0">
              <a:solidFill>
                <a:srgbClr val="FF0000"/>
              </a:solidFill>
            </a:endParaRPr>
          </a:p>
        </p:txBody>
      </p:sp>
      <p:sp>
        <p:nvSpPr>
          <p:cNvPr id="48" name="TextBox 47"/>
          <p:cNvSpPr txBox="1"/>
          <p:nvPr/>
        </p:nvSpPr>
        <p:spPr>
          <a:xfrm>
            <a:off x="5354194" y="2417205"/>
            <a:ext cx="379007" cy="415498"/>
          </a:xfrm>
          <a:prstGeom prst="rect">
            <a:avLst/>
          </a:prstGeom>
          <a:noFill/>
        </p:spPr>
        <p:txBody>
          <a:bodyPr wrap="square" rtlCol="0">
            <a:spAutoFit/>
          </a:bodyPr>
          <a:lstStyle/>
          <a:p>
            <a:r>
              <a:rPr lang="en-US" sz="2100" b="1" dirty="0">
                <a:solidFill>
                  <a:srgbClr val="FF0000"/>
                </a:solidFill>
              </a:rPr>
              <a:t>8</a:t>
            </a:r>
            <a:endParaRPr lang="vi-VN" sz="2100" b="1" dirty="0">
              <a:solidFill>
                <a:srgbClr val="FF0000"/>
              </a:solidFill>
            </a:endParaRPr>
          </a:p>
        </p:txBody>
      </p:sp>
      <p:sp>
        <p:nvSpPr>
          <p:cNvPr id="49" name="TextBox 48"/>
          <p:cNvSpPr txBox="1"/>
          <p:nvPr/>
        </p:nvSpPr>
        <p:spPr>
          <a:xfrm>
            <a:off x="6094222" y="2417205"/>
            <a:ext cx="379007" cy="415498"/>
          </a:xfrm>
          <a:prstGeom prst="rect">
            <a:avLst/>
          </a:prstGeom>
          <a:noFill/>
        </p:spPr>
        <p:txBody>
          <a:bodyPr wrap="square" rtlCol="0">
            <a:spAutoFit/>
          </a:bodyPr>
          <a:lstStyle/>
          <a:p>
            <a:r>
              <a:rPr lang="en-US" sz="2100" b="1" dirty="0">
                <a:solidFill>
                  <a:srgbClr val="FF0000"/>
                </a:solidFill>
              </a:rPr>
              <a:t>9</a:t>
            </a:r>
            <a:endParaRPr lang="vi-VN" sz="2100" b="1" dirty="0">
              <a:solidFill>
                <a:srgbClr val="FF0000"/>
              </a:solidFill>
            </a:endParaRPr>
          </a:p>
        </p:txBody>
      </p:sp>
      <p:sp>
        <p:nvSpPr>
          <p:cNvPr id="51" name="TextBox 50"/>
          <p:cNvSpPr txBox="1"/>
          <p:nvPr/>
        </p:nvSpPr>
        <p:spPr>
          <a:xfrm>
            <a:off x="6952774" y="2436289"/>
            <a:ext cx="379007" cy="415498"/>
          </a:xfrm>
          <a:prstGeom prst="rect">
            <a:avLst/>
          </a:prstGeom>
          <a:noFill/>
        </p:spPr>
        <p:txBody>
          <a:bodyPr wrap="square" rtlCol="0">
            <a:spAutoFit/>
          </a:bodyPr>
          <a:lstStyle/>
          <a:p>
            <a:r>
              <a:rPr lang="en-US" sz="2100" b="1" dirty="0">
                <a:solidFill>
                  <a:srgbClr val="FF0000"/>
                </a:solidFill>
              </a:rPr>
              <a:t>5</a:t>
            </a:r>
            <a:endParaRPr lang="vi-VN" sz="2100" b="1" dirty="0">
              <a:solidFill>
                <a:srgbClr val="FF0000"/>
              </a:solidFill>
            </a:endParaRPr>
          </a:p>
        </p:txBody>
      </p:sp>
      <p:sp>
        <p:nvSpPr>
          <p:cNvPr id="52" name="TextBox 51"/>
          <p:cNvSpPr txBox="1"/>
          <p:nvPr/>
        </p:nvSpPr>
        <p:spPr>
          <a:xfrm>
            <a:off x="7705400" y="2454679"/>
            <a:ext cx="379007" cy="415498"/>
          </a:xfrm>
          <a:prstGeom prst="rect">
            <a:avLst/>
          </a:prstGeom>
          <a:noFill/>
        </p:spPr>
        <p:txBody>
          <a:bodyPr wrap="square" rtlCol="0">
            <a:spAutoFit/>
          </a:bodyPr>
          <a:lstStyle/>
          <a:p>
            <a:r>
              <a:rPr lang="en-US" sz="2100" b="1" dirty="0">
                <a:solidFill>
                  <a:srgbClr val="FF0000"/>
                </a:solidFill>
              </a:rPr>
              <a:t>6</a:t>
            </a:r>
            <a:endParaRPr lang="vi-VN" sz="2100" b="1" dirty="0">
              <a:solidFill>
                <a:srgbClr val="FF0000"/>
              </a:solidFill>
            </a:endParaRPr>
          </a:p>
        </p:txBody>
      </p:sp>
      <p:sp>
        <p:nvSpPr>
          <p:cNvPr id="53" name="TextBox 52"/>
          <p:cNvSpPr txBox="1"/>
          <p:nvPr/>
        </p:nvSpPr>
        <p:spPr>
          <a:xfrm>
            <a:off x="8499225" y="2427970"/>
            <a:ext cx="379007" cy="415498"/>
          </a:xfrm>
          <a:prstGeom prst="rect">
            <a:avLst/>
          </a:prstGeom>
          <a:noFill/>
        </p:spPr>
        <p:txBody>
          <a:bodyPr wrap="square" rtlCol="0">
            <a:spAutoFit/>
          </a:bodyPr>
          <a:lstStyle/>
          <a:p>
            <a:r>
              <a:rPr lang="en-US" sz="2100" b="1" dirty="0">
                <a:solidFill>
                  <a:srgbClr val="FF0000"/>
                </a:solidFill>
              </a:rPr>
              <a:t>1</a:t>
            </a:r>
            <a:endParaRPr lang="vi-VN" sz="2100" b="1" dirty="0">
              <a:solidFill>
                <a:srgbClr val="FF0000"/>
              </a:solidFill>
            </a:endParaRPr>
          </a:p>
        </p:txBody>
      </p:sp>
      <p:sp>
        <p:nvSpPr>
          <p:cNvPr id="54" name="TextBox 53"/>
          <p:cNvSpPr txBox="1"/>
          <p:nvPr/>
        </p:nvSpPr>
        <p:spPr>
          <a:xfrm>
            <a:off x="366423" y="3080155"/>
            <a:ext cx="8588127" cy="369332"/>
          </a:xfrm>
          <a:prstGeom prst="rect">
            <a:avLst/>
          </a:prstGeom>
          <a:noFill/>
        </p:spPr>
        <p:txBody>
          <a:bodyPr wrap="square" rtlCol="0">
            <a:spAutoFit/>
          </a:bodyPr>
          <a:lstStyle/>
          <a:p>
            <a:r>
              <a:rPr lang="en-US" sz="1800" dirty="0"/>
              <a:t>b) So </a:t>
            </a:r>
            <a:r>
              <a:rPr lang="en-US" sz="1800" dirty="0" err="1"/>
              <a:t>với</a:t>
            </a:r>
            <a:r>
              <a:rPr lang="en-US" sz="1800" dirty="0"/>
              <a:t> </a:t>
            </a:r>
            <a:r>
              <a:rPr lang="en-US" sz="1800" dirty="0" err="1"/>
              <a:t>cả</a:t>
            </a:r>
            <a:r>
              <a:rPr lang="en-US" sz="1800" dirty="0"/>
              <a:t> </a:t>
            </a:r>
            <a:r>
              <a:rPr lang="en-US" sz="1800" dirty="0" err="1"/>
              <a:t>lớp</a:t>
            </a:r>
            <a:r>
              <a:rPr lang="en-US" sz="1800" dirty="0"/>
              <a:t> 6D, </a:t>
            </a:r>
            <a:r>
              <a:rPr lang="en-US" sz="1800" dirty="0" err="1"/>
              <a:t>tỉ</a:t>
            </a:r>
            <a:r>
              <a:rPr lang="en-US" sz="1800" dirty="0"/>
              <a:t> </a:t>
            </a:r>
            <a:r>
              <a:rPr lang="en-US" sz="1800" dirty="0" err="1"/>
              <a:t>lệ</a:t>
            </a:r>
            <a:r>
              <a:rPr lang="en-US" sz="1800" dirty="0"/>
              <a:t> </a:t>
            </a:r>
            <a:r>
              <a:rPr lang="en-US" sz="1800" dirty="0" err="1"/>
              <a:t>học</a:t>
            </a:r>
            <a:r>
              <a:rPr lang="en-US" sz="1800" dirty="0"/>
              <a:t> </a:t>
            </a:r>
            <a:r>
              <a:rPr lang="en-US" sz="1800" dirty="0" err="1"/>
              <a:t>sinh</a:t>
            </a:r>
            <a:r>
              <a:rPr lang="en-US" sz="1800" dirty="0"/>
              <a:t> </a:t>
            </a:r>
            <a:r>
              <a:rPr lang="en-US" sz="1800" dirty="0" err="1"/>
              <a:t>có</a:t>
            </a:r>
            <a:r>
              <a:rPr lang="en-US" sz="1800" dirty="0"/>
              <a:t> </a:t>
            </a:r>
            <a:r>
              <a:rPr lang="en-US" sz="1800" dirty="0" err="1"/>
              <a:t>điểm</a:t>
            </a:r>
            <a:r>
              <a:rPr lang="en-US" sz="1800" dirty="0"/>
              <a:t> </a:t>
            </a:r>
            <a:r>
              <a:rPr lang="en-US" sz="1800" dirty="0" err="1"/>
              <a:t>dưới</a:t>
            </a:r>
            <a:r>
              <a:rPr lang="en-US" sz="1800" dirty="0"/>
              <a:t> </a:t>
            </a:r>
            <a:r>
              <a:rPr lang="en-US" sz="1800" dirty="0" err="1"/>
              <a:t>trung</a:t>
            </a:r>
            <a:r>
              <a:rPr lang="en-US" sz="1800" dirty="0"/>
              <a:t> </a:t>
            </a:r>
            <a:r>
              <a:rPr lang="en-US" sz="1800" dirty="0" err="1"/>
              <a:t>bình</a:t>
            </a:r>
            <a:r>
              <a:rPr lang="en-US" sz="1800" dirty="0"/>
              <a:t> </a:t>
            </a:r>
            <a:r>
              <a:rPr lang="en-US" sz="1800" dirty="0" err="1"/>
              <a:t>là</a:t>
            </a:r>
            <a:r>
              <a:rPr lang="en-US" sz="1800" dirty="0"/>
              <a:t> </a:t>
            </a:r>
            <a:r>
              <a:rPr lang="en-US" sz="1800" dirty="0" err="1"/>
              <a:t>bao</a:t>
            </a:r>
            <a:r>
              <a:rPr lang="en-US" sz="1800" dirty="0"/>
              <a:t> </a:t>
            </a:r>
            <a:r>
              <a:rPr lang="en-US" sz="1800" dirty="0" err="1"/>
              <a:t>nhiêu</a:t>
            </a:r>
            <a:r>
              <a:rPr lang="en-US" sz="1800" dirty="0"/>
              <a:t> </a:t>
            </a:r>
            <a:r>
              <a:rPr lang="en-US" sz="1800" dirty="0" err="1"/>
              <a:t>phần</a:t>
            </a:r>
            <a:r>
              <a:rPr lang="en-US" sz="1800" dirty="0"/>
              <a:t> </a:t>
            </a:r>
            <a:r>
              <a:rPr lang="en-US" sz="1800" dirty="0" err="1"/>
              <a:t>trăm</a:t>
            </a:r>
            <a:r>
              <a:rPr lang="en-US" sz="1800" dirty="0"/>
              <a:t>?</a:t>
            </a:r>
            <a:endParaRPr lang="vi-VN" sz="1800" dirty="0"/>
          </a:p>
        </p:txBody>
      </p:sp>
      <p:sp>
        <p:nvSpPr>
          <p:cNvPr id="43" name="TextBox 42"/>
          <p:cNvSpPr txBox="1"/>
          <p:nvPr/>
        </p:nvSpPr>
        <p:spPr>
          <a:xfrm>
            <a:off x="366424" y="3454181"/>
            <a:ext cx="8662280" cy="369332"/>
          </a:xfrm>
          <a:prstGeom prst="rect">
            <a:avLst/>
          </a:prstGeom>
          <a:noFill/>
        </p:spPr>
        <p:txBody>
          <a:bodyPr wrap="square" rtlCol="0">
            <a:spAutoFit/>
          </a:bodyPr>
          <a:lstStyle/>
          <a:p>
            <a:r>
              <a:rPr lang="en-US" sz="1800" b="1" dirty="0" err="1">
                <a:solidFill>
                  <a:srgbClr val="002060"/>
                </a:solidFill>
              </a:rPr>
              <a:t>Tổng</a:t>
            </a:r>
            <a:r>
              <a:rPr lang="en-US" sz="1800" b="1" dirty="0">
                <a:solidFill>
                  <a:srgbClr val="002060"/>
                </a:solidFill>
              </a:rPr>
              <a:t> </a:t>
            </a:r>
            <a:r>
              <a:rPr lang="en-US" sz="1800" b="1" dirty="0" err="1">
                <a:solidFill>
                  <a:srgbClr val="002060"/>
                </a:solidFill>
              </a:rPr>
              <a:t>số</a:t>
            </a:r>
            <a:r>
              <a:rPr lang="en-US" sz="1800" b="1" dirty="0">
                <a:solidFill>
                  <a:srgbClr val="002060"/>
                </a:solidFill>
              </a:rPr>
              <a:t> </a:t>
            </a:r>
            <a:r>
              <a:rPr lang="en-US" sz="1800" b="1" dirty="0" err="1">
                <a:solidFill>
                  <a:srgbClr val="002060"/>
                </a:solidFill>
              </a:rPr>
              <a:t>học</a:t>
            </a:r>
            <a:r>
              <a:rPr lang="en-US" sz="1800" b="1" dirty="0">
                <a:solidFill>
                  <a:srgbClr val="002060"/>
                </a:solidFill>
              </a:rPr>
              <a:t> </a:t>
            </a:r>
            <a:r>
              <a:rPr lang="en-US" sz="1800" b="1" dirty="0" err="1">
                <a:solidFill>
                  <a:srgbClr val="002060"/>
                </a:solidFill>
              </a:rPr>
              <a:t>sinh</a:t>
            </a:r>
            <a:r>
              <a:rPr lang="en-US" sz="1800" b="1" dirty="0">
                <a:solidFill>
                  <a:srgbClr val="002060"/>
                </a:solidFill>
              </a:rPr>
              <a:t> </a:t>
            </a:r>
            <a:r>
              <a:rPr lang="en-US" sz="1800" b="1" dirty="0" err="1">
                <a:solidFill>
                  <a:srgbClr val="002060"/>
                </a:solidFill>
              </a:rPr>
              <a:t>lớp</a:t>
            </a:r>
            <a:r>
              <a:rPr lang="en-US" sz="1800" b="1" dirty="0">
                <a:solidFill>
                  <a:srgbClr val="002060"/>
                </a:solidFill>
              </a:rPr>
              <a:t> 6D </a:t>
            </a:r>
            <a:r>
              <a:rPr lang="en-US" sz="1800" b="1" dirty="0" err="1">
                <a:solidFill>
                  <a:srgbClr val="002060"/>
                </a:solidFill>
              </a:rPr>
              <a:t>là</a:t>
            </a:r>
            <a:r>
              <a:rPr lang="en-US" sz="1800" b="1" dirty="0">
                <a:solidFill>
                  <a:srgbClr val="002060"/>
                </a:solidFill>
              </a:rPr>
              <a:t>: 0 + 0 + 2 + 1 + 8 + 8 + 9 + 5 + 6 + 1 = 40 (</a:t>
            </a:r>
            <a:r>
              <a:rPr lang="en-US" sz="1800" b="1" dirty="0" err="1">
                <a:solidFill>
                  <a:srgbClr val="002060"/>
                </a:solidFill>
              </a:rPr>
              <a:t>học</a:t>
            </a:r>
            <a:r>
              <a:rPr lang="en-US" sz="1800" b="1" dirty="0">
                <a:solidFill>
                  <a:srgbClr val="002060"/>
                </a:solidFill>
              </a:rPr>
              <a:t> </a:t>
            </a:r>
            <a:r>
              <a:rPr lang="en-US" sz="1800" b="1" dirty="0" err="1">
                <a:solidFill>
                  <a:srgbClr val="002060"/>
                </a:solidFill>
              </a:rPr>
              <a:t>sinh</a:t>
            </a:r>
            <a:r>
              <a:rPr lang="en-US" sz="1800" b="1" dirty="0">
                <a:solidFill>
                  <a:srgbClr val="002060"/>
                </a:solidFill>
              </a:rPr>
              <a:t>)</a:t>
            </a:r>
            <a:endParaRPr lang="vi-VN" sz="1800" b="1" dirty="0">
              <a:solidFill>
                <a:srgbClr val="002060"/>
              </a:solidFill>
            </a:endParaRPr>
          </a:p>
        </p:txBody>
      </p:sp>
      <p:sp>
        <p:nvSpPr>
          <p:cNvPr id="56" name="TextBox 55"/>
          <p:cNvSpPr txBox="1"/>
          <p:nvPr/>
        </p:nvSpPr>
        <p:spPr>
          <a:xfrm>
            <a:off x="368136" y="3820125"/>
            <a:ext cx="8662280" cy="369332"/>
          </a:xfrm>
          <a:prstGeom prst="rect">
            <a:avLst/>
          </a:prstGeom>
          <a:noFill/>
        </p:spPr>
        <p:txBody>
          <a:bodyPr wrap="square" rtlCol="0">
            <a:spAutoFit/>
          </a:bodyPr>
          <a:lstStyle/>
          <a:p>
            <a:r>
              <a:rPr lang="en-US" sz="1800" b="1" dirty="0" err="1">
                <a:solidFill>
                  <a:srgbClr val="002060"/>
                </a:solidFill>
              </a:rPr>
              <a:t>Số</a:t>
            </a:r>
            <a:r>
              <a:rPr lang="en-US" sz="1800" b="1" dirty="0">
                <a:solidFill>
                  <a:srgbClr val="002060"/>
                </a:solidFill>
              </a:rPr>
              <a:t> </a:t>
            </a:r>
            <a:r>
              <a:rPr lang="en-US" sz="1800" b="1" dirty="0" err="1">
                <a:solidFill>
                  <a:srgbClr val="002060"/>
                </a:solidFill>
              </a:rPr>
              <a:t>học</a:t>
            </a:r>
            <a:r>
              <a:rPr lang="en-US" sz="1800" b="1" dirty="0">
                <a:solidFill>
                  <a:srgbClr val="002060"/>
                </a:solidFill>
              </a:rPr>
              <a:t> </a:t>
            </a:r>
            <a:r>
              <a:rPr lang="en-US" sz="1800" b="1" dirty="0" err="1">
                <a:solidFill>
                  <a:srgbClr val="002060"/>
                </a:solidFill>
              </a:rPr>
              <a:t>sinh</a:t>
            </a:r>
            <a:r>
              <a:rPr lang="en-US" sz="1800" b="1" dirty="0">
                <a:solidFill>
                  <a:srgbClr val="002060"/>
                </a:solidFill>
              </a:rPr>
              <a:t> </a:t>
            </a:r>
            <a:r>
              <a:rPr lang="en-US" sz="1800" b="1" dirty="0" err="1">
                <a:solidFill>
                  <a:srgbClr val="002060"/>
                </a:solidFill>
              </a:rPr>
              <a:t>điểm</a:t>
            </a:r>
            <a:r>
              <a:rPr lang="en-US" sz="1800" b="1" dirty="0">
                <a:solidFill>
                  <a:srgbClr val="002060"/>
                </a:solidFill>
              </a:rPr>
              <a:t> </a:t>
            </a:r>
            <a:r>
              <a:rPr lang="en-US" sz="1800" b="1" dirty="0" err="1">
                <a:solidFill>
                  <a:srgbClr val="002060"/>
                </a:solidFill>
              </a:rPr>
              <a:t>dưới</a:t>
            </a:r>
            <a:r>
              <a:rPr lang="en-US" sz="1800" b="1" dirty="0">
                <a:solidFill>
                  <a:srgbClr val="002060"/>
                </a:solidFill>
              </a:rPr>
              <a:t>  TB </a:t>
            </a:r>
            <a:r>
              <a:rPr lang="en-US" sz="1800" b="1" dirty="0" err="1">
                <a:solidFill>
                  <a:srgbClr val="002060"/>
                </a:solidFill>
              </a:rPr>
              <a:t>là</a:t>
            </a:r>
            <a:r>
              <a:rPr lang="en-US" sz="1800" b="1" dirty="0">
                <a:solidFill>
                  <a:srgbClr val="002060"/>
                </a:solidFill>
              </a:rPr>
              <a:t>: 0 + 0 +2 + 1 = 3 (</a:t>
            </a:r>
            <a:r>
              <a:rPr lang="en-US" sz="1800" b="1" dirty="0" err="1">
                <a:solidFill>
                  <a:srgbClr val="002060"/>
                </a:solidFill>
              </a:rPr>
              <a:t>học</a:t>
            </a:r>
            <a:r>
              <a:rPr lang="en-US" sz="1800" b="1" dirty="0">
                <a:solidFill>
                  <a:srgbClr val="002060"/>
                </a:solidFill>
              </a:rPr>
              <a:t> </a:t>
            </a:r>
            <a:r>
              <a:rPr lang="en-US" sz="1800" b="1" dirty="0" err="1">
                <a:solidFill>
                  <a:srgbClr val="002060"/>
                </a:solidFill>
              </a:rPr>
              <a:t>sinh</a:t>
            </a:r>
            <a:r>
              <a:rPr lang="en-US" sz="1800" b="1" dirty="0">
                <a:solidFill>
                  <a:srgbClr val="002060"/>
                </a:solidFill>
              </a:rPr>
              <a:t>)</a:t>
            </a:r>
            <a:endParaRPr lang="vi-VN" sz="1800" b="1" dirty="0">
              <a:solidFill>
                <a:srgbClr val="002060"/>
              </a:solidFill>
            </a:endParaRPr>
          </a:p>
        </p:txBody>
      </p:sp>
      <mc:AlternateContent xmlns:mc="http://schemas.openxmlformats.org/markup-compatibility/2006">
        <mc:Choice xmlns:a14="http://schemas.microsoft.com/office/drawing/2010/main" Requires="a14">
          <p:sp>
            <p:nvSpPr>
              <p:cNvPr id="57" name="TextBox 56"/>
              <p:cNvSpPr txBox="1"/>
              <p:nvPr/>
            </p:nvSpPr>
            <p:spPr>
              <a:xfrm>
                <a:off x="366424" y="4267191"/>
                <a:ext cx="8662280" cy="769441"/>
              </a:xfrm>
              <a:prstGeom prst="rect">
                <a:avLst/>
              </a:prstGeom>
              <a:noFill/>
            </p:spPr>
            <p:txBody>
              <a:bodyPr wrap="square" rtlCol="0">
                <a:spAutoFit/>
              </a:bodyPr>
              <a:lstStyle/>
              <a:p>
                <a:r>
                  <a:rPr lang="en-US" sz="1800" b="1" dirty="0">
                    <a:solidFill>
                      <a:srgbClr val="002060"/>
                    </a:solidFill>
                  </a:rPr>
                  <a:t>Tỉ </a:t>
                </a:r>
                <a:r>
                  <a:rPr lang="en-US" sz="1800" b="1" dirty="0" err="1">
                    <a:solidFill>
                      <a:srgbClr val="002060"/>
                    </a:solidFill>
                  </a:rPr>
                  <a:t>số</a:t>
                </a:r>
                <a:r>
                  <a:rPr lang="en-US" sz="1800" b="1" dirty="0">
                    <a:solidFill>
                      <a:srgbClr val="002060"/>
                    </a:solidFill>
                  </a:rPr>
                  <a:t> </a:t>
                </a:r>
                <a:r>
                  <a:rPr lang="en-US" sz="1800" b="1" dirty="0" err="1">
                    <a:solidFill>
                      <a:srgbClr val="002060"/>
                    </a:solidFill>
                  </a:rPr>
                  <a:t>phần</a:t>
                </a:r>
                <a:r>
                  <a:rPr lang="en-US" sz="1800" b="1" dirty="0">
                    <a:solidFill>
                      <a:srgbClr val="002060"/>
                    </a:solidFill>
                  </a:rPr>
                  <a:t> </a:t>
                </a:r>
                <a:r>
                  <a:rPr lang="en-US" sz="1800" b="1" dirty="0" err="1">
                    <a:solidFill>
                      <a:srgbClr val="002060"/>
                    </a:solidFill>
                  </a:rPr>
                  <a:t>trăm</a:t>
                </a:r>
                <a:r>
                  <a:rPr lang="en-US" sz="1800" b="1" dirty="0">
                    <a:solidFill>
                      <a:srgbClr val="002060"/>
                    </a:solidFill>
                  </a:rPr>
                  <a:t> </a:t>
                </a:r>
                <a:r>
                  <a:rPr lang="en-US" sz="1800" b="1" dirty="0" err="1">
                    <a:solidFill>
                      <a:srgbClr val="002060"/>
                    </a:solidFill>
                  </a:rPr>
                  <a:t>số</a:t>
                </a:r>
                <a:r>
                  <a:rPr lang="en-US" sz="1800" b="1" dirty="0">
                    <a:solidFill>
                      <a:srgbClr val="002060"/>
                    </a:solidFill>
                  </a:rPr>
                  <a:t> </a:t>
                </a:r>
                <a:r>
                  <a:rPr lang="en-US" sz="1800" b="1" dirty="0" err="1">
                    <a:solidFill>
                      <a:srgbClr val="002060"/>
                    </a:solidFill>
                  </a:rPr>
                  <a:t>học</a:t>
                </a:r>
                <a:r>
                  <a:rPr lang="en-US" sz="1800" b="1" dirty="0">
                    <a:solidFill>
                      <a:srgbClr val="002060"/>
                    </a:solidFill>
                  </a:rPr>
                  <a:t> </a:t>
                </a:r>
                <a:r>
                  <a:rPr lang="en-US" sz="1800" b="1" dirty="0" err="1">
                    <a:solidFill>
                      <a:srgbClr val="002060"/>
                    </a:solidFill>
                  </a:rPr>
                  <a:t>sinh</a:t>
                </a:r>
                <a:r>
                  <a:rPr lang="en-US" sz="1800" b="1" dirty="0">
                    <a:solidFill>
                      <a:srgbClr val="002060"/>
                    </a:solidFill>
                  </a:rPr>
                  <a:t> </a:t>
                </a:r>
                <a:r>
                  <a:rPr lang="en-US" sz="1800" b="1" dirty="0" err="1">
                    <a:solidFill>
                      <a:srgbClr val="002060"/>
                    </a:solidFill>
                  </a:rPr>
                  <a:t>có</a:t>
                </a:r>
                <a:r>
                  <a:rPr lang="en-US" sz="1800" b="1" dirty="0">
                    <a:solidFill>
                      <a:srgbClr val="002060"/>
                    </a:solidFill>
                  </a:rPr>
                  <a:t> </a:t>
                </a:r>
                <a:r>
                  <a:rPr lang="en-US" sz="1800" b="1" dirty="0" err="1">
                    <a:solidFill>
                      <a:srgbClr val="002060"/>
                    </a:solidFill>
                  </a:rPr>
                  <a:t>điểm</a:t>
                </a:r>
                <a:r>
                  <a:rPr lang="en-US" sz="1800" b="1" dirty="0">
                    <a:solidFill>
                      <a:srgbClr val="002060"/>
                    </a:solidFill>
                  </a:rPr>
                  <a:t> </a:t>
                </a:r>
                <a:r>
                  <a:rPr lang="en-US" sz="1800" b="1" dirty="0" err="1">
                    <a:solidFill>
                      <a:srgbClr val="002060"/>
                    </a:solidFill>
                  </a:rPr>
                  <a:t>dưới</a:t>
                </a:r>
                <a:r>
                  <a:rPr lang="en-US" sz="1800" b="1" dirty="0">
                    <a:solidFill>
                      <a:srgbClr val="002060"/>
                    </a:solidFill>
                  </a:rPr>
                  <a:t> TB </a:t>
                </a:r>
                <a:r>
                  <a:rPr lang="en-US" sz="1800" b="1" dirty="0" err="1">
                    <a:solidFill>
                      <a:srgbClr val="002060"/>
                    </a:solidFill>
                  </a:rPr>
                  <a:t>là</a:t>
                </a:r>
                <a:r>
                  <a:rPr lang="en-US" sz="1800" b="1" dirty="0">
                    <a:solidFill>
                      <a:srgbClr val="002060"/>
                    </a:solidFill>
                  </a:rPr>
                  <a:t>:</a:t>
                </a:r>
              </a:p>
              <a:p>
                <a:pPr algn="ctr"/>
                <a14:m>
                  <m:oMath xmlns:m="http://schemas.openxmlformats.org/officeDocument/2006/math">
                    <m:f>
                      <m:fPr>
                        <m:ctrlPr>
                          <a:rPr lang="vi-VN" sz="1800" b="1" i="1">
                            <a:solidFill>
                              <a:srgbClr val="FF0000"/>
                            </a:solidFill>
                            <a:latin typeface="Cambria Math" panose="02040503050406030204" pitchFamily="18" charset="0"/>
                          </a:rPr>
                        </m:ctrlPr>
                      </m:fPr>
                      <m:num>
                        <m:r>
                          <a:rPr lang="en-US" sz="1800" b="1" i="1">
                            <a:solidFill>
                              <a:srgbClr val="FF0000"/>
                            </a:solidFill>
                            <a:latin typeface="Cambria Math" panose="02040503050406030204" pitchFamily="18" charset="0"/>
                          </a:rPr>
                          <m:t>𝟑</m:t>
                        </m:r>
                      </m:num>
                      <m:den>
                        <m:r>
                          <a:rPr lang="en-US" sz="1800" b="1" i="1">
                            <a:solidFill>
                              <a:srgbClr val="FF0000"/>
                            </a:solidFill>
                            <a:latin typeface="Cambria Math" panose="02040503050406030204" pitchFamily="18" charset="0"/>
                          </a:rPr>
                          <m:t>𝟒𝟎</m:t>
                        </m:r>
                      </m:den>
                    </m:f>
                  </m:oMath>
                </a14:m>
                <a:r>
                  <a:rPr lang="en-US" sz="1800" b="1" dirty="0">
                    <a:solidFill>
                      <a:srgbClr val="FF0000"/>
                    </a:solidFill>
                  </a:rPr>
                  <a:t>. 100</a:t>
                </a:r>
                <a14:m>
                  <m:oMath xmlns:m="http://schemas.openxmlformats.org/officeDocument/2006/math">
                    <m:r>
                      <a:rPr lang="en-US" sz="1800" b="1" i="1">
                        <a:solidFill>
                          <a:srgbClr val="FF0000"/>
                        </a:solidFill>
                        <a:latin typeface="Cambria Math" panose="02040503050406030204" pitchFamily="18" charset="0"/>
                        <a:ea typeface="Cambria Math" panose="02040503050406030204" pitchFamily="18" charset="0"/>
                      </a:rPr>
                      <m:t>%</m:t>
                    </m:r>
                  </m:oMath>
                </a14:m>
                <a:r>
                  <a:rPr lang="en-US" sz="1800" b="1" dirty="0">
                    <a:solidFill>
                      <a:srgbClr val="FF0000"/>
                    </a:solidFill>
                  </a:rPr>
                  <a:t> = 7.5%</a:t>
                </a:r>
                <a:endParaRPr lang="vi-VN" sz="1800" b="1" dirty="0">
                  <a:solidFill>
                    <a:srgbClr val="FF0000"/>
                  </a:solidFill>
                </a:endParaRPr>
              </a:p>
            </p:txBody>
          </p:sp>
        </mc:Choice>
        <mc:Fallback>
          <p:sp>
            <p:nvSpPr>
              <p:cNvPr id="57" name="TextBox 56"/>
              <p:cNvSpPr txBox="1">
                <a:spLocks noRot="1" noChangeAspect="1" noMove="1" noResize="1" noEditPoints="1" noAdjustHandles="1" noChangeArrowheads="1" noChangeShapeType="1" noTextEdit="1"/>
              </p:cNvSpPr>
              <p:nvPr/>
            </p:nvSpPr>
            <p:spPr>
              <a:xfrm>
                <a:off x="366424" y="4267191"/>
                <a:ext cx="8662280" cy="769441"/>
              </a:xfrm>
              <a:prstGeom prst="rect">
                <a:avLst/>
              </a:prstGeom>
              <a:blipFill>
                <a:blip r:embed="rId6"/>
                <a:stretch>
                  <a:fillRect l="-563" t="-4762" b="-4762"/>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D833F9C8-86E7-9FFE-B87B-CEA23CFA84B2}"/>
                  </a:ext>
                </a:extLst>
              </p14:cNvPr>
              <p14:cNvContentPartPr/>
              <p14:nvPr/>
            </p14:nvContentPartPr>
            <p14:xfrm>
              <a:off x="2157480" y="204840"/>
              <a:ext cx="360" cy="360"/>
            </p14:xfrm>
          </p:contentPart>
        </mc:Choice>
        <mc:Fallback>
          <p:pic>
            <p:nvPicPr>
              <p:cNvPr id="2" name="Ink 1">
                <a:extLst>
                  <a:ext uri="{FF2B5EF4-FFF2-40B4-BE49-F238E27FC236}">
                    <a16:creationId xmlns:a16="http://schemas.microsoft.com/office/drawing/2014/main" id="{D833F9C8-86E7-9FFE-B87B-CEA23CFA84B2}"/>
                  </a:ext>
                </a:extLst>
              </p:cNvPr>
              <p:cNvPicPr/>
              <p:nvPr/>
            </p:nvPicPr>
            <p:blipFill>
              <a:blip r:embed="rId8"/>
              <a:stretch>
                <a:fillRect/>
              </a:stretch>
            </p:blipFill>
            <p:spPr>
              <a:xfrm>
                <a:off x="2141640" y="141480"/>
                <a:ext cx="3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346E613B-6A11-AA8F-6F73-E754599F1B77}"/>
                  </a:ext>
                </a:extLst>
              </p14:cNvPr>
              <p14:cNvContentPartPr/>
              <p14:nvPr/>
            </p14:nvContentPartPr>
            <p14:xfrm>
              <a:off x="3752640" y="717840"/>
              <a:ext cx="2646720" cy="747360"/>
            </p14:xfrm>
          </p:contentPart>
        </mc:Choice>
        <mc:Fallback>
          <p:pic>
            <p:nvPicPr>
              <p:cNvPr id="3" name="Ink 2">
                <a:extLst>
                  <a:ext uri="{FF2B5EF4-FFF2-40B4-BE49-F238E27FC236}">
                    <a16:creationId xmlns:a16="http://schemas.microsoft.com/office/drawing/2014/main" id="{346E613B-6A11-AA8F-6F73-E754599F1B77}"/>
                  </a:ext>
                </a:extLst>
              </p:cNvPr>
              <p:cNvPicPr/>
              <p:nvPr/>
            </p:nvPicPr>
            <p:blipFill>
              <a:blip r:embed="rId10"/>
              <a:stretch>
                <a:fillRect/>
              </a:stretch>
            </p:blipFill>
            <p:spPr>
              <a:xfrm>
                <a:off x="3743280" y="708480"/>
                <a:ext cx="2665440" cy="766080"/>
              </a:xfrm>
              <a:prstGeom prst="rect">
                <a:avLst/>
              </a:prstGeom>
            </p:spPr>
          </p:pic>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1130</TotalTime>
  <Words>2740</Words>
  <Application>Microsoft Office PowerPoint</Application>
  <PresentationFormat>On-screen Show (16:9)</PresentationFormat>
  <Paragraphs>321</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等线</vt:lpstr>
      <vt:lpstr>Arial</vt:lpstr>
      <vt:lpstr>Calibri</vt:lpstr>
      <vt:lpstr>Calibri Light</vt:lpstr>
      <vt:lpstr>Cambria Math</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Hưng Nguyễn Duy</cp:lastModifiedBy>
  <cp:revision>118</cp:revision>
  <dcterms:created xsi:type="dcterms:W3CDTF">2017-07-02T01:46:00Z</dcterms:created>
  <dcterms:modified xsi:type="dcterms:W3CDTF">2023-01-16T02:33:00Z</dcterms:modified>
</cp:coreProperties>
</file>