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705" r:id="rId4"/>
  </p:sldMasterIdLst>
  <p:notesMasterIdLst>
    <p:notesMasterId r:id="rId36"/>
  </p:notesMasterIdLst>
  <p:sldIdLst>
    <p:sldId id="434" r:id="rId5"/>
    <p:sldId id="256" r:id="rId6"/>
    <p:sldId id="429" r:id="rId7"/>
    <p:sldId id="430" r:id="rId8"/>
    <p:sldId id="436" r:id="rId9"/>
    <p:sldId id="437" r:id="rId10"/>
    <p:sldId id="438" r:id="rId11"/>
    <p:sldId id="439" r:id="rId12"/>
    <p:sldId id="440" r:id="rId13"/>
    <p:sldId id="441" r:id="rId14"/>
    <p:sldId id="442" r:id="rId15"/>
    <p:sldId id="443" r:id="rId16"/>
    <p:sldId id="444" r:id="rId17"/>
    <p:sldId id="445" r:id="rId18"/>
    <p:sldId id="446" r:id="rId19"/>
    <p:sldId id="447" r:id="rId20"/>
    <p:sldId id="455" r:id="rId21"/>
    <p:sldId id="448" r:id="rId22"/>
    <p:sldId id="449" r:id="rId23"/>
    <p:sldId id="450" r:id="rId24"/>
    <p:sldId id="451" r:id="rId25"/>
    <p:sldId id="452" r:id="rId26"/>
    <p:sldId id="453" r:id="rId27"/>
    <p:sldId id="257" r:id="rId28"/>
    <p:sldId id="456" r:id="rId29"/>
    <p:sldId id="259" r:id="rId30"/>
    <p:sldId id="260" r:id="rId31"/>
    <p:sldId id="261" r:id="rId32"/>
    <p:sldId id="457" r:id="rId33"/>
    <p:sldId id="258" r:id="rId34"/>
    <p:sldId id="27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28" userDrawn="1">
          <p15:clr>
            <a:srgbClr val="A4A3A4"/>
          </p15:clr>
        </p15:guide>
        <p15:guide id="7" orient="horz" pos="696" userDrawn="1">
          <p15:clr>
            <a:srgbClr val="A4A3A4"/>
          </p15:clr>
        </p15:guide>
        <p15:guide id="8" orient="horz" pos="2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p:normalViewPr>
  <p:slideViewPr>
    <p:cSldViewPr snapToGrid="0" showGuides="1">
      <p:cViewPr varScale="1">
        <p:scale>
          <a:sx n="77" d="100"/>
          <a:sy n="77" d="100"/>
        </p:scale>
        <p:origin x="916" y="36"/>
      </p:cViewPr>
      <p:guideLst>
        <p:guide pos="7368"/>
        <p:guide orient="horz" pos="72"/>
        <p:guide orient="horz" pos="4128"/>
        <p:guide orient="horz" pos="696"/>
        <p:guide orient="horz" pos="2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t>‹#›</a:t>
            </a:fld>
            <a:endParaRPr lang="en-US"/>
          </a:p>
        </p:txBody>
      </p:sp>
    </p:spTree>
    <p:extLst>
      <p:ext uri="{BB962C8B-B14F-4D97-AF65-F5344CB8AC3E}">
        <p14:creationId xmlns:p14="http://schemas.microsoft.com/office/powerpoint/2010/main" val="112569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C59E4-1E9C-42B5-96EC-0C60F5DBF0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08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11</a:t>
            </a:fld>
            <a:endParaRPr lang="en-US"/>
          </a:p>
        </p:txBody>
      </p:sp>
    </p:spTree>
    <p:extLst>
      <p:ext uri="{BB962C8B-B14F-4D97-AF65-F5344CB8AC3E}">
        <p14:creationId xmlns:p14="http://schemas.microsoft.com/office/powerpoint/2010/main" val="880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12</a:t>
            </a:fld>
            <a:endParaRPr lang="en-US"/>
          </a:p>
        </p:txBody>
      </p:sp>
    </p:spTree>
    <p:extLst>
      <p:ext uri="{BB962C8B-B14F-4D97-AF65-F5344CB8AC3E}">
        <p14:creationId xmlns:p14="http://schemas.microsoft.com/office/powerpoint/2010/main" val="283573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13</a:t>
            </a:fld>
            <a:endParaRPr lang="en-US"/>
          </a:p>
        </p:txBody>
      </p:sp>
    </p:spTree>
    <p:extLst>
      <p:ext uri="{BB962C8B-B14F-4D97-AF65-F5344CB8AC3E}">
        <p14:creationId xmlns:p14="http://schemas.microsoft.com/office/powerpoint/2010/main" val="27706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14</a:t>
            </a:fld>
            <a:endParaRPr lang="en-US"/>
          </a:p>
        </p:txBody>
      </p:sp>
    </p:spTree>
    <p:extLst>
      <p:ext uri="{BB962C8B-B14F-4D97-AF65-F5344CB8AC3E}">
        <p14:creationId xmlns:p14="http://schemas.microsoft.com/office/powerpoint/2010/main" val="248876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15</a:t>
            </a:fld>
            <a:endParaRPr lang="en-US"/>
          </a:p>
        </p:txBody>
      </p:sp>
    </p:spTree>
    <p:extLst>
      <p:ext uri="{BB962C8B-B14F-4D97-AF65-F5344CB8AC3E}">
        <p14:creationId xmlns:p14="http://schemas.microsoft.com/office/powerpoint/2010/main" val="55755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16</a:t>
            </a:fld>
            <a:endParaRPr lang="en-US"/>
          </a:p>
        </p:txBody>
      </p:sp>
    </p:spTree>
    <p:extLst>
      <p:ext uri="{BB962C8B-B14F-4D97-AF65-F5344CB8AC3E}">
        <p14:creationId xmlns:p14="http://schemas.microsoft.com/office/powerpoint/2010/main" val="69563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17</a:t>
            </a:fld>
            <a:endParaRPr lang="en-US"/>
          </a:p>
        </p:txBody>
      </p:sp>
    </p:spTree>
    <p:extLst>
      <p:ext uri="{BB962C8B-B14F-4D97-AF65-F5344CB8AC3E}">
        <p14:creationId xmlns:p14="http://schemas.microsoft.com/office/powerpoint/2010/main" val="424307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18</a:t>
            </a:fld>
            <a:endParaRPr lang="en-US"/>
          </a:p>
        </p:txBody>
      </p:sp>
    </p:spTree>
    <p:extLst>
      <p:ext uri="{BB962C8B-B14F-4D97-AF65-F5344CB8AC3E}">
        <p14:creationId xmlns:p14="http://schemas.microsoft.com/office/powerpoint/2010/main" val="406182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19</a:t>
            </a:fld>
            <a:endParaRPr lang="en-US"/>
          </a:p>
        </p:txBody>
      </p:sp>
    </p:spTree>
    <p:extLst>
      <p:ext uri="{BB962C8B-B14F-4D97-AF65-F5344CB8AC3E}">
        <p14:creationId xmlns:p14="http://schemas.microsoft.com/office/powerpoint/2010/main" val="958794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20</a:t>
            </a:fld>
            <a:endParaRPr lang="en-US"/>
          </a:p>
        </p:txBody>
      </p:sp>
    </p:spTree>
    <p:extLst>
      <p:ext uri="{BB962C8B-B14F-4D97-AF65-F5344CB8AC3E}">
        <p14:creationId xmlns:p14="http://schemas.microsoft.com/office/powerpoint/2010/main" val="215091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3</a:t>
            </a:fld>
            <a:endParaRPr lang="en-US"/>
          </a:p>
        </p:txBody>
      </p:sp>
    </p:spTree>
    <p:extLst>
      <p:ext uri="{BB962C8B-B14F-4D97-AF65-F5344CB8AC3E}">
        <p14:creationId xmlns:p14="http://schemas.microsoft.com/office/powerpoint/2010/main" val="1824070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21</a:t>
            </a:fld>
            <a:endParaRPr lang="en-US"/>
          </a:p>
        </p:txBody>
      </p:sp>
    </p:spTree>
    <p:extLst>
      <p:ext uri="{BB962C8B-B14F-4D97-AF65-F5344CB8AC3E}">
        <p14:creationId xmlns:p14="http://schemas.microsoft.com/office/powerpoint/2010/main" val="115272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22</a:t>
            </a:fld>
            <a:endParaRPr lang="en-US"/>
          </a:p>
        </p:txBody>
      </p:sp>
    </p:spTree>
    <p:extLst>
      <p:ext uri="{BB962C8B-B14F-4D97-AF65-F5344CB8AC3E}">
        <p14:creationId xmlns:p14="http://schemas.microsoft.com/office/powerpoint/2010/main" val="26573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23</a:t>
            </a:fld>
            <a:endParaRPr lang="en-US"/>
          </a:p>
        </p:txBody>
      </p:sp>
    </p:spTree>
    <p:extLst>
      <p:ext uri="{BB962C8B-B14F-4D97-AF65-F5344CB8AC3E}">
        <p14:creationId xmlns:p14="http://schemas.microsoft.com/office/powerpoint/2010/main" val="2601678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4</a:t>
            </a:fld>
            <a:endParaRPr lang="en-US"/>
          </a:p>
        </p:txBody>
      </p:sp>
    </p:spTree>
    <p:extLst>
      <p:ext uri="{BB962C8B-B14F-4D97-AF65-F5344CB8AC3E}">
        <p14:creationId xmlns:p14="http://schemas.microsoft.com/office/powerpoint/2010/main" val="411909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5</a:t>
            </a:fld>
            <a:endParaRPr lang="en-US"/>
          </a:p>
        </p:txBody>
      </p:sp>
    </p:spTree>
    <p:extLst>
      <p:ext uri="{BB962C8B-B14F-4D97-AF65-F5344CB8AC3E}">
        <p14:creationId xmlns:p14="http://schemas.microsoft.com/office/powerpoint/2010/main" val="94966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6</a:t>
            </a:fld>
            <a:endParaRPr lang="en-US"/>
          </a:p>
        </p:txBody>
      </p:sp>
    </p:spTree>
    <p:extLst>
      <p:ext uri="{BB962C8B-B14F-4D97-AF65-F5344CB8AC3E}">
        <p14:creationId xmlns:p14="http://schemas.microsoft.com/office/powerpoint/2010/main" val="263442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7</a:t>
            </a:fld>
            <a:endParaRPr lang="en-US"/>
          </a:p>
        </p:txBody>
      </p:sp>
    </p:spTree>
    <p:extLst>
      <p:ext uri="{BB962C8B-B14F-4D97-AF65-F5344CB8AC3E}">
        <p14:creationId xmlns:p14="http://schemas.microsoft.com/office/powerpoint/2010/main" val="36747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8</a:t>
            </a:fld>
            <a:endParaRPr lang="en-US"/>
          </a:p>
        </p:txBody>
      </p:sp>
    </p:spTree>
    <p:extLst>
      <p:ext uri="{BB962C8B-B14F-4D97-AF65-F5344CB8AC3E}">
        <p14:creationId xmlns:p14="http://schemas.microsoft.com/office/powerpoint/2010/main" val="108595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9</a:t>
            </a:fld>
            <a:endParaRPr lang="en-US"/>
          </a:p>
        </p:txBody>
      </p:sp>
    </p:spTree>
    <p:extLst>
      <p:ext uri="{BB962C8B-B14F-4D97-AF65-F5344CB8AC3E}">
        <p14:creationId xmlns:p14="http://schemas.microsoft.com/office/powerpoint/2010/main" val="1459983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10</a:t>
            </a:fld>
            <a:endParaRPr lang="en-US"/>
          </a:p>
        </p:txBody>
      </p:sp>
    </p:spTree>
    <p:extLst>
      <p:ext uri="{BB962C8B-B14F-4D97-AF65-F5344CB8AC3E}">
        <p14:creationId xmlns:p14="http://schemas.microsoft.com/office/powerpoint/2010/main" val="30433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1FC5-2A79-406E-B4C0-D0CE6145A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2EE1-9654-64D2-9161-869D9A772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12F9-20CD-1A4B-3B27-9BAA50B33BC5}"/>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5" name="Footer Placeholder 4">
            <a:extLst>
              <a:ext uri="{FF2B5EF4-FFF2-40B4-BE49-F238E27FC236}">
                <a16:creationId xmlns:a16="http://schemas.microsoft.com/office/drawing/2014/main" id="{0DCD11D6-ADEE-87A7-AF0A-8139D8DF3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DB83-B673-88A6-8641-B3706514856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8519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F54-87B2-FF70-4E6E-99AE6451F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DDAC-A934-CCA0-762D-C928D721C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1FDC5-EC1F-13ED-5C7C-4213264B7FFB}"/>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5" name="Footer Placeholder 4">
            <a:extLst>
              <a:ext uri="{FF2B5EF4-FFF2-40B4-BE49-F238E27FC236}">
                <a16:creationId xmlns:a16="http://schemas.microsoft.com/office/drawing/2014/main" id="{4E05313B-C614-D976-613F-615019AD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900-F99A-629A-5191-C3FC019B1403}"/>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996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ABFF7-75D0-123A-3946-7ABC09765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94CD1-233F-ADED-0487-E117D975E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B22B-BC14-D2B4-E16B-B97907CE3FB1}"/>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5" name="Footer Placeholder 4">
            <a:extLst>
              <a:ext uri="{FF2B5EF4-FFF2-40B4-BE49-F238E27FC236}">
                <a16:creationId xmlns:a16="http://schemas.microsoft.com/office/drawing/2014/main" id="{E1DA759F-4028-A123-AF4C-32689355F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AE54-6F55-87B8-481A-3647079F4370}"/>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2926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F67CB2-8F78-40A8-9E93-4D847CAF7A00}"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56142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pPr algn="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087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E9E-92A4-AE13-CBF2-7B4B60323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4313B-5E8A-8B77-FCEB-D506260E9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1FFE6-BFAB-7FAD-1767-5D771CE4EA3B}"/>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5" name="Footer Placeholder 4">
            <a:extLst>
              <a:ext uri="{FF2B5EF4-FFF2-40B4-BE49-F238E27FC236}">
                <a16:creationId xmlns:a16="http://schemas.microsoft.com/office/drawing/2014/main" id="{C5D5220C-79FF-6BA7-16BC-730E3BE8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3C9EC-D649-7877-95BE-D73A07E20CC3}"/>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032308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BD2-D605-5BBF-3756-35945567F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A69D-BA73-E26B-91AC-31A244EAD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E959-C61D-3FCD-DD24-A4A775A895ED}"/>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5" name="Footer Placeholder 4">
            <a:extLst>
              <a:ext uri="{FF2B5EF4-FFF2-40B4-BE49-F238E27FC236}">
                <a16:creationId xmlns:a16="http://schemas.microsoft.com/office/drawing/2014/main" id="{815B648D-D28D-434F-8123-A131CE72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2764-B46F-8768-9C19-285FACBAB6D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6807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9FF-5D94-0D8F-1B21-1184F3DEE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9FD29-1A16-7C2B-EEFF-40EB18BA8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F1E5-BA5A-689E-F924-52D74253DA30}"/>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5" name="Footer Placeholder 4">
            <a:extLst>
              <a:ext uri="{FF2B5EF4-FFF2-40B4-BE49-F238E27FC236}">
                <a16:creationId xmlns:a16="http://schemas.microsoft.com/office/drawing/2014/main" id="{353AE570-E603-06F2-DB6B-038DC921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C054-AB3D-B6D0-652B-E598B3F9E160}"/>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34974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1D5-E09D-1CA6-4728-6BAF05BBF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48C5C-1408-926D-8040-8E6EBC00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43976-9A93-0769-842E-2E28AC367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89FA-4EB8-3022-5C5F-6AEFBD103410}"/>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6" name="Footer Placeholder 5">
            <a:extLst>
              <a:ext uri="{FF2B5EF4-FFF2-40B4-BE49-F238E27FC236}">
                <a16:creationId xmlns:a16="http://schemas.microsoft.com/office/drawing/2014/main" id="{975CBEFE-379D-EB74-BFB4-0592DAB16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DD742-3FA1-84F6-C474-3D4448B01E5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4752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1C-6222-508F-49C7-D873540C1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2386-04C9-6179-6D51-46558D60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35AD5-B4A3-95C7-6D3C-B85CDAD1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0EA8-7358-3AF6-3E10-BD8DECBBB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2F6D3-F69F-912F-B698-36DB210CE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E537E-B245-3C6F-4CA5-BDC0D16ED94C}"/>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8" name="Footer Placeholder 7">
            <a:extLst>
              <a:ext uri="{FF2B5EF4-FFF2-40B4-BE49-F238E27FC236}">
                <a16:creationId xmlns:a16="http://schemas.microsoft.com/office/drawing/2014/main" id="{B074F60F-12A7-BD1A-0963-B5CD5E172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4B4A1-B001-632D-B13D-F8EF027DD33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7541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F83E-3BC9-F416-D5FF-D0A65BB22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FA387-6341-3F62-D0D3-E766A7B1116F}"/>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4" name="Footer Placeholder 3">
            <a:extLst>
              <a:ext uri="{FF2B5EF4-FFF2-40B4-BE49-F238E27FC236}">
                <a16:creationId xmlns:a16="http://schemas.microsoft.com/office/drawing/2014/main" id="{EA763AD6-A0BD-C498-3400-6549D4982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8D3B7-B091-B02F-AA0B-3A412E6B5A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57190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3FC-1D08-8A98-AEB3-749A3860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B733-F5FC-4DE9-C34E-9ABD7047E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0CAF-C7EC-DD71-C2DD-0C39276496C4}"/>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5" name="Footer Placeholder 4">
            <a:extLst>
              <a:ext uri="{FF2B5EF4-FFF2-40B4-BE49-F238E27FC236}">
                <a16:creationId xmlns:a16="http://schemas.microsoft.com/office/drawing/2014/main" id="{14217D29-2E9F-56C5-F523-868702E9F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C43B-D33B-C1C8-8AEE-75C95413FFA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4885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AB671-CDDC-CA61-14EF-EC99464044D4}"/>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3" name="Footer Placeholder 2">
            <a:extLst>
              <a:ext uri="{FF2B5EF4-FFF2-40B4-BE49-F238E27FC236}">
                <a16:creationId xmlns:a16="http://schemas.microsoft.com/office/drawing/2014/main" id="{B5A8EABE-C8B8-3883-E50A-59FC30D3A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C73AF-8CBA-AE70-E353-B28FB62542B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20480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59CF-F728-5E5B-F117-67DB3BB1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B82C-B884-8AB8-BEA4-56A5F8BA2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2E14F-53B8-FAC7-A585-8F6D2B0F1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E9320-6967-C52A-6404-063C45C66969}"/>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6" name="Footer Placeholder 5">
            <a:extLst>
              <a:ext uri="{FF2B5EF4-FFF2-40B4-BE49-F238E27FC236}">
                <a16:creationId xmlns:a16="http://schemas.microsoft.com/office/drawing/2014/main" id="{66183E6C-1C0E-1991-98E1-EF1801BD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A3B06-30C0-DFDF-F157-224291B205F6}"/>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0807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CE47-BB40-AC75-B762-0A87FCB4F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98176-0A2C-2803-7F5B-0676A9FF7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14130-CE8A-758B-AE18-69ECEFE6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1D398-2F9C-FD3E-E18A-7B1F1AE379AD}"/>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6" name="Footer Placeholder 5">
            <a:extLst>
              <a:ext uri="{FF2B5EF4-FFF2-40B4-BE49-F238E27FC236}">
                <a16:creationId xmlns:a16="http://schemas.microsoft.com/office/drawing/2014/main" id="{7746DB1B-3284-10BF-CFDC-17A3EA62C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F282A-E646-A4FC-93AC-C4EA662C00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40352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A211-E95A-E34F-0DAF-2E0EB05A7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99C4-534C-0B52-0540-1041119B0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E183-DD61-C239-F3AB-36848C433ED0}"/>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5" name="Footer Placeholder 4">
            <a:extLst>
              <a:ext uri="{FF2B5EF4-FFF2-40B4-BE49-F238E27FC236}">
                <a16:creationId xmlns:a16="http://schemas.microsoft.com/office/drawing/2014/main" id="{6876C330-4DEA-01E8-7387-3B75498DA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BB7C-941E-248D-C534-19C962242ED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240666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EB14E-A794-F6AC-B453-43C0F10A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BE68C-C641-4820-C5DC-9D3F51B5E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86FD-E4BE-D7F6-AB60-8DB1CB0E9049}"/>
              </a:ext>
            </a:extLst>
          </p:cNvPr>
          <p:cNvSpPr>
            <a:spLocks noGrp="1"/>
          </p:cNvSpPr>
          <p:nvPr>
            <p:ph type="dt" sz="half" idx="10"/>
          </p:nvPr>
        </p:nvSpPr>
        <p:spPr/>
        <p:txBody>
          <a:bodyPr/>
          <a:lstStyle/>
          <a:p>
            <a:fld id="{2FBE3739-C5FA-46EF-8D6A-F7FB7C2CF437}" type="datetimeFigureOut">
              <a:rPr lang="en-US" smtClean="0"/>
              <a:t>4/16/2025</a:t>
            </a:fld>
            <a:endParaRPr lang="en-US"/>
          </a:p>
        </p:txBody>
      </p:sp>
      <p:sp>
        <p:nvSpPr>
          <p:cNvPr id="5" name="Footer Placeholder 4">
            <a:extLst>
              <a:ext uri="{FF2B5EF4-FFF2-40B4-BE49-F238E27FC236}">
                <a16:creationId xmlns:a16="http://schemas.microsoft.com/office/drawing/2014/main" id="{310B215C-FECC-86ED-560F-E58CB5522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9C5EF-8B3D-56AA-5500-44B2F30E07D7}"/>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22478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64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234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0027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251055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6101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793-B632-7D59-7C5F-0CFFAD4B8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179AC-7463-3C5C-756C-46BF25592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6F11-A79D-ADD2-423E-8FFAB60C2ABF}"/>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5" name="Footer Placeholder 4">
            <a:extLst>
              <a:ext uri="{FF2B5EF4-FFF2-40B4-BE49-F238E27FC236}">
                <a16:creationId xmlns:a16="http://schemas.microsoft.com/office/drawing/2014/main" id="{A3DFE35F-F006-9953-FF45-43905EB01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9D96-BDD5-01ED-546E-E9155CB849B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25723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551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E1AE-6633-5F25-F847-2A03BF948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0B9B-46AD-0889-F232-BE330A14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397B7-A6B3-9C9F-EC0E-0FAF194D1C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9BF345-4F77-5DCD-B5EE-46ADD9C723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F8195C-2649-65E2-5916-30C9B3540BAF}"/>
              </a:ext>
            </a:extLst>
          </p:cNvPr>
          <p:cNvSpPr>
            <a:spLocks noGrp="1"/>
          </p:cNvSpPr>
          <p:nvPr>
            <p:ph type="sldNum" sz="quarter" idx="12"/>
          </p:nvPr>
        </p:nvSpPr>
        <p:spPr/>
        <p:txBody>
          <a:bodyPr/>
          <a:lstStyle>
            <a:lvl1pPr>
              <a:defRPr/>
            </a:lvl1pPr>
          </a:lstStyle>
          <a:p>
            <a:fld id="{75FB7F93-3331-4906-8BEC-6C41D8AB99A6}" type="slidenum">
              <a:rPr lang="en-US" altLang="en-US"/>
              <a:pPr/>
              <a:t>‹#›</a:t>
            </a:fld>
            <a:endParaRPr lang="en-US" altLang="en-US"/>
          </a:p>
        </p:txBody>
      </p:sp>
    </p:spTree>
    <p:extLst>
      <p:ext uri="{BB962C8B-B14F-4D97-AF65-F5344CB8AC3E}">
        <p14:creationId xmlns:p14="http://schemas.microsoft.com/office/powerpoint/2010/main" val="466003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4346-8EFC-BEA1-6AEC-7427068D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61BF1-9757-654E-EB80-4C1BFF29B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DCE3-E925-9FBE-4862-2D08552D7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FDB7A-F1DC-04D7-62ED-4DEEB6A42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B92C80-2BE4-2978-1528-B021F9E466AA}"/>
              </a:ext>
            </a:extLst>
          </p:cNvPr>
          <p:cNvSpPr>
            <a:spLocks noGrp="1"/>
          </p:cNvSpPr>
          <p:nvPr>
            <p:ph type="sldNum" sz="quarter" idx="12"/>
          </p:nvPr>
        </p:nvSpPr>
        <p:spPr/>
        <p:txBody>
          <a:bodyPr/>
          <a:lstStyle>
            <a:lvl1pPr>
              <a:defRPr/>
            </a:lvl1pPr>
          </a:lstStyle>
          <a:p>
            <a:fld id="{6DB614A6-FFF7-46E2-A279-74FAB883DE76}" type="slidenum">
              <a:rPr lang="en-US" altLang="en-US"/>
              <a:pPr/>
              <a:t>‹#›</a:t>
            </a:fld>
            <a:endParaRPr lang="en-US" altLang="en-US"/>
          </a:p>
        </p:txBody>
      </p:sp>
    </p:spTree>
    <p:extLst>
      <p:ext uri="{BB962C8B-B14F-4D97-AF65-F5344CB8AC3E}">
        <p14:creationId xmlns:p14="http://schemas.microsoft.com/office/powerpoint/2010/main" val="1748308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E0C-4466-DED0-6C41-6460C92D6DE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336F5-BA01-B701-C79D-6A475200AA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0BB398-C4C4-A6BB-DD51-F04465ABAB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D084B-59D1-E8C6-F166-AA96B102A4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E6B15-7620-B170-851E-21082DDC64BB}"/>
              </a:ext>
            </a:extLst>
          </p:cNvPr>
          <p:cNvSpPr>
            <a:spLocks noGrp="1"/>
          </p:cNvSpPr>
          <p:nvPr>
            <p:ph type="sldNum" sz="quarter" idx="12"/>
          </p:nvPr>
        </p:nvSpPr>
        <p:spPr/>
        <p:txBody>
          <a:bodyPr/>
          <a:lstStyle>
            <a:lvl1pPr>
              <a:defRPr/>
            </a:lvl1pPr>
          </a:lstStyle>
          <a:p>
            <a:fld id="{5DDBBCF5-B10F-4B43-A553-6B2E10E960D3}" type="slidenum">
              <a:rPr lang="en-US" altLang="en-US"/>
              <a:pPr/>
              <a:t>‹#›</a:t>
            </a:fld>
            <a:endParaRPr lang="en-US" altLang="en-US"/>
          </a:p>
        </p:txBody>
      </p:sp>
    </p:spTree>
    <p:extLst>
      <p:ext uri="{BB962C8B-B14F-4D97-AF65-F5344CB8AC3E}">
        <p14:creationId xmlns:p14="http://schemas.microsoft.com/office/powerpoint/2010/main" val="125814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8008-A8E3-B4DD-729F-D77EBEFCB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92337-44D7-D733-6218-AB4465B0C4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CBA01-224E-B9AB-D6DD-F6C34946D2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1396B-D50C-C2BC-CE90-0F11E50CE1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3489EC-2646-5ABA-E350-8EC4BF3E7D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A216B7-EECE-AB7C-40D5-458FDB7A877C}"/>
              </a:ext>
            </a:extLst>
          </p:cNvPr>
          <p:cNvSpPr>
            <a:spLocks noGrp="1"/>
          </p:cNvSpPr>
          <p:nvPr>
            <p:ph type="sldNum" sz="quarter" idx="12"/>
          </p:nvPr>
        </p:nvSpPr>
        <p:spPr/>
        <p:txBody>
          <a:bodyPr/>
          <a:lstStyle>
            <a:lvl1pPr>
              <a:defRPr/>
            </a:lvl1pPr>
          </a:lstStyle>
          <a:p>
            <a:fld id="{B32C598E-12BF-4D77-8B40-28402295B2C3}" type="slidenum">
              <a:rPr lang="en-US" altLang="en-US"/>
              <a:pPr/>
              <a:t>‹#›</a:t>
            </a:fld>
            <a:endParaRPr lang="en-US" altLang="en-US"/>
          </a:p>
        </p:txBody>
      </p:sp>
    </p:spTree>
    <p:extLst>
      <p:ext uri="{BB962C8B-B14F-4D97-AF65-F5344CB8AC3E}">
        <p14:creationId xmlns:p14="http://schemas.microsoft.com/office/powerpoint/2010/main" val="4050913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B76D-BECC-9A87-AF88-FBA074DBB9C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3ED75-7695-7990-576E-4097163D32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9CF8E-0FB6-B8D4-1215-BEB1C5D876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A1369-1718-2AD1-C5C5-B7E32FF50F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B7043-F38A-DFEB-1374-09D3C7F54B3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2CFC9-3B6A-95D3-55E7-157B7744DB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72C0B0-6671-8C06-2514-D2C7538D72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85CD69-EF41-C486-45B5-FDA9462299CC}"/>
              </a:ext>
            </a:extLst>
          </p:cNvPr>
          <p:cNvSpPr>
            <a:spLocks noGrp="1"/>
          </p:cNvSpPr>
          <p:nvPr>
            <p:ph type="sldNum" sz="quarter" idx="12"/>
          </p:nvPr>
        </p:nvSpPr>
        <p:spPr/>
        <p:txBody>
          <a:bodyPr/>
          <a:lstStyle>
            <a:lvl1pPr>
              <a:defRPr/>
            </a:lvl1pPr>
          </a:lstStyle>
          <a:p>
            <a:fld id="{0A6FB561-34CC-4193-8D21-F448A0CC65BB}" type="slidenum">
              <a:rPr lang="en-US" altLang="en-US"/>
              <a:pPr/>
              <a:t>‹#›</a:t>
            </a:fld>
            <a:endParaRPr lang="en-US" altLang="en-US"/>
          </a:p>
        </p:txBody>
      </p:sp>
    </p:spTree>
    <p:extLst>
      <p:ext uri="{BB962C8B-B14F-4D97-AF65-F5344CB8AC3E}">
        <p14:creationId xmlns:p14="http://schemas.microsoft.com/office/powerpoint/2010/main" val="3600972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29A-4351-A6C1-D36A-7157E7B1B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E3D4-E6E6-675E-12BF-6EA9376235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CFA226-63A8-9210-9E7E-C488277040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B5A299-3CDB-507A-9190-D836E305CABB}"/>
              </a:ext>
            </a:extLst>
          </p:cNvPr>
          <p:cNvSpPr>
            <a:spLocks noGrp="1"/>
          </p:cNvSpPr>
          <p:nvPr>
            <p:ph type="sldNum" sz="quarter" idx="12"/>
          </p:nvPr>
        </p:nvSpPr>
        <p:spPr/>
        <p:txBody>
          <a:bodyPr/>
          <a:lstStyle>
            <a:lvl1pPr>
              <a:defRPr/>
            </a:lvl1pPr>
          </a:lstStyle>
          <a:p>
            <a:fld id="{C50B19D5-3B69-4142-97FE-061DD91BD1CF}" type="slidenum">
              <a:rPr lang="en-US" altLang="en-US"/>
              <a:pPr/>
              <a:t>‹#›</a:t>
            </a:fld>
            <a:endParaRPr lang="en-US" altLang="en-US"/>
          </a:p>
        </p:txBody>
      </p:sp>
    </p:spTree>
    <p:extLst>
      <p:ext uri="{BB962C8B-B14F-4D97-AF65-F5344CB8AC3E}">
        <p14:creationId xmlns:p14="http://schemas.microsoft.com/office/powerpoint/2010/main" val="3113507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561C8-3607-1098-FA05-E3EB379BACB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64D7A5-95AE-5C0A-4FC7-CACA07E0D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790007-6577-D8BE-856B-E9A28B50D743}"/>
              </a:ext>
            </a:extLst>
          </p:cNvPr>
          <p:cNvSpPr>
            <a:spLocks noGrp="1"/>
          </p:cNvSpPr>
          <p:nvPr>
            <p:ph type="sldNum" sz="quarter" idx="12"/>
          </p:nvPr>
        </p:nvSpPr>
        <p:spPr/>
        <p:txBody>
          <a:bodyPr/>
          <a:lstStyle>
            <a:lvl1pPr>
              <a:defRPr/>
            </a:lvl1pPr>
          </a:lstStyle>
          <a:p>
            <a:fld id="{D6AC97A6-7256-4721-A88F-4DB5756DBE5C}" type="slidenum">
              <a:rPr lang="en-US" altLang="en-US"/>
              <a:pPr/>
              <a:t>‹#›</a:t>
            </a:fld>
            <a:endParaRPr lang="en-US" altLang="en-US"/>
          </a:p>
        </p:txBody>
      </p:sp>
    </p:spTree>
    <p:extLst>
      <p:ext uri="{BB962C8B-B14F-4D97-AF65-F5344CB8AC3E}">
        <p14:creationId xmlns:p14="http://schemas.microsoft.com/office/powerpoint/2010/main" val="86507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A33-B687-72F3-6045-D4AE0A2481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81D69-2351-295D-9B70-4537C0B598F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3E4C0-2597-2E4A-A668-0555B075184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06D0-C593-0D7C-CDFA-90026597EB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2C9E61-002D-07B8-9DF1-95F81589E6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B26FD8-2899-83F3-3025-6320E7594007}"/>
              </a:ext>
            </a:extLst>
          </p:cNvPr>
          <p:cNvSpPr>
            <a:spLocks noGrp="1"/>
          </p:cNvSpPr>
          <p:nvPr>
            <p:ph type="sldNum" sz="quarter" idx="12"/>
          </p:nvPr>
        </p:nvSpPr>
        <p:spPr/>
        <p:txBody>
          <a:bodyPr/>
          <a:lstStyle>
            <a:lvl1pPr>
              <a:defRPr/>
            </a:lvl1pPr>
          </a:lstStyle>
          <a:p>
            <a:fld id="{2E5D5586-B979-4CC2-B0AF-A1C981E015AA}" type="slidenum">
              <a:rPr lang="en-US" altLang="en-US"/>
              <a:pPr/>
              <a:t>‹#›</a:t>
            </a:fld>
            <a:endParaRPr lang="en-US" altLang="en-US"/>
          </a:p>
        </p:txBody>
      </p:sp>
    </p:spTree>
    <p:extLst>
      <p:ext uri="{BB962C8B-B14F-4D97-AF65-F5344CB8AC3E}">
        <p14:creationId xmlns:p14="http://schemas.microsoft.com/office/powerpoint/2010/main" val="3120003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B76B-ADF7-F81B-4666-7C6BA87B558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D28E-1187-B2F4-B752-251B8FAD13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212D-F56D-DAC5-8FCD-171913209E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FFB5-26D7-BB9A-475F-74C318FF6E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A6F35A-AEF8-F555-AFC8-1BF767FFE8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388B8D-D0A3-74EE-EB34-2F0ECCE10538}"/>
              </a:ext>
            </a:extLst>
          </p:cNvPr>
          <p:cNvSpPr>
            <a:spLocks noGrp="1"/>
          </p:cNvSpPr>
          <p:nvPr>
            <p:ph type="sldNum" sz="quarter" idx="12"/>
          </p:nvPr>
        </p:nvSpPr>
        <p:spPr/>
        <p:txBody>
          <a:bodyPr/>
          <a:lstStyle>
            <a:lvl1pPr>
              <a:defRPr/>
            </a:lvl1pPr>
          </a:lstStyle>
          <a:p>
            <a:fld id="{76E9350E-E1A9-4AD3-B333-8C7D529BC14A}" type="slidenum">
              <a:rPr lang="en-US" altLang="en-US"/>
              <a:pPr/>
              <a:t>‹#›</a:t>
            </a:fld>
            <a:endParaRPr lang="en-US" altLang="en-US"/>
          </a:p>
        </p:txBody>
      </p:sp>
    </p:spTree>
    <p:extLst>
      <p:ext uri="{BB962C8B-B14F-4D97-AF65-F5344CB8AC3E}">
        <p14:creationId xmlns:p14="http://schemas.microsoft.com/office/powerpoint/2010/main" val="392424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53C9-2D57-E7E0-B1E3-CED1798A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6B96-56F4-5BD8-339F-A43E9BF90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D7C6-AD49-E61E-2449-7BFDECFB1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DEB3-617B-1B20-7E4F-809C4F505894}"/>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6" name="Footer Placeholder 5">
            <a:extLst>
              <a:ext uri="{FF2B5EF4-FFF2-40B4-BE49-F238E27FC236}">
                <a16:creationId xmlns:a16="http://schemas.microsoft.com/office/drawing/2014/main" id="{7127C616-749E-E18F-80E6-016B8366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64151-C195-637E-C4C6-11852B2A838B}"/>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79217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83B-8BD4-9561-F35F-E15C767E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5A08F-34DA-C094-2B44-2309EFC46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B476-11FB-9808-9CA2-E122E69205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D09FE0-A891-E994-0A14-6103DC6A2A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6A02DA-8134-0F86-5121-5CCCCE1F886B}"/>
              </a:ext>
            </a:extLst>
          </p:cNvPr>
          <p:cNvSpPr>
            <a:spLocks noGrp="1"/>
          </p:cNvSpPr>
          <p:nvPr>
            <p:ph type="sldNum" sz="quarter" idx="12"/>
          </p:nvPr>
        </p:nvSpPr>
        <p:spPr/>
        <p:txBody>
          <a:bodyPr/>
          <a:lstStyle>
            <a:lvl1pPr>
              <a:defRPr/>
            </a:lvl1pPr>
          </a:lstStyle>
          <a:p>
            <a:fld id="{19ED75C3-4F3C-4D6D-8A50-FB5C0336E5CF}" type="slidenum">
              <a:rPr lang="en-US" altLang="en-US"/>
              <a:pPr/>
              <a:t>‹#›</a:t>
            </a:fld>
            <a:endParaRPr lang="en-US" altLang="en-US"/>
          </a:p>
        </p:txBody>
      </p:sp>
    </p:spTree>
    <p:extLst>
      <p:ext uri="{BB962C8B-B14F-4D97-AF65-F5344CB8AC3E}">
        <p14:creationId xmlns:p14="http://schemas.microsoft.com/office/powerpoint/2010/main" val="1075355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B7364-DD76-2453-A1CE-A129F1B1841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3C5FB-6180-7E2D-C257-984FB30C1F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7B18-5EAD-1B1B-2CFC-FC74D9199F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D24959-8CB3-D109-E465-2771AFAC33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9ECE84-A8DA-9344-EFAA-97615041B10D}"/>
              </a:ext>
            </a:extLst>
          </p:cNvPr>
          <p:cNvSpPr>
            <a:spLocks noGrp="1"/>
          </p:cNvSpPr>
          <p:nvPr>
            <p:ph type="sldNum" sz="quarter" idx="12"/>
          </p:nvPr>
        </p:nvSpPr>
        <p:spPr/>
        <p:txBody>
          <a:bodyPr/>
          <a:lstStyle>
            <a:lvl1pPr>
              <a:defRPr/>
            </a:lvl1pPr>
          </a:lstStyle>
          <a:p>
            <a:fld id="{F8CEFF14-14FC-4C58-B8EC-790F63DB3B79}" type="slidenum">
              <a:rPr lang="en-US" altLang="en-US"/>
              <a:pPr/>
              <a:t>‹#›</a:t>
            </a:fld>
            <a:endParaRPr lang="en-US" altLang="en-US"/>
          </a:p>
        </p:txBody>
      </p:sp>
    </p:spTree>
    <p:extLst>
      <p:ext uri="{BB962C8B-B14F-4D97-AF65-F5344CB8AC3E}">
        <p14:creationId xmlns:p14="http://schemas.microsoft.com/office/powerpoint/2010/main" val="298359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16441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7869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02774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58359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136202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82994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438170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3638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F876-A4E3-595B-7278-D2841CB19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AA39-5D67-B29A-D73C-CF3AC7386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B709-B5A9-9345-BD61-D8670D0B9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2D3A0-414D-8417-F486-0F06351C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93FF0-3B3B-6E8A-D45B-8CD9D562C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C75D4-6AB8-6F5D-B5BF-B841FE13A467}"/>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8" name="Footer Placeholder 7">
            <a:extLst>
              <a:ext uri="{FF2B5EF4-FFF2-40B4-BE49-F238E27FC236}">
                <a16:creationId xmlns:a16="http://schemas.microsoft.com/office/drawing/2014/main" id="{0A8E74BB-3C92-86E1-4914-BC66865D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FC7DE-1AD8-78F1-58DC-0F0C8C80409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834458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926837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50533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26424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C9-D66C-5BF0-8FAA-A2A611C5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F036C-BC42-6F85-CE96-1F438C64BC6B}"/>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4" name="Footer Placeholder 3">
            <a:extLst>
              <a:ext uri="{FF2B5EF4-FFF2-40B4-BE49-F238E27FC236}">
                <a16:creationId xmlns:a16="http://schemas.microsoft.com/office/drawing/2014/main" id="{17DD751C-72D1-BD20-65E5-190D29ABF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0BC48-7D56-85FE-E4A0-88D422778E8A}"/>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9510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3328-E6B1-2A34-F012-AAA1E3767CBA}"/>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3" name="Footer Placeholder 2">
            <a:extLst>
              <a:ext uri="{FF2B5EF4-FFF2-40B4-BE49-F238E27FC236}">
                <a16:creationId xmlns:a16="http://schemas.microsoft.com/office/drawing/2014/main" id="{A543F5CE-26ED-2482-A795-CD4DECB3B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44AB9-99C7-A95B-A621-652ACF0221F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5593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4D06-79F4-588A-DD1A-BB76FC36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E5CAD-170C-9EFF-7FA2-37041A9FB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E1F0E-C3CC-0C69-FB3B-68C699171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96797-0ADC-E8D0-19DD-BDD174546D0D}"/>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6" name="Footer Placeholder 5">
            <a:extLst>
              <a:ext uri="{FF2B5EF4-FFF2-40B4-BE49-F238E27FC236}">
                <a16:creationId xmlns:a16="http://schemas.microsoft.com/office/drawing/2014/main" id="{45827D50-4655-6B30-6951-10030E81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8A6F-0C53-208E-0ECE-80794423D98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1703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972-8380-3266-7C2F-107D5B90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1C29-43DD-D19A-38AF-4240E979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1A23E-6518-77F0-C6AD-BE02B6DB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30B03-7179-4E8A-49AB-C3595EF5BC53}"/>
              </a:ext>
            </a:extLst>
          </p:cNvPr>
          <p:cNvSpPr>
            <a:spLocks noGrp="1"/>
          </p:cNvSpPr>
          <p:nvPr>
            <p:ph type="dt" sz="half" idx="10"/>
          </p:nvPr>
        </p:nvSpPr>
        <p:spPr/>
        <p:txBody>
          <a:bodyPr/>
          <a:lstStyle/>
          <a:p>
            <a:fld id="{B0B0CB20-02D7-44BE-B99C-586D631CCB94}" type="datetimeFigureOut">
              <a:rPr lang="en-US" smtClean="0"/>
              <a:t>4/16/2025</a:t>
            </a:fld>
            <a:endParaRPr lang="en-US"/>
          </a:p>
        </p:txBody>
      </p:sp>
      <p:sp>
        <p:nvSpPr>
          <p:cNvPr id="6" name="Footer Placeholder 5">
            <a:extLst>
              <a:ext uri="{FF2B5EF4-FFF2-40B4-BE49-F238E27FC236}">
                <a16:creationId xmlns:a16="http://schemas.microsoft.com/office/drawing/2014/main" id="{44C73D46-86F4-AEDD-9D37-383D8FFD2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03E2E-B60C-9D18-5FF3-C9EF76C3AB8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909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9B5AB-84D4-5CE6-9D46-18A981484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CF04-2670-3A8A-1395-1F52F2606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13EA6-0CAC-CBE4-B660-BDD4789B2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t>4/16/2025</a:t>
            </a:fld>
            <a:endParaRPr lang="en-US"/>
          </a:p>
        </p:txBody>
      </p:sp>
      <p:sp>
        <p:nvSpPr>
          <p:cNvPr id="5" name="Footer Placeholder 4">
            <a:extLst>
              <a:ext uri="{FF2B5EF4-FFF2-40B4-BE49-F238E27FC236}">
                <a16:creationId xmlns:a16="http://schemas.microsoft.com/office/drawing/2014/main" id="{3735C0A2-FB6C-2188-5701-10D28FF6D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02F4-AF19-6816-BB26-FEF6E5928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t>‹#›</a:t>
            </a:fld>
            <a:endParaRPr lang="en-US"/>
          </a:p>
        </p:txBody>
      </p:sp>
    </p:spTree>
    <p:extLst>
      <p:ext uri="{BB962C8B-B14F-4D97-AF65-F5344CB8AC3E}">
        <p14:creationId xmlns:p14="http://schemas.microsoft.com/office/powerpoint/2010/main" val="63344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580D1-447F-F6C1-77FB-EED1A62E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1D666-81B0-11FA-1F15-C9A49853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E759B-C53C-2173-7BB2-D853761F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t>4/16/2025</a:t>
            </a:fld>
            <a:endParaRPr lang="en-US"/>
          </a:p>
        </p:txBody>
      </p:sp>
      <p:sp>
        <p:nvSpPr>
          <p:cNvPr id="5" name="Footer Placeholder 4">
            <a:extLst>
              <a:ext uri="{FF2B5EF4-FFF2-40B4-BE49-F238E27FC236}">
                <a16:creationId xmlns:a16="http://schemas.microsoft.com/office/drawing/2014/main" id="{00170831-5C89-E724-EA30-A0E48DCE1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2AF9-93DE-0BE4-6AF3-4446038B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t>‹#›</a:t>
            </a:fld>
            <a:endParaRPr lang="en-US"/>
          </a:p>
        </p:txBody>
      </p:sp>
    </p:spTree>
    <p:extLst>
      <p:ext uri="{BB962C8B-B14F-4D97-AF65-F5344CB8AC3E}">
        <p14:creationId xmlns:p14="http://schemas.microsoft.com/office/powerpoint/2010/main" val="2404122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EBB36-F46E-7D37-7313-0BEB31E3A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6116D5-2564-1E0F-7662-F18CE5BBCA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54C765-912E-F117-1680-3F7725E394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B678948-9CAB-0DFE-84C3-E3B1BC4015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E7AE613-EAC8-16D4-ADEB-E7EB5617BF8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683B78-A014-425F-9A6A-58F6DF920BAB}" type="slidenum">
              <a:rPr lang="en-US" altLang="en-US"/>
              <a:pPr/>
              <a:t>‹#›</a:t>
            </a:fld>
            <a:endParaRPr lang="en-US" altLang="en-US"/>
          </a:p>
        </p:txBody>
      </p:sp>
    </p:spTree>
    <p:extLst>
      <p:ext uri="{BB962C8B-B14F-4D97-AF65-F5344CB8AC3E}">
        <p14:creationId xmlns:p14="http://schemas.microsoft.com/office/powerpoint/2010/main" val="2721731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4/16/2025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4680630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microsoft.com/office/2007/relationships/hdphoto" Target="../media/hdphoto11.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8.png"/><Relationship Id="rId5" Type="http://schemas.microsoft.com/office/2007/relationships/hdphoto" Target="../media/hdphoto10.wdp"/><Relationship Id="rId4" Type="http://schemas.openxmlformats.org/officeDocument/2006/relationships/image" Target="../media/image27.png"/><Relationship Id="rId9"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3.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15.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6.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microsoft.com/office/2007/relationships/hdphoto" Target="../media/hdphoto17.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8.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microsoft.com/office/2007/relationships/hdphoto" Target="../media/hdphoto19.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microsoft.com/office/2007/relationships/hdphoto" Target="../media/hdphoto21.wdp"/><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0.png"/><Relationship Id="rId5" Type="http://schemas.microsoft.com/office/2007/relationships/hdphoto" Target="../media/hdphoto20.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1.xml"/><Relationship Id="rId7" Type="http://schemas.microsoft.com/office/2007/relationships/hdphoto" Target="../media/hdphoto23.wdp"/><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2.png"/><Relationship Id="rId5" Type="http://schemas.microsoft.com/office/2007/relationships/hdphoto" Target="../media/hdphoto22.wdp"/><Relationship Id="rId4" Type="http://schemas.openxmlformats.org/officeDocument/2006/relationships/image" Target="../media/image41.png"/><Relationship Id="rId9" Type="http://schemas.microsoft.com/office/2007/relationships/hdphoto" Target="../media/hdphoto24.wdp"/></Relationships>
</file>

<file path=ppt/slides/_rels/slide2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22.xml"/><Relationship Id="rId7" Type="http://schemas.microsoft.com/office/2007/relationships/hdphoto" Target="../media/hdphoto26.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2.png"/><Relationship Id="rId5" Type="http://schemas.microsoft.com/office/2007/relationships/hdphoto" Target="../media/hdphoto25.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29.wdp"/><Relationship Id="rId13" Type="http://schemas.openxmlformats.org/officeDocument/2006/relationships/slide" Target="slide30.xml"/><Relationship Id="rId18" Type="http://schemas.openxmlformats.org/officeDocument/2006/relationships/slide" Target="slide25.xml"/><Relationship Id="rId3" Type="http://schemas.openxmlformats.org/officeDocument/2006/relationships/image" Target="../media/image45.png"/><Relationship Id="rId21" Type="http://schemas.openxmlformats.org/officeDocument/2006/relationships/image" Target="../media/image52.png"/><Relationship Id="rId7" Type="http://schemas.openxmlformats.org/officeDocument/2006/relationships/image" Target="../media/image47.png"/><Relationship Id="rId12" Type="http://schemas.microsoft.com/office/2007/relationships/hdphoto" Target="../media/hdphoto31.wdp"/><Relationship Id="rId17" Type="http://schemas.openxmlformats.org/officeDocument/2006/relationships/image" Target="../media/image51.png"/><Relationship Id="rId2" Type="http://schemas.openxmlformats.org/officeDocument/2006/relationships/notesSlide" Target="../notesSlides/notesSlide23.xml"/><Relationship Id="rId16" Type="http://schemas.openxmlformats.org/officeDocument/2006/relationships/slide" Target="slide28.xml"/><Relationship Id="rId20" Type="http://schemas.openxmlformats.org/officeDocument/2006/relationships/slide" Target="slide27.xml"/><Relationship Id="rId1" Type="http://schemas.openxmlformats.org/officeDocument/2006/relationships/slideLayout" Target="../slideLayouts/slideLayout42.xml"/><Relationship Id="rId6" Type="http://schemas.microsoft.com/office/2007/relationships/hdphoto" Target="../media/hdphoto28.wdp"/><Relationship Id="rId11" Type="http://schemas.openxmlformats.org/officeDocument/2006/relationships/image" Target="../media/image49.png"/><Relationship Id="rId24" Type="http://schemas.openxmlformats.org/officeDocument/2006/relationships/image" Target="../media/image54.png"/><Relationship Id="rId5" Type="http://schemas.openxmlformats.org/officeDocument/2006/relationships/image" Target="../media/image46.png"/><Relationship Id="rId15" Type="http://schemas.microsoft.com/office/2007/relationships/hdphoto" Target="../media/hdphoto32.wdp"/><Relationship Id="rId23" Type="http://schemas.openxmlformats.org/officeDocument/2006/relationships/image" Target="../media/image53.png"/><Relationship Id="rId10" Type="http://schemas.microsoft.com/office/2007/relationships/hdphoto" Target="../media/hdphoto30.wdp"/><Relationship Id="rId19" Type="http://schemas.openxmlformats.org/officeDocument/2006/relationships/slide" Target="slide29.xml"/><Relationship Id="rId4" Type="http://schemas.microsoft.com/office/2007/relationships/hdphoto" Target="../media/hdphoto27.wdp"/><Relationship Id="rId9" Type="http://schemas.openxmlformats.org/officeDocument/2006/relationships/image" Target="../media/image48.png"/><Relationship Id="rId14" Type="http://schemas.openxmlformats.org/officeDocument/2006/relationships/image" Target="../media/image50.png"/><Relationship Id="rId22"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7.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7.png"/><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7.pn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7.png"/><Relationship Id="rId4" Type="http://schemas.openxmlformats.org/officeDocument/2006/relationships/slide" Target="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6" Type="http://schemas.microsoft.com/office/2007/relationships/hdphoto" Target="../media/hdphoto33.wdp"/><Relationship Id="rId5" Type="http://schemas.openxmlformats.org/officeDocument/2006/relationships/image" Target="../media/image57.png"/><Relationship Id="rId4" Type="http://schemas.openxmlformats.org/officeDocument/2006/relationships/slide" Target="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3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3.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emf"/><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D3F9C-06FA-40BF-A40C-66BF1D679DC1}"/>
              </a:ext>
            </a:extLst>
          </p:cNvPr>
          <p:cNvPicPr>
            <a:picLocks noChangeAspect="1"/>
          </p:cNvPicPr>
          <p:nvPr/>
        </p:nvPicPr>
        <p:blipFill>
          <a:blip r:embed="rId4"/>
          <a:stretch>
            <a:fillRect/>
          </a:stretch>
        </p:blipFill>
        <p:spPr>
          <a:xfrm>
            <a:off x="29308" y="0"/>
            <a:ext cx="12133384" cy="6858000"/>
          </a:xfrm>
          <a:prstGeom prst="rect">
            <a:avLst/>
          </a:prstGeom>
        </p:spPr>
      </p:pic>
      <p:pic>
        <p:nvPicPr>
          <p:cNvPr id="6" name="Picture 12">
            <a:extLst>
              <a:ext uri="{FF2B5EF4-FFF2-40B4-BE49-F238E27FC236}">
                <a16:creationId xmlns:a16="http://schemas.microsoft.com/office/drawing/2014/main" id="{933D299F-B662-4024-B362-3CA76580C3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9910" y="1328605"/>
            <a:ext cx="3087688" cy="260350"/>
          </a:xfrm>
          <a:prstGeom prst="rect">
            <a:avLst/>
          </a:prstGeom>
          <a:noFill/>
        </p:spPr>
      </p:pic>
      <p:pic>
        <p:nvPicPr>
          <p:cNvPr id="7" name="Picture 1">
            <a:extLst>
              <a:ext uri="{FF2B5EF4-FFF2-40B4-BE49-F238E27FC236}">
                <a16:creationId xmlns:a16="http://schemas.microsoft.com/office/drawing/2014/main" id="{6238698A-EF78-463B-88AB-668B043DD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910" y="3575349"/>
            <a:ext cx="3314700" cy="368300"/>
          </a:xfrm>
          <a:prstGeom prst="rect">
            <a:avLst/>
          </a:prstGeom>
          <a:noFill/>
        </p:spPr>
      </p:pic>
      <p:sp>
        <p:nvSpPr>
          <p:cNvPr id="8" name="Rectangle 30">
            <a:extLst>
              <a:ext uri="{FF2B5EF4-FFF2-40B4-BE49-F238E27FC236}">
                <a16:creationId xmlns:a16="http://schemas.microsoft.com/office/drawing/2014/main" id="{11A857E8-9E84-45A5-B053-E4CE7D8342A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Rectangle 31">
            <a:extLst>
              <a:ext uri="{FF2B5EF4-FFF2-40B4-BE49-F238E27FC236}">
                <a16:creationId xmlns:a16="http://schemas.microsoft.com/office/drawing/2014/main" id="{416DE741-7427-4702-BD04-BC5A44AD2D58}"/>
              </a:ext>
            </a:extLst>
          </p:cNvPr>
          <p:cNvSpPr>
            <a:spLocks noChangeArrowheads="1"/>
          </p:cNvSpPr>
          <p:nvPr/>
        </p:nvSpPr>
        <p:spPr bwMode="auto">
          <a:xfrm>
            <a:off x="1681316" y="676836"/>
            <a:ext cx="92350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3200" b="1">
                <a:solidFill>
                  <a:srgbClr val="FF0000"/>
                </a:solidFill>
                <a:latin typeface="Times New Roman" panose="02020603050405020304" pitchFamily="18" charset="0"/>
                <a:cs typeface="Times New Roman" panose="02020603050405020304" pitchFamily="18" charset="0"/>
              </a:rPr>
              <a:t>BỘ</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GIÁO DỤC VÀ ĐÀO TẠO</a:t>
            </a:r>
          </a:p>
        </p:txBody>
      </p:sp>
      <p:sp>
        <p:nvSpPr>
          <p:cNvPr id="10" name="Rectangle 32">
            <a:extLst>
              <a:ext uri="{FF2B5EF4-FFF2-40B4-BE49-F238E27FC236}">
                <a16:creationId xmlns:a16="http://schemas.microsoft.com/office/drawing/2014/main" id="{6454E6A2-25BF-418C-B38F-E12DF47C0C23}"/>
              </a:ext>
            </a:extLst>
          </p:cNvPr>
          <p:cNvSpPr>
            <a:spLocks noChangeArrowheads="1"/>
          </p:cNvSpPr>
          <p:nvPr/>
        </p:nvSpPr>
        <p:spPr bwMode="auto">
          <a:xfrm>
            <a:off x="1210276" y="1751501"/>
            <a:ext cx="101770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GÓC</a:t>
            </a:r>
            <a:r>
              <a:rPr kumimoji="0" lang="en-US" alt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TÂM. GÓC NỘI TIẾP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MÔN: TOÁN</a:t>
            </a:r>
            <a:r>
              <a:rPr kumimoji="0" lang="en-US" altLang="en-US" sz="2800" b="1" i="0" u="none" strike="noStrike" kern="1200" cap="none" spc="0" normalizeH="0" noProof="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rPr>
              <a:t>LỚP </a:t>
            </a:r>
            <a:r>
              <a:rPr lang="en-US" altLang="en-US" sz="2800" b="1">
                <a:solidFill>
                  <a:srgbClr val="0000CC"/>
                </a:solidFill>
                <a:latin typeface="Times New Roman" panose="02020603050405020304" pitchFamily="18" charset="0"/>
                <a:cs typeface="Times New Roman" panose="02020603050405020304" pitchFamily="18" charset="0"/>
              </a:rPr>
              <a:t>9 (CÁNH DIỀU)</a:t>
            </a:r>
            <a:endParaRPr kumimoji="0" lang="en-US" altLang="en-US" sz="2800" b="0" i="0" u="none" strike="noStrike" kern="1200" cap="none" spc="0" normalizeH="0" baseline="0" noProof="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2" name="Rectangle 37">
            <a:extLst>
              <a:ext uri="{FF2B5EF4-FFF2-40B4-BE49-F238E27FC236}">
                <a16:creationId xmlns:a16="http://schemas.microsoft.com/office/drawing/2014/main" id="{CF75200A-DD77-47A1-BB22-15784FAEE9EC}"/>
              </a:ext>
            </a:extLst>
          </p:cNvPr>
          <p:cNvSpPr>
            <a:spLocks noChangeArrowheads="1"/>
          </p:cNvSpPr>
          <p:nvPr/>
        </p:nvSpPr>
        <p:spPr bwMode="auto">
          <a:xfrm>
            <a:off x="914400" y="3484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vi-VN" alt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794479286"/>
      </p:ext>
    </p:extLst>
  </p:cSld>
  <p:clrMapOvr>
    <a:masterClrMapping/>
  </p:clrMapOvr>
  <mc:AlternateContent xmlns:mc="http://schemas.openxmlformats.org/markup-compatibility/2006" xmlns:p14="http://schemas.microsoft.com/office/powerpoint/2010/main">
    <mc:Choice Requires="p14">
      <p:transition p14:dur="0" advTm="14249"/>
    </mc:Choice>
    <mc:Fallback xmlns="">
      <p:transition advTm="142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9314060" y="2391651"/>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5" name="Picture 4">
            <a:extLst>
              <a:ext uri="{FF2B5EF4-FFF2-40B4-BE49-F238E27FC236}">
                <a16:creationId xmlns:a16="http://schemas.microsoft.com/office/drawing/2014/main" id="{4F2A38E2-EB18-4053-E5A0-AD4240076E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rot="5400000">
            <a:off x="2979445" y="-633515"/>
            <a:ext cx="3822237" cy="9094255"/>
          </a:xfrm>
          <a:prstGeom prst="rect">
            <a:avLst/>
          </a:prstGeom>
        </p:spPr>
      </p:pic>
    </p:spTree>
    <p:custDataLst>
      <p:tags r:id="rId1"/>
    </p:custDataLst>
    <p:extLst>
      <p:ext uri="{BB962C8B-B14F-4D97-AF65-F5344CB8AC3E}">
        <p14:creationId xmlns:p14="http://schemas.microsoft.com/office/powerpoint/2010/main" val="287998976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grpSp>
        <p:nvGrpSpPr>
          <p:cNvPr id="9" name="Group 8">
            <a:extLst>
              <a:ext uri="{FF2B5EF4-FFF2-40B4-BE49-F238E27FC236}">
                <a16:creationId xmlns:a16="http://schemas.microsoft.com/office/drawing/2014/main" id="{2FD9E906-9848-BC52-67E5-5E18C9B6ED5B}"/>
              </a:ext>
            </a:extLst>
          </p:cNvPr>
          <p:cNvGrpSpPr/>
          <p:nvPr/>
        </p:nvGrpSpPr>
        <p:grpSpPr>
          <a:xfrm>
            <a:off x="419100" y="2270185"/>
            <a:ext cx="11277600" cy="3108543"/>
            <a:chOff x="443649" y="2181106"/>
            <a:chExt cx="11277600" cy="3108543"/>
          </a:xfrm>
        </p:grpSpPr>
        <p:sp>
          <p:nvSpPr>
            <p:cNvPr id="13" name="Arc 12">
              <a:extLst>
                <a:ext uri="{FF2B5EF4-FFF2-40B4-BE49-F238E27FC236}">
                  <a16:creationId xmlns:a16="http://schemas.microsoft.com/office/drawing/2014/main" id="{CE567846-62B5-8645-F577-E073C4D20469}"/>
                </a:ext>
              </a:extLst>
            </p:cNvPr>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F279AB9-7698-EF16-9A9E-264AB2EBE9DD}"/>
                </a:ext>
              </a:extLst>
            </p:cNvPr>
            <p:cNvGrpSpPr/>
            <p:nvPr/>
          </p:nvGrpSpPr>
          <p:grpSpPr>
            <a:xfrm>
              <a:off x="443649" y="2181106"/>
              <a:ext cx="11277600" cy="3108543"/>
              <a:chOff x="443649" y="2181106"/>
              <a:chExt cx="11277600" cy="3108543"/>
            </a:xfrm>
          </p:grpSpPr>
          <p:grpSp>
            <p:nvGrpSpPr>
              <p:cNvPr id="5" name="Group 4">
                <a:extLst>
                  <a:ext uri="{FF2B5EF4-FFF2-40B4-BE49-F238E27FC236}">
                    <a16:creationId xmlns:a16="http://schemas.microsoft.com/office/drawing/2014/main" id="{22504D27-232F-565C-AC32-21D431AA5D41}"/>
                  </a:ext>
                </a:extLst>
              </p:cNvPr>
              <p:cNvGrpSpPr/>
              <p:nvPr/>
            </p:nvGrpSpPr>
            <p:grpSpPr>
              <a:xfrm>
                <a:off x="443649" y="2181106"/>
                <a:ext cx="11277600" cy="3108543"/>
                <a:chOff x="443649" y="2181106"/>
                <a:chExt cx="11277600" cy="3108543"/>
              </a:xfrm>
            </p:grpSpPr>
            <p:sp>
              <p:nvSpPr>
                <p:cNvPr id="7" name="TextBox 6">
                  <a:extLst>
                    <a:ext uri="{FF2B5EF4-FFF2-40B4-BE49-F238E27FC236}">
                      <a16:creationId xmlns:a16="http://schemas.microsoft.com/office/drawing/2014/main" id="{8A85D74E-ADE3-2ACD-06EA-04339CFD435E}"/>
                    </a:ext>
                  </a:extLst>
                </p:cNvPr>
                <p:cNvSpPr txBox="1"/>
                <p:nvPr/>
              </p:nvSpPr>
              <p:spPr>
                <a:xfrm>
                  <a:off x="443649" y="2181106"/>
                  <a:ext cx="11277600" cy="3108543"/>
                </a:xfrm>
                <a:prstGeom prst="rect">
                  <a:avLst/>
                </a:prstGeom>
                <a:noFill/>
              </p:spPr>
              <p:txBody>
                <a:bodyPr wrap="square" rtlCol="0">
                  <a:spAutoFit/>
                </a:bodyPr>
                <a:lstStyle/>
                <a:p>
                  <a:pPr algn="just"/>
                  <a:r>
                    <a:rPr lang="en-US" sz="2800">
                      <a:solidFill>
                        <a:srgbClr val="FF0000"/>
                      </a:solidFill>
                    </a:rPr>
                    <a:t>Chú ý: </a:t>
                  </a: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p>
              </p:txBody>
            </p:sp>
            <p:sp>
              <p:nvSpPr>
                <p:cNvPr id="10" name="Arc 9">
                  <a:extLst>
                    <a:ext uri="{FF2B5EF4-FFF2-40B4-BE49-F238E27FC236}">
                      <a16:creationId xmlns:a16="http://schemas.microsoft.com/office/drawing/2014/main" id="{BCCFF000-1720-1668-8DC4-947CB4C0A59F}"/>
                    </a:ext>
                  </a:extLst>
                </p:cNvPr>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88D677F-E874-F33E-DAF9-191307B34208}"/>
                    </a:ext>
                  </a:extLst>
                </p:cNvPr>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6F6DFC-28AF-AFBA-2F83-A8228961AF51}"/>
                    </a:ext>
                  </a:extLst>
                </p:cNvPr>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a:extLst>
                  <a:ext uri="{FF2B5EF4-FFF2-40B4-BE49-F238E27FC236}">
                    <a16:creationId xmlns:a16="http://schemas.microsoft.com/office/drawing/2014/main" id="{E41DC457-C297-C296-A377-8794E06CC1FD}"/>
                  </a:ext>
                </a:extLst>
              </p:cNvPr>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AD2D127-FF12-11EC-208A-DBE386BEECA4}"/>
                  </a:ext>
                </a:extLst>
              </p:cNvPr>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14111888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2D07D173-49CE-3655-FBD9-35A3286A70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236D3B58-CB54-1D7A-04FD-C9C84C0A2E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a:extLst>
              <a:ext uri="{FF2B5EF4-FFF2-40B4-BE49-F238E27FC236}">
                <a16:creationId xmlns:a16="http://schemas.microsoft.com/office/drawing/2014/main" id="{2F2CF3E4-C967-BA12-B24C-B2F7DF66783B}"/>
              </a:ext>
            </a:extLst>
          </p:cNvPr>
          <p:cNvGrpSpPr/>
          <p:nvPr/>
        </p:nvGrpSpPr>
        <p:grpSpPr>
          <a:xfrm>
            <a:off x="419101" y="2098485"/>
            <a:ext cx="7235734" cy="3847207"/>
            <a:chOff x="419101" y="2098485"/>
            <a:chExt cx="7235734" cy="3847207"/>
          </a:xfrm>
        </p:grpSpPr>
        <p:sp>
          <p:nvSpPr>
            <p:cNvPr id="7" name="TextBox 6">
              <a:extLst>
                <a:ext uri="{FF2B5EF4-FFF2-40B4-BE49-F238E27FC236}">
                  <a16:creationId xmlns:a16="http://schemas.microsoft.com/office/drawing/2014/main" id="{8A85D74E-ADE3-2ACD-06EA-04339CFD435E}"/>
                </a:ext>
              </a:extLst>
            </p:cNvPr>
            <p:cNvSpPr txBox="1"/>
            <p:nvPr/>
          </p:nvSpPr>
          <p:spPr>
            <a:xfrm>
              <a:off x="419101" y="2098485"/>
              <a:ext cx="7235734" cy="3847207"/>
            </a:xfrm>
            <a:prstGeom prst="rect">
              <a:avLst/>
            </a:prstGeom>
            <a:noFill/>
          </p:spPr>
          <p:txBody>
            <a:bodyPr wrap="square" rtlCol="0">
              <a:spAutoFit/>
            </a:bodyPr>
            <a:lstStyle/>
            <a:p>
              <a:pPr algn="just"/>
              <a:r>
                <a:rPr lang="en-US" sz="2800">
                  <a:solidFill>
                    <a:srgbClr val="FF0000"/>
                  </a:solidFill>
                </a:rPr>
                <a:t>Chú ý: </a:t>
              </a:r>
            </a:p>
            <a:p>
              <a:pPr indent="287338"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a:extLst>
                <a:ext uri="{FF2B5EF4-FFF2-40B4-BE49-F238E27FC236}">
                  <a16:creationId xmlns:a16="http://schemas.microsoft.com/office/drawing/2014/main" id="{F8915B35-61C2-579B-79AA-734AED156900}"/>
                </a:ext>
              </a:extLst>
            </p:cNvPr>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1893BEF1-D38F-FCA1-D171-7B9822289E0E}"/>
                </a:ext>
              </a:extLst>
            </p:cNvPr>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82726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374221E-EEC5-C70E-0857-34CAA84CDB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8968504" y="1104900"/>
            <a:ext cx="2612559" cy="2938555"/>
          </a:xfrm>
          <a:prstGeom prst="rect">
            <a:avLst/>
          </a:prstGeom>
        </p:spPr>
      </p:pic>
      <p:pic>
        <p:nvPicPr>
          <p:cNvPr id="10" name="Picture 9">
            <a:extLst>
              <a:ext uri="{FF2B5EF4-FFF2-40B4-BE49-F238E27FC236}">
                <a16:creationId xmlns:a16="http://schemas.microsoft.com/office/drawing/2014/main" id="{8DBAB048-97C0-CCFF-8E40-9656712D4C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419100" y="1689798"/>
            <a:ext cx="8672365" cy="1840799"/>
          </a:xfrm>
          <a:prstGeom prst="rect">
            <a:avLst/>
          </a:prstGeom>
        </p:spPr>
      </p:pic>
      <p:pic>
        <p:nvPicPr>
          <p:cNvPr id="15" name="Picture 14">
            <a:extLst>
              <a:ext uri="{FF2B5EF4-FFF2-40B4-BE49-F238E27FC236}">
                <a16:creationId xmlns:a16="http://schemas.microsoft.com/office/drawing/2014/main" id="{B499E809-947F-DF81-C5D1-2498E8653D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419100" y="4066453"/>
            <a:ext cx="11277600" cy="2570166"/>
          </a:xfrm>
          <a:prstGeom prst="rect">
            <a:avLst/>
          </a:prstGeom>
        </p:spPr>
      </p:pic>
    </p:spTree>
    <p:custDataLst>
      <p:tags r:id="rId1"/>
    </p:custDataLst>
    <p:extLst>
      <p:ext uri="{BB962C8B-B14F-4D97-AF65-F5344CB8AC3E}">
        <p14:creationId xmlns:p14="http://schemas.microsoft.com/office/powerpoint/2010/main" val="44609869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3F7EE46-0B7E-B3B6-306B-EE81C4E84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3000"/>
                    </a14:imgEffect>
                  </a14:imgLayer>
                </a14:imgProps>
              </a:ext>
            </a:extLst>
          </a:blip>
          <a:stretch>
            <a:fillRect/>
          </a:stretch>
        </p:blipFill>
        <p:spPr>
          <a:xfrm>
            <a:off x="419099" y="1650498"/>
            <a:ext cx="11555187" cy="3764464"/>
          </a:xfrm>
          <a:prstGeom prst="rect">
            <a:avLst/>
          </a:prstGeom>
        </p:spPr>
      </p:pic>
    </p:spTree>
    <p:custDataLst>
      <p:tags r:id="rId1"/>
    </p:custDataLst>
    <p:extLst>
      <p:ext uri="{BB962C8B-B14F-4D97-AF65-F5344CB8AC3E}">
        <p14:creationId xmlns:p14="http://schemas.microsoft.com/office/powerpoint/2010/main" val="308626373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9EFAB15A-2726-B415-A777-BE1D75D135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4000"/>
                    </a14:imgEffect>
                  </a14:imgLayer>
                </a14:imgProps>
              </a:ext>
            </a:extLst>
          </a:blip>
          <a:stretch>
            <a:fillRect/>
          </a:stretch>
        </p:blipFill>
        <p:spPr>
          <a:xfrm>
            <a:off x="419100" y="3698377"/>
            <a:ext cx="11555186" cy="3159621"/>
          </a:xfrm>
          <a:prstGeom prst="rect">
            <a:avLst/>
          </a:prstGeom>
        </p:spPr>
      </p:pic>
      <p:pic>
        <p:nvPicPr>
          <p:cNvPr id="10" name="Picture 9">
            <a:extLst>
              <a:ext uri="{FF2B5EF4-FFF2-40B4-BE49-F238E27FC236}">
                <a16:creationId xmlns:a16="http://schemas.microsoft.com/office/drawing/2014/main" id="{E2B128F4-C5BC-3D35-B449-9A21A3D6A05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661617" y="1403957"/>
            <a:ext cx="7996691" cy="2156273"/>
          </a:xfrm>
          <a:prstGeom prst="rect">
            <a:avLst/>
          </a:prstGeom>
        </p:spPr>
      </p:pic>
    </p:spTree>
    <p:custDataLst>
      <p:tags r:id="rId1"/>
    </p:custDataLst>
    <p:extLst>
      <p:ext uri="{BB962C8B-B14F-4D97-AF65-F5344CB8AC3E}">
        <p14:creationId xmlns:p14="http://schemas.microsoft.com/office/powerpoint/2010/main" val="351609174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A06D78BC-FFBE-B79A-34CD-A5324A3FDF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419100" y="1469706"/>
            <a:ext cx="11277600" cy="4264343"/>
          </a:xfrm>
          <a:prstGeom prst="rect">
            <a:avLst/>
          </a:prstGeom>
        </p:spPr>
      </p:pic>
    </p:spTree>
    <p:custDataLst>
      <p:tags r:id="rId1"/>
    </p:custDataLst>
    <p:extLst>
      <p:ext uri="{BB962C8B-B14F-4D97-AF65-F5344CB8AC3E}">
        <p14:creationId xmlns:p14="http://schemas.microsoft.com/office/powerpoint/2010/main" val="40356777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F654B4AA-DD5B-8676-86DE-0270B5CBD17A}"/>
              </a:ext>
            </a:extLst>
          </p:cNvPr>
          <p:cNvPicPr>
            <a:picLocks noChangeAspect="1"/>
          </p:cNvPicPr>
          <p:nvPr/>
        </p:nvPicPr>
        <p:blipFill>
          <a:blip r:embed="rId4"/>
          <a:stretch>
            <a:fillRect/>
          </a:stretch>
        </p:blipFill>
        <p:spPr>
          <a:xfrm>
            <a:off x="8382000" y="1887330"/>
            <a:ext cx="3199063" cy="3890752"/>
          </a:xfrm>
          <a:prstGeom prst="rect">
            <a:avLst/>
          </a:prstGeom>
        </p:spPr>
      </p:pic>
      <p:sp>
        <p:nvSpPr>
          <p:cNvPr id="10" name="TextBox 9">
            <a:extLst>
              <a:ext uri="{FF2B5EF4-FFF2-40B4-BE49-F238E27FC236}">
                <a16:creationId xmlns:a16="http://schemas.microsoft.com/office/drawing/2014/main" id="{6234B350-1D73-66C7-0273-7EA822CE3374}"/>
              </a:ext>
            </a:extLst>
          </p:cNvPr>
          <p:cNvSpPr txBox="1"/>
          <p:nvPr/>
        </p:nvSpPr>
        <p:spPr>
          <a:xfrm>
            <a:off x="419100" y="2286045"/>
            <a:ext cx="8144329" cy="3293209"/>
          </a:xfrm>
          <a:prstGeom prst="rect">
            <a:avLst/>
          </a:prstGeom>
          <a:noFill/>
        </p:spPr>
        <p:txBody>
          <a:bodyPr wrap="square">
            <a:spAutoFit/>
          </a:bodyPr>
          <a:lstStyle/>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a) Các cặp góc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OAI và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OBI và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bằng nhau.</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b)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AOI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 180</a:t>
            </a:r>
            <a:r>
              <a:rPr lang="nl-NL" sz="2800" b="1" baseline="30000">
                <a:solidFill>
                  <a:srgbClr val="0000CC"/>
                </a:solidFill>
                <a:effectLst/>
                <a:latin typeface="Times New Roman" panose="02020603050405020304" pitchFamily="18" charset="0"/>
                <a:ea typeface="Calibri" panose="020F0502020204030204" pitchFamily="34" charset="0"/>
              </a:rPr>
              <a:t>0</a:t>
            </a:r>
            <a:r>
              <a:rPr lang="nl-NL" sz="2800" b="1">
                <a:solidFill>
                  <a:srgbClr val="0000CC"/>
                </a:solidFill>
                <a:effectLst/>
                <a:latin typeface="Times New Roman" panose="02020603050405020304" pitchFamily="18" charset="0"/>
                <a:ea typeface="Calibri" panose="020F0502020204030204" pitchFamily="34" charset="0"/>
              </a:rPr>
              <a:t>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BOI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 180</a:t>
            </a:r>
            <a:r>
              <a:rPr lang="nl-NL" sz="2800" b="1" baseline="30000">
                <a:solidFill>
                  <a:srgbClr val="0000CC"/>
                </a:solidFill>
                <a:effectLst/>
                <a:latin typeface="Times New Roman" panose="02020603050405020304" pitchFamily="18" charset="0"/>
                <a:ea typeface="Calibri" panose="020F0502020204030204" pitchFamily="34" charset="0"/>
              </a:rPr>
              <a:t>0</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c)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AOI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AOK = 180</a:t>
            </a:r>
            <a:r>
              <a:rPr lang="nl-NL" sz="2800" b="1" baseline="30000">
                <a:solidFill>
                  <a:srgbClr val="0000CC"/>
                </a:solidFill>
                <a:effectLst/>
                <a:latin typeface="Times New Roman" panose="02020603050405020304" pitchFamily="18" charset="0"/>
                <a:ea typeface="Calibri" panose="020F0502020204030204" pitchFamily="34" charset="0"/>
              </a:rPr>
              <a:t>0</a:t>
            </a:r>
            <a:r>
              <a:rPr lang="nl-NL" sz="2800" b="1">
                <a:solidFill>
                  <a:srgbClr val="0000CC"/>
                </a:solidFill>
                <a:effectLst/>
                <a:latin typeface="Times New Roman" panose="02020603050405020304" pitchFamily="18" charset="0"/>
                <a:ea typeface="Calibri" panose="020F0502020204030204" pitchFamily="34" charset="0"/>
              </a:rPr>
              <a:t>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BOI +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BOK = 180</a:t>
            </a:r>
            <a:r>
              <a:rPr lang="nl-NL" sz="2800" b="1" baseline="30000">
                <a:solidFill>
                  <a:srgbClr val="0000CC"/>
                </a:solidFill>
                <a:effectLst/>
                <a:latin typeface="Times New Roman" panose="02020603050405020304" pitchFamily="18" charset="0"/>
                <a:ea typeface="Calibri" panose="020F0502020204030204" pitchFamily="34" charset="0"/>
              </a:rPr>
              <a:t>0</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rPr>
              <a:t>d)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AOK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OIA, </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BOK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OIB, </a:t>
            </a:r>
            <a:endParaRPr lang="en-US" sz="3200" b="1">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AOB = 2</a:t>
            </a:r>
            <a:r>
              <a:rPr lang="nl-NL" sz="2800" b="1">
                <a:solidFill>
                  <a:srgbClr val="0000CC"/>
                </a:solidFill>
                <a:effectLst/>
                <a:latin typeface="Times New Roman" panose="02020603050405020304" pitchFamily="18" charset="0"/>
                <a:ea typeface="Calibri" panose="020F0502020204030204" pitchFamily="34" charset="0"/>
                <a:sym typeface="Symbol" panose="05050102010706020507" pitchFamily="18" charset="2"/>
              </a:rPr>
              <a:t></a:t>
            </a:r>
            <a:r>
              <a:rPr lang="nl-NL" sz="2800" b="1">
                <a:solidFill>
                  <a:srgbClr val="0000CC"/>
                </a:solidFill>
                <a:effectLst/>
                <a:latin typeface="Times New Roman" panose="02020603050405020304" pitchFamily="18" charset="0"/>
                <a:ea typeface="Calibri" panose="020F0502020204030204" pitchFamily="34" charset="0"/>
              </a:rPr>
              <a:t>AIB</a:t>
            </a:r>
            <a:endParaRPr lang="en-US" sz="3200" b="1">
              <a:solidFill>
                <a:srgbClr val="0000CC"/>
              </a:solidFill>
              <a:effectLst/>
              <a:latin typeface="Times New Roman" panose="02020603050405020304" pitchFamily="18" charset="0"/>
              <a:ea typeface="Calibri" panose="020F0502020204030204" pitchFamily="34" charset="0"/>
            </a:endParaRPr>
          </a:p>
        </p:txBody>
      </p:sp>
      <p:pic>
        <p:nvPicPr>
          <p:cNvPr id="15" name="Picture 14">
            <a:extLst>
              <a:ext uri="{FF2B5EF4-FFF2-40B4-BE49-F238E27FC236}">
                <a16:creationId xmlns:a16="http://schemas.microsoft.com/office/drawing/2014/main" id="{56559003-0181-AF46-9D6B-F68773376B31}"/>
              </a:ext>
            </a:extLst>
          </p:cNvPr>
          <p:cNvPicPr>
            <a:picLocks noChangeAspect="1"/>
          </p:cNvPicPr>
          <p:nvPr/>
        </p:nvPicPr>
        <p:blipFill>
          <a:blip r:embed="rId5"/>
          <a:stretch>
            <a:fillRect/>
          </a:stretch>
        </p:blipFill>
        <p:spPr>
          <a:xfrm>
            <a:off x="419099" y="1549789"/>
            <a:ext cx="1350509" cy="733134"/>
          </a:xfrm>
          <a:prstGeom prst="rect">
            <a:avLst/>
          </a:prstGeom>
        </p:spPr>
      </p:pic>
    </p:spTree>
    <p:custDataLst>
      <p:tags r:id="rId1"/>
    </p:custDataLst>
    <p:extLst>
      <p:ext uri="{BB962C8B-B14F-4D97-AF65-F5344CB8AC3E}">
        <p14:creationId xmlns:p14="http://schemas.microsoft.com/office/powerpoint/2010/main" val="160432420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B5E79A26-7186-1ABB-7192-18E58A2319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886632" y="-1827700"/>
            <a:ext cx="4489496" cy="11424559"/>
          </a:xfrm>
          <a:prstGeom prst="rect">
            <a:avLst/>
          </a:prstGeom>
        </p:spPr>
      </p:pic>
    </p:spTree>
    <p:custDataLst>
      <p:tags r:id="rId1"/>
    </p:custDataLst>
    <p:extLst>
      <p:ext uri="{BB962C8B-B14F-4D97-AF65-F5344CB8AC3E}">
        <p14:creationId xmlns:p14="http://schemas.microsoft.com/office/powerpoint/2010/main" val="267288743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AACA26B-C1FB-886F-9F4C-AFE6B1D6F7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contrast="30000"/>
                    </a14:imgEffect>
                  </a14:imgLayer>
                </a14:imgProps>
              </a:ext>
            </a:extLst>
          </a:blip>
          <a:stretch>
            <a:fillRect/>
          </a:stretch>
        </p:blipFill>
        <p:spPr>
          <a:xfrm rot="16200000">
            <a:off x="4207670" y="-2222303"/>
            <a:ext cx="3700462" cy="11277599"/>
          </a:xfrm>
          <a:prstGeom prst="rect">
            <a:avLst/>
          </a:prstGeom>
        </p:spPr>
      </p:pic>
    </p:spTree>
    <p:custDataLst>
      <p:tags r:id="rId1"/>
    </p:custDataLst>
    <p:extLst>
      <p:ext uri="{BB962C8B-B14F-4D97-AF65-F5344CB8AC3E}">
        <p14:creationId xmlns:p14="http://schemas.microsoft.com/office/powerpoint/2010/main" val="63197480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8A8F4D3-C665-5119-9EF7-B318878DB1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32C36A8-1507-F594-EB38-5C50ABD61554}"/>
              </a:ext>
            </a:extLst>
          </p:cNvPr>
          <p:cNvPicPr>
            <a:picLocks noChangeAspect="1"/>
          </p:cNvPicPr>
          <p:nvPr/>
        </p:nvPicPr>
        <p:blipFill>
          <a:blip r:embed="rId4"/>
          <a:stretch>
            <a:fillRect/>
          </a:stretch>
        </p:blipFill>
        <p:spPr>
          <a:xfrm>
            <a:off x="1156734" y="262311"/>
            <a:ext cx="4196187" cy="3166688"/>
          </a:xfrm>
          <a:prstGeom prst="rect">
            <a:avLst/>
          </a:prstGeom>
        </p:spPr>
      </p:pic>
      <p:sp>
        <p:nvSpPr>
          <p:cNvPr id="10" name="Thought Bubble: Cloud 9">
            <a:extLst>
              <a:ext uri="{FF2B5EF4-FFF2-40B4-BE49-F238E27FC236}">
                <a16:creationId xmlns:a16="http://schemas.microsoft.com/office/drawing/2014/main" id="{9DADFD98-6808-633C-3690-BE7EA2BE8F28}"/>
              </a:ext>
            </a:extLst>
          </p:cNvPr>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p>
        </p:txBody>
      </p:sp>
      <p:sp>
        <p:nvSpPr>
          <p:cNvPr id="11" name="TextBox 10">
            <a:extLst>
              <a:ext uri="{FF2B5EF4-FFF2-40B4-BE49-F238E27FC236}">
                <a16:creationId xmlns:a16="http://schemas.microsoft.com/office/drawing/2014/main" id="{2C2D7BD6-6269-6CBC-54E7-2E71B305E8D8}"/>
              </a:ext>
            </a:extLst>
          </p:cNvPr>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p>
        </p:txBody>
      </p:sp>
      <p:pic>
        <p:nvPicPr>
          <p:cNvPr id="2" name="bac_ngoc_du_dinh_lam_khung_sat_cho_khung_cua_so_985f0087-16b3-4729-8805-68fd2a7f716b">
            <a:hlinkClick r:id="" action="ppaction://media"/>
            <a:extLst>
              <a:ext uri="{FF2B5EF4-FFF2-40B4-BE49-F238E27FC236}">
                <a16:creationId xmlns:a16="http://schemas.microsoft.com/office/drawing/2014/main" id="{4E20CDF3-7E21-2045-3742-C178C9C0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0" y="5943600"/>
            <a:ext cx="609600" cy="609600"/>
          </a:xfrm>
          <a:prstGeom prst="rect">
            <a:avLst/>
          </a:prstGeom>
        </p:spPr>
      </p:pic>
    </p:spTree>
    <p:extLst>
      <p:ext uri="{BB962C8B-B14F-4D97-AF65-F5344CB8AC3E}">
        <p14:creationId xmlns:p14="http://schemas.microsoft.com/office/powerpoint/2010/main" val="3433393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497"/>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F1BC2528-5341-7DC5-56FB-D591EAFDE31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480464" y="-1555944"/>
            <a:ext cx="5154321" cy="11454046"/>
          </a:xfrm>
          <a:prstGeom prst="rect">
            <a:avLst/>
          </a:prstGeom>
        </p:spPr>
      </p:pic>
      <p:sp>
        <p:nvSpPr>
          <p:cNvPr id="9" name="Rectangle 8">
            <a:extLst>
              <a:ext uri="{FF2B5EF4-FFF2-40B4-BE49-F238E27FC236}">
                <a16:creationId xmlns:a16="http://schemas.microsoft.com/office/drawing/2014/main" id="{D2E3E279-7D5C-73D5-B992-F3095A548C48}"/>
              </a:ext>
            </a:extLst>
          </p:cNvPr>
          <p:cNvSpPr/>
          <p:nvPr/>
        </p:nvSpPr>
        <p:spPr>
          <a:xfrm>
            <a:off x="783771" y="1637460"/>
            <a:ext cx="2409372" cy="523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077140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54BC84F0-43D2-DD26-D1C2-461DDB7B9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50000"/>
                    </a14:imgEffect>
                  </a14:imgLayer>
                </a14:imgProps>
              </a:ext>
            </a:extLst>
          </a:blip>
          <a:stretch>
            <a:fillRect/>
          </a:stretch>
        </p:blipFill>
        <p:spPr>
          <a:xfrm>
            <a:off x="8605156" y="1441121"/>
            <a:ext cx="3091544" cy="3823359"/>
          </a:xfrm>
          <a:prstGeom prst="rect">
            <a:avLst/>
          </a:prstGeom>
        </p:spPr>
      </p:pic>
      <p:pic>
        <p:nvPicPr>
          <p:cNvPr id="14" name="Picture 13">
            <a:extLst>
              <a:ext uri="{FF2B5EF4-FFF2-40B4-BE49-F238E27FC236}">
                <a16:creationId xmlns:a16="http://schemas.microsoft.com/office/drawing/2014/main" id="{CDA72B6F-1D7A-DEAA-74BE-F6ED4CE4BB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0"/>
                    </a14:imgEffect>
                  </a14:imgLayer>
                </a14:imgProps>
              </a:ext>
            </a:extLst>
          </a:blip>
          <a:stretch>
            <a:fillRect/>
          </a:stretch>
        </p:blipFill>
        <p:spPr>
          <a:xfrm rot="16200000">
            <a:off x="2880023" y="-904566"/>
            <a:ext cx="3378500" cy="8300346"/>
          </a:xfrm>
          <a:prstGeom prst="rect">
            <a:avLst/>
          </a:prstGeom>
        </p:spPr>
      </p:pic>
    </p:spTree>
    <p:custDataLst>
      <p:tags r:id="rId1"/>
    </p:custDataLst>
    <p:extLst>
      <p:ext uri="{BB962C8B-B14F-4D97-AF65-F5344CB8AC3E}">
        <p14:creationId xmlns:p14="http://schemas.microsoft.com/office/powerpoint/2010/main" val="312389426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EE0E9513-843D-5E1E-84CC-B6EC9DCD3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a14:imgEffect>
                  </a14:imgLayer>
                </a14:imgProps>
              </a:ext>
            </a:extLst>
          </a:blip>
          <a:stretch>
            <a:fillRect/>
          </a:stretch>
        </p:blipFill>
        <p:spPr>
          <a:xfrm>
            <a:off x="419100" y="1537734"/>
            <a:ext cx="8289123" cy="2700441"/>
          </a:xfrm>
          <a:prstGeom prst="rect">
            <a:avLst/>
          </a:prstGeom>
        </p:spPr>
      </p:pic>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8938389" y="1828800"/>
            <a:ext cx="2758311" cy="3200400"/>
          </a:xfrm>
          <a:prstGeom prst="rect">
            <a:avLst/>
          </a:prstGeom>
        </p:spPr>
      </p:pic>
      <p:pic>
        <p:nvPicPr>
          <p:cNvPr id="16" name="Picture 15">
            <a:extLst>
              <a:ext uri="{FF2B5EF4-FFF2-40B4-BE49-F238E27FC236}">
                <a16:creationId xmlns:a16="http://schemas.microsoft.com/office/drawing/2014/main" id="{39904D88-3D64-F6A0-E828-1DE471BC018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50000"/>
                    </a14:imgEffect>
                  </a14:imgLayer>
                </a14:imgProps>
              </a:ext>
            </a:extLst>
          </a:blip>
          <a:stretch>
            <a:fillRect/>
          </a:stretch>
        </p:blipFill>
        <p:spPr>
          <a:xfrm>
            <a:off x="419100" y="4349782"/>
            <a:ext cx="8406849" cy="2193662"/>
          </a:xfrm>
          <a:prstGeom prst="rect">
            <a:avLst/>
          </a:prstGeom>
        </p:spPr>
      </p:pic>
    </p:spTree>
    <p:custDataLst>
      <p:tags r:id="rId1"/>
    </p:custDataLst>
    <p:extLst>
      <p:ext uri="{BB962C8B-B14F-4D97-AF65-F5344CB8AC3E}">
        <p14:creationId xmlns:p14="http://schemas.microsoft.com/office/powerpoint/2010/main" val="320368893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A074E7E-8908-1A9C-7D7D-295802B93F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rot="5400000">
            <a:off x="1967921" y="45433"/>
            <a:ext cx="1616961" cy="4714603"/>
          </a:xfrm>
          <a:prstGeom prst="rect">
            <a:avLst/>
          </a:prstGeom>
        </p:spPr>
      </p:pic>
      <p:grpSp>
        <p:nvGrpSpPr>
          <p:cNvPr id="6" name="Group 5">
            <a:extLst>
              <a:ext uri="{FF2B5EF4-FFF2-40B4-BE49-F238E27FC236}">
                <a16:creationId xmlns:a16="http://schemas.microsoft.com/office/drawing/2014/main" id="{4928EB97-A641-5FAE-BD25-04B346222B5F}"/>
              </a:ext>
            </a:extLst>
          </p:cNvPr>
          <p:cNvGrpSpPr/>
          <p:nvPr/>
        </p:nvGrpSpPr>
        <p:grpSpPr>
          <a:xfrm>
            <a:off x="5408026" y="1521036"/>
            <a:ext cx="2913197" cy="3380111"/>
            <a:chOff x="5133703" y="1050768"/>
            <a:chExt cx="2913197" cy="3380111"/>
          </a:xfrm>
        </p:grpSpPr>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5133703" y="1050768"/>
              <a:ext cx="2913197" cy="3380111"/>
            </a:xfrm>
            <a:prstGeom prst="rect">
              <a:avLst/>
            </a:prstGeom>
          </p:spPr>
        </p:pic>
        <p:sp>
          <p:nvSpPr>
            <p:cNvPr id="5" name="TextBox 4">
              <a:extLst>
                <a:ext uri="{FF2B5EF4-FFF2-40B4-BE49-F238E27FC236}">
                  <a16:creationId xmlns:a16="http://schemas.microsoft.com/office/drawing/2014/main" id="{9BCF2814-4A2D-7CF6-7014-18552E27240A}"/>
                </a:ext>
              </a:extLst>
            </p:cNvPr>
            <p:cNvSpPr txBox="1"/>
            <p:nvPr/>
          </p:nvSpPr>
          <p:spPr>
            <a:xfrm>
              <a:off x="6196148" y="1798269"/>
              <a:ext cx="731520" cy="369332"/>
            </a:xfrm>
            <a:prstGeom prst="rect">
              <a:avLst/>
            </a:prstGeom>
            <a:noFill/>
            <a:ln>
              <a:noFill/>
            </a:ln>
          </p:spPr>
          <p:txBody>
            <a:bodyPr wrap="square" rtlCol="0">
              <a:spAutoFit/>
            </a:bodyPr>
            <a:lstStyle/>
            <a:p>
              <a:r>
                <a:rPr lang="en-US"/>
                <a:t>I</a:t>
              </a:r>
            </a:p>
          </p:txBody>
        </p:sp>
      </p:grpSp>
      <p:sp>
        <p:nvSpPr>
          <p:cNvPr id="7" name="TextBox 6">
            <a:extLst>
              <a:ext uri="{FF2B5EF4-FFF2-40B4-BE49-F238E27FC236}">
                <a16:creationId xmlns:a16="http://schemas.microsoft.com/office/drawing/2014/main" id="{37BF46E0-5577-B479-7FC8-5445445F6008}"/>
              </a:ext>
            </a:extLst>
          </p:cNvPr>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p>
        </p:txBody>
      </p:sp>
      <p:sp>
        <p:nvSpPr>
          <p:cNvPr id="9" name="TextBox 8">
            <a:extLst>
              <a:ext uri="{FF2B5EF4-FFF2-40B4-BE49-F238E27FC236}">
                <a16:creationId xmlns:a16="http://schemas.microsoft.com/office/drawing/2014/main" id="{2080DF87-7252-6554-392A-967C91A4141E}"/>
              </a:ext>
            </a:extLst>
          </p:cNvPr>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ED600F-C7E0-EBB7-D2F8-8D39D5E5C6EF}"/>
                  </a:ext>
                </a:extLst>
              </p:cNvPr>
              <p:cNvSpPr txBox="1"/>
              <p:nvPr/>
            </p:nvSpPr>
            <p:spPr>
              <a:xfrm>
                <a:off x="8812887" y="2534965"/>
                <a:ext cx="1885594"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xmlns="">
          <p:sp>
            <p:nvSpPr>
              <p:cNvPr id="15" name="TextBox 14">
                <a:extLst>
                  <a:ext uri="{FF2B5EF4-FFF2-40B4-BE49-F238E27FC236}">
                    <a16:creationId xmlns:a16="http://schemas.microsoft.com/office/drawing/2014/main" id="{A5ED600F-C7E0-EBB7-D2F8-8D39D5E5C6EF}"/>
                  </a:ext>
                </a:extLst>
              </p:cNvPr>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6C2C3B8-42D2-3D77-E7A5-AB5D255FEFB3}"/>
              </a:ext>
            </a:extLst>
          </p:cNvPr>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a:extLst>
              <a:ext uri="{FF2B5EF4-FFF2-40B4-BE49-F238E27FC236}">
                <a16:creationId xmlns:a16="http://schemas.microsoft.com/office/drawing/2014/main" id="{6F79FA3D-8CDE-7826-291E-A46D81FDCB36}"/>
              </a:ext>
            </a:extLst>
          </p:cNvPr>
          <p:cNvGrpSpPr/>
          <p:nvPr/>
        </p:nvGrpSpPr>
        <p:grpSpPr>
          <a:xfrm>
            <a:off x="8608423" y="3892731"/>
            <a:ext cx="2410937" cy="461665"/>
            <a:chOff x="8608423" y="3892731"/>
            <a:chExt cx="2410937" cy="461665"/>
          </a:xfrm>
        </p:grpSpPr>
        <p:sp>
          <p:nvSpPr>
            <p:cNvPr id="16" name="TextBox 15">
              <a:extLst>
                <a:ext uri="{FF2B5EF4-FFF2-40B4-BE49-F238E27FC236}">
                  <a16:creationId xmlns:a16="http://schemas.microsoft.com/office/drawing/2014/main" id="{AB0C5A05-2B16-CB37-CAC2-3EF8D2B1ACB9}"/>
                </a:ext>
              </a:extLst>
            </p:cNvPr>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a:extLst>
                <a:ext uri="{FF2B5EF4-FFF2-40B4-BE49-F238E27FC236}">
                  <a16:creationId xmlns:a16="http://schemas.microsoft.com/office/drawing/2014/main" id="{F1F578DC-2BEB-A0C7-72F0-B99C6DB9E4B2}"/>
                </a:ext>
              </a:extLst>
            </p:cNvPr>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1"/>
    </p:custDataLst>
    <p:extLst>
      <p:ext uri="{BB962C8B-B14F-4D97-AF65-F5344CB8AC3E}">
        <p14:creationId xmlns:p14="http://schemas.microsoft.com/office/powerpoint/2010/main" val="138891545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6" action="ppaction://hlinksldjump"/>
          </p:cNvPr>
          <p:cNvPicPr>
            <a:picLocks noChangeAspect="1"/>
          </p:cNvPicPr>
          <p:nvPr/>
        </p:nvPicPr>
        <p:blipFill>
          <a:blip r:embed="rId17" cstate="print"/>
          <a:stretch>
            <a:fillRect/>
          </a:stretch>
        </p:blipFill>
        <p:spPr>
          <a:xfrm>
            <a:off x="8046909" y="1936426"/>
            <a:ext cx="1139686" cy="773391"/>
          </a:xfrm>
          <a:prstGeom prst="rect">
            <a:avLst/>
          </a:prstGeom>
        </p:spPr>
      </p:pic>
      <p:pic>
        <p:nvPicPr>
          <p:cNvPr id="34" name="Picture 33" descr="152.png">
            <a:hlinkClick r:id="rId18" action="ppaction://hlinksldjump"/>
          </p:cNvPr>
          <p:cNvPicPr>
            <a:picLocks noChangeAspect="1"/>
          </p:cNvPicPr>
          <p:nvPr/>
        </p:nvPicPr>
        <p:blipFill>
          <a:blip r:embed="rId17" cstate="print"/>
          <a:stretch>
            <a:fillRect/>
          </a:stretch>
        </p:blipFill>
        <p:spPr>
          <a:xfrm>
            <a:off x="5108712" y="4977166"/>
            <a:ext cx="1139686" cy="773391"/>
          </a:xfrm>
          <a:prstGeom prst="rect">
            <a:avLst/>
          </a:prstGeom>
        </p:spPr>
      </p:pic>
      <p:pic>
        <p:nvPicPr>
          <p:cNvPr id="35" name="Picture 34" descr="152.png">
            <a:hlinkClick r:id="rId19" action="ppaction://hlinksldjump"/>
          </p:cNvPr>
          <p:cNvPicPr>
            <a:picLocks noChangeAspect="1"/>
          </p:cNvPicPr>
          <p:nvPr/>
        </p:nvPicPr>
        <p:blipFill>
          <a:blip r:embed="rId17" cstate="print"/>
          <a:stretch>
            <a:fillRect/>
          </a:stretch>
        </p:blipFill>
        <p:spPr>
          <a:xfrm>
            <a:off x="7448878" y="3027575"/>
            <a:ext cx="1139686" cy="773391"/>
          </a:xfrm>
          <a:prstGeom prst="rect">
            <a:avLst/>
          </a:prstGeom>
        </p:spPr>
      </p:pic>
      <p:pic>
        <p:nvPicPr>
          <p:cNvPr id="36" name="Picture 35" descr="152.png">
            <a:hlinkClick r:id="rId20" action="ppaction://hlinksldjump"/>
          </p:cNvPr>
          <p:cNvPicPr>
            <a:picLocks noChangeAspect="1"/>
          </p:cNvPicPr>
          <p:nvPr/>
        </p:nvPicPr>
        <p:blipFill>
          <a:blip r:embed="rId17"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1"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2" action="ppaction://hlinksldjump"/>
          </p:cNvPr>
          <p:cNvPicPr>
            <a:picLocks noChangeAspect="1"/>
          </p:cNvPicPr>
          <p:nvPr/>
        </p:nvPicPr>
        <p:blipFill>
          <a:blip r:embed="rId17"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3"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4" cstate="print"/>
          <a:stretch>
            <a:fillRect/>
          </a:stretch>
        </p:blipFill>
        <p:spPr>
          <a:xfrm>
            <a:off x="12192000" y="4837042"/>
            <a:ext cx="1809585" cy="1775791"/>
          </a:xfrm>
          <a:prstGeom prst="rect">
            <a:avLst/>
          </a:prstGeom>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a:ea typeface="+mn-ea"/>
                <a:cs typeface="+mn-cs"/>
              </a:rPr>
              <a:t>0</a:t>
            </a:r>
            <a:r>
              <a:rPr kumimoji="0" lang="en-US" sz="3200" b="1" i="0" u="none" strike="noStrike" kern="1200" cap="none" spc="0" normalizeH="0" noProof="0">
                <a:ln>
                  <a:noFill/>
                </a:ln>
                <a:solidFill>
                  <a:srgbClr val="0000FF"/>
                </a:solidFill>
                <a:effectLst/>
                <a:uLnTx/>
                <a:uFillTx/>
                <a:latin typeface="Calibri"/>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A3C80-C68A-C5E0-C367-0AC89DE172C0}"/>
              </a:ext>
            </a:extLst>
          </p:cNvPr>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98B0-79BB-4ECC-BD02-7000C7D2F499}"/>
              </a:ext>
            </a:extLst>
          </p:cNvPr>
          <p:cNvPicPr>
            <a:picLocks noChangeAspect="1"/>
          </p:cNvPicPr>
          <p:nvPr/>
        </p:nvPicPr>
        <p:blipFill>
          <a:blip r:embed="rId4"/>
          <a:stretch>
            <a:fillRect/>
          </a:stretch>
        </p:blipFill>
        <p:spPr>
          <a:xfrm>
            <a:off x="0" y="0"/>
            <a:ext cx="12192000" cy="6858000"/>
          </a:xfrm>
          <a:prstGeom prst="rect">
            <a:avLst/>
          </a:prstGeom>
        </p:spPr>
      </p:pic>
      <p:sp>
        <p:nvSpPr>
          <p:cNvPr id="34" name="Text Box 79">
            <a:extLst>
              <a:ext uri="{FF2B5EF4-FFF2-40B4-BE49-F238E27FC236}">
                <a16:creationId xmlns:a16="http://schemas.microsoft.com/office/drawing/2014/main" id="{B21D80BF-DB53-4E5F-9E49-E667A9E36A9B}"/>
              </a:ext>
            </a:extLst>
          </p:cNvPr>
          <p:cNvSpPr txBox="1">
            <a:spLocks noChangeArrowheads="1"/>
          </p:cNvSpPr>
          <p:nvPr/>
        </p:nvSpPr>
        <p:spPr bwMode="auto">
          <a:xfrm>
            <a:off x="6195484" y="1137427"/>
            <a:ext cx="4733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HĐ1. Cho đường tròn (O). Hãy vẽ góc xOy có đỉnh là tâm O của đường tròn đó.</a:t>
            </a:r>
            <a:endParaRPr lang="en-US" altLang="en-US" sz="2400">
              <a:solidFill>
                <a:srgbClr val="0000CC"/>
              </a:solidFill>
              <a:latin typeface="ProTeacher01_Thuong" panose="02000000000000000000" pitchFamily="2" charset="0"/>
              <a:ea typeface="ProTeacher01_Thuong" panose="02000000000000000000" pitchFamily="2" charset="0"/>
            </a:endParaRPr>
          </a:p>
        </p:txBody>
      </p:sp>
      <p:sp>
        <p:nvSpPr>
          <p:cNvPr id="35" name="Rectangle 80">
            <a:extLst>
              <a:ext uri="{FF2B5EF4-FFF2-40B4-BE49-F238E27FC236}">
                <a16:creationId xmlns:a16="http://schemas.microsoft.com/office/drawing/2014/main" id="{82C37D57-A408-4B4D-A43F-9E6841A17795}"/>
              </a:ext>
            </a:extLst>
          </p:cNvPr>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pitchFamily="18" charset="0"/>
              </a:rPr>
              <a:t>    Góc có đỉnh trùng với tâm đường tròn</a:t>
            </a:r>
          </a:p>
        </p:txBody>
      </p:sp>
      <p:sp>
        <p:nvSpPr>
          <p:cNvPr id="37" name="Text Box 86">
            <a:extLst>
              <a:ext uri="{FF2B5EF4-FFF2-40B4-BE49-F238E27FC236}">
                <a16:creationId xmlns:a16="http://schemas.microsoft.com/office/drawing/2014/main" id="{E44034B4-CF1D-46CE-A26D-38C283E3CB32}"/>
              </a:ext>
            </a:extLst>
          </p:cNvPr>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pitchFamily="18" charset="0"/>
              </a:rPr>
              <a:t>I. GÓC Ở TÂM</a:t>
            </a:r>
          </a:p>
        </p:txBody>
      </p:sp>
      <p:grpSp>
        <p:nvGrpSpPr>
          <p:cNvPr id="38" name="Group 37">
            <a:extLst>
              <a:ext uri="{FF2B5EF4-FFF2-40B4-BE49-F238E27FC236}">
                <a16:creationId xmlns:a16="http://schemas.microsoft.com/office/drawing/2014/main" id="{C3206C5D-76A7-45D8-BDC6-F94078D455F3}"/>
              </a:ext>
            </a:extLst>
          </p:cNvPr>
          <p:cNvGrpSpPr/>
          <p:nvPr/>
        </p:nvGrpSpPr>
        <p:grpSpPr>
          <a:xfrm>
            <a:off x="2209800" y="61191"/>
            <a:ext cx="8534400" cy="762001"/>
            <a:chOff x="1828800" y="-27297"/>
            <a:chExt cx="8534400" cy="762001"/>
          </a:xfrm>
        </p:grpSpPr>
        <p:sp>
          <p:nvSpPr>
            <p:cNvPr id="39" name="AutoShape 4">
              <a:extLst>
                <a:ext uri="{FF2B5EF4-FFF2-40B4-BE49-F238E27FC236}">
                  <a16:creationId xmlns:a16="http://schemas.microsoft.com/office/drawing/2014/main" id="{1DA84735-B19F-4CF5-92CA-B4DD25DAE79B}"/>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a:extLst>
                <a:ext uri="{FF2B5EF4-FFF2-40B4-BE49-F238E27FC236}">
                  <a16:creationId xmlns:a16="http://schemas.microsoft.com/office/drawing/2014/main" id="{B0864CAD-8CBF-4ED4-96DC-C5E42AA2C310}"/>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8912C3A0-DF34-1112-8E95-759837F568B6}"/>
              </a:ext>
            </a:extLst>
          </p:cNvPr>
          <p:cNvPicPr>
            <a:picLocks noChangeAspect="1"/>
          </p:cNvPicPr>
          <p:nvPr/>
        </p:nvPicPr>
        <p:blipFill>
          <a:blip r:embed="rId5"/>
          <a:stretch>
            <a:fillRect/>
          </a:stretch>
        </p:blipFill>
        <p:spPr>
          <a:xfrm>
            <a:off x="643468" y="2267705"/>
            <a:ext cx="5353050" cy="3067050"/>
          </a:xfrm>
          <a:prstGeom prst="rect">
            <a:avLst/>
          </a:prstGeom>
        </p:spPr>
      </p:pic>
      <p:sp>
        <p:nvSpPr>
          <p:cNvPr id="8" name="Text Box 79">
            <a:extLst>
              <a:ext uri="{FF2B5EF4-FFF2-40B4-BE49-F238E27FC236}">
                <a16:creationId xmlns:a16="http://schemas.microsoft.com/office/drawing/2014/main" id="{7BE0AFBD-9F3A-F2F7-2B3A-6342AF69E13C}"/>
              </a:ext>
            </a:extLst>
          </p:cNvPr>
          <p:cNvSpPr txBox="1">
            <a:spLocks noChangeArrowheads="1"/>
          </p:cNvSpPr>
          <p:nvPr/>
        </p:nvSpPr>
        <p:spPr bwMode="auto">
          <a:xfrm>
            <a:off x="742949" y="5223465"/>
            <a:ext cx="5353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ProTeacher01_Thuong" panose="02000000000000000000" pitchFamily="2" charset="0"/>
                <a:ea typeface="ProTeacher01_Thuong" panose="02000000000000000000" pitchFamily="2" charset="0"/>
              </a:rPr>
              <a:t>Nhận xét: Đường kính chia đường tròn thành hai phần, mỗi phần được gọi là một nửa đường tròn.</a:t>
            </a:r>
          </a:p>
        </p:txBody>
      </p:sp>
      <p:pic>
        <p:nvPicPr>
          <p:cNvPr id="3" name="Picture 2">
            <a:extLst>
              <a:ext uri="{FF2B5EF4-FFF2-40B4-BE49-F238E27FC236}">
                <a16:creationId xmlns:a16="http://schemas.microsoft.com/office/drawing/2014/main" id="{643B37FB-8635-DA65-30EC-8C986ED938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a:extLst>
              <a:ext uri="{FF2B5EF4-FFF2-40B4-BE49-F238E27FC236}">
                <a16:creationId xmlns:a16="http://schemas.microsoft.com/office/drawing/2014/main" id="{9D087D21-D38B-B7B0-FA03-9E9493ECBBF8}"/>
              </a:ext>
            </a:extLst>
          </p:cNvPr>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C2908D2A-4902-EAF7-B4A7-5ADEADE3AE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1"/>
    </p:custDataLst>
    <p:extLst>
      <p:ext uri="{BB962C8B-B14F-4D97-AF65-F5344CB8AC3E}">
        <p14:creationId xmlns:p14="http://schemas.microsoft.com/office/powerpoint/2010/main" val="1586955950"/>
      </p:ext>
    </p:extLst>
  </p:cSld>
  <p:clrMapOvr>
    <a:masterClrMapping/>
  </p:clrMapOvr>
  <mc:AlternateContent xmlns:mc="http://schemas.openxmlformats.org/markup-compatibility/2006" xmlns:p14="http://schemas.microsoft.com/office/powerpoint/2010/main">
    <mc:Choice Requires="p14">
      <p:transition p14:dur="0" advTm="56846"/>
    </mc:Choice>
    <mc:Fallback xmlns="">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a:extLst>
              <a:ext uri="{FF2B5EF4-FFF2-40B4-BE49-F238E27FC236}">
                <a16:creationId xmlns:a16="http://schemas.microsoft.com/office/drawing/2014/main" id="{87F4D1EA-F269-0E8B-989F-3868CAE0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BAA0D14-64A4-4D0E-7DFC-3123CD341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CFB4739E-13D8-EDAB-F65B-2615F74DE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284B4891-2ACF-E303-F784-F990B364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56B987C-96FE-A264-C276-736CAD7BA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A3938195-D34D-7459-9ED9-86852FD3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42C54398-6109-6DA2-1820-97294B71C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1A8AC48-6C86-E401-4B2C-96ECFA0A2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CDE8B89-2ED1-59B8-242E-F2E8B8BB0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DE2926E-AAF0-E149-E2C5-12B43A8FA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389BFA5-0DF5-13C9-D72D-2A983C037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90E50A8-B0A1-A035-0A9A-3F9F96AFF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D20EF4AE-E0D4-B0EE-C1D4-1DE457A9D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A5DBC4C-161E-B4A5-EB50-E60CB83FC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EC37525-2B2C-E3F5-2A1B-2EFDEC329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2B50294-577C-A5D4-69AD-17A5E8D86B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F2F9446-0B72-3DB6-E08C-38E3E7E140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22FF198-D68B-E53F-952E-CB347D4EB72C}"/>
              </a:ext>
            </a:extLst>
          </p:cNvPr>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a:extLst>
              <a:ext uri="{FF2B5EF4-FFF2-40B4-BE49-F238E27FC236}">
                <a16:creationId xmlns:a16="http://schemas.microsoft.com/office/drawing/2014/main" id="{41121C62-D185-CFC5-2717-70E78E0C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a:extLst>
              <a:ext uri="{FF2B5EF4-FFF2-40B4-BE49-F238E27FC236}">
                <a16:creationId xmlns:a16="http://schemas.microsoft.com/office/drawing/2014/main" id="{3F5BAE80-35BE-A12F-0AD4-383CFC2F940B}"/>
              </a:ext>
            </a:extLst>
          </p:cNvPr>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Xin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qúy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cô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nhiều sức khỏe, thành công, hạnh phúc!</a:t>
            </a:r>
            <a:endPar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44" name="Picture 43">
            <a:extLst>
              <a:ext uri="{FF2B5EF4-FFF2-40B4-BE49-F238E27FC236}">
                <a16:creationId xmlns:a16="http://schemas.microsoft.com/office/drawing/2014/main" id="{A984F359-BCDF-DB32-6E75-9D88A267E1FE}"/>
              </a:ext>
            </a:extLst>
          </p:cNvPr>
          <p:cNvPicPr>
            <a:picLocks noChangeAspect="1"/>
          </p:cNvPicPr>
          <p:nvPr/>
        </p:nvPicPr>
        <p:blipFill>
          <a:blip r:embed="rId4"/>
          <a:stretch>
            <a:fillRect/>
          </a:stretch>
        </p:blipFill>
        <p:spPr>
          <a:xfrm>
            <a:off x="9727103" y="537099"/>
            <a:ext cx="2144268" cy="2724912"/>
          </a:xfrm>
          <a:prstGeom prst="rect">
            <a:avLst/>
          </a:prstGeom>
        </p:spPr>
      </p:pic>
      <p:grpSp>
        <p:nvGrpSpPr>
          <p:cNvPr id="5" name="Group 4">
            <a:extLst>
              <a:ext uri="{FF2B5EF4-FFF2-40B4-BE49-F238E27FC236}">
                <a16:creationId xmlns:a16="http://schemas.microsoft.com/office/drawing/2014/main" id="{2A61AB73-45A0-D297-A2F6-7D0F3F757814}"/>
              </a:ext>
            </a:extLst>
          </p:cNvPr>
          <p:cNvGrpSpPr/>
          <p:nvPr/>
        </p:nvGrpSpPr>
        <p:grpSpPr>
          <a:xfrm>
            <a:off x="457970" y="2987432"/>
            <a:ext cx="11277600" cy="3731489"/>
            <a:chOff x="457970" y="2987432"/>
            <a:chExt cx="11277600" cy="3731489"/>
          </a:xfrm>
        </p:grpSpPr>
        <p:sp>
          <p:nvSpPr>
            <p:cNvPr id="49" name="TextBox 48">
              <a:extLst>
                <a:ext uri="{FF2B5EF4-FFF2-40B4-BE49-F238E27FC236}">
                  <a16:creationId xmlns:a16="http://schemas.microsoft.com/office/drawing/2014/main" id="{ECA4D8CB-08B2-BF14-9A1F-27FAE68914C1}"/>
                </a:ext>
              </a:extLst>
            </p:cNvPr>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p>
            <a:p>
              <a:pPr algn="just"/>
              <a:r>
                <a:rPr lang="en-US" sz="2800">
                  <a:solidFill>
                    <a:srgbClr val="0000CC"/>
                  </a:solidFill>
                </a:rPr>
                <a:t>* Phần đường tròn nối liền hai điểm A, B trên đường tròn được gọi là một cung (hay cung tròn) AB, Kí hiệu là       .</a:t>
              </a:r>
            </a:p>
            <a:p>
              <a:pPr algn="just"/>
              <a:r>
                <a:rPr lang="en-US" sz="2800">
                  <a:solidFill>
                    <a:srgbClr val="0000CC"/>
                  </a:solidFill>
                </a:rPr>
                <a:t>* Trong hình 48: </a:t>
              </a: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p>
          </p:txBody>
        </p:sp>
        <p:pic>
          <p:nvPicPr>
            <p:cNvPr id="51" name="Picture 50">
              <a:extLst>
                <a:ext uri="{FF2B5EF4-FFF2-40B4-BE49-F238E27FC236}">
                  <a16:creationId xmlns:a16="http://schemas.microsoft.com/office/drawing/2014/main" id="{A407F8FF-F127-BF6B-2DCA-AFE4B47C64CA}"/>
                </a:ext>
              </a:extLst>
            </p:cNvPr>
            <p:cNvPicPr>
              <a:picLocks noChangeAspect="1"/>
            </p:cNvPicPr>
            <p:nvPr/>
          </p:nvPicPr>
          <p:blipFill>
            <a:blip r:embed="rId5"/>
            <a:stretch>
              <a:fillRect/>
            </a:stretch>
          </p:blipFill>
          <p:spPr>
            <a:xfrm>
              <a:off x="5412058" y="3754869"/>
              <a:ext cx="664923" cy="654479"/>
            </a:xfrm>
            <a:prstGeom prst="rect">
              <a:avLst/>
            </a:prstGeom>
          </p:spPr>
        </p:pic>
        <p:pic>
          <p:nvPicPr>
            <p:cNvPr id="54" name="Picture 53">
              <a:extLst>
                <a:ext uri="{FF2B5EF4-FFF2-40B4-BE49-F238E27FC236}">
                  <a16:creationId xmlns:a16="http://schemas.microsoft.com/office/drawing/2014/main" id="{B12246D5-960E-E5BF-8179-21B81131D5C5}"/>
                </a:ext>
              </a:extLst>
            </p:cNvPr>
            <p:cNvPicPr>
              <a:picLocks noChangeAspect="1"/>
            </p:cNvPicPr>
            <p:nvPr/>
          </p:nvPicPr>
          <p:blipFill>
            <a:blip r:embed="rId6"/>
            <a:stretch>
              <a:fillRect/>
            </a:stretch>
          </p:blipFill>
          <p:spPr>
            <a:xfrm>
              <a:off x="1884392" y="4926570"/>
              <a:ext cx="817691" cy="654479"/>
            </a:xfrm>
            <a:prstGeom prst="rect">
              <a:avLst/>
            </a:prstGeom>
          </p:spPr>
        </p:pic>
        <p:pic>
          <p:nvPicPr>
            <p:cNvPr id="55" name="Picture 54">
              <a:extLst>
                <a:ext uri="{FF2B5EF4-FFF2-40B4-BE49-F238E27FC236}">
                  <a16:creationId xmlns:a16="http://schemas.microsoft.com/office/drawing/2014/main" id="{44BF953E-F7D6-A588-F886-0D8ED8A0325E}"/>
                </a:ext>
              </a:extLst>
            </p:cNvPr>
            <p:cNvPicPr>
              <a:picLocks noChangeAspect="1"/>
            </p:cNvPicPr>
            <p:nvPr/>
          </p:nvPicPr>
          <p:blipFill>
            <a:blip r:embed="rId6"/>
            <a:stretch>
              <a:fillRect/>
            </a:stretch>
          </p:blipFill>
          <p:spPr>
            <a:xfrm>
              <a:off x="10282820" y="4976359"/>
              <a:ext cx="752100" cy="601980"/>
            </a:xfrm>
            <a:prstGeom prst="rect">
              <a:avLst/>
            </a:prstGeom>
          </p:spPr>
        </p:pic>
        <p:pic>
          <p:nvPicPr>
            <p:cNvPr id="56" name="Picture 55">
              <a:extLst>
                <a:ext uri="{FF2B5EF4-FFF2-40B4-BE49-F238E27FC236}">
                  <a16:creationId xmlns:a16="http://schemas.microsoft.com/office/drawing/2014/main" id="{7ACB26D0-F09E-3418-AA00-4BD91DEC9C1D}"/>
                </a:ext>
              </a:extLst>
            </p:cNvPr>
            <p:cNvPicPr>
              <a:picLocks noChangeAspect="1"/>
            </p:cNvPicPr>
            <p:nvPr/>
          </p:nvPicPr>
          <p:blipFill>
            <a:blip r:embed="rId6"/>
            <a:stretch>
              <a:fillRect/>
            </a:stretch>
          </p:blipFill>
          <p:spPr>
            <a:xfrm>
              <a:off x="10115204" y="4564448"/>
              <a:ext cx="815487" cy="652715"/>
            </a:xfrm>
            <a:prstGeom prst="rect">
              <a:avLst/>
            </a:prstGeom>
          </p:spPr>
        </p:pic>
        <p:pic>
          <p:nvPicPr>
            <p:cNvPr id="58" name="Picture 57">
              <a:extLst>
                <a:ext uri="{FF2B5EF4-FFF2-40B4-BE49-F238E27FC236}">
                  <a16:creationId xmlns:a16="http://schemas.microsoft.com/office/drawing/2014/main" id="{CCC457E3-C424-94BD-D19F-5ACCBEDFDA0D}"/>
                </a:ext>
              </a:extLst>
            </p:cNvPr>
            <p:cNvPicPr>
              <a:picLocks noChangeAspect="1"/>
            </p:cNvPicPr>
            <p:nvPr/>
          </p:nvPicPr>
          <p:blipFill>
            <a:blip r:embed="rId7"/>
            <a:stretch>
              <a:fillRect/>
            </a:stretch>
          </p:blipFill>
          <p:spPr>
            <a:xfrm>
              <a:off x="5570484" y="6087978"/>
              <a:ext cx="739561" cy="630943"/>
            </a:xfrm>
            <a:prstGeom prst="rect">
              <a:avLst/>
            </a:prstGeom>
          </p:spPr>
        </p:pic>
        <p:pic>
          <p:nvPicPr>
            <p:cNvPr id="59" name="Picture 58">
              <a:extLst>
                <a:ext uri="{FF2B5EF4-FFF2-40B4-BE49-F238E27FC236}">
                  <a16:creationId xmlns:a16="http://schemas.microsoft.com/office/drawing/2014/main" id="{8FE5F617-472B-FAE3-3C61-1B9A5A46E475}"/>
                </a:ext>
              </a:extLst>
            </p:cNvPr>
            <p:cNvPicPr>
              <a:picLocks noChangeAspect="1"/>
            </p:cNvPicPr>
            <p:nvPr/>
          </p:nvPicPr>
          <p:blipFill>
            <a:blip r:embed="rId6"/>
            <a:stretch>
              <a:fillRect/>
            </a:stretch>
          </p:blipFill>
          <p:spPr>
            <a:xfrm>
              <a:off x="5559585" y="5684935"/>
              <a:ext cx="763523" cy="611123"/>
            </a:xfrm>
            <a:prstGeom prst="rect">
              <a:avLst/>
            </a:prstGeom>
          </p:spPr>
        </p:pic>
        <p:pic>
          <p:nvPicPr>
            <p:cNvPr id="61" name="Picture 60">
              <a:extLst>
                <a:ext uri="{FF2B5EF4-FFF2-40B4-BE49-F238E27FC236}">
                  <a16:creationId xmlns:a16="http://schemas.microsoft.com/office/drawing/2014/main" id="{BD847E80-53A6-90FC-FF2D-4D72B757BC24}"/>
                </a:ext>
              </a:extLst>
            </p:cNvPr>
            <p:cNvPicPr>
              <a:picLocks noChangeAspect="1"/>
            </p:cNvPicPr>
            <p:nvPr/>
          </p:nvPicPr>
          <p:blipFill>
            <a:blip r:embed="rId8"/>
            <a:stretch>
              <a:fillRect/>
            </a:stretch>
          </p:blipFill>
          <p:spPr>
            <a:xfrm>
              <a:off x="9782804" y="5723474"/>
              <a:ext cx="745236" cy="601980"/>
            </a:xfrm>
            <a:prstGeom prst="rect">
              <a:avLst/>
            </a:prstGeom>
          </p:spPr>
        </p:pic>
        <p:pic>
          <p:nvPicPr>
            <p:cNvPr id="62" name="Picture 61">
              <a:extLst>
                <a:ext uri="{FF2B5EF4-FFF2-40B4-BE49-F238E27FC236}">
                  <a16:creationId xmlns:a16="http://schemas.microsoft.com/office/drawing/2014/main" id="{FD158AE5-2A77-09DD-D71F-7751F888B673}"/>
                </a:ext>
              </a:extLst>
            </p:cNvPr>
            <p:cNvPicPr>
              <a:picLocks noChangeAspect="1"/>
            </p:cNvPicPr>
            <p:nvPr/>
          </p:nvPicPr>
          <p:blipFill>
            <a:blip r:embed="rId7"/>
            <a:stretch>
              <a:fillRect/>
            </a:stretch>
          </p:blipFill>
          <p:spPr>
            <a:xfrm>
              <a:off x="10150850" y="5316609"/>
              <a:ext cx="754380" cy="643585"/>
            </a:xfrm>
            <a:prstGeom prst="rect">
              <a:avLst/>
            </a:prstGeom>
          </p:spPr>
        </p:pic>
        <p:pic>
          <p:nvPicPr>
            <p:cNvPr id="64" name="Picture 63">
              <a:extLst>
                <a:ext uri="{FF2B5EF4-FFF2-40B4-BE49-F238E27FC236}">
                  <a16:creationId xmlns:a16="http://schemas.microsoft.com/office/drawing/2014/main" id="{072546A6-4985-5216-EB54-64C16615A73F}"/>
                </a:ext>
              </a:extLst>
            </p:cNvPr>
            <p:cNvPicPr>
              <a:picLocks noChangeAspect="1"/>
            </p:cNvPicPr>
            <p:nvPr/>
          </p:nvPicPr>
          <p:blipFill>
            <a:blip r:embed="rId9"/>
            <a:stretch>
              <a:fillRect/>
            </a:stretch>
          </p:blipFill>
          <p:spPr>
            <a:xfrm>
              <a:off x="9773660" y="6077202"/>
              <a:ext cx="754380" cy="611124"/>
            </a:xfrm>
            <a:prstGeom prst="rect">
              <a:avLst/>
            </a:prstGeom>
          </p:spPr>
        </p:pic>
      </p:grpSp>
      <p:sp>
        <p:nvSpPr>
          <p:cNvPr id="65" name="TextBox 64">
            <a:extLst>
              <a:ext uri="{FF2B5EF4-FFF2-40B4-BE49-F238E27FC236}">
                <a16:creationId xmlns:a16="http://schemas.microsoft.com/office/drawing/2014/main" id="{7AE79E65-A56C-1FEB-1397-8CD42A8F4F3A}"/>
              </a:ext>
            </a:extLst>
          </p:cNvPr>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a:extLst>
              <a:ext uri="{FF2B5EF4-FFF2-40B4-BE49-F238E27FC236}">
                <a16:creationId xmlns:a16="http://schemas.microsoft.com/office/drawing/2014/main" id="{DEE14AEE-7909-BA58-2A4E-E2B81CD36969}"/>
              </a:ext>
            </a:extLst>
          </p:cNvPr>
          <p:cNvPicPr>
            <a:picLocks noChangeAspect="1"/>
          </p:cNvPicPr>
          <p:nvPr/>
        </p:nvPicPr>
        <p:blipFill>
          <a:blip r:embed="rId10"/>
          <a:stretch>
            <a:fillRect/>
          </a:stretch>
        </p:blipFill>
        <p:spPr>
          <a:xfrm>
            <a:off x="441090" y="1728093"/>
            <a:ext cx="936333" cy="505127"/>
          </a:xfrm>
          <a:prstGeom prst="rect">
            <a:avLst/>
          </a:prstGeom>
        </p:spPr>
      </p:pic>
    </p:spTree>
    <p:custDataLst>
      <p:tags r:id="rId1"/>
    </p:custDataLst>
    <p:extLst>
      <p:ext uri="{BB962C8B-B14F-4D97-AF65-F5344CB8AC3E}">
        <p14:creationId xmlns:p14="http://schemas.microsoft.com/office/powerpoint/2010/main" val="26892805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6" name="Picture 5">
            <a:extLst>
              <a:ext uri="{FF2B5EF4-FFF2-40B4-BE49-F238E27FC236}">
                <a16:creationId xmlns:a16="http://schemas.microsoft.com/office/drawing/2014/main" id="{0B70F6DC-AB47-C5B3-5566-484F40191C5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4269343" y="-1625682"/>
            <a:ext cx="3577114" cy="11277600"/>
          </a:xfrm>
          <a:prstGeom prst="rect">
            <a:avLst/>
          </a:prstGeom>
          <a:gradFill flip="none" rotWithShape="1">
            <a:gsLst>
              <a:gs pos="0">
                <a:srgbClr val="FFFFFF">
                  <a:alpha val="0"/>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a:glow>
              <a:schemeClr val="bg1">
                <a:alpha val="50000"/>
              </a:schemeClr>
            </a:glow>
            <a:reflection stA="0" endPos="0" dist="1270000" dir="5400000" sy="-100000" algn="bl" rotWithShape="0"/>
            <a:softEdge rad="0"/>
          </a:effectLst>
        </p:spPr>
      </p:pic>
    </p:spTree>
    <p:custDataLst>
      <p:tags r:id="rId1"/>
    </p:custDataLst>
    <p:extLst>
      <p:ext uri="{BB962C8B-B14F-4D97-AF65-F5344CB8AC3E}">
        <p14:creationId xmlns:p14="http://schemas.microsoft.com/office/powerpoint/2010/main" val="277870246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7E2378D7-D28D-FEEC-4ED2-92019F5C8132}"/>
              </a:ext>
            </a:extLst>
          </p:cNvPr>
          <p:cNvPicPr>
            <a:picLocks noChangeAspect="1"/>
          </p:cNvPicPr>
          <p:nvPr/>
        </p:nvPicPr>
        <p:blipFill>
          <a:blip r:embed="rId4"/>
          <a:stretch>
            <a:fillRect/>
          </a:stretch>
        </p:blipFill>
        <p:spPr>
          <a:xfrm rot="16200000">
            <a:off x="4678989" y="-2162203"/>
            <a:ext cx="2757823" cy="11277601"/>
          </a:xfrm>
          <a:prstGeom prst="rect">
            <a:avLst/>
          </a:prstGeom>
        </p:spPr>
      </p:pic>
      <p:sp>
        <p:nvSpPr>
          <p:cNvPr id="5" name="TextBox 4">
            <a:extLst>
              <a:ext uri="{FF2B5EF4-FFF2-40B4-BE49-F238E27FC236}">
                <a16:creationId xmlns:a16="http://schemas.microsoft.com/office/drawing/2014/main" id="{47E707BB-A277-2E15-EA28-165ADAB21660}"/>
              </a:ext>
            </a:extLst>
          </p:cNvPr>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p>
        </p:txBody>
      </p:sp>
    </p:spTree>
    <p:custDataLst>
      <p:tags r:id="rId1"/>
    </p:custDataLst>
    <p:extLst>
      <p:ext uri="{BB962C8B-B14F-4D97-AF65-F5344CB8AC3E}">
        <p14:creationId xmlns:p14="http://schemas.microsoft.com/office/powerpoint/2010/main" val="263257039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97C9432A-7FB1-051E-9C45-F050F758C4B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1000"/>
                    </a14:imgEffect>
                  </a14:imgLayer>
                </a14:imgProps>
              </a:ext>
            </a:extLst>
          </a:blip>
          <a:stretch>
            <a:fillRect/>
          </a:stretch>
        </p:blipFill>
        <p:spPr>
          <a:xfrm>
            <a:off x="5354989" y="1217662"/>
            <a:ext cx="6341711" cy="2211338"/>
          </a:xfrm>
          <a:prstGeom prst="rect">
            <a:avLst/>
          </a:prstGeom>
        </p:spPr>
      </p:pic>
      <p:grpSp>
        <p:nvGrpSpPr>
          <p:cNvPr id="5" name="Group 4">
            <a:extLst>
              <a:ext uri="{FF2B5EF4-FFF2-40B4-BE49-F238E27FC236}">
                <a16:creationId xmlns:a16="http://schemas.microsoft.com/office/drawing/2014/main" id="{EC533539-49E5-3AC6-7275-E921AF916042}"/>
              </a:ext>
            </a:extLst>
          </p:cNvPr>
          <p:cNvGrpSpPr/>
          <p:nvPr/>
        </p:nvGrpSpPr>
        <p:grpSpPr>
          <a:xfrm>
            <a:off x="306531" y="3012802"/>
            <a:ext cx="11277601" cy="3724096"/>
            <a:chOff x="306531" y="3012802"/>
            <a:chExt cx="11277601" cy="3724096"/>
          </a:xfrm>
        </p:grpSpPr>
        <p:sp>
          <p:nvSpPr>
            <p:cNvPr id="11" name="TextBox 10">
              <a:extLst>
                <a:ext uri="{FF2B5EF4-FFF2-40B4-BE49-F238E27FC236}">
                  <a16:creationId xmlns:a16="http://schemas.microsoft.com/office/drawing/2014/main" id="{FFAA104E-5C9A-EB5C-5364-659EE41380D5}"/>
                </a:ext>
              </a:extLst>
            </p:cNvPr>
            <p:cNvSpPr txBox="1"/>
            <p:nvPr/>
          </p:nvSpPr>
          <p:spPr>
            <a:xfrm>
              <a:off x="306531" y="3012802"/>
              <a:ext cx="11277601" cy="3724096"/>
            </a:xfrm>
            <a:prstGeom prst="rect">
              <a:avLst/>
            </a:prstGeom>
            <a:noFill/>
          </p:spPr>
          <p:txBody>
            <a:bodyPr wrap="square" rtlCol="0">
              <a:spAutoFit/>
            </a:bodyPr>
            <a:lstStyle/>
            <a:p>
              <a:pPr algn="just"/>
              <a:r>
                <a:rPr lang="en-US" sz="3600">
                  <a:solidFill>
                    <a:srgbClr val="FF0000"/>
                  </a:solidFill>
                </a:rPr>
                <a:t>Nhận xét: </a:t>
              </a:r>
            </a:p>
            <a:p>
              <a:pPr algn="just"/>
              <a:r>
                <a:rPr lang="en-US" sz="2800">
                  <a:solidFill>
                    <a:srgbClr val="0000CC"/>
                  </a:solidFill>
                </a:rPr>
                <a:t>- </a:t>
              </a:r>
              <a:r>
                <a:rPr lang="vi-VN" sz="2800">
                  <a:solidFill>
                    <a:srgbClr val="0000CC"/>
                  </a:solidFill>
                </a:rPr>
                <a:t>Góc ở tâm chắn một cung mà cung đó là nửa đường tròn thì có số đo bằng 18</a:t>
              </a:r>
              <a:r>
                <a:rPr lang="en-US" sz="3200">
                  <a:solidFill>
                    <a:srgbClr val="0000CC"/>
                  </a:solidFill>
                </a:rPr>
                <a:t>0</a:t>
              </a:r>
              <a:r>
                <a:rPr lang="en-US" sz="2800" baseline="30000">
                  <a:solidFill>
                    <a:srgbClr val="0000CC"/>
                  </a:solidFill>
                </a:rPr>
                <a:t>0</a:t>
              </a:r>
              <a:r>
                <a:rPr lang="vi-VN" sz="2800">
                  <a:solidFill>
                    <a:srgbClr val="0000CC"/>
                  </a:solidFill>
                </a:rPr>
                <a:t>.</a:t>
              </a:r>
              <a:r>
                <a:rPr lang="en-US" sz="2800">
                  <a:solidFill>
                    <a:srgbClr val="0000CC"/>
                  </a:solidFill>
                </a:rPr>
                <a:t> </a:t>
              </a:r>
            </a:p>
            <a:p>
              <a:pPr marL="457200" indent="-457200" algn="just">
                <a:buFontTx/>
                <a:buChar char="-"/>
              </a:pPr>
              <a:r>
                <a:rPr lang="vi-VN" sz="2800">
                  <a:solidFill>
                    <a:srgbClr val="0000CC"/>
                  </a:solidFill>
                </a:rPr>
                <a:t>Trong Hình 50, ta có: sđ</a:t>
              </a:r>
              <a:r>
                <a:rPr lang="en-US" sz="2800">
                  <a:solidFill>
                    <a:srgbClr val="0000CC"/>
                  </a:solidFill>
                </a:rPr>
                <a:t> </a:t>
              </a:r>
              <a:r>
                <a:rPr lang="vi-VN" sz="2800">
                  <a:solidFill>
                    <a:srgbClr val="0000CC"/>
                  </a:solidFill>
                </a:rPr>
                <a:t>AmB</a:t>
              </a:r>
              <a:r>
                <a:rPr lang="en-US" sz="2800">
                  <a:solidFill>
                    <a:srgbClr val="0000CC"/>
                  </a:solidFill>
                </a:rPr>
                <a:t> </a:t>
              </a:r>
              <a:r>
                <a:rPr lang="vi-VN" sz="2800">
                  <a:solidFill>
                    <a:srgbClr val="0000CC"/>
                  </a:solidFill>
                </a:rPr>
                <a:t>=</a:t>
              </a:r>
              <a:r>
                <a:rPr lang="en-US" sz="2800">
                  <a:solidFill>
                    <a:srgbClr val="0000CC"/>
                  </a:solidFill>
                </a:rPr>
                <a:t> </a:t>
              </a:r>
              <a:r>
                <a:rPr lang="vi-VN" sz="2800">
                  <a:solidFill>
                    <a:srgbClr val="0000CC"/>
                  </a:solidFill>
                </a:rPr>
                <a:t>∠AOB;</a:t>
              </a:r>
              <a:r>
                <a:rPr lang="en-US" sz="2800">
                  <a:solidFill>
                    <a:srgbClr val="0000CC"/>
                  </a:solidFill>
                </a:rPr>
                <a:t> </a:t>
              </a:r>
              <a:r>
                <a:rPr lang="vi-VN" sz="2800">
                  <a:solidFill>
                    <a:srgbClr val="0000CC"/>
                  </a:solidFill>
                </a:rPr>
                <a:t>sđ AnB =360</a:t>
              </a:r>
              <a:r>
                <a:rPr lang="en-US" sz="2800" baseline="30000">
                  <a:solidFill>
                    <a:srgbClr val="0000CC"/>
                  </a:solidFill>
                </a:rPr>
                <a:t>0</a:t>
              </a:r>
              <a:r>
                <a:rPr lang="vi-VN" sz="2800">
                  <a:solidFill>
                    <a:srgbClr val="0000CC"/>
                  </a:solidFill>
                </a:rPr>
                <a:t> −∠AOB</a:t>
              </a:r>
              <a:r>
                <a:rPr lang="en-US" sz="2800">
                  <a:solidFill>
                    <a:srgbClr val="0000CC"/>
                  </a:solidFill>
                </a:rPr>
                <a:t>.</a:t>
              </a:r>
            </a:p>
            <a:p>
              <a:pPr marL="457200" indent="-457200" algn="just">
                <a:buFontTx/>
                <a:buChar char="-"/>
              </a:pPr>
              <a:r>
                <a:rPr lang="vi-VN" sz="2800">
                  <a:solidFill>
                    <a:srgbClr val="0000CC"/>
                  </a:solidFill>
                </a:rPr>
                <a:t>Cho C là một điểm nằm trên cung AB (Hình 51), khi đó ta nói: Điểm C chia cung AB thành hai cung AC và CB.</a:t>
              </a:r>
              <a:endParaRPr lang="en-US" sz="2800">
                <a:solidFill>
                  <a:srgbClr val="0000CC"/>
                </a:solidFill>
              </a:endParaRPr>
            </a:p>
            <a:p>
              <a:pPr marL="457200" indent="-457200" algn="just">
                <a:buFontTx/>
                <a:buChar char="-"/>
              </a:pPr>
              <a:r>
                <a:rPr lang="vi-VN" sz="2800">
                  <a:solidFill>
                    <a:srgbClr val="0000CC"/>
                  </a:solidFill>
                </a:rPr>
                <a:t>Ta có thể chứng minh được rằng nếu C là một điểm nằm trên cung AB (Hình 51) thì sđ ACB = AC + CB.</a:t>
              </a:r>
              <a:endParaRPr lang="en-US" sz="2800">
                <a:solidFill>
                  <a:srgbClr val="0000CC"/>
                </a:solidFill>
              </a:endParaRPr>
            </a:p>
          </p:txBody>
        </p:sp>
        <p:sp>
          <p:nvSpPr>
            <p:cNvPr id="15" name="Arc 14">
              <a:extLst>
                <a:ext uri="{FF2B5EF4-FFF2-40B4-BE49-F238E27FC236}">
                  <a16:creationId xmlns:a16="http://schemas.microsoft.com/office/drawing/2014/main" id="{F7B9ED01-4869-B420-CB06-34DA9A0286BA}"/>
                </a:ext>
              </a:extLst>
            </p:cNvPr>
            <p:cNvSpPr/>
            <p:nvPr/>
          </p:nvSpPr>
          <p:spPr>
            <a:xfrm rot="19236181">
              <a:off x="4834948"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76F2ED54-E15A-F6BB-289F-7B6AF8C7F99A}"/>
                </a:ext>
              </a:extLst>
            </p:cNvPr>
            <p:cNvSpPr/>
            <p:nvPr/>
          </p:nvSpPr>
          <p:spPr>
            <a:xfrm rot="19236181">
              <a:off x="7538960" y="4460779"/>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68E03018-8DD6-C35E-EF94-4732016B5542}"/>
                </a:ext>
              </a:extLst>
            </p:cNvPr>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34F0B90-0D67-A528-DA46-B80948ADFB67}"/>
                </a:ext>
              </a:extLst>
            </p:cNvPr>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29C863D-3140-95DA-CE2D-0065D340E70C}"/>
                </a:ext>
              </a:extLst>
            </p:cNvPr>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845693594"/>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6" name="Picture 5">
            <a:extLst>
              <a:ext uri="{FF2B5EF4-FFF2-40B4-BE49-F238E27FC236}">
                <a16:creationId xmlns:a16="http://schemas.microsoft.com/office/drawing/2014/main" id="{AA3633ED-51AD-A040-B288-7BBB77FEBE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rot="16200000">
            <a:off x="3371661" y="-1423621"/>
            <a:ext cx="4831462" cy="10736583"/>
          </a:xfrm>
          <a:prstGeom prst="rect">
            <a:avLst/>
          </a:prstGeom>
        </p:spPr>
      </p:pic>
    </p:spTree>
    <p:custDataLst>
      <p:tags r:id="rId1"/>
    </p:custDataLst>
    <p:extLst>
      <p:ext uri="{BB962C8B-B14F-4D97-AF65-F5344CB8AC3E}">
        <p14:creationId xmlns:p14="http://schemas.microsoft.com/office/powerpoint/2010/main" val="37261418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9" name="Picture 8">
            <a:extLst>
              <a:ext uri="{FF2B5EF4-FFF2-40B4-BE49-F238E27FC236}">
                <a16:creationId xmlns:a16="http://schemas.microsoft.com/office/drawing/2014/main" id="{4614313E-FB6E-BB51-898F-FA87FC98C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contrast="18000"/>
                    </a14:imgEffect>
                  </a14:imgLayer>
                </a14:imgProps>
              </a:ext>
            </a:extLst>
          </a:blip>
          <a:stretch>
            <a:fillRect/>
          </a:stretch>
        </p:blipFill>
        <p:spPr>
          <a:xfrm rot="16200000">
            <a:off x="2826283" y="-164856"/>
            <a:ext cx="3306699" cy="7780468"/>
          </a:xfrm>
          <a:prstGeom prst="rect">
            <a:avLst/>
          </a:prstGeom>
        </p:spPr>
      </p:pic>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1"/>
    </p:custDataLst>
    <p:extLst>
      <p:ext uri="{BB962C8B-B14F-4D97-AF65-F5344CB8AC3E}">
        <p14:creationId xmlns:p14="http://schemas.microsoft.com/office/powerpoint/2010/main" val="260596420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SLIDE_TITLE" val="Trang giới thiệu"/>
  <p:tag name="GENSWF_SLIDE_UID" val="{423CB535-60C7-4A99-977B-5F744A812188}:434"/>
  <p:tag name="ISPRING_PRESENTER_ID" val="{60CCB9E4-6ED6-4923-B328-1729EB06BEF4}"/>
  <p:tag name="GENSWF_ADVANCE_TIME" val="14.249"/>
  <p:tag name="ISPRING_CUSTOM_TIMING_USED" val="1"/>
  <p:tag name="ISPRING_PLAYER_LAYOUT_TYPE" val="NoSidebar"/>
  <p:tag name="ISPRING_SLIDE_ID_2" val="{EB82AB22-71CD-408E-B1FB-90DD25C525A4}"/>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1458</Words>
  <Application>Microsoft Office PowerPoint</Application>
  <PresentationFormat>Widescreen</PresentationFormat>
  <Paragraphs>139</Paragraphs>
  <Slides>31</Slides>
  <Notes>24</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31</vt:i4>
      </vt:variant>
    </vt:vector>
  </HeadingPairs>
  <TitlesOfParts>
    <vt:vector size="50" baseType="lpstr">
      <vt:lpstr>.VnTime</vt:lpstr>
      <vt:lpstr>Arial</vt:lpstr>
      <vt:lpstr>Arial (Body)</vt:lpstr>
      <vt:lpstr>Calibri</vt:lpstr>
      <vt:lpstr>Calibri Light</vt:lpstr>
      <vt:lpstr>Cambria Math</vt:lpstr>
      <vt:lpstr>Livvic</vt:lpstr>
      <vt:lpstr>Open Sans</vt:lpstr>
      <vt:lpstr>Patrick Hand</vt:lpstr>
      <vt:lpstr>ProTeacher01_Thuong</vt:lpstr>
      <vt:lpstr>Roboto</vt:lpstr>
      <vt:lpstr>Roboto Condensed Light</vt:lpstr>
      <vt:lpstr>Symbol</vt:lpstr>
      <vt:lpstr>Times New Roman</vt:lpstr>
      <vt:lpstr>Tw Cen MT</vt:lpstr>
      <vt:lpstr>Office Theme</vt:lpstr>
      <vt:lpstr>1_Office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Hưng Nguyễn Duy</cp:lastModifiedBy>
  <cp:revision>67</cp:revision>
  <dcterms:created xsi:type="dcterms:W3CDTF">2024-06-15T03:08:24Z</dcterms:created>
  <dcterms:modified xsi:type="dcterms:W3CDTF">2025-04-16T13:03:04Z</dcterms:modified>
</cp:coreProperties>
</file>