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71" r:id="rId2"/>
    <p:sldId id="266" r:id="rId3"/>
    <p:sldId id="267" r:id="rId4"/>
    <p:sldId id="268" r:id="rId5"/>
    <p:sldId id="269" r:id="rId6"/>
    <p:sldId id="27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6" d="100"/>
          <a:sy n="66" d="100"/>
        </p:scale>
        <p:origin x="4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A1F13-EBD1-4C26-948F-C2AA97E01569}" type="datetimeFigureOut">
              <a:rPr lang="en-GB" smtClean="0"/>
              <a:t>30/12/2024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BCCE7-370B-4ED2-A45D-76C1AB6F415B}" type="slidenum">
              <a:rPr lang="en-GB" smtClean="0"/>
              <a:t>‹#›</a:t>
            </a:fld>
            <a:endParaRPr lang="en-GB"/>
          </a:p>
        </p:txBody>
      </p:sp>
    </p:spTree>
    <p:extLst>
      <p:ext uri="{BB962C8B-B14F-4D97-AF65-F5344CB8AC3E}">
        <p14:creationId xmlns:p14="http://schemas.microsoft.com/office/powerpoint/2010/main" val="211062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2878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65FCE2-CDA7-484A-8407-4EE5AF04BC5E}"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7ECD04-7FDB-4205-A5E9-0AC7A9EDF263}" type="slidenum">
              <a:rPr lang="en-US" smtClean="0"/>
              <a:t>‹#›</a:t>
            </a:fld>
            <a:endParaRPr lang="en-US"/>
          </a:p>
        </p:txBody>
      </p:sp>
    </p:spTree>
    <p:extLst>
      <p:ext uri="{BB962C8B-B14F-4D97-AF65-F5344CB8AC3E}">
        <p14:creationId xmlns:p14="http://schemas.microsoft.com/office/powerpoint/2010/main" val="1978723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65FCE2-CDA7-484A-8407-4EE5AF04BC5E}"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7ECD04-7FDB-4205-A5E9-0AC7A9EDF263}" type="slidenum">
              <a:rPr lang="en-US" smtClean="0"/>
              <a:t>‹#›</a:t>
            </a:fld>
            <a:endParaRPr lang="en-US"/>
          </a:p>
        </p:txBody>
      </p:sp>
    </p:spTree>
    <p:extLst>
      <p:ext uri="{BB962C8B-B14F-4D97-AF65-F5344CB8AC3E}">
        <p14:creationId xmlns:p14="http://schemas.microsoft.com/office/powerpoint/2010/main" val="2761156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65FCE2-CDA7-484A-8407-4EE5AF04BC5E}"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7ECD04-7FDB-4205-A5E9-0AC7A9EDF263}" type="slidenum">
              <a:rPr lang="en-US" smtClean="0"/>
              <a:t>‹#›</a:t>
            </a:fld>
            <a:endParaRPr lang="en-US"/>
          </a:p>
        </p:txBody>
      </p:sp>
    </p:spTree>
    <p:extLst>
      <p:ext uri="{BB962C8B-B14F-4D97-AF65-F5344CB8AC3E}">
        <p14:creationId xmlns:p14="http://schemas.microsoft.com/office/powerpoint/2010/main" val="4020987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65FCE2-CDA7-484A-8407-4EE5AF04BC5E}"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7ECD04-7FDB-4205-A5E9-0AC7A9EDF263}" type="slidenum">
              <a:rPr lang="en-US" smtClean="0"/>
              <a:t>‹#›</a:t>
            </a:fld>
            <a:endParaRPr lang="en-US"/>
          </a:p>
        </p:txBody>
      </p:sp>
    </p:spTree>
    <p:extLst>
      <p:ext uri="{BB962C8B-B14F-4D97-AF65-F5344CB8AC3E}">
        <p14:creationId xmlns:p14="http://schemas.microsoft.com/office/powerpoint/2010/main" val="2094362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B65FCE2-CDA7-484A-8407-4EE5AF04BC5E}"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7ECD04-7FDB-4205-A5E9-0AC7A9EDF263}" type="slidenum">
              <a:rPr lang="en-US" smtClean="0"/>
              <a:t>‹#›</a:t>
            </a:fld>
            <a:endParaRPr lang="en-US"/>
          </a:p>
        </p:txBody>
      </p:sp>
    </p:spTree>
    <p:extLst>
      <p:ext uri="{BB962C8B-B14F-4D97-AF65-F5344CB8AC3E}">
        <p14:creationId xmlns:p14="http://schemas.microsoft.com/office/powerpoint/2010/main" val="2676285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65FCE2-CDA7-484A-8407-4EE5AF04BC5E}"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7ECD04-7FDB-4205-A5E9-0AC7A9EDF263}" type="slidenum">
              <a:rPr lang="en-US" smtClean="0"/>
              <a:t>‹#›</a:t>
            </a:fld>
            <a:endParaRPr lang="en-US"/>
          </a:p>
        </p:txBody>
      </p:sp>
    </p:spTree>
    <p:extLst>
      <p:ext uri="{BB962C8B-B14F-4D97-AF65-F5344CB8AC3E}">
        <p14:creationId xmlns:p14="http://schemas.microsoft.com/office/powerpoint/2010/main" val="3793494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65FCE2-CDA7-484A-8407-4EE5AF04BC5E}" type="datetimeFigureOut">
              <a:rPr lang="en-US" smtClean="0"/>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7ECD04-7FDB-4205-A5E9-0AC7A9EDF263}" type="slidenum">
              <a:rPr lang="en-US" smtClean="0"/>
              <a:t>‹#›</a:t>
            </a:fld>
            <a:endParaRPr lang="en-US"/>
          </a:p>
        </p:txBody>
      </p:sp>
    </p:spTree>
    <p:extLst>
      <p:ext uri="{BB962C8B-B14F-4D97-AF65-F5344CB8AC3E}">
        <p14:creationId xmlns:p14="http://schemas.microsoft.com/office/powerpoint/2010/main" val="2779014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65FCE2-CDA7-484A-8407-4EE5AF04BC5E}" type="datetimeFigureOut">
              <a:rPr lang="en-US" smtClean="0"/>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7ECD04-7FDB-4205-A5E9-0AC7A9EDF263}" type="slidenum">
              <a:rPr lang="en-US" smtClean="0"/>
              <a:t>‹#›</a:t>
            </a:fld>
            <a:endParaRPr lang="en-US"/>
          </a:p>
        </p:txBody>
      </p:sp>
    </p:spTree>
    <p:extLst>
      <p:ext uri="{BB962C8B-B14F-4D97-AF65-F5344CB8AC3E}">
        <p14:creationId xmlns:p14="http://schemas.microsoft.com/office/powerpoint/2010/main" val="3752877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5FCE2-CDA7-484A-8407-4EE5AF04BC5E}" type="datetimeFigureOut">
              <a:rPr lang="en-US" smtClean="0"/>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7ECD04-7FDB-4205-A5E9-0AC7A9EDF263}" type="slidenum">
              <a:rPr lang="en-US" smtClean="0"/>
              <a:t>‹#›</a:t>
            </a:fld>
            <a:endParaRPr lang="en-US"/>
          </a:p>
        </p:txBody>
      </p:sp>
    </p:spTree>
    <p:extLst>
      <p:ext uri="{BB962C8B-B14F-4D97-AF65-F5344CB8AC3E}">
        <p14:creationId xmlns:p14="http://schemas.microsoft.com/office/powerpoint/2010/main" val="985220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B65FCE2-CDA7-484A-8407-4EE5AF04BC5E}"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7ECD04-7FDB-4205-A5E9-0AC7A9EDF263}" type="slidenum">
              <a:rPr lang="en-US" smtClean="0"/>
              <a:t>‹#›</a:t>
            </a:fld>
            <a:endParaRPr lang="en-US"/>
          </a:p>
        </p:txBody>
      </p:sp>
    </p:spTree>
    <p:extLst>
      <p:ext uri="{BB962C8B-B14F-4D97-AF65-F5344CB8AC3E}">
        <p14:creationId xmlns:p14="http://schemas.microsoft.com/office/powerpoint/2010/main" val="315445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B65FCE2-CDA7-484A-8407-4EE5AF04BC5E}"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7ECD04-7FDB-4205-A5E9-0AC7A9EDF263}" type="slidenum">
              <a:rPr lang="en-US" smtClean="0"/>
              <a:t>‹#›</a:t>
            </a:fld>
            <a:endParaRPr lang="en-US"/>
          </a:p>
        </p:txBody>
      </p:sp>
    </p:spTree>
    <p:extLst>
      <p:ext uri="{BB962C8B-B14F-4D97-AF65-F5344CB8AC3E}">
        <p14:creationId xmlns:p14="http://schemas.microsoft.com/office/powerpoint/2010/main" val="423366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5FCE2-CDA7-484A-8407-4EE5AF04BC5E}" type="datetimeFigureOut">
              <a:rPr lang="en-US" smtClean="0"/>
              <a:t>12/30/2024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ECD04-7FDB-4205-A5E9-0AC7A9EDF263}" type="slidenum">
              <a:rPr lang="en-US" smtClean="0"/>
              <a:t>‹#›</a:t>
            </a:fld>
            <a:endParaRPr lang="en-US"/>
          </a:p>
        </p:txBody>
      </p:sp>
    </p:spTree>
    <p:extLst>
      <p:ext uri="{BB962C8B-B14F-4D97-AF65-F5344CB8AC3E}">
        <p14:creationId xmlns:p14="http://schemas.microsoft.com/office/powerpoint/2010/main" val="3867277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55.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79.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9.png"/><Relationship Id="rId16"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82.sv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55.svg"/><Relationship Id="rId14" Type="http://schemas.openxmlformats.org/officeDocument/2006/relationships/image" Target="../media/image57.svg"/></Relationships>
</file>

<file path=ppt/slides/_rels/slide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image" Target="../media/image55.svg"/><Relationship Id="rId5" Type="http://schemas.openxmlformats.org/officeDocument/2006/relationships/image" Target="../media/image4.svg"/><Relationship Id="rId15" Type="http://schemas.openxmlformats.org/officeDocument/2006/relationships/image" Target="../media/image19.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82.svg"/></Relationships>
</file>

<file path=ppt/slides/_rels/slide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82.svg"/><Relationship Id="rId18" Type="http://schemas.openxmlformats.org/officeDocument/2006/relationships/image" Target="../media/image21.png"/><Relationship Id="rId3" Type="http://schemas.openxmlformats.org/officeDocument/2006/relationships/image" Target="../media/image57.sv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16.png"/><Relationship Id="rId16" Type="http://schemas.openxmlformats.org/officeDocument/2006/relationships/image" Target="../media/image59.sv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5.svg"/><Relationship Id="rId5" Type="http://schemas.openxmlformats.org/officeDocument/2006/relationships/image" Target="../media/image4.svg"/><Relationship Id="rId15" Type="http://schemas.openxmlformats.org/officeDocument/2006/relationships/image" Target="../media/image1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82.svg"/><Relationship Id="rId3" Type="http://schemas.openxmlformats.org/officeDocument/2006/relationships/image" Target="../media/image57.sv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16.png"/><Relationship Id="rId16"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5.svg"/><Relationship Id="rId5" Type="http://schemas.openxmlformats.org/officeDocument/2006/relationships/image" Target="../media/image4.sv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7"/>
            <a:ext cx="12192000" cy="685523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68" y="4211142"/>
            <a:ext cx="2129033" cy="26479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2981" y="1"/>
            <a:ext cx="1853031" cy="902133"/>
          </a:xfrm>
          <a:prstGeom prst="rect">
            <a:avLst/>
          </a:prstGeom>
        </p:spPr>
      </p:pic>
      <p:sp>
        <p:nvSpPr>
          <p:cNvPr id="12" name="Content Placeholder 2"/>
          <p:cNvSpPr txBox="1">
            <a:spLocks/>
          </p:cNvSpPr>
          <p:nvPr/>
        </p:nvSpPr>
        <p:spPr>
          <a:xfrm>
            <a:off x="304800" y="902134"/>
            <a:ext cx="11379200" cy="506122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600" b="1" dirty="0" smtClean="0">
                <a:solidFill>
                  <a:srgbClr val="002060"/>
                </a:solidFill>
                <a:latin typeface="Times New Roman" panose="02020603050405020304" pitchFamily="18" charset="0"/>
                <a:cs typeface="Times New Roman" panose="02020603050405020304" pitchFamily="18" charset="0"/>
              </a:rPr>
              <a:t>UBND HUYỆN AN LÃO</a:t>
            </a:r>
            <a:endParaRPr lang="en-US" sz="2600" b="1" dirty="0">
              <a:solidFill>
                <a:srgbClr val="002060"/>
              </a:solidFill>
              <a:latin typeface="Times New Roman" panose="02020603050405020304" pitchFamily="18" charset="0"/>
              <a:cs typeface="Times New Roman" panose="02020603050405020304" pitchFamily="18" charset="0"/>
            </a:endParaRPr>
          </a:p>
          <a:p>
            <a:r>
              <a:rPr lang="en-US" sz="2600" b="1" dirty="0">
                <a:solidFill>
                  <a:srgbClr val="002060"/>
                </a:solidFill>
                <a:latin typeface="Times New Roman" panose="02020603050405020304" pitchFamily="18" charset="0"/>
                <a:cs typeface="Times New Roman" panose="02020603050405020304" pitchFamily="18" charset="0"/>
              </a:rPr>
              <a:t>TR</a:t>
            </a:r>
            <a:r>
              <a:rPr lang="vi-VN" sz="2600" b="1" dirty="0">
                <a:solidFill>
                  <a:srgbClr val="002060"/>
                </a:solidFill>
                <a:latin typeface="Times New Roman" panose="02020603050405020304" pitchFamily="18" charset="0"/>
                <a:cs typeface="Times New Roman" panose="02020603050405020304" pitchFamily="18" charset="0"/>
              </a:rPr>
              <a:t>Ư</a:t>
            </a:r>
            <a:r>
              <a:rPr lang="en-US" sz="2600" b="1" dirty="0">
                <a:solidFill>
                  <a:srgbClr val="002060"/>
                </a:solidFill>
                <a:latin typeface="Times New Roman" panose="02020603050405020304" pitchFamily="18" charset="0"/>
                <a:cs typeface="Times New Roman" panose="02020603050405020304" pitchFamily="18" charset="0"/>
              </a:rPr>
              <a:t>ỜNG </a:t>
            </a:r>
            <a:r>
              <a:rPr lang="en-US" sz="2600" b="1" dirty="0" smtClean="0">
                <a:solidFill>
                  <a:srgbClr val="002060"/>
                </a:solidFill>
                <a:latin typeface="Times New Roman" panose="02020603050405020304" pitchFamily="18" charset="0"/>
                <a:cs typeface="Times New Roman" panose="02020603050405020304" pitchFamily="18" charset="0"/>
              </a:rPr>
              <a:t>TH&amp;THCS QUANG HƯNG</a:t>
            </a:r>
            <a:endParaRPr lang="en-US" sz="2600" dirty="0">
              <a:solidFill>
                <a:prstClr val="black">
                  <a:tint val="75000"/>
                </a:prstClr>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r>
              <a:rPr lang="en-US" b="1" dirty="0">
                <a:solidFill>
                  <a:srgbClr val="C00000"/>
                </a:solidFill>
                <a:latin typeface="Times New Roman" panose="02020603050405020304" pitchFamily="18" charset="0"/>
                <a:cs typeface="Times New Roman" panose="02020603050405020304" pitchFamily="18" charset="0"/>
              </a:rPr>
              <a:t>TIẾNG VIỆT LỚP 4</a:t>
            </a:r>
          </a:p>
          <a:p>
            <a:r>
              <a:rPr lang="en-US" b="1" dirty="0">
                <a:solidFill>
                  <a:srgbClr val="C00000"/>
                </a:solidFill>
                <a:latin typeface="Times New Roman" panose="02020603050405020304" pitchFamily="18" charset="0"/>
                <a:cs typeface="Times New Roman" panose="02020603050405020304" pitchFamily="18" charset="0"/>
              </a:rPr>
              <a:t>CUỐN SÁCH KNTT VỚI CS</a:t>
            </a: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r>
              <a:rPr lang="en-US" sz="2400" b="1" dirty="0" err="1">
                <a:solidFill>
                  <a:srgbClr val="002060"/>
                </a:solidFill>
                <a:latin typeface="Times New Roman" panose="02020603050405020304" pitchFamily="18" charset="0"/>
                <a:cs typeface="Times New Roman" panose="02020603050405020304" pitchFamily="18" charset="0"/>
              </a:rPr>
              <a:t>Giáo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Nguyễn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Thị</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Thuận</a:t>
            </a:r>
            <a:r>
              <a:rPr lang="en-US" sz="2400" b="1" dirty="0" smtClean="0">
                <a:solidFill>
                  <a:srgbClr val="002060"/>
                </a:solidFill>
                <a:latin typeface="Times New Roman" panose="02020603050405020304" pitchFamily="18" charset="0"/>
                <a:cs typeface="Times New Roman" panose="02020603050405020304" pitchFamily="18" charset="0"/>
              </a:rPr>
              <a:t>- 4A</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8" name="图片 8" descr="1559c224c4d5100e6cd23e0b878086d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3109595"/>
            <a:ext cx="3741420" cy="3741420"/>
          </a:xfrm>
          <a:prstGeom prst="rect">
            <a:avLst/>
          </a:prstGeom>
        </p:spPr>
      </p:pic>
      <p:pic>
        <p:nvPicPr>
          <p:cNvPr id="19" name="图片 12" descr="2e2443d50be4edde0f92218bf07fa4eb"/>
          <p:cNvPicPr>
            <a:picLocks noChangeAspect="1"/>
          </p:cNvPicPr>
          <p:nvPr/>
        </p:nvPicPr>
        <p:blipFill>
          <a:blip r:embed="rId7"/>
          <a:stretch>
            <a:fillRect/>
          </a:stretch>
        </p:blipFill>
        <p:spPr>
          <a:xfrm>
            <a:off x="1198633" y="-90650"/>
            <a:ext cx="1263015" cy="1191260"/>
          </a:xfrm>
          <a:prstGeom prst="rect">
            <a:avLst/>
          </a:prstGeom>
        </p:spPr>
      </p:pic>
      <p:pic>
        <p:nvPicPr>
          <p:cNvPr id="20" name="图片 7" descr="cf6a03843171e56c4b8f06e4c8cde8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1557" y="231775"/>
            <a:ext cx="1769745" cy="1663700"/>
          </a:xfrm>
          <a:prstGeom prst="rect">
            <a:avLst/>
          </a:prstGeom>
        </p:spPr>
      </p:pic>
      <p:pic>
        <p:nvPicPr>
          <p:cNvPr id="21" name="图片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29644" y="3848100"/>
            <a:ext cx="3062357" cy="2660766"/>
          </a:xfrm>
          <a:prstGeom prst="rect">
            <a:avLst/>
          </a:prstGeom>
        </p:spPr>
      </p:pic>
      <p:pic>
        <p:nvPicPr>
          <p:cNvPr id="22" name="图片 2">
            <a:extLst>
              <a:ext uri="{FF2B5EF4-FFF2-40B4-BE49-F238E27FC236}">
                <a16:creationId xmlns:a16="http://schemas.microsoft.com/office/drawing/2014/main" id="{46C6F2F0-99D1-47C3-959F-ECAC63A90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1110" y="-58994"/>
            <a:ext cx="5380724" cy="740900"/>
          </a:xfrm>
          <a:prstGeom prst="rect">
            <a:avLst/>
          </a:prstGeom>
        </p:spPr>
      </p:pic>
      <p:pic>
        <p:nvPicPr>
          <p:cNvPr id="23" name="图片 2">
            <a:extLst>
              <a:ext uri="{FF2B5EF4-FFF2-40B4-BE49-F238E27FC236}">
                <a16:creationId xmlns:a16="http://schemas.microsoft.com/office/drawing/2014/main" id="{46C6F2F0-99D1-47C3-959F-ECAC63A90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0386" y="-58994"/>
            <a:ext cx="5380724" cy="740900"/>
          </a:xfrm>
          <a:prstGeom prst="rect">
            <a:avLst/>
          </a:prstGeom>
        </p:spPr>
      </p:pic>
    </p:spTree>
    <p:extLst>
      <p:ext uri="{BB962C8B-B14F-4D97-AF65-F5344CB8AC3E}">
        <p14:creationId xmlns:p14="http://schemas.microsoft.com/office/powerpoint/2010/main" val="34890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7113" y="-964593"/>
            <a:ext cx="14366225" cy="8031007"/>
            <a:chOff x="0" y="0"/>
            <a:chExt cx="28732450" cy="16062015"/>
          </a:xfrm>
        </p:grpSpPr>
        <p:sp>
          <p:nvSpPr>
            <p:cNvPr id="3" name="Freeform 3"/>
            <p:cNvSpPr/>
            <p:nvPr/>
          </p:nvSpPr>
          <p:spPr>
            <a:xfrm rot="-1617254">
              <a:off x="22530164" y="1004727"/>
              <a:ext cx="5495833" cy="4434192"/>
            </a:xfrm>
            <a:custGeom>
              <a:avLst/>
              <a:gdLst/>
              <a:ahLst/>
              <a:cxnLst/>
              <a:rect l="l" t="t" r="r" b="b"/>
              <a:pathLst>
                <a:path w="5495833" h="4434192">
                  <a:moveTo>
                    <a:pt x="0" y="0"/>
                  </a:moveTo>
                  <a:lnTo>
                    <a:pt x="5495833" y="0"/>
                  </a:lnTo>
                  <a:lnTo>
                    <a:pt x="5495833" y="4434191"/>
                  </a:lnTo>
                  <a:lnTo>
                    <a:pt x="0" y="44341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634560">
              <a:off x="710088" y="10615866"/>
              <a:ext cx="5495833" cy="4434192"/>
            </a:xfrm>
            <a:custGeom>
              <a:avLst/>
              <a:gdLst/>
              <a:ahLst/>
              <a:cxnLst/>
              <a:rect l="l" t="t" r="r" b="b"/>
              <a:pathLst>
                <a:path w="5495833" h="4434192">
                  <a:moveTo>
                    <a:pt x="0" y="0"/>
                  </a:moveTo>
                  <a:lnTo>
                    <a:pt x="5495832" y="0"/>
                  </a:lnTo>
                  <a:lnTo>
                    <a:pt x="5495832" y="4434192"/>
                  </a:lnTo>
                  <a:lnTo>
                    <a:pt x="0" y="443419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3279496" y="4612724"/>
              <a:ext cx="357016" cy="35701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2324268" y="8785678"/>
              <a:ext cx="357016" cy="35701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a:off x="10833920" y="12832962"/>
              <a:ext cx="357016" cy="35701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3" name="TextBox 13"/>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17195169" y="10970815"/>
              <a:ext cx="357016" cy="35701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6" name="TextBox 16"/>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a:off x="8563703" y="1860162"/>
              <a:ext cx="357016" cy="35701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9" name="TextBox 1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p:nvPr/>
          </p:nvGrpSpPr>
          <p:grpSpPr>
            <a:xfrm>
              <a:off x="19218582" y="1779014"/>
              <a:ext cx="357016" cy="35701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2" name="TextBox 22"/>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3" name="Group 23"/>
            <p:cNvGrpSpPr/>
            <p:nvPr/>
          </p:nvGrpSpPr>
          <p:grpSpPr>
            <a:xfrm>
              <a:off x="24994025" y="5729614"/>
              <a:ext cx="357016" cy="35701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5" name="TextBox 25"/>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26" name="Freeform 26"/>
          <p:cNvSpPr/>
          <p:nvPr/>
        </p:nvSpPr>
        <p:spPr>
          <a:xfrm>
            <a:off x="308252" y="145164"/>
            <a:ext cx="1338369" cy="1331557"/>
          </a:xfrm>
          <a:custGeom>
            <a:avLst/>
            <a:gdLst/>
            <a:ahLst/>
            <a:cxnLst/>
            <a:rect l="l" t="t" r="r" b="b"/>
            <a:pathLst>
              <a:path w="2007553" h="1997336">
                <a:moveTo>
                  <a:pt x="0" y="0"/>
                </a:moveTo>
                <a:lnTo>
                  <a:pt x="2007553" y="0"/>
                </a:lnTo>
                <a:lnTo>
                  <a:pt x="2007553" y="1997336"/>
                </a:lnTo>
                <a:lnTo>
                  <a:pt x="0" y="1997336"/>
                </a:lnTo>
                <a:lnTo>
                  <a:pt x="0" y="0"/>
                </a:lnTo>
                <a:close/>
              </a:path>
            </a:pathLst>
          </a:custGeom>
          <a:blipFill>
            <a:blip r:embed="rId4"/>
            <a:stretch>
              <a:fillRect/>
            </a:stretch>
          </a:blipFill>
        </p:spPr>
      </p:sp>
      <p:sp>
        <p:nvSpPr>
          <p:cNvPr id="27" name="Freeform 27"/>
          <p:cNvSpPr/>
          <p:nvPr/>
        </p:nvSpPr>
        <p:spPr>
          <a:xfrm>
            <a:off x="11506200" y="2314175"/>
            <a:ext cx="439665" cy="736735"/>
          </a:xfrm>
          <a:custGeom>
            <a:avLst/>
            <a:gdLst/>
            <a:ahLst/>
            <a:cxnLst/>
            <a:rect l="l" t="t" r="r" b="b"/>
            <a:pathLst>
              <a:path w="659497" h="1105103">
                <a:moveTo>
                  <a:pt x="0" y="0"/>
                </a:moveTo>
                <a:lnTo>
                  <a:pt x="659497" y="0"/>
                </a:lnTo>
                <a:lnTo>
                  <a:pt x="659497" y="1105103"/>
                </a:lnTo>
                <a:lnTo>
                  <a:pt x="0" y="110510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8" name="Freeform 28"/>
          <p:cNvSpPr/>
          <p:nvPr/>
        </p:nvSpPr>
        <p:spPr>
          <a:xfrm>
            <a:off x="-124701" y="5792226"/>
            <a:ext cx="5169259" cy="1453854"/>
          </a:xfrm>
          <a:custGeom>
            <a:avLst/>
            <a:gdLst/>
            <a:ahLst/>
            <a:cxnLst/>
            <a:rect l="l" t="t" r="r" b="b"/>
            <a:pathLst>
              <a:path w="7753888" h="2180781">
                <a:moveTo>
                  <a:pt x="0" y="0"/>
                </a:moveTo>
                <a:lnTo>
                  <a:pt x="7753888" y="0"/>
                </a:lnTo>
                <a:lnTo>
                  <a:pt x="7753888" y="2180781"/>
                </a:lnTo>
                <a:lnTo>
                  <a:pt x="0" y="2180781"/>
                </a:lnTo>
                <a:lnTo>
                  <a:pt x="0" y="0"/>
                </a:lnTo>
                <a:close/>
              </a:path>
            </a:pathLst>
          </a:custGeom>
          <a:blipFill>
            <a:blip r:embed="rId7"/>
            <a:stretch>
              <a:fillRect/>
            </a:stretch>
          </a:blipFill>
        </p:spPr>
      </p:sp>
      <p:sp>
        <p:nvSpPr>
          <p:cNvPr id="29" name="Freeform 29"/>
          <p:cNvSpPr/>
          <p:nvPr/>
        </p:nvSpPr>
        <p:spPr>
          <a:xfrm>
            <a:off x="5044558" y="5612560"/>
            <a:ext cx="5169259" cy="1453854"/>
          </a:xfrm>
          <a:custGeom>
            <a:avLst/>
            <a:gdLst/>
            <a:ahLst/>
            <a:cxnLst/>
            <a:rect l="l" t="t" r="r" b="b"/>
            <a:pathLst>
              <a:path w="7753888" h="2180781">
                <a:moveTo>
                  <a:pt x="0" y="0"/>
                </a:moveTo>
                <a:lnTo>
                  <a:pt x="7753888" y="0"/>
                </a:lnTo>
                <a:lnTo>
                  <a:pt x="7753888" y="2180781"/>
                </a:lnTo>
                <a:lnTo>
                  <a:pt x="0" y="2180781"/>
                </a:lnTo>
                <a:lnTo>
                  <a:pt x="0" y="0"/>
                </a:lnTo>
                <a:close/>
              </a:path>
            </a:pathLst>
          </a:custGeom>
          <a:blipFill>
            <a:blip r:embed="rId7"/>
            <a:stretch>
              <a:fillRect/>
            </a:stretch>
          </a:blipFill>
        </p:spPr>
      </p:sp>
      <p:sp>
        <p:nvSpPr>
          <p:cNvPr id="30" name="Freeform 30"/>
          <p:cNvSpPr/>
          <p:nvPr/>
        </p:nvSpPr>
        <p:spPr>
          <a:xfrm>
            <a:off x="9852212" y="3775953"/>
            <a:ext cx="2339788" cy="2743200"/>
          </a:xfrm>
          <a:custGeom>
            <a:avLst/>
            <a:gdLst/>
            <a:ahLst/>
            <a:cxnLst/>
            <a:rect l="l" t="t" r="r" b="b"/>
            <a:pathLst>
              <a:path w="3509682" h="4114800">
                <a:moveTo>
                  <a:pt x="0" y="0"/>
                </a:moveTo>
                <a:lnTo>
                  <a:pt x="3509682" y="0"/>
                </a:lnTo>
                <a:lnTo>
                  <a:pt x="350968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1" name="Freeform 31"/>
          <p:cNvSpPr/>
          <p:nvPr/>
        </p:nvSpPr>
        <p:spPr>
          <a:xfrm flipH="1">
            <a:off x="10213817" y="5612560"/>
            <a:ext cx="5169259" cy="1453854"/>
          </a:xfrm>
          <a:custGeom>
            <a:avLst/>
            <a:gdLst/>
            <a:ahLst/>
            <a:cxnLst/>
            <a:rect l="l" t="t" r="r" b="b"/>
            <a:pathLst>
              <a:path w="7753888" h="2180781">
                <a:moveTo>
                  <a:pt x="7753887" y="0"/>
                </a:moveTo>
                <a:lnTo>
                  <a:pt x="0" y="0"/>
                </a:lnTo>
                <a:lnTo>
                  <a:pt x="0" y="2180781"/>
                </a:lnTo>
                <a:lnTo>
                  <a:pt x="7753887" y="2180781"/>
                </a:lnTo>
                <a:lnTo>
                  <a:pt x="7753887" y="0"/>
                </a:lnTo>
                <a:close/>
              </a:path>
            </a:pathLst>
          </a:custGeom>
          <a:blipFill>
            <a:blip r:embed="rId7"/>
            <a:stretch>
              <a:fillRect/>
            </a:stretch>
          </a:blipFill>
        </p:spPr>
      </p:sp>
      <p:sp>
        <p:nvSpPr>
          <p:cNvPr id="32" name="Freeform 32"/>
          <p:cNvSpPr/>
          <p:nvPr/>
        </p:nvSpPr>
        <p:spPr>
          <a:xfrm rot="-1188734" flipH="1">
            <a:off x="170242" y="1902289"/>
            <a:ext cx="4344473" cy="4748058"/>
          </a:xfrm>
          <a:custGeom>
            <a:avLst/>
            <a:gdLst/>
            <a:ahLst/>
            <a:cxnLst/>
            <a:rect l="l" t="t" r="r" b="b"/>
            <a:pathLst>
              <a:path w="6516710" h="7122087">
                <a:moveTo>
                  <a:pt x="6516710" y="0"/>
                </a:moveTo>
                <a:lnTo>
                  <a:pt x="0" y="0"/>
                </a:lnTo>
                <a:lnTo>
                  <a:pt x="0" y="7122088"/>
                </a:lnTo>
                <a:lnTo>
                  <a:pt x="6516710" y="7122088"/>
                </a:lnTo>
                <a:lnTo>
                  <a:pt x="6516710" y="0"/>
                </a:lnTo>
                <a:close/>
              </a:path>
            </a:pathLst>
          </a:custGeom>
          <a:blipFill>
            <a:blip r:embed="rId10"/>
            <a:stretch>
              <a:fillRect/>
            </a:stretch>
          </a:blipFill>
        </p:spPr>
      </p:sp>
      <p:sp>
        <p:nvSpPr>
          <p:cNvPr id="33" name="Freeform 33"/>
          <p:cNvSpPr/>
          <p:nvPr/>
        </p:nvSpPr>
        <p:spPr>
          <a:xfrm>
            <a:off x="5190787" y="3608479"/>
            <a:ext cx="4876800" cy="2731008"/>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4" name="TextBox 34"/>
          <p:cNvSpPr txBox="1"/>
          <p:nvPr/>
        </p:nvSpPr>
        <p:spPr>
          <a:xfrm>
            <a:off x="5078914" y="267543"/>
            <a:ext cx="4121139" cy="948978"/>
          </a:xfrm>
          <a:prstGeom prst="rect">
            <a:avLst/>
          </a:prstGeom>
        </p:spPr>
        <p:txBody>
          <a:bodyPr wrap="square" lIns="0" tIns="0" rIns="0" bIns="0" rtlCol="0" anchor="t">
            <a:spAutoFit/>
          </a:bodyPr>
          <a:lstStyle/>
          <a:p>
            <a:pPr algn="ctr">
              <a:lnSpc>
                <a:spcPts val="7373"/>
              </a:lnSpc>
              <a:spcBef>
                <a:spcPct val="0"/>
              </a:spcBef>
            </a:pPr>
            <a:r>
              <a:rPr lang="en-US" sz="5266" dirty="0" err="1">
                <a:solidFill>
                  <a:srgbClr val="A51118"/>
                </a:solidFill>
                <a:latin typeface="Chewy"/>
                <a:ea typeface="Chewy"/>
                <a:cs typeface="Chewy"/>
                <a:sym typeface="Chewy"/>
              </a:rPr>
              <a:t>Nói</a:t>
            </a:r>
            <a:r>
              <a:rPr lang="en-US" sz="5266" dirty="0">
                <a:solidFill>
                  <a:srgbClr val="A51118"/>
                </a:solidFill>
                <a:latin typeface="Chewy"/>
                <a:ea typeface="Chewy"/>
                <a:cs typeface="Chewy"/>
                <a:sym typeface="Chewy"/>
              </a:rPr>
              <a:t> </a:t>
            </a:r>
            <a:r>
              <a:rPr lang="en-US" sz="5266" dirty="0" err="1">
                <a:solidFill>
                  <a:srgbClr val="A51118"/>
                </a:solidFill>
                <a:latin typeface="Chewy"/>
                <a:ea typeface="Chewy"/>
                <a:cs typeface="Chewy"/>
                <a:sym typeface="Chewy"/>
              </a:rPr>
              <a:t>và</a:t>
            </a:r>
            <a:r>
              <a:rPr lang="en-US" sz="5266" dirty="0">
                <a:solidFill>
                  <a:srgbClr val="A51118"/>
                </a:solidFill>
                <a:latin typeface="Chewy"/>
                <a:ea typeface="Chewy"/>
                <a:cs typeface="Chewy"/>
                <a:sym typeface="Chewy"/>
              </a:rPr>
              <a:t> </a:t>
            </a:r>
            <a:r>
              <a:rPr lang="en-US" sz="5266" dirty="0" err="1">
                <a:solidFill>
                  <a:srgbClr val="A51118"/>
                </a:solidFill>
                <a:latin typeface="Chewy"/>
                <a:ea typeface="Chewy"/>
                <a:cs typeface="Chewy"/>
                <a:sym typeface="Chewy"/>
              </a:rPr>
              <a:t>nghe</a:t>
            </a:r>
            <a:endParaRPr lang="en-US" sz="5266" dirty="0">
              <a:solidFill>
                <a:srgbClr val="A51118"/>
              </a:solidFill>
              <a:latin typeface="Chewy"/>
              <a:ea typeface="Chewy"/>
              <a:cs typeface="Chewy"/>
              <a:sym typeface="Chewy"/>
            </a:endParaRPr>
          </a:p>
        </p:txBody>
      </p:sp>
      <p:sp>
        <p:nvSpPr>
          <p:cNvPr id="35" name="TextBox 35"/>
          <p:cNvSpPr txBox="1"/>
          <p:nvPr/>
        </p:nvSpPr>
        <p:spPr>
          <a:xfrm>
            <a:off x="5391808" y="1695194"/>
            <a:ext cx="3231476" cy="859210"/>
          </a:xfrm>
          <a:prstGeom prst="rect">
            <a:avLst/>
          </a:prstGeom>
        </p:spPr>
        <p:txBody>
          <a:bodyPr wrap="square" lIns="0" tIns="0" rIns="0" bIns="0" rtlCol="0" anchor="t">
            <a:spAutoFit/>
          </a:bodyPr>
          <a:lstStyle/>
          <a:p>
            <a:pPr algn="ctr">
              <a:lnSpc>
                <a:spcPts val="6720"/>
              </a:lnSpc>
              <a:spcBef>
                <a:spcPct val="0"/>
              </a:spcBef>
            </a:pPr>
            <a:r>
              <a:rPr lang="en-US" sz="4800" dirty="0" err="1">
                <a:solidFill>
                  <a:srgbClr val="E33C44"/>
                </a:solidFill>
                <a:latin typeface="Lobster"/>
                <a:ea typeface="Lobster"/>
                <a:cs typeface="Lobster"/>
                <a:sym typeface="Lobster"/>
              </a:rPr>
              <a:t>Kể</a:t>
            </a:r>
            <a:r>
              <a:rPr lang="en-US" sz="4800" dirty="0">
                <a:solidFill>
                  <a:srgbClr val="E33C44"/>
                </a:solidFill>
                <a:latin typeface="Lobster"/>
                <a:ea typeface="Lobster"/>
                <a:cs typeface="Lobster"/>
                <a:sym typeface="Lobster"/>
              </a:rPr>
              <a:t> </a:t>
            </a:r>
            <a:r>
              <a:rPr lang="en-US" sz="4800" dirty="0" err="1">
                <a:solidFill>
                  <a:srgbClr val="E33C44"/>
                </a:solidFill>
                <a:latin typeface="Lobster"/>
                <a:ea typeface="Lobster"/>
                <a:cs typeface="Lobster"/>
                <a:sym typeface="Lobster"/>
              </a:rPr>
              <a:t>chuyện</a:t>
            </a:r>
            <a:endParaRPr lang="en-US" sz="4800" dirty="0">
              <a:solidFill>
                <a:srgbClr val="E33C44"/>
              </a:solidFill>
              <a:latin typeface="Lobster"/>
              <a:ea typeface="Lobster"/>
              <a:cs typeface="Lobster"/>
              <a:sym typeface="Lobster"/>
            </a:endParaRPr>
          </a:p>
        </p:txBody>
      </p:sp>
      <p:sp>
        <p:nvSpPr>
          <p:cNvPr id="36" name="TextBox 36"/>
          <p:cNvSpPr txBox="1"/>
          <p:nvPr/>
        </p:nvSpPr>
        <p:spPr>
          <a:xfrm>
            <a:off x="4329847" y="2587293"/>
            <a:ext cx="6832139" cy="846386"/>
          </a:xfrm>
          <a:prstGeom prst="rect">
            <a:avLst/>
          </a:prstGeom>
        </p:spPr>
        <p:txBody>
          <a:bodyPr wrap="square" lIns="0" tIns="0" rIns="0" bIns="0" rtlCol="0" anchor="t">
            <a:spAutoFit/>
          </a:bodyPr>
          <a:lstStyle/>
          <a:p>
            <a:pPr algn="ctr">
              <a:lnSpc>
                <a:spcPts val="6626"/>
              </a:lnSpc>
              <a:spcBef>
                <a:spcPct val="0"/>
              </a:spcBef>
            </a:pPr>
            <a:r>
              <a:rPr lang="en-US" sz="4733" dirty="0" err="1">
                <a:solidFill>
                  <a:srgbClr val="A51118"/>
                </a:solidFill>
                <a:latin typeface="Lobster"/>
                <a:ea typeface="Lobster"/>
                <a:cs typeface="Lobster"/>
                <a:sym typeface="Lobster"/>
              </a:rPr>
              <a:t>Đôi</a:t>
            </a:r>
            <a:r>
              <a:rPr lang="en-US" sz="4733" dirty="0">
                <a:solidFill>
                  <a:srgbClr val="A51118"/>
                </a:solidFill>
                <a:latin typeface="Lobster"/>
                <a:ea typeface="Lobster"/>
                <a:cs typeface="Lobster"/>
                <a:sym typeface="Lobster"/>
              </a:rPr>
              <a:t> </a:t>
            </a:r>
            <a:r>
              <a:rPr lang="en-US" sz="4733" dirty="0" err="1">
                <a:solidFill>
                  <a:srgbClr val="A51118"/>
                </a:solidFill>
                <a:latin typeface="Lobster"/>
                <a:ea typeface="Lobster"/>
                <a:cs typeface="Lobster"/>
                <a:sym typeface="Lobster"/>
              </a:rPr>
              <a:t>cánh</a:t>
            </a:r>
            <a:r>
              <a:rPr lang="en-US" sz="4733" dirty="0">
                <a:solidFill>
                  <a:srgbClr val="A51118"/>
                </a:solidFill>
                <a:latin typeface="Lobster"/>
                <a:ea typeface="Lobster"/>
                <a:cs typeface="Lobster"/>
                <a:sym typeface="Lobster"/>
              </a:rPr>
              <a:t> </a:t>
            </a:r>
            <a:r>
              <a:rPr lang="en-US" sz="4733" dirty="0" err="1">
                <a:solidFill>
                  <a:srgbClr val="A51118"/>
                </a:solidFill>
                <a:latin typeface="Lobster"/>
                <a:ea typeface="Lobster"/>
                <a:cs typeface="Lobster"/>
                <a:sym typeface="Lobster"/>
              </a:rPr>
              <a:t>của</a:t>
            </a:r>
            <a:r>
              <a:rPr lang="en-US" sz="4733" dirty="0">
                <a:solidFill>
                  <a:srgbClr val="A51118"/>
                </a:solidFill>
                <a:latin typeface="Lobster"/>
                <a:ea typeface="Lobster"/>
                <a:cs typeface="Lobster"/>
                <a:sym typeface="Lobster"/>
              </a:rPr>
              <a:t> </a:t>
            </a:r>
            <a:r>
              <a:rPr lang="en-US" sz="4733" dirty="0" err="1">
                <a:solidFill>
                  <a:srgbClr val="A51118"/>
                </a:solidFill>
                <a:latin typeface="Lobster"/>
                <a:ea typeface="Lobster"/>
                <a:cs typeface="Lobster"/>
                <a:sym typeface="Lobster"/>
              </a:rPr>
              <a:t>ngựa</a:t>
            </a:r>
            <a:r>
              <a:rPr lang="en-US" sz="4733" dirty="0">
                <a:solidFill>
                  <a:srgbClr val="A51118"/>
                </a:solidFill>
                <a:latin typeface="Lobster"/>
                <a:ea typeface="Lobster"/>
                <a:cs typeface="Lobster"/>
                <a:sym typeface="Lobster"/>
              </a:rPr>
              <a:t> </a:t>
            </a:r>
            <a:r>
              <a:rPr lang="en-US" sz="4733" dirty="0" err="1">
                <a:solidFill>
                  <a:srgbClr val="A51118"/>
                </a:solidFill>
                <a:latin typeface="Lobster"/>
                <a:ea typeface="Lobster"/>
                <a:cs typeface="Lobster"/>
                <a:sym typeface="Lobster"/>
              </a:rPr>
              <a:t>trắng</a:t>
            </a:r>
            <a:endParaRPr lang="en-US" sz="4733" dirty="0">
              <a:solidFill>
                <a:srgbClr val="A51118"/>
              </a:solidFill>
              <a:latin typeface="Lobster"/>
              <a:ea typeface="Lobster"/>
              <a:cs typeface="Lobster"/>
              <a:sym typeface="Lobster"/>
            </a:endParaRPr>
          </a:p>
        </p:txBody>
      </p:sp>
    </p:spTree>
    <p:extLst>
      <p:ext uri="{BB962C8B-B14F-4D97-AF65-F5344CB8AC3E}">
        <p14:creationId xmlns:p14="http://schemas.microsoft.com/office/powerpoint/2010/main" val="232657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63502-CBAA-CAEE-28A3-79B6A7D2703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4B3D94E-7C38-158E-6EF9-911E0F7B5BED}"/>
              </a:ext>
            </a:extLst>
          </p:cNvPr>
          <p:cNvGrpSpPr/>
          <p:nvPr/>
        </p:nvGrpSpPr>
        <p:grpSpPr>
          <a:xfrm>
            <a:off x="-1087113" y="-964593"/>
            <a:ext cx="14366225" cy="8031007"/>
            <a:chOff x="0" y="0"/>
            <a:chExt cx="28732450" cy="16062015"/>
          </a:xfrm>
        </p:grpSpPr>
        <p:sp>
          <p:nvSpPr>
            <p:cNvPr id="3" name="Freeform 3">
              <a:extLst>
                <a:ext uri="{FF2B5EF4-FFF2-40B4-BE49-F238E27FC236}">
                  <a16:creationId xmlns:a16="http://schemas.microsoft.com/office/drawing/2014/main" id="{3CD492B4-8514-8AFF-98A7-73F72F240EEE}"/>
                </a:ext>
              </a:extLst>
            </p:cNvPr>
            <p:cNvSpPr/>
            <p:nvPr/>
          </p:nvSpPr>
          <p:spPr>
            <a:xfrm rot="-1617254">
              <a:off x="22530164" y="1004727"/>
              <a:ext cx="5495833" cy="4434192"/>
            </a:xfrm>
            <a:custGeom>
              <a:avLst/>
              <a:gdLst/>
              <a:ahLst/>
              <a:cxnLst/>
              <a:rect l="l" t="t" r="r" b="b"/>
              <a:pathLst>
                <a:path w="5495833" h="4434192">
                  <a:moveTo>
                    <a:pt x="0" y="0"/>
                  </a:moveTo>
                  <a:lnTo>
                    <a:pt x="5495833" y="0"/>
                  </a:lnTo>
                  <a:lnTo>
                    <a:pt x="5495833" y="4434191"/>
                  </a:lnTo>
                  <a:lnTo>
                    <a:pt x="0" y="44341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a:extLst>
                <a:ext uri="{FF2B5EF4-FFF2-40B4-BE49-F238E27FC236}">
                  <a16:creationId xmlns:a16="http://schemas.microsoft.com/office/drawing/2014/main" id="{589D8146-1B56-0F6B-1556-01923CD0D866}"/>
                </a:ext>
              </a:extLst>
            </p:cNvPr>
            <p:cNvSpPr/>
            <p:nvPr/>
          </p:nvSpPr>
          <p:spPr>
            <a:xfrm rot="-1634560">
              <a:off x="710088" y="10615866"/>
              <a:ext cx="5495833" cy="4434192"/>
            </a:xfrm>
            <a:custGeom>
              <a:avLst/>
              <a:gdLst/>
              <a:ahLst/>
              <a:cxnLst/>
              <a:rect l="l" t="t" r="r" b="b"/>
              <a:pathLst>
                <a:path w="5495833" h="4434192">
                  <a:moveTo>
                    <a:pt x="0" y="0"/>
                  </a:moveTo>
                  <a:lnTo>
                    <a:pt x="5495832" y="0"/>
                  </a:lnTo>
                  <a:lnTo>
                    <a:pt x="5495832" y="4434192"/>
                  </a:lnTo>
                  <a:lnTo>
                    <a:pt x="0" y="443419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5" name="Group 5">
              <a:extLst>
                <a:ext uri="{FF2B5EF4-FFF2-40B4-BE49-F238E27FC236}">
                  <a16:creationId xmlns:a16="http://schemas.microsoft.com/office/drawing/2014/main" id="{C138572D-B00D-20A8-6B43-483DDD86E8B5}"/>
                </a:ext>
              </a:extLst>
            </p:cNvPr>
            <p:cNvGrpSpPr/>
            <p:nvPr/>
          </p:nvGrpSpPr>
          <p:grpSpPr>
            <a:xfrm>
              <a:off x="3279496" y="4612724"/>
              <a:ext cx="357016" cy="357016"/>
              <a:chOff x="0" y="0"/>
              <a:chExt cx="812800" cy="812800"/>
            </a:xfrm>
          </p:grpSpPr>
          <p:sp>
            <p:nvSpPr>
              <p:cNvPr id="6" name="Freeform 6">
                <a:extLst>
                  <a:ext uri="{FF2B5EF4-FFF2-40B4-BE49-F238E27FC236}">
                    <a16:creationId xmlns:a16="http://schemas.microsoft.com/office/drawing/2014/main" id="{170FEB0C-FC84-294B-8CC1-42849497FC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7" name="TextBox 7">
                <a:extLst>
                  <a:ext uri="{FF2B5EF4-FFF2-40B4-BE49-F238E27FC236}">
                    <a16:creationId xmlns:a16="http://schemas.microsoft.com/office/drawing/2014/main" id="{A0F3A87C-09C4-9D16-633E-05CD5CE90178}"/>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FF2B5EF4-FFF2-40B4-BE49-F238E27FC236}">
                  <a16:creationId xmlns:a16="http://schemas.microsoft.com/office/drawing/2014/main" id="{51CD2C82-AA35-0E7D-5A58-C1AC5C4FFC3F}"/>
                </a:ext>
              </a:extLst>
            </p:cNvPr>
            <p:cNvGrpSpPr/>
            <p:nvPr/>
          </p:nvGrpSpPr>
          <p:grpSpPr>
            <a:xfrm>
              <a:off x="2324268" y="8785678"/>
              <a:ext cx="357016" cy="357016"/>
              <a:chOff x="0" y="0"/>
              <a:chExt cx="812800" cy="812800"/>
            </a:xfrm>
          </p:grpSpPr>
          <p:sp>
            <p:nvSpPr>
              <p:cNvPr id="9" name="Freeform 9">
                <a:extLst>
                  <a:ext uri="{FF2B5EF4-FFF2-40B4-BE49-F238E27FC236}">
                    <a16:creationId xmlns:a16="http://schemas.microsoft.com/office/drawing/2014/main" id="{CF848A37-4E48-3C06-62FF-8FA6B79E8BB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0" name="TextBox 10">
                <a:extLst>
                  <a:ext uri="{FF2B5EF4-FFF2-40B4-BE49-F238E27FC236}">
                    <a16:creationId xmlns:a16="http://schemas.microsoft.com/office/drawing/2014/main" id="{3312319D-5DFD-0834-F6BD-4FE1EA84210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1" name="Group 11">
              <a:extLst>
                <a:ext uri="{FF2B5EF4-FFF2-40B4-BE49-F238E27FC236}">
                  <a16:creationId xmlns:a16="http://schemas.microsoft.com/office/drawing/2014/main" id="{BBF09415-D1B6-D503-B2B1-719D8F4D7C37}"/>
                </a:ext>
              </a:extLst>
            </p:cNvPr>
            <p:cNvGrpSpPr/>
            <p:nvPr/>
          </p:nvGrpSpPr>
          <p:grpSpPr>
            <a:xfrm>
              <a:off x="10833920" y="12832962"/>
              <a:ext cx="357016" cy="357016"/>
              <a:chOff x="0" y="0"/>
              <a:chExt cx="812800" cy="812800"/>
            </a:xfrm>
          </p:grpSpPr>
          <p:sp>
            <p:nvSpPr>
              <p:cNvPr id="12" name="Freeform 12">
                <a:extLst>
                  <a:ext uri="{FF2B5EF4-FFF2-40B4-BE49-F238E27FC236}">
                    <a16:creationId xmlns:a16="http://schemas.microsoft.com/office/drawing/2014/main" id="{6EDF4C87-7812-3EB5-5394-B4FC8A5FD9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3" name="TextBox 13">
                <a:extLst>
                  <a:ext uri="{FF2B5EF4-FFF2-40B4-BE49-F238E27FC236}">
                    <a16:creationId xmlns:a16="http://schemas.microsoft.com/office/drawing/2014/main" id="{D9045F63-665D-7B50-3613-E63B81BF607A}"/>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4" name="Group 14">
              <a:extLst>
                <a:ext uri="{FF2B5EF4-FFF2-40B4-BE49-F238E27FC236}">
                  <a16:creationId xmlns:a16="http://schemas.microsoft.com/office/drawing/2014/main" id="{90F05D76-C2C9-5856-5ACF-97533D7E2D87}"/>
                </a:ext>
              </a:extLst>
            </p:cNvPr>
            <p:cNvGrpSpPr/>
            <p:nvPr/>
          </p:nvGrpSpPr>
          <p:grpSpPr>
            <a:xfrm>
              <a:off x="17195169" y="10970815"/>
              <a:ext cx="357016" cy="357016"/>
              <a:chOff x="0" y="0"/>
              <a:chExt cx="812800" cy="812800"/>
            </a:xfrm>
          </p:grpSpPr>
          <p:sp>
            <p:nvSpPr>
              <p:cNvPr id="15" name="Freeform 15">
                <a:extLst>
                  <a:ext uri="{FF2B5EF4-FFF2-40B4-BE49-F238E27FC236}">
                    <a16:creationId xmlns:a16="http://schemas.microsoft.com/office/drawing/2014/main" id="{7C7AAE6D-5A58-E0D8-AF46-B5F211B470A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6" name="TextBox 16">
                <a:extLst>
                  <a:ext uri="{FF2B5EF4-FFF2-40B4-BE49-F238E27FC236}">
                    <a16:creationId xmlns:a16="http://schemas.microsoft.com/office/drawing/2014/main" id="{043B6B60-B304-2FBF-4514-A5D3964C01B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7" name="Group 17">
              <a:extLst>
                <a:ext uri="{FF2B5EF4-FFF2-40B4-BE49-F238E27FC236}">
                  <a16:creationId xmlns:a16="http://schemas.microsoft.com/office/drawing/2014/main" id="{146C5860-6DA2-71F5-11AE-087C9A0E4B6A}"/>
                </a:ext>
              </a:extLst>
            </p:cNvPr>
            <p:cNvGrpSpPr/>
            <p:nvPr/>
          </p:nvGrpSpPr>
          <p:grpSpPr>
            <a:xfrm>
              <a:off x="8563703" y="1860162"/>
              <a:ext cx="357016" cy="357016"/>
              <a:chOff x="0" y="0"/>
              <a:chExt cx="812800" cy="812800"/>
            </a:xfrm>
          </p:grpSpPr>
          <p:sp>
            <p:nvSpPr>
              <p:cNvPr id="18" name="Freeform 18">
                <a:extLst>
                  <a:ext uri="{FF2B5EF4-FFF2-40B4-BE49-F238E27FC236}">
                    <a16:creationId xmlns:a16="http://schemas.microsoft.com/office/drawing/2014/main" id="{202B23A6-5935-DC69-FD0E-0D1B01E7DE0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9" name="TextBox 19">
                <a:extLst>
                  <a:ext uri="{FF2B5EF4-FFF2-40B4-BE49-F238E27FC236}">
                    <a16:creationId xmlns:a16="http://schemas.microsoft.com/office/drawing/2014/main" id="{24B8066F-4C30-29C4-6699-B95FBFDC9ED0}"/>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0" name="Group 20">
              <a:extLst>
                <a:ext uri="{FF2B5EF4-FFF2-40B4-BE49-F238E27FC236}">
                  <a16:creationId xmlns:a16="http://schemas.microsoft.com/office/drawing/2014/main" id="{1B65BE4C-CF95-EA7E-DB12-F0A8ECBF7DBB}"/>
                </a:ext>
              </a:extLst>
            </p:cNvPr>
            <p:cNvGrpSpPr/>
            <p:nvPr/>
          </p:nvGrpSpPr>
          <p:grpSpPr>
            <a:xfrm>
              <a:off x="19218582" y="1779014"/>
              <a:ext cx="357016" cy="357016"/>
              <a:chOff x="0" y="0"/>
              <a:chExt cx="812800" cy="812800"/>
            </a:xfrm>
          </p:grpSpPr>
          <p:sp>
            <p:nvSpPr>
              <p:cNvPr id="21" name="Freeform 21">
                <a:extLst>
                  <a:ext uri="{FF2B5EF4-FFF2-40B4-BE49-F238E27FC236}">
                    <a16:creationId xmlns:a16="http://schemas.microsoft.com/office/drawing/2014/main" id="{13031BF8-F96C-3784-4C22-A21CC3C58C5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2" name="TextBox 22">
                <a:extLst>
                  <a:ext uri="{FF2B5EF4-FFF2-40B4-BE49-F238E27FC236}">
                    <a16:creationId xmlns:a16="http://schemas.microsoft.com/office/drawing/2014/main" id="{92CC3A27-F6FD-7222-D385-51B0B322623F}"/>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3" name="Group 23">
              <a:extLst>
                <a:ext uri="{FF2B5EF4-FFF2-40B4-BE49-F238E27FC236}">
                  <a16:creationId xmlns:a16="http://schemas.microsoft.com/office/drawing/2014/main" id="{150B73AD-FBD9-FB9A-D1E5-6BD33224F9B0}"/>
                </a:ext>
              </a:extLst>
            </p:cNvPr>
            <p:cNvGrpSpPr/>
            <p:nvPr/>
          </p:nvGrpSpPr>
          <p:grpSpPr>
            <a:xfrm>
              <a:off x="24994025" y="5729614"/>
              <a:ext cx="357016" cy="357016"/>
              <a:chOff x="0" y="0"/>
              <a:chExt cx="812800" cy="812800"/>
            </a:xfrm>
          </p:grpSpPr>
          <p:sp>
            <p:nvSpPr>
              <p:cNvPr id="24" name="Freeform 24">
                <a:extLst>
                  <a:ext uri="{FF2B5EF4-FFF2-40B4-BE49-F238E27FC236}">
                    <a16:creationId xmlns:a16="http://schemas.microsoft.com/office/drawing/2014/main" id="{CB9EAC30-E70E-161D-2586-D5AC9433080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5" name="TextBox 25">
                <a:extLst>
                  <a:ext uri="{FF2B5EF4-FFF2-40B4-BE49-F238E27FC236}">
                    <a16:creationId xmlns:a16="http://schemas.microsoft.com/office/drawing/2014/main" id="{67ED82F4-739A-FD9C-F889-CEEE875FE6D8}"/>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26" name="Freeform 26">
            <a:extLst>
              <a:ext uri="{FF2B5EF4-FFF2-40B4-BE49-F238E27FC236}">
                <a16:creationId xmlns:a16="http://schemas.microsoft.com/office/drawing/2014/main" id="{E6673499-F169-AECE-8138-EF4AACA7D8A2}"/>
              </a:ext>
            </a:extLst>
          </p:cNvPr>
          <p:cNvSpPr/>
          <p:nvPr/>
        </p:nvSpPr>
        <p:spPr>
          <a:xfrm>
            <a:off x="308252" y="145164"/>
            <a:ext cx="1338369" cy="1331557"/>
          </a:xfrm>
          <a:custGeom>
            <a:avLst/>
            <a:gdLst/>
            <a:ahLst/>
            <a:cxnLst/>
            <a:rect l="l" t="t" r="r" b="b"/>
            <a:pathLst>
              <a:path w="2007553" h="1997336">
                <a:moveTo>
                  <a:pt x="0" y="0"/>
                </a:moveTo>
                <a:lnTo>
                  <a:pt x="2007553" y="0"/>
                </a:lnTo>
                <a:lnTo>
                  <a:pt x="2007553" y="1997336"/>
                </a:lnTo>
                <a:lnTo>
                  <a:pt x="0" y="1997336"/>
                </a:lnTo>
                <a:lnTo>
                  <a:pt x="0" y="0"/>
                </a:lnTo>
                <a:close/>
              </a:path>
            </a:pathLst>
          </a:custGeom>
          <a:blipFill>
            <a:blip r:embed="rId4"/>
            <a:stretch>
              <a:fillRect/>
            </a:stretch>
          </a:blipFill>
        </p:spPr>
      </p:sp>
      <p:sp>
        <p:nvSpPr>
          <p:cNvPr id="27" name="Freeform 27">
            <a:extLst>
              <a:ext uri="{FF2B5EF4-FFF2-40B4-BE49-F238E27FC236}">
                <a16:creationId xmlns:a16="http://schemas.microsoft.com/office/drawing/2014/main" id="{0D0B0779-D406-A413-02E5-98FACA921EB6}"/>
              </a:ext>
            </a:extLst>
          </p:cNvPr>
          <p:cNvSpPr/>
          <p:nvPr/>
        </p:nvSpPr>
        <p:spPr>
          <a:xfrm>
            <a:off x="11506200" y="2314175"/>
            <a:ext cx="439665" cy="736735"/>
          </a:xfrm>
          <a:custGeom>
            <a:avLst/>
            <a:gdLst/>
            <a:ahLst/>
            <a:cxnLst/>
            <a:rect l="l" t="t" r="r" b="b"/>
            <a:pathLst>
              <a:path w="659497" h="1105103">
                <a:moveTo>
                  <a:pt x="0" y="0"/>
                </a:moveTo>
                <a:lnTo>
                  <a:pt x="659497" y="0"/>
                </a:lnTo>
                <a:lnTo>
                  <a:pt x="659497" y="1105103"/>
                </a:lnTo>
                <a:lnTo>
                  <a:pt x="0" y="110510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8" name="Freeform 28">
            <a:extLst>
              <a:ext uri="{FF2B5EF4-FFF2-40B4-BE49-F238E27FC236}">
                <a16:creationId xmlns:a16="http://schemas.microsoft.com/office/drawing/2014/main" id="{1AD351D3-B148-A3CD-87D3-900D58128060}"/>
              </a:ext>
            </a:extLst>
          </p:cNvPr>
          <p:cNvSpPr/>
          <p:nvPr/>
        </p:nvSpPr>
        <p:spPr>
          <a:xfrm>
            <a:off x="-124701" y="5792226"/>
            <a:ext cx="5169259" cy="1453854"/>
          </a:xfrm>
          <a:custGeom>
            <a:avLst/>
            <a:gdLst/>
            <a:ahLst/>
            <a:cxnLst/>
            <a:rect l="l" t="t" r="r" b="b"/>
            <a:pathLst>
              <a:path w="7753888" h="2180781">
                <a:moveTo>
                  <a:pt x="0" y="0"/>
                </a:moveTo>
                <a:lnTo>
                  <a:pt x="7753888" y="0"/>
                </a:lnTo>
                <a:lnTo>
                  <a:pt x="7753888" y="2180781"/>
                </a:lnTo>
                <a:lnTo>
                  <a:pt x="0" y="2180781"/>
                </a:lnTo>
                <a:lnTo>
                  <a:pt x="0" y="0"/>
                </a:lnTo>
                <a:close/>
              </a:path>
            </a:pathLst>
          </a:custGeom>
          <a:blipFill>
            <a:blip r:embed="rId7"/>
            <a:stretch>
              <a:fillRect/>
            </a:stretch>
          </a:blipFill>
        </p:spPr>
      </p:sp>
      <p:sp>
        <p:nvSpPr>
          <p:cNvPr id="29" name="Freeform 29">
            <a:extLst>
              <a:ext uri="{FF2B5EF4-FFF2-40B4-BE49-F238E27FC236}">
                <a16:creationId xmlns:a16="http://schemas.microsoft.com/office/drawing/2014/main" id="{8FC6B2B6-DB05-2C85-999E-81CA034C2A40}"/>
              </a:ext>
            </a:extLst>
          </p:cNvPr>
          <p:cNvSpPr/>
          <p:nvPr/>
        </p:nvSpPr>
        <p:spPr>
          <a:xfrm>
            <a:off x="5044558" y="5612560"/>
            <a:ext cx="5169259" cy="1453854"/>
          </a:xfrm>
          <a:custGeom>
            <a:avLst/>
            <a:gdLst/>
            <a:ahLst/>
            <a:cxnLst/>
            <a:rect l="l" t="t" r="r" b="b"/>
            <a:pathLst>
              <a:path w="7753888" h="2180781">
                <a:moveTo>
                  <a:pt x="0" y="0"/>
                </a:moveTo>
                <a:lnTo>
                  <a:pt x="7753888" y="0"/>
                </a:lnTo>
                <a:lnTo>
                  <a:pt x="7753888" y="2180781"/>
                </a:lnTo>
                <a:lnTo>
                  <a:pt x="0" y="2180781"/>
                </a:lnTo>
                <a:lnTo>
                  <a:pt x="0" y="0"/>
                </a:lnTo>
                <a:close/>
              </a:path>
            </a:pathLst>
          </a:custGeom>
          <a:blipFill>
            <a:blip r:embed="rId7"/>
            <a:stretch>
              <a:fillRect/>
            </a:stretch>
          </a:blipFill>
        </p:spPr>
      </p:sp>
      <p:sp>
        <p:nvSpPr>
          <p:cNvPr id="30" name="Freeform 30">
            <a:extLst>
              <a:ext uri="{FF2B5EF4-FFF2-40B4-BE49-F238E27FC236}">
                <a16:creationId xmlns:a16="http://schemas.microsoft.com/office/drawing/2014/main" id="{3C39CA9F-C788-9328-5547-B9032DD1022F}"/>
              </a:ext>
            </a:extLst>
          </p:cNvPr>
          <p:cNvSpPr/>
          <p:nvPr/>
        </p:nvSpPr>
        <p:spPr>
          <a:xfrm>
            <a:off x="9852212" y="3775953"/>
            <a:ext cx="2339788" cy="2743200"/>
          </a:xfrm>
          <a:custGeom>
            <a:avLst/>
            <a:gdLst/>
            <a:ahLst/>
            <a:cxnLst/>
            <a:rect l="l" t="t" r="r" b="b"/>
            <a:pathLst>
              <a:path w="3509682" h="4114800">
                <a:moveTo>
                  <a:pt x="0" y="0"/>
                </a:moveTo>
                <a:lnTo>
                  <a:pt x="3509682" y="0"/>
                </a:lnTo>
                <a:lnTo>
                  <a:pt x="350968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1" name="Freeform 31">
            <a:extLst>
              <a:ext uri="{FF2B5EF4-FFF2-40B4-BE49-F238E27FC236}">
                <a16:creationId xmlns:a16="http://schemas.microsoft.com/office/drawing/2014/main" id="{2216E0DF-C194-5A68-62A9-6E4F2DDB6424}"/>
              </a:ext>
            </a:extLst>
          </p:cNvPr>
          <p:cNvSpPr/>
          <p:nvPr/>
        </p:nvSpPr>
        <p:spPr>
          <a:xfrm flipH="1">
            <a:off x="10213817" y="5612560"/>
            <a:ext cx="5169259" cy="1453854"/>
          </a:xfrm>
          <a:custGeom>
            <a:avLst/>
            <a:gdLst/>
            <a:ahLst/>
            <a:cxnLst/>
            <a:rect l="l" t="t" r="r" b="b"/>
            <a:pathLst>
              <a:path w="7753888" h="2180781">
                <a:moveTo>
                  <a:pt x="7753887" y="0"/>
                </a:moveTo>
                <a:lnTo>
                  <a:pt x="0" y="0"/>
                </a:lnTo>
                <a:lnTo>
                  <a:pt x="0" y="2180781"/>
                </a:lnTo>
                <a:lnTo>
                  <a:pt x="7753887" y="2180781"/>
                </a:lnTo>
                <a:lnTo>
                  <a:pt x="7753887" y="0"/>
                </a:lnTo>
                <a:close/>
              </a:path>
            </a:pathLst>
          </a:custGeom>
          <a:blipFill>
            <a:blip r:embed="rId7"/>
            <a:stretch>
              <a:fillRect/>
            </a:stretch>
          </a:blipFill>
        </p:spPr>
      </p:sp>
      <p:sp>
        <p:nvSpPr>
          <p:cNvPr id="33" name="Freeform 33">
            <a:extLst>
              <a:ext uri="{FF2B5EF4-FFF2-40B4-BE49-F238E27FC236}">
                <a16:creationId xmlns:a16="http://schemas.microsoft.com/office/drawing/2014/main" id="{59FD71FA-34C9-A94D-AC63-A5E95B675F7D}"/>
              </a:ext>
            </a:extLst>
          </p:cNvPr>
          <p:cNvSpPr/>
          <p:nvPr/>
        </p:nvSpPr>
        <p:spPr>
          <a:xfrm>
            <a:off x="452948" y="3864182"/>
            <a:ext cx="1897625" cy="1145617"/>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2" name="Freeform 32">
            <a:extLst>
              <a:ext uri="{FF2B5EF4-FFF2-40B4-BE49-F238E27FC236}">
                <a16:creationId xmlns:a16="http://schemas.microsoft.com/office/drawing/2014/main" id="{B3F3068C-1F7C-E5C6-81E5-D5CB5523EEA9}"/>
              </a:ext>
            </a:extLst>
          </p:cNvPr>
          <p:cNvSpPr/>
          <p:nvPr/>
        </p:nvSpPr>
        <p:spPr>
          <a:xfrm flipH="1">
            <a:off x="388833" y="3955756"/>
            <a:ext cx="2712771" cy="2890513"/>
          </a:xfrm>
          <a:custGeom>
            <a:avLst/>
            <a:gdLst/>
            <a:ahLst/>
            <a:cxnLst/>
            <a:rect l="l" t="t" r="r" b="b"/>
            <a:pathLst>
              <a:path w="6516710" h="7122087">
                <a:moveTo>
                  <a:pt x="6516710" y="0"/>
                </a:moveTo>
                <a:lnTo>
                  <a:pt x="0" y="0"/>
                </a:lnTo>
                <a:lnTo>
                  <a:pt x="0" y="7122088"/>
                </a:lnTo>
                <a:lnTo>
                  <a:pt x="6516710" y="7122088"/>
                </a:lnTo>
                <a:lnTo>
                  <a:pt x="6516710" y="0"/>
                </a:lnTo>
                <a:close/>
              </a:path>
            </a:pathLst>
          </a:custGeom>
          <a:blipFill>
            <a:blip r:embed="rId12"/>
            <a:stretch>
              <a:fillRect/>
            </a:stretch>
          </a:blipFill>
        </p:spPr>
      </p:sp>
      <p:sp>
        <p:nvSpPr>
          <p:cNvPr id="37" name="TextBox 36">
            <a:extLst>
              <a:ext uri="{FF2B5EF4-FFF2-40B4-BE49-F238E27FC236}">
                <a16:creationId xmlns:a16="http://schemas.microsoft.com/office/drawing/2014/main" id="{1C4CDF31-E50E-A838-05FA-D88C5FF54C2D}"/>
              </a:ext>
            </a:extLst>
          </p:cNvPr>
          <p:cNvSpPr txBox="1"/>
          <p:nvPr/>
        </p:nvSpPr>
        <p:spPr>
          <a:xfrm>
            <a:off x="2089654" y="1434320"/>
            <a:ext cx="4477508"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Lưu ý khi nghe kể chuyện</a:t>
            </a:r>
          </a:p>
        </p:txBody>
      </p:sp>
      <p:sp>
        <p:nvSpPr>
          <p:cNvPr id="38" name="TextBox 37">
            <a:extLst>
              <a:ext uri="{FF2B5EF4-FFF2-40B4-BE49-F238E27FC236}">
                <a16:creationId xmlns:a16="http://schemas.microsoft.com/office/drawing/2014/main" id="{FC0283C9-672B-A600-D8A5-3DA2CD83E6EE}"/>
              </a:ext>
            </a:extLst>
          </p:cNvPr>
          <p:cNvSpPr txBox="1"/>
          <p:nvPr/>
        </p:nvSpPr>
        <p:spPr>
          <a:xfrm>
            <a:off x="2016933" y="2159322"/>
            <a:ext cx="7276351" cy="1077218"/>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Ghi tên nhanh các nhân vật có trong truyện</a:t>
            </a:r>
          </a:p>
          <a:p>
            <a:r>
              <a:rPr lang="en-US" sz="3200">
                <a:latin typeface="Times New Roman" panose="02020603050405020304" pitchFamily="18" charset="0"/>
                <a:cs typeface="Times New Roman" panose="02020603050405020304" pitchFamily="18" charset="0"/>
              </a:rPr>
              <a:t>Ghi chép các tình tiết chính trong truyện</a:t>
            </a:r>
          </a:p>
        </p:txBody>
      </p:sp>
      <p:sp>
        <p:nvSpPr>
          <p:cNvPr id="39" name="Freeform 32">
            <a:extLst>
              <a:ext uri="{FF2B5EF4-FFF2-40B4-BE49-F238E27FC236}">
                <a16:creationId xmlns:a16="http://schemas.microsoft.com/office/drawing/2014/main" id="{E624F0B5-1824-F1BF-09EC-6E188AA8811D}"/>
              </a:ext>
            </a:extLst>
          </p:cNvPr>
          <p:cNvSpPr/>
          <p:nvPr/>
        </p:nvSpPr>
        <p:spPr>
          <a:xfrm>
            <a:off x="2691224" y="-457894"/>
            <a:ext cx="3942238" cy="1730383"/>
          </a:xfrm>
          <a:custGeom>
            <a:avLst/>
            <a:gdLst/>
            <a:ahLst/>
            <a:cxnLst/>
            <a:rect l="l" t="t" r="r" b="b"/>
            <a:pathLst>
              <a:path w="6666242" h="2824063">
                <a:moveTo>
                  <a:pt x="0" y="0"/>
                </a:moveTo>
                <a:lnTo>
                  <a:pt x="6666242" y="0"/>
                </a:lnTo>
                <a:lnTo>
                  <a:pt x="6666242" y="2824062"/>
                </a:lnTo>
                <a:lnTo>
                  <a:pt x="0" y="282406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40" name="TextBox 39">
            <a:extLst>
              <a:ext uri="{FF2B5EF4-FFF2-40B4-BE49-F238E27FC236}">
                <a16:creationId xmlns:a16="http://schemas.microsoft.com/office/drawing/2014/main" id="{150C90CD-3C03-BEF1-705D-112CD04A307C}"/>
              </a:ext>
            </a:extLst>
          </p:cNvPr>
          <p:cNvSpPr txBox="1"/>
          <p:nvPr/>
        </p:nvSpPr>
        <p:spPr>
          <a:xfrm>
            <a:off x="2833823" y="445926"/>
            <a:ext cx="2853666"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Nghe kể chuyện</a:t>
            </a:r>
          </a:p>
        </p:txBody>
      </p:sp>
      <p:sp>
        <p:nvSpPr>
          <p:cNvPr id="41" name="Freeform 33">
            <a:extLst>
              <a:ext uri="{FF2B5EF4-FFF2-40B4-BE49-F238E27FC236}">
                <a16:creationId xmlns:a16="http://schemas.microsoft.com/office/drawing/2014/main" id="{0B7C1218-A0F0-AF05-553C-668AF20D06DD}"/>
              </a:ext>
            </a:extLst>
          </p:cNvPr>
          <p:cNvSpPr/>
          <p:nvPr/>
        </p:nvSpPr>
        <p:spPr>
          <a:xfrm>
            <a:off x="1788873" y="240568"/>
            <a:ext cx="923019" cy="903405"/>
          </a:xfrm>
          <a:custGeom>
            <a:avLst/>
            <a:gdLst/>
            <a:ahLst/>
            <a:cxnLst/>
            <a:rect l="l" t="t" r="r" b="b"/>
            <a:pathLst>
              <a:path w="1384529" h="1355108">
                <a:moveTo>
                  <a:pt x="0" y="0"/>
                </a:moveTo>
                <a:lnTo>
                  <a:pt x="1384529" y="0"/>
                </a:lnTo>
                <a:lnTo>
                  <a:pt x="1384529" y="1355107"/>
                </a:lnTo>
                <a:lnTo>
                  <a:pt x="0" y="135510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42" name="TextBox 41">
            <a:extLst>
              <a:ext uri="{FF2B5EF4-FFF2-40B4-BE49-F238E27FC236}">
                <a16:creationId xmlns:a16="http://schemas.microsoft.com/office/drawing/2014/main" id="{3A764895-11A3-949C-7857-2947A3854A62}"/>
              </a:ext>
            </a:extLst>
          </p:cNvPr>
          <p:cNvSpPr txBox="1"/>
          <p:nvPr/>
        </p:nvSpPr>
        <p:spPr>
          <a:xfrm>
            <a:off x="2050252" y="325789"/>
            <a:ext cx="441146" cy="707886"/>
          </a:xfrm>
          <a:prstGeom prst="rect">
            <a:avLst/>
          </a:prstGeom>
          <a:noFill/>
        </p:spPr>
        <p:txBody>
          <a:bodyPr wrap="none" rtlCol="0">
            <a:spAutoFit/>
          </a:bodyPr>
          <a:lstStyle/>
          <a:p>
            <a:r>
              <a:rPr lang="en-US" sz="4000">
                <a:solidFill>
                  <a:schemeClr val="accent2">
                    <a:lumMod val="75000"/>
                  </a:schemeClr>
                </a:solidFill>
                <a:latin typeface="Times New Roman" panose="02020603050405020304" pitchFamily="18" charset="0"/>
                <a:cs typeface="Times New Roman" panose="02020603050405020304" pitchFamily="18" charset="0"/>
              </a:rPr>
              <a:t>1</a:t>
            </a:r>
          </a:p>
        </p:txBody>
      </p:sp>
      <p:sp>
        <p:nvSpPr>
          <p:cNvPr id="43" name="Freeform 9">
            <a:extLst>
              <a:ext uri="{FF2B5EF4-FFF2-40B4-BE49-F238E27FC236}">
                <a16:creationId xmlns:a16="http://schemas.microsoft.com/office/drawing/2014/main" id="{D19AF71D-56AD-AC9F-2834-D5EDB60A48F3}"/>
              </a:ext>
            </a:extLst>
          </p:cNvPr>
          <p:cNvSpPr/>
          <p:nvPr/>
        </p:nvSpPr>
        <p:spPr>
          <a:xfrm>
            <a:off x="1371584" y="1430276"/>
            <a:ext cx="678668" cy="605349"/>
          </a:xfrm>
          <a:custGeom>
            <a:avLst/>
            <a:gdLst/>
            <a:ahLst/>
            <a:cxnLst/>
            <a:rect l="l" t="t" r="r" b="b"/>
            <a:pathLst>
              <a:path w="1853108" h="1816046">
                <a:moveTo>
                  <a:pt x="0" y="0"/>
                </a:moveTo>
                <a:lnTo>
                  <a:pt x="1853107" y="0"/>
                </a:lnTo>
                <a:lnTo>
                  <a:pt x="1853107" y="1816045"/>
                </a:lnTo>
                <a:lnTo>
                  <a:pt x="0" y="1816045"/>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4066359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32BB4-2850-BDC6-3BDC-F29CB0C3936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026CF76-CAF5-D575-3C3F-3C2F1B716158}"/>
              </a:ext>
            </a:extLst>
          </p:cNvPr>
          <p:cNvGrpSpPr/>
          <p:nvPr/>
        </p:nvGrpSpPr>
        <p:grpSpPr>
          <a:xfrm>
            <a:off x="-1087113" y="-964593"/>
            <a:ext cx="14366225" cy="8031007"/>
            <a:chOff x="0" y="0"/>
            <a:chExt cx="28732450" cy="16062015"/>
          </a:xfrm>
        </p:grpSpPr>
        <p:sp>
          <p:nvSpPr>
            <p:cNvPr id="3" name="Freeform 3">
              <a:extLst>
                <a:ext uri="{FF2B5EF4-FFF2-40B4-BE49-F238E27FC236}">
                  <a16:creationId xmlns:a16="http://schemas.microsoft.com/office/drawing/2014/main" id="{6A613497-870E-FD53-6D9E-922269863F83}"/>
                </a:ext>
              </a:extLst>
            </p:cNvPr>
            <p:cNvSpPr/>
            <p:nvPr/>
          </p:nvSpPr>
          <p:spPr>
            <a:xfrm rot="-1617254">
              <a:off x="22530164" y="1004727"/>
              <a:ext cx="5495833" cy="4434192"/>
            </a:xfrm>
            <a:custGeom>
              <a:avLst/>
              <a:gdLst/>
              <a:ahLst/>
              <a:cxnLst/>
              <a:rect l="l" t="t" r="r" b="b"/>
              <a:pathLst>
                <a:path w="5495833" h="4434192">
                  <a:moveTo>
                    <a:pt x="0" y="0"/>
                  </a:moveTo>
                  <a:lnTo>
                    <a:pt x="5495833" y="0"/>
                  </a:lnTo>
                  <a:lnTo>
                    <a:pt x="5495833" y="4434191"/>
                  </a:lnTo>
                  <a:lnTo>
                    <a:pt x="0" y="44341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a:extLst>
                <a:ext uri="{FF2B5EF4-FFF2-40B4-BE49-F238E27FC236}">
                  <a16:creationId xmlns:a16="http://schemas.microsoft.com/office/drawing/2014/main" id="{FD08E575-6B77-14A4-2336-A3B4271B3199}"/>
                </a:ext>
              </a:extLst>
            </p:cNvPr>
            <p:cNvSpPr/>
            <p:nvPr/>
          </p:nvSpPr>
          <p:spPr>
            <a:xfrm rot="-1634560">
              <a:off x="710088" y="10615866"/>
              <a:ext cx="5495833" cy="4434192"/>
            </a:xfrm>
            <a:custGeom>
              <a:avLst/>
              <a:gdLst/>
              <a:ahLst/>
              <a:cxnLst/>
              <a:rect l="l" t="t" r="r" b="b"/>
              <a:pathLst>
                <a:path w="5495833" h="4434192">
                  <a:moveTo>
                    <a:pt x="0" y="0"/>
                  </a:moveTo>
                  <a:lnTo>
                    <a:pt x="5495832" y="0"/>
                  </a:lnTo>
                  <a:lnTo>
                    <a:pt x="5495832" y="4434192"/>
                  </a:lnTo>
                  <a:lnTo>
                    <a:pt x="0" y="44341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a:extLst>
                <a:ext uri="{FF2B5EF4-FFF2-40B4-BE49-F238E27FC236}">
                  <a16:creationId xmlns:a16="http://schemas.microsoft.com/office/drawing/2014/main" id="{376B9AEE-B2E8-9379-944C-C99C17B4FD1C}"/>
                </a:ext>
              </a:extLst>
            </p:cNvPr>
            <p:cNvGrpSpPr/>
            <p:nvPr/>
          </p:nvGrpSpPr>
          <p:grpSpPr>
            <a:xfrm>
              <a:off x="3279496" y="4612724"/>
              <a:ext cx="357016" cy="357016"/>
              <a:chOff x="0" y="0"/>
              <a:chExt cx="812800" cy="812800"/>
            </a:xfrm>
          </p:grpSpPr>
          <p:sp>
            <p:nvSpPr>
              <p:cNvPr id="6" name="Freeform 6">
                <a:extLst>
                  <a:ext uri="{FF2B5EF4-FFF2-40B4-BE49-F238E27FC236}">
                    <a16:creationId xmlns:a16="http://schemas.microsoft.com/office/drawing/2014/main" id="{E7B265C8-BCAF-F041-D289-D07F462693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7" name="TextBox 7">
                <a:extLst>
                  <a:ext uri="{FF2B5EF4-FFF2-40B4-BE49-F238E27FC236}">
                    <a16:creationId xmlns:a16="http://schemas.microsoft.com/office/drawing/2014/main" id="{9D309B0E-10F9-4BA9-A9B0-052ADA8BE75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FF2B5EF4-FFF2-40B4-BE49-F238E27FC236}">
                  <a16:creationId xmlns:a16="http://schemas.microsoft.com/office/drawing/2014/main" id="{29CE03B0-CD45-94F9-C727-C18DB906835A}"/>
                </a:ext>
              </a:extLst>
            </p:cNvPr>
            <p:cNvGrpSpPr/>
            <p:nvPr/>
          </p:nvGrpSpPr>
          <p:grpSpPr>
            <a:xfrm>
              <a:off x="2324268" y="8785678"/>
              <a:ext cx="357016" cy="357016"/>
              <a:chOff x="0" y="0"/>
              <a:chExt cx="812800" cy="812800"/>
            </a:xfrm>
          </p:grpSpPr>
          <p:sp>
            <p:nvSpPr>
              <p:cNvPr id="9" name="Freeform 9">
                <a:extLst>
                  <a:ext uri="{FF2B5EF4-FFF2-40B4-BE49-F238E27FC236}">
                    <a16:creationId xmlns:a16="http://schemas.microsoft.com/office/drawing/2014/main" id="{A0A5B982-10BC-1DE6-F0C4-A92075FAC5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0" name="TextBox 10">
                <a:extLst>
                  <a:ext uri="{FF2B5EF4-FFF2-40B4-BE49-F238E27FC236}">
                    <a16:creationId xmlns:a16="http://schemas.microsoft.com/office/drawing/2014/main" id="{0BD379C9-0D17-1621-1D35-369CB77BDE9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1" name="Group 11">
              <a:extLst>
                <a:ext uri="{FF2B5EF4-FFF2-40B4-BE49-F238E27FC236}">
                  <a16:creationId xmlns:a16="http://schemas.microsoft.com/office/drawing/2014/main" id="{B2D9AB7A-5B23-340A-4DA3-51DB4E793EEC}"/>
                </a:ext>
              </a:extLst>
            </p:cNvPr>
            <p:cNvGrpSpPr/>
            <p:nvPr/>
          </p:nvGrpSpPr>
          <p:grpSpPr>
            <a:xfrm>
              <a:off x="10833920" y="12832962"/>
              <a:ext cx="357016" cy="357016"/>
              <a:chOff x="0" y="0"/>
              <a:chExt cx="812800" cy="812800"/>
            </a:xfrm>
          </p:grpSpPr>
          <p:sp>
            <p:nvSpPr>
              <p:cNvPr id="12" name="Freeform 12">
                <a:extLst>
                  <a:ext uri="{FF2B5EF4-FFF2-40B4-BE49-F238E27FC236}">
                    <a16:creationId xmlns:a16="http://schemas.microsoft.com/office/drawing/2014/main" id="{6177DF76-78F4-A34E-5412-673F0D1F384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3" name="TextBox 13">
                <a:extLst>
                  <a:ext uri="{FF2B5EF4-FFF2-40B4-BE49-F238E27FC236}">
                    <a16:creationId xmlns:a16="http://schemas.microsoft.com/office/drawing/2014/main" id="{B4164CE2-5776-2493-BEDE-695C242AB7EC}"/>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4" name="Group 14">
              <a:extLst>
                <a:ext uri="{FF2B5EF4-FFF2-40B4-BE49-F238E27FC236}">
                  <a16:creationId xmlns:a16="http://schemas.microsoft.com/office/drawing/2014/main" id="{78F9D185-0F8B-6634-94D6-299B1964C19D}"/>
                </a:ext>
              </a:extLst>
            </p:cNvPr>
            <p:cNvGrpSpPr/>
            <p:nvPr/>
          </p:nvGrpSpPr>
          <p:grpSpPr>
            <a:xfrm>
              <a:off x="17195169" y="10970815"/>
              <a:ext cx="357016" cy="357016"/>
              <a:chOff x="0" y="0"/>
              <a:chExt cx="812800" cy="812800"/>
            </a:xfrm>
          </p:grpSpPr>
          <p:sp>
            <p:nvSpPr>
              <p:cNvPr id="15" name="Freeform 15">
                <a:extLst>
                  <a:ext uri="{FF2B5EF4-FFF2-40B4-BE49-F238E27FC236}">
                    <a16:creationId xmlns:a16="http://schemas.microsoft.com/office/drawing/2014/main" id="{83E9FC24-1F11-C186-251A-48B144849D2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6" name="TextBox 16">
                <a:extLst>
                  <a:ext uri="{FF2B5EF4-FFF2-40B4-BE49-F238E27FC236}">
                    <a16:creationId xmlns:a16="http://schemas.microsoft.com/office/drawing/2014/main" id="{3A185539-1BEA-7D59-CCDE-AEB4A626BD10}"/>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7" name="Group 17">
              <a:extLst>
                <a:ext uri="{FF2B5EF4-FFF2-40B4-BE49-F238E27FC236}">
                  <a16:creationId xmlns:a16="http://schemas.microsoft.com/office/drawing/2014/main" id="{C9368046-AF0A-23E9-6384-633E6BE9158A}"/>
                </a:ext>
              </a:extLst>
            </p:cNvPr>
            <p:cNvGrpSpPr/>
            <p:nvPr/>
          </p:nvGrpSpPr>
          <p:grpSpPr>
            <a:xfrm>
              <a:off x="8563703" y="1860162"/>
              <a:ext cx="357016" cy="357016"/>
              <a:chOff x="0" y="0"/>
              <a:chExt cx="812800" cy="812800"/>
            </a:xfrm>
          </p:grpSpPr>
          <p:sp>
            <p:nvSpPr>
              <p:cNvPr id="18" name="Freeform 18">
                <a:extLst>
                  <a:ext uri="{FF2B5EF4-FFF2-40B4-BE49-F238E27FC236}">
                    <a16:creationId xmlns:a16="http://schemas.microsoft.com/office/drawing/2014/main" id="{4E2B45F2-3F7F-4C42-A24E-4ACB1A5102C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9" name="TextBox 19">
                <a:extLst>
                  <a:ext uri="{FF2B5EF4-FFF2-40B4-BE49-F238E27FC236}">
                    <a16:creationId xmlns:a16="http://schemas.microsoft.com/office/drawing/2014/main" id="{C7D8CD09-0501-EBA9-CDA4-9723AF1CDFD5}"/>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0" name="Group 20">
              <a:extLst>
                <a:ext uri="{FF2B5EF4-FFF2-40B4-BE49-F238E27FC236}">
                  <a16:creationId xmlns:a16="http://schemas.microsoft.com/office/drawing/2014/main" id="{87EF95C9-13E4-1F27-BCDA-6590656AE928}"/>
                </a:ext>
              </a:extLst>
            </p:cNvPr>
            <p:cNvGrpSpPr/>
            <p:nvPr/>
          </p:nvGrpSpPr>
          <p:grpSpPr>
            <a:xfrm>
              <a:off x="19218582" y="1779014"/>
              <a:ext cx="357016" cy="357016"/>
              <a:chOff x="0" y="0"/>
              <a:chExt cx="812800" cy="812800"/>
            </a:xfrm>
          </p:grpSpPr>
          <p:sp>
            <p:nvSpPr>
              <p:cNvPr id="21" name="Freeform 21">
                <a:extLst>
                  <a:ext uri="{FF2B5EF4-FFF2-40B4-BE49-F238E27FC236}">
                    <a16:creationId xmlns:a16="http://schemas.microsoft.com/office/drawing/2014/main" id="{9B034603-09CF-E055-BF63-630994E012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2" name="TextBox 22">
                <a:extLst>
                  <a:ext uri="{FF2B5EF4-FFF2-40B4-BE49-F238E27FC236}">
                    <a16:creationId xmlns:a16="http://schemas.microsoft.com/office/drawing/2014/main" id="{979988CD-5D7F-D2C6-6E44-33C1A37959D2}"/>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3" name="Group 23">
              <a:extLst>
                <a:ext uri="{FF2B5EF4-FFF2-40B4-BE49-F238E27FC236}">
                  <a16:creationId xmlns:a16="http://schemas.microsoft.com/office/drawing/2014/main" id="{277E6544-5111-AE67-8242-87037D008168}"/>
                </a:ext>
              </a:extLst>
            </p:cNvPr>
            <p:cNvGrpSpPr/>
            <p:nvPr/>
          </p:nvGrpSpPr>
          <p:grpSpPr>
            <a:xfrm>
              <a:off x="24994025" y="5729614"/>
              <a:ext cx="357016" cy="357016"/>
              <a:chOff x="0" y="0"/>
              <a:chExt cx="812800" cy="812800"/>
            </a:xfrm>
          </p:grpSpPr>
          <p:sp>
            <p:nvSpPr>
              <p:cNvPr id="24" name="Freeform 24">
                <a:extLst>
                  <a:ext uri="{FF2B5EF4-FFF2-40B4-BE49-F238E27FC236}">
                    <a16:creationId xmlns:a16="http://schemas.microsoft.com/office/drawing/2014/main" id="{CE1F1A58-B3D7-F651-0921-0D93183F4DC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5" name="TextBox 25">
                <a:extLst>
                  <a:ext uri="{FF2B5EF4-FFF2-40B4-BE49-F238E27FC236}">
                    <a16:creationId xmlns:a16="http://schemas.microsoft.com/office/drawing/2014/main" id="{F85B8BBC-991E-5CF0-AF1B-3BAE08C0DD6A}"/>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26" name="Freeform 26">
            <a:extLst>
              <a:ext uri="{FF2B5EF4-FFF2-40B4-BE49-F238E27FC236}">
                <a16:creationId xmlns:a16="http://schemas.microsoft.com/office/drawing/2014/main" id="{38C1310D-1686-3C64-F2F7-23507C5CFD3A}"/>
              </a:ext>
            </a:extLst>
          </p:cNvPr>
          <p:cNvSpPr/>
          <p:nvPr/>
        </p:nvSpPr>
        <p:spPr>
          <a:xfrm>
            <a:off x="308252" y="145164"/>
            <a:ext cx="1338369" cy="1331557"/>
          </a:xfrm>
          <a:custGeom>
            <a:avLst/>
            <a:gdLst/>
            <a:ahLst/>
            <a:cxnLst/>
            <a:rect l="l" t="t" r="r" b="b"/>
            <a:pathLst>
              <a:path w="2007553" h="1997336">
                <a:moveTo>
                  <a:pt x="0" y="0"/>
                </a:moveTo>
                <a:lnTo>
                  <a:pt x="2007553" y="0"/>
                </a:lnTo>
                <a:lnTo>
                  <a:pt x="2007553" y="1997336"/>
                </a:lnTo>
                <a:lnTo>
                  <a:pt x="0" y="1997336"/>
                </a:lnTo>
                <a:lnTo>
                  <a:pt x="0" y="0"/>
                </a:lnTo>
                <a:close/>
              </a:path>
            </a:pathLst>
          </a:custGeom>
          <a:blipFill>
            <a:blip r:embed="rId6"/>
            <a:stretch>
              <a:fillRect/>
            </a:stretch>
          </a:blipFill>
        </p:spPr>
      </p:sp>
      <p:sp>
        <p:nvSpPr>
          <p:cNvPr id="27" name="Freeform 27">
            <a:extLst>
              <a:ext uri="{FF2B5EF4-FFF2-40B4-BE49-F238E27FC236}">
                <a16:creationId xmlns:a16="http://schemas.microsoft.com/office/drawing/2014/main" id="{17EDC561-E881-129C-10EB-4AD22CEF1386}"/>
              </a:ext>
            </a:extLst>
          </p:cNvPr>
          <p:cNvSpPr/>
          <p:nvPr/>
        </p:nvSpPr>
        <p:spPr>
          <a:xfrm>
            <a:off x="11506200" y="2314175"/>
            <a:ext cx="439665" cy="736735"/>
          </a:xfrm>
          <a:custGeom>
            <a:avLst/>
            <a:gdLst/>
            <a:ahLst/>
            <a:cxnLst/>
            <a:rect l="l" t="t" r="r" b="b"/>
            <a:pathLst>
              <a:path w="659497" h="1105103">
                <a:moveTo>
                  <a:pt x="0" y="0"/>
                </a:moveTo>
                <a:lnTo>
                  <a:pt x="659497" y="0"/>
                </a:lnTo>
                <a:lnTo>
                  <a:pt x="659497" y="1105103"/>
                </a:lnTo>
                <a:lnTo>
                  <a:pt x="0" y="11051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8" name="Freeform 28">
            <a:extLst>
              <a:ext uri="{FF2B5EF4-FFF2-40B4-BE49-F238E27FC236}">
                <a16:creationId xmlns:a16="http://schemas.microsoft.com/office/drawing/2014/main" id="{73ADE13A-2576-A17D-E220-AF3390090281}"/>
              </a:ext>
            </a:extLst>
          </p:cNvPr>
          <p:cNvSpPr/>
          <p:nvPr/>
        </p:nvSpPr>
        <p:spPr>
          <a:xfrm>
            <a:off x="-124701" y="5792226"/>
            <a:ext cx="5169259" cy="1453854"/>
          </a:xfrm>
          <a:custGeom>
            <a:avLst/>
            <a:gdLst/>
            <a:ahLst/>
            <a:cxnLst/>
            <a:rect l="l" t="t" r="r" b="b"/>
            <a:pathLst>
              <a:path w="7753888" h="2180781">
                <a:moveTo>
                  <a:pt x="0" y="0"/>
                </a:moveTo>
                <a:lnTo>
                  <a:pt x="7753888" y="0"/>
                </a:lnTo>
                <a:lnTo>
                  <a:pt x="7753888" y="2180781"/>
                </a:lnTo>
                <a:lnTo>
                  <a:pt x="0" y="2180781"/>
                </a:lnTo>
                <a:lnTo>
                  <a:pt x="0" y="0"/>
                </a:lnTo>
                <a:close/>
              </a:path>
            </a:pathLst>
          </a:custGeom>
          <a:blipFill>
            <a:blip r:embed="rId9"/>
            <a:stretch>
              <a:fillRect/>
            </a:stretch>
          </a:blipFill>
        </p:spPr>
      </p:sp>
      <p:sp>
        <p:nvSpPr>
          <p:cNvPr id="29" name="Freeform 29">
            <a:extLst>
              <a:ext uri="{FF2B5EF4-FFF2-40B4-BE49-F238E27FC236}">
                <a16:creationId xmlns:a16="http://schemas.microsoft.com/office/drawing/2014/main" id="{BA93A335-4F8C-4BE1-D147-DF49A21B9E65}"/>
              </a:ext>
            </a:extLst>
          </p:cNvPr>
          <p:cNvSpPr/>
          <p:nvPr/>
        </p:nvSpPr>
        <p:spPr>
          <a:xfrm>
            <a:off x="5044558" y="5612560"/>
            <a:ext cx="5169259" cy="1453854"/>
          </a:xfrm>
          <a:custGeom>
            <a:avLst/>
            <a:gdLst/>
            <a:ahLst/>
            <a:cxnLst/>
            <a:rect l="l" t="t" r="r" b="b"/>
            <a:pathLst>
              <a:path w="7753888" h="2180781">
                <a:moveTo>
                  <a:pt x="0" y="0"/>
                </a:moveTo>
                <a:lnTo>
                  <a:pt x="7753888" y="0"/>
                </a:lnTo>
                <a:lnTo>
                  <a:pt x="7753888" y="2180781"/>
                </a:lnTo>
                <a:lnTo>
                  <a:pt x="0" y="2180781"/>
                </a:lnTo>
                <a:lnTo>
                  <a:pt x="0" y="0"/>
                </a:lnTo>
                <a:close/>
              </a:path>
            </a:pathLst>
          </a:custGeom>
          <a:blipFill>
            <a:blip r:embed="rId9"/>
            <a:stretch>
              <a:fillRect/>
            </a:stretch>
          </a:blipFill>
        </p:spPr>
      </p:sp>
      <p:sp>
        <p:nvSpPr>
          <p:cNvPr id="30" name="Freeform 30">
            <a:extLst>
              <a:ext uri="{FF2B5EF4-FFF2-40B4-BE49-F238E27FC236}">
                <a16:creationId xmlns:a16="http://schemas.microsoft.com/office/drawing/2014/main" id="{52A6DE26-8BA8-60B9-724D-05C739D44BCD}"/>
              </a:ext>
            </a:extLst>
          </p:cNvPr>
          <p:cNvSpPr/>
          <p:nvPr/>
        </p:nvSpPr>
        <p:spPr>
          <a:xfrm>
            <a:off x="9852212" y="3775953"/>
            <a:ext cx="2339788" cy="2743200"/>
          </a:xfrm>
          <a:custGeom>
            <a:avLst/>
            <a:gdLst/>
            <a:ahLst/>
            <a:cxnLst/>
            <a:rect l="l" t="t" r="r" b="b"/>
            <a:pathLst>
              <a:path w="3509682" h="4114800">
                <a:moveTo>
                  <a:pt x="0" y="0"/>
                </a:moveTo>
                <a:lnTo>
                  <a:pt x="3509682" y="0"/>
                </a:lnTo>
                <a:lnTo>
                  <a:pt x="3509682"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1" name="Freeform 31">
            <a:extLst>
              <a:ext uri="{FF2B5EF4-FFF2-40B4-BE49-F238E27FC236}">
                <a16:creationId xmlns:a16="http://schemas.microsoft.com/office/drawing/2014/main" id="{73959D70-780A-CFE8-6CC3-8F38DCC943DC}"/>
              </a:ext>
            </a:extLst>
          </p:cNvPr>
          <p:cNvSpPr/>
          <p:nvPr/>
        </p:nvSpPr>
        <p:spPr>
          <a:xfrm flipH="1">
            <a:off x="10213817" y="5612560"/>
            <a:ext cx="5169259" cy="1453854"/>
          </a:xfrm>
          <a:custGeom>
            <a:avLst/>
            <a:gdLst/>
            <a:ahLst/>
            <a:cxnLst/>
            <a:rect l="l" t="t" r="r" b="b"/>
            <a:pathLst>
              <a:path w="7753888" h="2180781">
                <a:moveTo>
                  <a:pt x="7753887" y="0"/>
                </a:moveTo>
                <a:lnTo>
                  <a:pt x="0" y="0"/>
                </a:lnTo>
                <a:lnTo>
                  <a:pt x="0" y="2180781"/>
                </a:lnTo>
                <a:lnTo>
                  <a:pt x="7753887" y="2180781"/>
                </a:lnTo>
                <a:lnTo>
                  <a:pt x="7753887" y="0"/>
                </a:lnTo>
                <a:close/>
              </a:path>
            </a:pathLst>
          </a:custGeom>
          <a:blipFill>
            <a:blip r:embed="rId9"/>
            <a:stretch>
              <a:fillRect/>
            </a:stretch>
          </a:blipFill>
        </p:spPr>
      </p:sp>
      <p:sp>
        <p:nvSpPr>
          <p:cNvPr id="32" name="Freeform 32">
            <a:extLst>
              <a:ext uri="{FF2B5EF4-FFF2-40B4-BE49-F238E27FC236}">
                <a16:creationId xmlns:a16="http://schemas.microsoft.com/office/drawing/2014/main" id="{44D8F77B-872F-914E-0B6E-9F2885B9DDF0}"/>
              </a:ext>
            </a:extLst>
          </p:cNvPr>
          <p:cNvSpPr/>
          <p:nvPr/>
        </p:nvSpPr>
        <p:spPr>
          <a:xfrm rot="-1188734" flipH="1">
            <a:off x="44842" y="4724984"/>
            <a:ext cx="2095173" cy="2133019"/>
          </a:xfrm>
          <a:custGeom>
            <a:avLst/>
            <a:gdLst/>
            <a:ahLst/>
            <a:cxnLst/>
            <a:rect l="l" t="t" r="r" b="b"/>
            <a:pathLst>
              <a:path w="6516710" h="7122087">
                <a:moveTo>
                  <a:pt x="6516710" y="0"/>
                </a:moveTo>
                <a:lnTo>
                  <a:pt x="0" y="0"/>
                </a:lnTo>
                <a:lnTo>
                  <a:pt x="0" y="7122088"/>
                </a:lnTo>
                <a:lnTo>
                  <a:pt x="6516710" y="7122088"/>
                </a:lnTo>
                <a:lnTo>
                  <a:pt x="6516710" y="0"/>
                </a:lnTo>
                <a:close/>
              </a:path>
            </a:pathLst>
          </a:custGeom>
          <a:blipFill>
            <a:blip r:embed="rId12"/>
            <a:stretch>
              <a:fillRect/>
            </a:stretch>
          </a:blipFill>
        </p:spPr>
      </p:sp>
      <p:sp>
        <p:nvSpPr>
          <p:cNvPr id="33" name="Freeform 33">
            <a:extLst>
              <a:ext uri="{FF2B5EF4-FFF2-40B4-BE49-F238E27FC236}">
                <a16:creationId xmlns:a16="http://schemas.microsoft.com/office/drawing/2014/main" id="{F0C402FA-059D-F6B7-000D-C36F8BBE5D80}"/>
              </a:ext>
            </a:extLst>
          </p:cNvPr>
          <p:cNvSpPr/>
          <p:nvPr/>
        </p:nvSpPr>
        <p:spPr>
          <a:xfrm>
            <a:off x="9405484" y="83838"/>
            <a:ext cx="2540381" cy="1453854"/>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37" name="Thiết kế chưa có tên">
            <a:hlinkClick r:id="" action="ppaction://media"/>
            <a:extLst>
              <a:ext uri="{FF2B5EF4-FFF2-40B4-BE49-F238E27FC236}">
                <a16:creationId xmlns:a16="http://schemas.microsoft.com/office/drawing/2014/main" id="{E5F8EA8A-0639-E25C-F0F1-E75DD11BD2B8}"/>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64057" y="-431800"/>
            <a:ext cx="12256057" cy="7205963"/>
          </a:xfrm>
          <a:prstGeom prst="rect">
            <a:avLst/>
          </a:prstGeom>
        </p:spPr>
      </p:pic>
    </p:spTree>
    <p:extLst>
      <p:ext uri="{BB962C8B-B14F-4D97-AF65-F5344CB8AC3E}">
        <p14:creationId xmlns:p14="http://schemas.microsoft.com/office/powerpoint/2010/main" val="32309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17"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7"/>
                </p:tgtEl>
              </p:cMediaNode>
            </p:video>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
                                        </p:tgtEl>
                                      </p:cBhvr>
                                    </p:cmd>
                                  </p:childTnLst>
                                </p:cTn>
                              </p:par>
                            </p:childTnLst>
                          </p:cTn>
                        </p:par>
                      </p:childTnLst>
                    </p:cTn>
                  </p:par>
                </p:childTnLst>
              </p:cTn>
              <p:nextCondLst>
                <p:cond evt="onClick" delay="0">
                  <p:tgtEl>
                    <p:spTgt spid="3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385EF-4726-68F6-4128-969C780CB854}"/>
            </a:ext>
          </a:extLst>
        </p:cNvPr>
        <p:cNvGrpSpPr/>
        <p:nvPr/>
      </p:nvGrpSpPr>
      <p:grpSpPr>
        <a:xfrm>
          <a:off x="0" y="0"/>
          <a:ext cx="0" cy="0"/>
          <a:chOff x="0" y="0"/>
          <a:chExt cx="0" cy="0"/>
        </a:xfrm>
      </p:grpSpPr>
      <p:sp>
        <p:nvSpPr>
          <p:cNvPr id="36" name="Freeform 32">
            <a:extLst>
              <a:ext uri="{FF2B5EF4-FFF2-40B4-BE49-F238E27FC236}">
                <a16:creationId xmlns:a16="http://schemas.microsoft.com/office/drawing/2014/main" id="{D6F56D29-5D1B-2340-75F4-607F8353B321}"/>
              </a:ext>
            </a:extLst>
          </p:cNvPr>
          <p:cNvSpPr/>
          <p:nvPr/>
        </p:nvSpPr>
        <p:spPr>
          <a:xfrm>
            <a:off x="2691224" y="-457894"/>
            <a:ext cx="8067873" cy="1730383"/>
          </a:xfrm>
          <a:custGeom>
            <a:avLst/>
            <a:gdLst/>
            <a:ahLst/>
            <a:cxnLst/>
            <a:rect l="l" t="t" r="r" b="b"/>
            <a:pathLst>
              <a:path w="6666242" h="2824063">
                <a:moveTo>
                  <a:pt x="0" y="0"/>
                </a:moveTo>
                <a:lnTo>
                  <a:pt x="6666242" y="0"/>
                </a:lnTo>
                <a:lnTo>
                  <a:pt x="6666242" y="2824062"/>
                </a:lnTo>
                <a:lnTo>
                  <a:pt x="0" y="282406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2" name="Group 2">
            <a:extLst>
              <a:ext uri="{FF2B5EF4-FFF2-40B4-BE49-F238E27FC236}">
                <a16:creationId xmlns:a16="http://schemas.microsoft.com/office/drawing/2014/main" id="{76674817-56AF-145B-6F0C-87BCA86C3BC2}"/>
              </a:ext>
            </a:extLst>
          </p:cNvPr>
          <p:cNvGrpSpPr/>
          <p:nvPr/>
        </p:nvGrpSpPr>
        <p:grpSpPr>
          <a:xfrm>
            <a:off x="-1087113" y="-964593"/>
            <a:ext cx="14366225" cy="8031007"/>
            <a:chOff x="0" y="0"/>
            <a:chExt cx="28732450" cy="16062015"/>
          </a:xfrm>
        </p:grpSpPr>
        <p:sp>
          <p:nvSpPr>
            <p:cNvPr id="3" name="Freeform 3">
              <a:extLst>
                <a:ext uri="{FF2B5EF4-FFF2-40B4-BE49-F238E27FC236}">
                  <a16:creationId xmlns:a16="http://schemas.microsoft.com/office/drawing/2014/main" id="{92F9566C-3FE7-73F4-914E-E2DEB7BBCBCE}"/>
                </a:ext>
              </a:extLst>
            </p:cNvPr>
            <p:cNvSpPr/>
            <p:nvPr/>
          </p:nvSpPr>
          <p:spPr>
            <a:xfrm rot="-1617254">
              <a:off x="22530164" y="1004727"/>
              <a:ext cx="5495833" cy="4434192"/>
            </a:xfrm>
            <a:custGeom>
              <a:avLst/>
              <a:gdLst/>
              <a:ahLst/>
              <a:cxnLst/>
              <a:rect l="l" t="t" r="r" b="b"/>
              <a:pathLst>
                <a:path w="5495833" h="4434192">
                  <a:moveTo>
                    <a:pt x="0" y="0"/>
                  </a:moveTo>
                  <a:lnTo>
                    <a:pt x="5495833" y="0"/>
                  </a:lnTo>
                  <a:lnTo>
                    <a:pt x="5495833" y="4434191"/>
                  </a:lnTo>
                  <a:lnTo>
                    <a:pt x="0" y="44341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a:extLst>
                <a:ext uri="{FF2B5EF4-FFF2-40B4-BE49-F238E27FC236}">
                  <a16:creationId xmlns:a16="http://schemas.microsoft.com/office/drawing/2014/main" id="{D557EE6A-8537-557A-0E61-A7038CBDF9B0}"/>
                </a:ext>
              </a:extLst>
            </p:cNvPr>
            <p:cNvSpPr/>
            <p:nvPr/>
          </p:nvSpPr>
          <p:spPr>
            <a:xfrm rot="-1634560">
              <a:off x="710088" y="10615866"/>
              <a:ext cx="5495833" cy="4434192"/>
            </a:xfrm>
            <a:custGeom>
              <a:avLst/>
              <a:gdLst/>
              <a:ahLst/>
              <a:cxnLst/>
              <a:rect l="l" t="t" r="r" b="b"/>
              <a:pathLst>
                <a:path w="5495833" h="4434192">
                  <a:moveTo>
                    <a:pt x="0" y="0"/>
                  </a:moveTo>
                  <a:lnTo>
                    <a:pt x="5495832" y="0"/>
                  </a:lnTo>
                  <a:lnTo>
                    <a:pt x="5495832" y="4434192"/>
                  </a:lnTo>
                  <a:lnTo>
                    <a:pt x="0" y="44341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a:extLst>
                <a:ext uri="{FF2B5EF4-FFF2-40B4-BE49-F238E27FC236}">
                  <a16:creationId xmlns:a16="http://schemas.microsoft.com/office/drawing/2014/main" id="{DE1939C0-C10C-ACC2-2E25-849BCBA5CC37}"/>
                </a:ext>
              </a:extLst>
            </p:cNvPr>
            <p:cNvGrpSpPr/>
            <p:nvPr/>
          </p:nvGrpSpPr>
          <p:grpSpPr>
            <a:xfrm>
              <a:off x="3279496" y="4612724"/>
              <a:ext cx="357016" cy="357016"/>
              <a:chOff x="0" y="0"/>
              <a:chExt cx="812800" cy="812800"/>
            </a:xfrm>
          </p:grpSpPr>
          <p:sp>
            <p:nvSpPr>
              <p:cNvPr id="6" name="Freeform 6">
                <a:extLst>
                  <a:ext uri="{FF2B5EF4-FFF2-40B4-BE49-F238E27FC236}">
                    <a16:creationId xmlns:a16="http://schemas.microsoft.com/office/drawing/2014/main" id="{D5FCD87E-03A1-3189-11AD-19959F8452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7" name="TextBox 7">
                <a:extLst>
                  <a:ext uri="{FF2B5EF4-FFF2-40B4-BE49-F238E27FC236}">
                    <a16:creationId xmlns:a16="http://schemas.microsoft.com/office/drawing/2014/main" id="{87FAA823-E342-60DE-7363-407353389178}"/>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FF2B5EF4-FFF2-40B4-BE49-F238E27FC236}">
                  <a16:creationId xmlns:a16="http://schemas.microsoft.com/office/drawing/2014/main" id="{05652FA2-BDE1-FE34-9C7B-41349F436878}"/>
                </a:ext>
              </a:extLst>
            </p:cNvPr>
            <p:cNvGrpSpPr/>
            <p:nvPr/>
          </p:nvGrpSpPr>
          <p:grpSpPr>
            <a:xfrm>
              <a:off x="2324268" y="8785678"/>
              <a:ext cx="357016" cy="357016"/>
              <a:chOff x="0" y="0"/>
              <a:chExt cx="812800" cy="812800"/>
            </a:xfrm>
          </p:grpSpPr>
          <p:sp>
            <p:nvSpPr>
              <p:cNvPr id="9" name="Freeform 9">
                <a:extLst>
                  <a:ext uri="{FF2B5EF4-FFF2-40B4-BE49-F238E27FC236}">
                    <a16:creationId xmlns:a16="http://schemas.microsoft.com/office/drawing/2014/main" id="{6E39817E-933A-D120-0A3A-EC49B4FABE2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0" name="TextBox 10">
                <a:extLst>
                  <a:ext uri="{FF2B5EF4-FFF2-40B4-BE49-F238E27FC236}">
                    <a16:creationId xmlns:a16="http://schemas.microsoft.com/office/drawing/2014/main" id="{F7179345-7CE6-2866-E7AC-1F9DB858BA09}"/>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1" name="Group 11">
              <a:extLst>
                <a:ext uri="{FF2B5EF4-FFF2-40B4-BE49-F238E27FC236}">
                  <a16:creationId xmlns:a16="http://schemas.microsoft.com/office/drawing/2014/main" id="{4DBC5321-B38A-E4A1-40B8-E75E48AB5CA3}"/>
                </a:ext>
              </a:extLst>
            </p:cNvPr>
            <p:cNvGrpSpPr/>
            <p:nvPr/>
          </p:nvGrpSpPr>
          <p:grpSpPr>
            <a:xfrm>
              <a:off x="10833920" y="12832962"/>
              <a:ext cx="357016" cy="357016"/>
              <a:chOff x="0" y="0"/>
              <a:chExt cx="812800" cy="812800"/>
            </a:xfrm>
          </p:grpSpPr>
          <p:sp>
            <p:nvSpPr>
              <p:cNvPr id="12" name="Freeform 12">
                <a:extLst>
                  <a:ext uri="{FF2B5EF4-FFF2-40B4-BE49-F238E27FC236}">
                    <a16:creationId xmlns:a16="http://schemas.microsoft.com/office/drawing/2014/main" id="{B9EA00EF-D55E-9D42-3799-77FC07D1C11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3" name="TextBox 13">
                <a:extLst>
                  <a:ext uri="{FF2B5EF4-FFF2-40B4-BE49-F238E27FC236}">
                    <a16:creationId xmlns:a16="http://schemas.microsoft.com/office/drawing/2014/main" id="{C5AFA60B-3D54-3815-872D-2362A437DBFC}"/>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4" name="Group 14">
              <a:extLst>
                <a:ext uri="{FF2B5EF4-FFF2-40B4-BE49-F238E27FC236}">
                  <a16:creationId xmlns:a16="http://schemas.microsoft.com/office/drawing/2014/main" id="{03D72A8C-9DD4-4781-5DD0-621A999BB7FF}"/>
                </a:ext>
              </a:extLst>
            </p:cNvPr>
            <p:cNvGrpSpPr/>
            <p:nvPr/>
          </p:nvGrpSpPr>
          <p:grpSpPr>
            <a:xfrm>
              <a:off x="17195169" y="10970815"/>
              <a:ext cx="357016" cy="357016"/>
              <a:chOff x="0" y="0"/>
              <a:chExt cx="812800" cy="812800"/>
            </a:xfrm>
          </p:grpSpPr>
          <p:sp>
            <p:nvSpPr>
              <p:cNvPr id="15" name="Freeform 15">
                <a:extLst>
                  <a:ext uri="{FF2B5EF4-FFF2-40B4-BE49-F238E27FC236}">
                    <a16:creationId xmlns:a16="http://schemas.microsoft.com/office/drawing/2014/main" id="{267EB272-C625-31CF-745F-83EB1B39234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6" name="TextBox 16">
                <a:extLst>
                  <a:ext uri="{FF2B5EF4-FFF2-40B4-BE49-F238E27FC236}">
                    <a16:creationId xmlns:a16="http://schemas.microsoft.com/office/drawing/2014/main" id="{0FAB91DB-719E-F36F-B4BB-9DD13AD1B082}"/>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7" name="Group 17">
              <a:extLst>
                <a:ext uri="{FF2B5EF4-FFF2-40B4-BE49-F238E27FC236}">
                  <a16:creationId xmlns:a16="http://schemas.microsoft.com/office/drawing/2014/main" id="{416EE488-E619-D135-9100-A223585E96C7}"/>
                </a:ext>
              </a:extLst>
            </p:cNvPr>
            <p:cNvGrpSpPr/>
            <p:nvPr/>
          </p:nvGrpSpPr>
          <p:grpSpPr>
            <a:xfrm>
              <a:off x="8563703" y="1860162"/>
              <a:ext cx="357016" cy="357016"/>
              <a:chOff x="0" y="0"/>
              <a:chExt cx="812800" cy="812800"/>
            </a:xfrm>
          </p:grpSpPr>
          <p:sp>
            <p:nvSpPr>
              <p:cNvPr id="18" name="Freeform 18">
                <a:extLst>
                  <a:ext uri="{FF2B5EF4-FFF2-40B4-BE49-F238E27FC236}">
                    <a16:creationId xmlns:a16="http://schemas.microsoft.com/office/drawing/2014/main" id="{93608602-F0A1-C34F-67C4-852476541D3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9" name="TextBox 19">
                <a:extLst>
                  <a:ext uri="{FF2B5EF4-FFF2-40B4-BE49-F238E27FC236}">
                    <a16:creationId xmlns:a16="http://schemas.microsoft.com/office/drawing/2014/main" id="{E123203E-FF70-B60A-3E16-B4AB3E3D3A58}"/>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0" name="Group 20">
              <a:extLst>
                <a:ext uri="{FF2B5EF4-FFF2-40B4-BE49-F238E27FC236}">
                  <a16:creationId xmlns:a16="http://schemas.microsoft.com/office/drawing/2014/main" id="{7C860D3E-0737-62E5-3379-377C83DC4400}"/>
                </a:ext>
              </a:extLst>
            </p:cNvPr>
            <p:cNvGrpSpPr/>
            <p:nvPr/>
          </p:nvGrpSpPr>
          <p:grpSpPr>
            <a:xfrm>
              <a:off x="19218582" y="1779014"/>
              <a:ext cx="357016" cy="357016"/>
              <a:chOff x="0" y="0"/>
              <a:chExt cx="812800" cy="812800"/>
            </a:xfrm>
          </p:grpSpPr>
          <p:sp>
            <p:nvSpPr>
              <p:cNvPr id="21" name="Freeform 21">
                <a:extLst>
                  <a:ext uri="{FF2B5EF4-FFF2-40B4-BE49-F238E27FC236}">
                    <a16:creationId xmlns:a16="http://schemas.microsoft.com/office/drawing/2014/main" id="{0408EF84-FD33-60B4-CD50-7A12ED0D46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2" name="TextBox 22">
                <a:extLst>
                  <a:ext uri="{FF2B5EF4-FFF2-40B4-BE49-F238E27FC236}">
                    <a16:creationId xmlns:a16="http://schemas.microsoft.com/office/drawing/2014/main" id="{7528F7B9-3873-0026-A1D8-664FFC970F1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3" name="Group 23">
              <a:extLst>
                <a:ext uri="{FF2B5EF4-FFF2-40B4-BE49-F238E27FC236}">
                  <a16:creationId xmlns:a16="http://schemas.microsoft.com/office/drawing/2014/main" id="{AF247D6A-0690-A780-8C59-F9DA1A1AE85C}"/>
                </a:ext>
              </a:extLst>
            </p:cNvPr>
            <p:cNvGrpSpPr/>
            <p:nvPr/>
          </p:nvGrpSpPr>
          <p:grpSpPr>
            <a:xfrm>
              <a:off x="24994025" y="5729614"/>
              <a:ext cx="357016" cy="357016"/>
              <a:chOff x="0" y="0"/>
              <a:chExt cx="812800" cy="812800"/>
            </a:xfrm>
          </p:grpSpPr>
          <p:sp>
            <p:nvSpPr>
              <p:cNvPr id="24" name="Freeform 24">
                <a:extLst>
                  <a:ext uri="{FF2B5EF4-FFF2-40B4-BE49-F238E27FC236}">
                    <a16:creationId xmlns:a16="http://schemas.microsoft.com/office/drawing/2014/main" id="{9F85D637-82FA-2CF5-0808-6292D8472BB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5" name="TextBox 25">
                <a:extLst>
                  <a:ext uri="{FF2B5EF4-FFF2-40B4-BE49-F238E27FC236}">
                    <a16:creationId xmlns:a16="http://schemas.microsoft.com/office/drawing/2014/main" id="{B9977070-959B-E5D1-B63F-024EDFF2E33A}"/>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26" name="Freeform 26">
            <a:extLst>
              <a:ext uri="{FF2B5EF4-FFF2-40B4-BE49-F238E27FC236}">
                <a16:creationId xmlns:a16="http://schemas.microsoft.com/office/drawing/2014/main" id="{74446C18-1440-34E0-4B87-FD7569B93521}"/>
              </a:ext>
            </a:extLst>
          </p:cNvPr>
          <p:cNvSpPr/>
          <p:nvPr/>
        </p:nvSpPr>
        <p:spPr>
          <a:xfrm>
            <a:off x="308252" y="145164"/>
            <a:ext cx="1338369" cy="1331557"/>
          </a:xfrm>
          <a:custGeom>
            <a:avLst/>
            <a:gdLst/>
            <a:ahLst/>
            <a:cxnLst/>
            <a:rect l="l" t="t" r="r" b="b"/>
            <a:pathLst>
              <a:path w="2007553" h="1997336">
                <a:moveTo>
                  <a:pt x="0" y="0"/>
                </a:moveTo>
                <a:lnTo>
                  <a:pt x="2007553" y="0"/>
                </a:lnTo>
                <a:lnTo>
                  <a:pt x="2007553" y="1997336"/>
                </a:lnTo>
                <a:lnTo>
                  <a:pt x="0" y="1997336"/>
                </a:lnTo>
                <a:lnTo>
                  <a:pt x="0" y="0"/>
                </a:lnTo>
                <a:close/>
              </a:path>
            </a:pathLst>
          </a:custGeom>
          <a:blipFill>
            <a:blip r:embed="rId6"/>
            <a:stretch>
              <a:fillRect/>
            </a:stretch>
          </a:blipFill>
        </p:spPr>
      </p:sp>
      <p:sp>
        <p:nvSpPr>
          <p:cNvPr id="27" name="Freeform 27">
            <a:extLst>
              <a:ext uri="{FF2B5EF4-FFF2-40B4-BE49-F238E27FC236}">
                <a16:creationId xmlns:a16="http://schemas.microsoft.com/office/drawing/2014/main" id="{B76D8152-5F1F-14EC-0C43-9892F42C8772}"/>
              </a:ext>
            </a:extLst>
          </p:cNvPr>
          <p:cNvSpPr/>
          <p:nvPr/>
        </p:nvSpPr>
        <p:spPr>
          <a:xfrm>
            <a:off x="11506200" y="2314175"/>
            <a:ext cx="439665" cy="736735"/>
          </a:xfrm>
          <a:custGeom>
            <a:avLst/>
            <a:gdLst/>
            <a:ahLst/>
            <a:cxnLst/>
            <a:rect l="l" t="t" r="r" b="b"/>
            <a:pathLst>
              <a:path w="659497" h="1105103">
                <a:moveTo>
                  <a:pt x="0" y="0"/>
                </a:moveTo>
                <a:lnTo>
                  <a:pt x="659497" y="0"/>
                </a:lnTo>
                <a:lnTo>
                  <a:pt x="659497" y="1105103"/>
                </a:lnTo>
                <a:lnTo>
                  <a:pt x="0" y="11051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8" name="Freeform 28">
            <a:extLst>
              <a:ext uri="{FF2B5EF4-FFF2-40B4-BE49-F238E27FC236}">
                <a16:creationId xmlns:a16="http://schemas.microsoft.com/office/drawing/2014/main" id="{64B65C28-0610-9728-4FD3-D390BBEE4EA9}"/>
              </a:ext>
            </a:extLst>
          </p:cNvPr>
          <p:cNvSpPr/>
          <p:nvPr/>
        </p:nvSpPr>
        <p:spPr>
          <a:xfrm>
            <a:off x="-124701" y="5792226"/>
            <a:ext cx="5169259" cy="1453854"/>
          </a:xfrm>
          <a:custGeom>
            <a:avLst/>
            <a:gdLst/>
            <a:ahLst/>
            <a:cxnLst/>
            <a:rect l="l" t="t" r="r" b="b"/>
            <a:pathLst>
              <a:path w="7753888" h="2180781">
                <a:moveTo>
                  <a:pt x="0" y="0"/>
                </a:moveTo>
                <a:lnTo>
                  <a:pt x="7753888" y="0"/>
                </a:lnTo>
                <a:lnTo>
                  <a:pt x="7753888" y="2180781"/>
                </a:lnTo>
                <a:lnTo>
                  <a:pt x="0" y="2180781"/>
                </a:lnTo>
                <a:lnTo>
                  <a:pt x="0" y="0"/>
                </a:lnTo>
                <a:close/>
              </a:path>
            </a:pathLst>
          </a:custGeom>
          <a:blipFill>
            <a:blip r:embed="rId9"/>
            <a:stretch>
              <a:fillRect/>
            </a:stretch>
          </a:blipFill>
        </p:spPr>
      </p:sp>
      <p:sp>
        <p:nvSpPr>
          <p:cNvPr id="29" name="Freeform 29">
            <a:extLst>
              <a:ext uri="{FF2B5EF4-FFF2-40B4-BE49-F238E27FC236}">
                <a16:creationId xmlns:a16="http://schemas.microsoft.com/office/drawing/2014/main" id="{4A0B3A67-367F-2593-4CF9-8AC9B8AC1231}"/>
              </a:ext>
            </a:extLst>
          </p:cNvPr>
          <p:cNvSpPr/>
          <p:nvPr/>
        </p:nvSpPr>
        <p:spPr>
          <a:xfrm>
            <a:off x="5044558" y="5612560"/>
            <a:ext cx="5169259" cy="1453854"/>
          </a:xfrm>
          <a:custGeom>
            <a:avLst/>
            <a:gdLst/>
            <a:ahLst/>
            <a:cxnLst/>
            <a:rect l="l" t="t" r="r" b="b"/>
            <a:pathLst>
              <a:path w="7753888" h="2180781">
                <a:moveTo>
                  <a:pt x="0" y="0"/>
                </a:moveTo>
                <a:lnTo>
                  <a:pt x="7753888" y="0"/>
                </a:lnTo>
                <a:lnTo>
                  <a:pt x="7753888" y="2180781"/>
                </a:lnTo>
                <a:lnTo>
                  <a:pt x="0" y="2180781"/>
                </a:lnTo>
                <a:lnTo>
                  <a:pt x="0" y="0"/>
                </a:lnTo>
                <a:close/>
              </a:path>
            </a:pathLst>
          </a:custGeom>
          <a:blipFill>
            <a:blip r:embed="rId9"/>
            <a:stretch>
              <a:fillRect/>
            </a:stretch>
          </a:blipFill>
        </p:spPr>
      </p:sp>
      <p:sp>
        <p:nvSpPr>
          <p:cNvPr id="30" name="Freeform 30">
            <a:extLst>
              <a:ext uri="{FF2B5EF4-FFF2-40B4-BE49-F238E27FC236}">
                <a16:creationId xmlns:a16="http://schemas.microsoft.com/office/drawing/2014/main" id="{756AFA4F-537B-CCA3-7D4D-BF4A0FC6F8C7}"/>
              </a:ext>
            </a:extLst>
          </p:cNvPr>
          <p:cNvSpPr/>
          <p:nvPr/>
        </p:nvSpPr>
        <p:spPr>
          <a:xfrm>
            <a:off x="9852212" y="3775953"/>
            <a:ext cx="2339788" cy="2743200"/>
          </a:xfrm>
          <a:custGeom>
            <a:avLst/>
            <a:gdLst/>
            <a:ahLst/>
            <a:cxnLst/>
            <a:rect l="l" t="t" r="r" b="b"/>
            <a:pathLst>
              <a:path w="3509682" h="4114800">
                <a:moveTo>
                  <a:pt x="0" y="0"/>
                </a:moveTo>
                <a:lnTo>
                  <a:pt x="3509682" y="0"/>
                </a:lnTo>
                <a:lnTo>
                  <a:pt x="3509682"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1" name="Freeform 31">
            <a:extLst>
              <a:ext uri="{FF2B5EF4-FFF2-40B4-BE49-F238E27FC236}">
                <a16:creationId xmlns:a16="http://schemas.microsoft.com/office/drawing/2014/main" id="{4057EFBA-2644-5C42-9A57-BC7495D5F5B1}"/>
              </a:ext>
            </a:extLst>
          </p:cNvPr>
          <p:cNvSpPr/>
          <p:nvPr/>
        </p:nvSpPr>
        <p:spPr>
          <a:xfrm flipH="1">
            <a:off x="10213817" y="5612560"/>
            <a:ext cx="5169259" cy="1453854"/>
          </a:xfrm>
          <a:custGeom>
            <a:avLst/>
            <a:gdLst/>
            <a:ahLst/>
            <a:cxnLst/>
            <a:rect l="l" t="t" r="r" b="b"/>
            <a:pathLst>
              <a:path w="7753888" h="2180781">
                <a:moveTo>
                  <a:pt x="7753887" y="0"/>
                </a:moveTo>
                <a:lnTo>
                  <a:pt x="0" y="0"/>
                </a:lnTo>
                <a:lnTo>
                  <a:pt x="0" y="2180781"/>
                </a:lnTo>
                <a:lnTo>
                  <a:pt x="7753887" y="2180781"/>
                </a:lnTo>
                <a:lnTo>
                  <a:pt x="7753887" y="0"/>
                </a:lnTo>
                <a:close/>
              </a:path>
            </a:pathLst>
          </a:custGeom>
          <a:blipFill>
            <a:blip r:embed="rId9"/>
            <a:stretch>
              <a:fillRect/>
            </a:stretch>
          </a:blipFill>
        </p:spPr>
      </p:sp>
      <p:sp>
        <p:nvSpPr>
          <p:cNvPr id="33" name="Freeform 33">
            <a:extLst>
              <a:ext uri="{FF2B5EF4-FFF2-40B4-BE49-F238E27FC236}">
                <a16:creationId xmlns:a16="http://schemas.microsoft.com/office/drawing/2014/main" id="{A649E1C7-B0A4-68BA-9C0B-3E547C55AD76}"/>
              </a:ext>
            </a:extLst>
          </p:cNvPr>
          <p:cNvSpPr/>
          <p:nvPr/>
        </p:nvSpPr>
        <p:spPr>
          <a:xfrm>
            <a:off x="308252" y="3945521"/>
            <a:ext cx="1897625" cy="1145617"/>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2" name="Freeform 32">
            <a:extLst>
              <a:ext uri="{FF2B5EF4-FFF2-40B4-BE49-F238E27FC236}">
                <a16:creationId xmlns:a16="http://schemas.microsoft.com/office/drawing/2014/main" id="{8E32E97C-2B31-F201-B1DE-61255F937D3A}"/>
              </a:ext>
            </a:extLst>
          </p:cNvPr>
          <p:cNvSpPr/>
          <p:nvPr/>
        </p:nvSpPr>
        <p:spPr>
          <a:xfrm flipH="1">
            <a:off x="290235" y="4006631"/>
            <a:ext cx="2712771" cy="2890513"/>
          </a:xfrm>
          <a:custGeom>
            <a:avLst/>
            <a:gdLst/>
            <a:ahLst/>
            <a:cxnLst/>
            <a:rect l="l" t="t" r="r" b="b"/>
            <a:pathLst>
              <a:path w="6516710" h="7122087">
                <a:moveTo>
                  <a:pt x="6516710" y="0"/>
                </a:moveTo>
                <a:lnTo>
                  <a:pt x="0" y="0"/>
                </a:lnTo>
                <a:lnTo>
                  <a:pt x="0" y="7122088"/>
                </a:lnTo>
                <a:lnTo>
                  <a:pt x="6516710" y="7122088"/>
                </a:lnTo>
                <a:lnTo>
                  <a:pt x="6516710" y="0"/>
                </a:lnTo>
                <a:close/>
              </a:path>
            </a:pathLst>
          </a:custGeom>
          <a:blipFill>
            <a:blip r:embed="rId14"/>
            <a:stretch>
              <a:fillRect/>
            </a:stretch>
          </a:blipFill>
        </p:spPr>
      </p:sp>
      <p:sp>
        <p:nvSpPr>
          <p:cNvPr id="37" name="TextBox 36">
            <a:extLst>
              <a:ext uri="{FF2B5EF4-FFF2-40B4-BE49-F238E27FC236}">
                <a16:creationId xmlns:a16="http://schemas.microsoft.com/office/drawing/2014/main" id="{1C06827F-2E0C-DEBC-A46B-763C7BB008B1}"/>
              </a:ext>
            </a:extLst>
          </p:cNvPr>
          <p:cNvSpPr txBox="1"/>
          <p:nvPr/>
        </p:nvSpPr>
        <p:spPr>
          <a:xfrm>
            <a:off x="2833823" y="445926"/>
            <a:ext cx="6234399"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Dựa vào tranh kể lại câu chuyện trên</a:t>
            </a:r>
          </a:p>
        </p:txBody>
      </p:sp>
      <p:sp>
        <p:nvSpPr>
          <p:cNvPr id="34" name="Freeform 33">
            <a:extLst>
              <a:ext uri="{FF2B5EF4-FFF2-40B4-BE49-F238E27FC236}">
                <a16:creationId xmlns:a16="http://schemas.microsoft.com/office/drawing/2014/main" id="{7A4D0CFF-CE4E-1B65-D457-164EDE8F0F16}"/>
              </a:ext>
            </a:extLst>
          </p:cNvPr>
          <p:cNvSpPr/>
          <p:nvPr/>
        </p:nvSpPr>
        <p:spPr>
          <a:xfrm>
            <a:off x="1788873" y="240568"/>
            <a:ext cx="923019" cy="903405"/>
          </a:xfrm>
          <a:custGeom>
            <a:avLst/>
            <a:gdLst/>
            <a:ahLst/>
            <a:cxnLst/>
            <a:rect l="l" t="t" r="r" b="b"/>
            <a:pathLst>
              <a:path w="1384529" h="1355108">
                <a:moveTo>
                  <a:pt x="0" y="0"/>
                </a:moveTo>
                <a:lnTo>
                  <a:pt x="1384529" y="0"/>
                </a:lnTo>
                <a:lnTo>
                  <a:pt x="1384529" y="1355107"/>
                </a:lnTo>
                <a:lnTo>
                  <a:pt x="0" y="135510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5" name="TextBox 34">
            <a:extLst>
              <a:ext uri="{FF2B5EF4-FFF2-40B4-BE49-F238E27FC236}">
                <a16:creationId xmlns:a16="http://schemas.microsoft.com/office/drawing/2014/main" id="{7C4921BD-1FB2-A8D4-B42D-DA02465342A0}"/>
              </a:ext>
            </a:extLst>
          </p:cNvPr>
          <p:cNvSpPr txBox="1"/>
          <p:nvPr/>
        </p:nvSpPr>
        <p:spPr>
          <a:xfrm>
            <a:off x="2050252" y="325789"/>
            <a:ext cx="441146" cy="707886"/>
          </a:xfrm>
          <a:prstGeom prst="rect">
            <a:avLst/>
          </a:prstGeom>
          <a:noFill/>
        </p:spPr>
        <p:txBody>
          <a:bodyPr wrap="none" rtlCol="0">
            <a:spAutoFit/>
          </a:bodyPr>
          <a:lstStyle/>
          <a:p>
            <a:r>
              <a:rPr lang="en-US" sz="4000">
                <a:solidFill>
                  <a:schemeClr val="accent2">
                    <a:lumMod val="75000"/>
                  </a:schemeClr>
                </a:solidFill>
                <a:latin typeface="Times New Roman" panose="02020603050405020304" pitchFamily="18" charset="0"/>
                <a:cs typeface="Times New Roman" panose="02020603050405020304" pitchFamily="18" charset="0"/>
              </a:rPr>
              <a:t>2</a:t>
            </a:r>
          </a:p>
        </p:txBody>
      </p:sp>
      <p:sp>
        <p:nvSpPr>
          <p:cNvPr id="39" name="Freeform 2">
            <a:extLst>
              <a:ext uri="{FF2B5EF4-FFF2-40B4-BE49-F238E27FC236}">
                <a16:creationId xmlns:a16="http://schemas.microsoft.com/office/drawing/2014/main" id="{31769264-8D51-629F-847E-ED7EE1DF835D}"/>
              </a:ext>
            </a:extLst>
          </p:cNvPr>
          <p:cNvSpPr/>
          <p:nvPr/>
        </p:nvSpPr>
        <p:spPr>
          <a:xfrm>
            <a:off x="6980021" y="3838781"/>
            <a:ext cx="3836915" cy="2638720"/>
          </a:xfrm>
          <a:custGeom>
            <a:avLst/>
            <a:gdLst/>
            <a:ahLst/>
            <a:cxnLst/>
            <a:rect l="l" t="t" r="r" b="b"/>
            <a:pathLst>
              <a:path w="6126250" h="4605448">
                <a:moveTo>
                  <a:pt x="0" y="0"/>
                </a:moveTo>
                <a:lnTo>
                  <a:pt x="6126250" y="0"/>
                </a:lnTo>
                <a:lnTo>
                  <a:pt x="6126250" y="4605448"/>
                </a:lnTo>
                <a:lnTo>
                  <a:pt x="0" y="4605448"/>
                </a:lnTo>
                <a:lnTo>
                  <a:pt x="0" y="0"/>
                </a:lnTo>
                <a:close/>
              </a:path>
            </a:pathLst>
          </a:custGeom>
          <a:blipFill>
            <a:blip r:embed="rId17"/>
            <a:stretch>
              <a:fillRect/>
            </a:stretch>
          </a:blipFill>
        </p:spPr>
      </p:sp>
      <p:sp>
        <p:nvSpPr>
          <p:cNvPr id="40" name="Freeform 3">
            <a:extLst>
              <a:ext uri="{FF2B5EF4-FFF2-40B4-BE49-F238E27FC236}">
                <a16:creationId xmlns:a16="http://schemas.microsoft.com/office/drawing/2014/main" id="{09CDBB4B-E0FB-9049-5B5B-7F1F9463D854}"/>
              </a:ext>
            </a:extLst>
          </p:cNvPr>
          <p:cNvSpPr/>
          <p:nvPr/>
        </p:nvSpPr>
        <p:spPr>
          <a:xfrm>
            <a:off x="3032819" y="3855081"/>
            <a:ext cx="3898611" cy="2638720"/>
          </a:xfrm>
          <a:custGeom>
            <a:avLst/>
            <a:gdLst/>
            <a:ahLst/>
            <a:cxnLst/>
            <a:rect l="l" t="t" r="r" b="b"/>
            <a:pathLst>
              <a:path w="6286668" h="4726043">
                <a:moveTo>
                  <a:pt x="0" y="0"/>
                </a:moveTo>
                <a:lnTo>
                  <a:pt x="6286667" y="0"/>
                </a:lnTo>
                <a:lnTo>
                  <a:pt x="6286667" y="4726043"/>
                </a:lnTo>
                <a:lnTo>
                  <a:pt x="0" y="4726043"/>
                </a:lnTo>
                <a:lnTo>
                  <a:pt x="0" y="0"/>
                </a:lnTo>
                <a:close/>
              </a:path>
            </a:pathLst>
          </a:custGeom>
          <a:blipFill>
            <a:blip r:embed="rId18"/>
            <a:stretch>
              <a:fillRect/>
            </a:stretch>
          </a:blipFill>
        </p:spPr>
      </p:sp>
      <p:sp>
        <p:nvSpPr>
          <p:cNvPr id="41" name="Freeform 4">
            <a:extLst>
              <a:ext uri="{FF2B5EF4-FFF2-40B4-BE49-F238E27FC236}">
                <a16:creationId xmlns:a16="http://schemas.microsoft.com/office/drawing/2014/main" id="{ED424F2E-623E-7040-1984-0ACB21D279CF}"/>
              </a:ext>
            </a:extLst>
          </p:cNvPr>
          <p:cNvSpPr/>
          <p:nvPr/>
        </p:nvSpPr>
        <p:spPr>
          <a:xfrm>
            <a:off x="3017090" y="1096946"/>
            <a:ext cx="3856657" cy="2714762"/>
          </a:xfrm>
          <a:custGeom>
            <a:avLst/>
            <a:gdLst/>
            <a:ahLst/>
            <a:cxnLst/>
            <a:rect l="l" t="t" r="r" b="b"/>
            <a:pathLst>
              <a:path w="6095320" h="4615717">
                <a:moveTo>
                  <a:pt x="0" y="0"/>
                </a:moveTo>
                <a:lnTo>
                  <a:pt x="6095319" y="0"/>
                </a:lnTo>
                <a:lnTo>
                  <a:pt x="6095319" y="4615717"/>
                </a:lnTo>
                <a:lnTo>
                  <a:pt x="0" y="4615717"/>
                </a:lnTo>
                <a:lnTo>
                  <a:pt x="0" y="0"/>
                </a:lnTo>
                <a:close/>
              </a:path>
            </a:pathLst>
          </a:custGeom>
          <a:blipFill>
            <a:blip r:embed="rId19"/>
            <a:stretch>
              <a:fillRect/>
            </a:stretch>
          </a:blipFill>
        </p:spPr>
      </p:sp>
      <p:sp>
        <p:nvSpPr>
          <p:cNvPr id="42" name="Freeform 5">
            <a:extLst>
              <a:ext uri="{FF2B5EF4-FFF2-40B4-BE49-F238E27FC236}">
                <a16:creationId xmlns:a16="http://schemas.microsoft.com/office/drawing/2014/main" id="{3CB9CDCB-EDCB-6D04-D2D8-08867EA5840A}"/>
              </a:ext>
            </a:extLst>
          </p:cNvPr>
          <p:cNvSpPr/>
          <p:nvPr/>
        </p:nvSpPr>
        <p:spPr>
          <a:xfrm>
            <a:off x="7004138" y="1103004"/>
            <a:ext cx="3812799" cy="2672949"/>
          </a:xfrm>
          <a:custGeom>
            <a:avLst/>
            <a:gdLst/>
            <a:ahLst/>
            <a:cxnLst/>
            <a:rect l="l" t="t" r="r" b="b"/>
            <a:pathLst>
              <a:path w="6126250" h="4651412">
                <a:moveTo>
                  <a:pt x="0" y="0"/>
                </a:moveTo>
                <a:lnTo>
                  <a:pt x="6126250" y="0"/>
                </a:lnTo>
                <a:lnTo>
                  <a:pt x="6126250" y="4651412"/>
                </a:lnTo>
                <a:lnTo>
                  <a:pt x="0" y="4651412"/>
                </a:lnTo>
                <a:lnTo>
                  <a:pt x="0" y="0"/>
                </a:lnTo>
                <a:close/>
              </a:path>
            </a:pathLst>
          </a:custGeom>
          <a:blipFill>
            <a:blip r:embed="rId20"/>
            <a:stretch>
              <a:fillRect/>
            </a:stretch>
          </a:blipFill>
        </p:spPr>
      </p:sp>
    </p:spTree>
    <p:extLst>
      <p:ext uri="{BB962C8B-B14F-4D97-AF65-F5344CB8AC3E}">
        <p14:creationId xmlns:p14="http://schemas.microsoft.com/office/powerpoint/2010/main" val="3356156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CB58F-C453-43C5-7B11-E2D09F9F0C4C}"/>
            </a:ext>
          </a:extLst>
        </p:cNvPr>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89155177-25C6-FF54-93E4-ACE72F590C07}"/>
              </a:ext>
            </a:extLst>
          </p:cNvPr>
          <p:cNvSpPr/>
          <p:nvPr/>
        </p:nvSpPr>
        <p:spPr>
          <a:xfrm>
            <a:off x="3003006" y="2302150"/>
            <a:ext cx="7210811" cy="2298286"/>
          </a:xfrm>
          <a:prstGeom prst="roundRect">
            <a:avLst/>
          </a:prstGeom>
          <a:solidFill>
            <a:srgbClr val="FFE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 name="Freeform 32">
            <a:extLst>
              <a:ext uri="{FF2B5EF4-FFF2-40B4-BE49-F238E27FC236}">
                <a16:creationId xmlns:a16="http://schemas.microsoft.com/office/drawing/2014/main" id="{223B6A91-2A37-9DFD-D957-493FE7CB9CBC}"/>
              </a:ext>
            </a:extLst>
          </p:cNvPr>
          <p:cNvSpPr/>
          <p:nvPr/>
        </p:nvSpPr>
        <p:spPr>
          <a:xfrm>
            <a:off x="2205877" y="-951315"/>
            <a:ext cx="6752314" cy="2799792"/>
          </a:xfrm>
          <a:custGeom>
            <a:avLst/>
            <a:gdLst/>
            <a:ahLst/>
            <a:cxnLst/>
            <a:rect l="l" t="t" r="r" b="b"/>
            <a:pathLst>
              <a:path w="6666242" h="2824063">
                <a:moveTo>
                  <a:pt x="0" y="0"/>
                </a:moveTo>
                <a:lnTo>
                  <a:pt x="6666242" y="0"/>
                </a:lnTo>
                <a:lnTo>
                  <a:pt x="6666242" y="2824062"/>
                </a:lnTo>
                <a:lnTo>
                  <a:pt x="0" y="282406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sz="1200"/>
          </a:p>
        </p:txBody>
      </p:sp>
      <p:grpSp>
        <p:nvGrpSpPr>
          <p:cNvPr id="2" name="Group 2">
            <a:extLst>
              <a:ext uri="{FF2B5EF4-FFF2-40B4-BE49-F238E27FC236}">
                <a16:creationId xmlns:a16="http://schemas.microsoft.com/office/drawing/2014/main" id="{6CC3B707-E4AD-2169-4DD4-FFDA493D4C14}"/>
              </a:ext>
            </a:extLst>
          </p:cNvPr>
          <p:cNvGrpSpPr/>
          <p:nvPr/>
        </p:nvGrpSpPr>
        <p:grpSpPr>
          <a:xfrm>
            <a:off x="-1087113" y="-964593"/>
            <a:ext cx="14366225" cy="8031007"/>
            <a:chOff x="0" y="0"/>
            <a:chExt cx="28732450" cy="16062015"/>
          </a:xfrm>
        </p:grpSpPr>
        <p:sp>
          <p:nvSpPr>
            <p:cNvPr id="3" name="Freeform 3">
              <a:extLst>
                <a:ext uri="{FF2B5EF4-FFF2-40B4-BE49-F238E27FC236}">
                  <a16:creationId xmlns:a16="http://schemas.microsoft.com/office/drawing/2014/main" id="{7B0F6EDA-779D-C83B-1BB4-FB506377C1CD}"/>
                </a:ext>
              </a:extLst>
            </p:cNvPr>
            <p:cNvSpPr/>
            <p:nvPr/>
          </p:nvSpPr>
          <p:spPr>
            <a:xfrm rot="-1617254">
              <a:off x="22530164" y="1004727"/>
              <a:ext cx="5495833" cy="4434192"/>
            </a:xfrm>
            <a:custGeom>
              <a:avLst/>
              <a:gdLst/>
              <a:ahLst/>
              <a:cxnLst/>
              <a:rect l="l" t="t" r="r" b="b"/>
              <a:pathLst>
                <a:path w="5495833" h="4434192">
                  <a:moveTo>
                    <a:pt x="0" y="0"/>
                  </a:moveTo>
                  <a:lnTo>
                    <a:pt x="5495833" y="0"/>
                  </a:lnTo>
                  <a:lnTo>
                    <a:pt x="5495833" y="4434191"/>
                  </a:lnTo>
                  <a:lnTo>
                    <a:pt x="0" y="44341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a:extLst>
                <a:ext uri="{FF2B5EF4-FFF2-40B4-BE49-F238E27FC236}">
                  <a16:creationId xmlns:a16="http://schemas.microsoft.com/office/drawing/2014/main" id="{5D2247A5-D297-B1FD-423A-93FF4FECB322}"/>
                </a:ext>
              </a:extLst>
            </p:cNvPr>
            <p:cNvSpPr/>
            <p:nvPr/>
          </p:nvSpPr>
          <p:spPr>
            <a:xfrm rot="-1634560">
              <a:off x="710088" y="10615866"/>
              <a:ext cx="5495833" cy="4434192"/>
            </a:xfrm>
            <a:custGeom>
              <a:avLst/>
              <a:gdLst/>
              <a:ahLst/>
              <a:cxnLst/>
              <a:rect l="l" t="t" r="r" b="b"/>
              <a:pathLst>
                <a:path w="5495833" h="4434192">
                  <a:moveTo>
                    <a:pt x="0" y="0"/>
                  </a:moveTo>
                  <a:lnTo>
                    <a:pt x="5495832" y="0"/>
                  </a:lnTo>
                  <a:lnTo>
                    <a:pt x="5495832" y="4434192"/>
                  </a:lnTo>
                  <a:lnTo>
                    <a:pt x="0" y="44341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a:extLst>
                <a:ext uri="{FF2B5EF4-FFF2-40B4-BE49-F238E27FC236}">
                  <a16:creationId xmlns:a16="http://schemas.microsoft.com/office/drawing/2014/main" id="{02DE7B49-9D72-2233-585D-E30ADED2F635}"/>
                </a:ext>
              </a:extLst>
            </p:cNvPr>
            <p:cNvGrpSpPr/>
            <p:nvPr/>
          </p:nvGrpSpPr>
          <p:grpSpPr>
            <a:xfrm>
              <a:off x="3279496" y="4612724"/>
              <a:ext cx="357016" cy="357016"/>
              <a:chOff x="0" y="0"/>
              <a:chExt cx="812800" cy="812800"/>
            </a:xfrm>
          </p:grpSpPr>
          <p:sp>
            <p:nvSpPr>
              <p:cNvPr id="6" name="Freeform 6">
                <a:extLst>
                  <a:ext uri="{FF2B5EF4-FFF2-40B4-BE49-F238E27FC236}">
                    <a16:creationId xmlns:a16="http://schemas.microsoft.com/office/drawing/2014/main" id="{82555637-44C2-7B6B-C6F5-386F91F4D56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7" name="TextBox 7">
                <a:extLst>
                  <a:ext uri="{FF2B5EF4-FFF2-40B4-BE49-F238E27FC236}">
                    <a16:creationId xmlns:a16="http://schemas.microsoft.com/office/drawing/2014/main" id="{ED4E5D8C-1FED-0E9D-30D5-D2AC0647ACE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FF2B5EF4-FFF2-40B4-BE49-F238E27FC236}">
                  <a16:creationId xmlns:a16="http://schemas.microsoft.com/office/drawing/2014/main" id="{E47CF3B5-0862-4D0C-9375-E22235CF8F24}"/>
                </a:ext>
              </a:extLst>
            </p:cNvPr>
            <p:cNvGrpSpPr/>
            <p:nvPr/>
          </p:nvGrpSpPr>
          <p:grpSpPr>
            <a:xfrm>
              <a:off x="2324268" y="8785678"/>
              <a:ext cx="357016" cy="357016"/>
              <a:chOff x="0" y="0"/>
              <a:chExt cx="812800" cy="812800"/>
            </a:xfrm>
          </p:grpSpPr>
          <p:sp>
            <p:nvSpPr>
              <p:cNvPr id="9" name="Freeform 9">
                <a:extLst>
                  <a:ext uri="{FF2B5EF4-FFF2-40B4-BE49-F238E27FC236}">
                    <a16:creationId xmlns:a16="http://schemas.microsoft.com/office/drawing/2014/main" id="{8941BCDD-318F-21A2-3BF6-14BB2603D2D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0" name="TextBox 10">
                <a:extLst>
                  <a:ext uri="{FF2B5EF4-FFF2-40B4-BE49-F238E27FC236}">
                    <a16:creationId xmlns:a16="http://schemas.microsoft.com/office/drawing/2014/main" id="{BFCF88F6-FD83-2E18-94B0-E5F0E49559B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1" name="Group 11">
              <a:extLst>
                <a:ext uri="{FF2B5EF4-FFF2-40B4-BE49-F238E27FC236}">
                  <a16:creationId xmlns:a16="http://schemas.microsoft.com/office/drawing/2014/main" id="{58EE2D18-F262-9DB6-DAAB-3C503D47C721}"/>
                </a:ext>
              </a:extLst>
            </p:cNvPr>
            <p:cNvGrpSpPr/>
            <p:nvPr/>
          </p:nvGrpSpPr>
          <p:grpSpPr>
            <a:xfrm>
              <a:off x="10833920" y="12832962"/>
              <a:ext cx="357016" cy="357016"/>
              <a:chOff x="0" y="0"/>
              <a:chExt cx="812800" cy="812800"/>
            </a:xfrm>
          </p:grpSpPr>
          <p:sp>
            <p:nvSpPr>
              <p:cNvPr id="12" name="Freeform 12">
                <a:extLst>
                  <a:ext uri="{FF2B5EF4-FFF2-40B4-BE49-F238E27FC236}">
                    <a16:creationId xmlns:a16="http://schemas.microsoft.com/office/drawing/2014/main" id="{DAB4CAFB-AE32-0D78-D017-4FD8C0D91DF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3" name="TextBox 13">
                <a:extLst>
                  <a:ext uri="{FF2B5EF4-FFF2-40B4-BE49-F238E27FC236}">
                    <a16:creationId xmlns:a16="http://schemas.microsoft.com/office/drawing/2014/main" id="{376B85DD-0B0A-8248-F042-2324120553A7}"/>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4" name="Group 14">
              <a:extLst>
                <a:ext uri="{FF2B5EF4-FFF2-40B4-BE49-F238E27FC236}">
                  <a16:creationId xmlns:a16="http://schemas.microsoft.com/office/drawing/2014/main" id="{850977C9-A84F-A234-4669-15D5250508EE}"/>
                </a:ext>
              </a:extLst>
            </p:cNvPr>
            <p:cNvGrpSpPr/>
            <p:nvPr/>
          </p:nvGrpSpPr>
          <p:grpSpPr>
            <a:xfrm>
              <a:off x="17195169" y="10970815"/>
              <a:ext cx="357016" cy="357016"/>
              <a:chOff x="0" y="0"/>
              <a:chExt cx="812800" cy="812800"/>
            </a:xfrm>
          </p:grpSpPr>
          <p:sp>
            <p:nvSpPr>
              <p:cNvPr id="15" name="Freeform 15">
                <a:extLst>
                  <a:ext uri="{FF2B5EF4-FFF2-40B4-BE49-F238E27FC236}">
                    <a16:creationId xmlns:a16="http://schemas.microsoft.com/office/drawing/2014/main" id="{0833813E-5E62-BA01-E494-E06D80B732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6" name="TextBox 16">
                <a:extLst>
                  <a:ext uri="{FF2B5EF4-FFF2-40B4-BE49-F238E27FC236}">
                    <a16:creationId xmlns:a16="http://schemas.microsoft.com/office/drawing/2014/main" id="{AFDC7552-ACA2-F1CE-A0F9-34725B07C48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7" name="Group 17">
              <a:extLst>
                <a:ext uri="{FF2B5EF4-FFF2-40B4-BE49-F238E27FC236}">
                  <a16:creationId xmlns:a16="http://schemas.microsoft.com/office/drawing/2014/main" id="{5183FBF0-A87D-B8B2-FFFC-429912B3B260}"/>
                </a:ext>
              </a:extLst>
            </p:cNvPr>
            <p:cNvGrpSpPr/>
            <p:nvPr/>
          </p:nvGrpSpPr>
          <p:grpSpPr>
            <a:xfrm>
              <a:off x="8563703" y="1860162"/>
              <a:ext cx="357016" cy="357016"/>
              <a:chOff x="0" y="0"/>
              <a:chExt cx="812800" cy="812800"/>
            </a:xfrm>
          </p:grpSpPr>
          <p:sp>
            <p:nvSpPr>
              <p:cNvPr id="18" name="Freeform 18">
                <a:extLst>
                  <a:ext uri="{FF2B5EF4-FFF2-40B4-BE49-F238E27FC236}">
                    <a16:creationId xmlns:a16="http://schemas.microsoft.com/office/drawing/2014/main" id="{EE3AFEC0-6AB8-F988-1F28-12322C0440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9" name="TextBox 19">
                <a:extLst>
                  <a:ext uri="{FF2B5EF4-FFF2-40B4-BE49-F238E27FC236}">
                    <a16:creationId xmlns:a16="http://schemas.microsoft.com/office/drawing/2014/main" id="{421706DF-082E-B5E5-D495-6D364FB2A6E0}"/>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0" name="Group 20">
              <a:extLst>
                <a:ext uri="{FF2B5EF4-FFF2-40B4-BE49-F238E27FC236}">
                  <a16:creationId xmlns:a16="http://schemas.microsoft.com/office/drawing/2014/main" id="{DFF370EB-0E0E-0CFE-9138-EACF62510088}"/>
                </a:ext>
              </a:extLst>
            </p:cNvPr>
            <p:cNvGrpSpPr/>
            <p:nvPr/>
          </p:nvGrpSpPr>
          <p:grpSpPr>
            <a:xfrm>
              <a:off x="19218582" y="1779014"/>
              <a:ext cx="357016" cy="357016"/>
              <a:chOff x="0" y="0"/>
              <a:chExt cx="812800" cy="812800"/>
            </a:xfrm>
          </p:grpSpPr>
          <p:sp>
            <p:nvSpPr>
              <p:cNvPr id="21" name="Freeform 21">
                <a:extLst>
                  <a:ext uri="{FF2B5EF4-FFF2-40B4-BE49-F238E27FC236}">
                    <a16:creationId xmlns:a16="http://schemas.microsoft.com/office/drawing/2014/main" id="{966E520A-3DBA-947A-9259-5282AAA11E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2" name="TextBox 22">
                <a:extLst>
                  <a:ext uri="{FF2B5EF4-FFF2-40B4-BE49-F238E27FC236}">
                    <a16:creationId xmlns:a16="http://schemas.microsoft.com/office/drawing/2014/main" id="{E71258DE-DE02-4524-F340-6997C94380DD}"/>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3" name="Group 23">
              <a:extLst>
                <a:ext uri="{FF2B5EF4-FFF2-40B4-BE49-F238E27FC236}">
                  <a16:creationId xmlns:a16="http://schemas.microsoft.com/office/drawing/2014/main" id="{F5BED799-BC4F-4798-88FC-BF520063AD14}"/>
                </a:ext>
              </a:extLst>
            </p:cNvPr>
            <p:cNvGrpSpPr/>
            <p:nvPr/>
          </p:nvGrpSpPr>
          <p:grpSpPr>
            <a:xfrm>
              <a:off x="24994025" y="5729614"/>
              <a:ext cx="357016" cy="357016"/>
              <a:chOff x="0" y="0"/>
              <a:chExt cx="812800" cy="812800"/>
            </a:xfrm>
          </p:grpSpPr>
          <p:sp>
            <p:nvSpPr>
              <p:cNvPr id="24" name="Freeform 24">
                <a:extLst>
                  <a:ext uri="{FF2B5EF4-FFF2-40B4-BE49-F238E27FC236}">
                    <a16:creationId xmlns:a16="http://schemas.microsoft.com/office/drawing/2014/main" id="{9DF7CE2F-1A78-9AF7-C52A-A89534CFA0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5" name="TextBox 25">
                <a:extLst>
                  <a:ext uri="{FF2B5EF4-FFF2-40B4-BE49-F238E27FC236}">
                    <a16:creationId xmlns:a16="http://schemas.microsoft.com/office/drawing/2014/main" id="{BB706811-2EDE-0D4B-F04F-305D671A913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26" name="Freeform 26">
            <a:extLst>
              <a:ext uri="{FF2B5EF4-FFF2-40B4-BE49-F238E27FC236}">
                <a16:creationId xmlns:a16="http://schemas.microsoft.com/office/drawing/2014/main" id="{136296F7-29EB-B671-AD12-0BBC64474B09}"/>
              </a:ext>
            </a:extLst>
          </p:cNvPr>
          <p:cNvSpPr/>
          <p:nvPr/>
        </p:nvSpPr>
        <p:spPr>
          <a:xfrm>
            <a:off x="-191291" y="-150692"/>
            <a:ext cx="1338369" cy="1331557"/>
          </a:xfrm>
          <a:custGeom>
            <a:avLst/>
            <a:gdLst/>
            <a:ahLst/>
            <a:cxnLst/>
            <a:rect l="l" t="t" r="r" b="b"/>
            <a:pathLst>
              <a:path w="2007553" h="1997336">
                <a:moveTo>
                  <a:pt x="0" y="0"/>
                </a:moveTo>
                <a:lnTo>
                  <a:pt x="2007553" y="0"/>
                </a:lnTo>
                <a:lnTo>
                  <a:pt x="2007553" y="1997336"/>
                </a:lnTo>
                <a:lnTo>
                  <a:pt x="0" y="1997336"/>
                </a:lnTo>
                <a:lnTo>
                  <a:pt x="0" y="0"/>
                </a:lnTo>
                <a:close/>
              </a:path>
            </a:pathLst>
          </a:custGeom>
          <a:blipFill>
            <a:blip r:embed="rId6"/>
            <a:stretch>
              <a:fillRect/>
            </a:stretch>
          </a:blipFill>
        </p:spPr>
      </p:sp>
      <p:sp>
        <p:nvSpPr>
          <p:cNvPr id="27" name="Freeform 27">
            <a:extLst>
              <a:ext uri="{FF2B5EF4-FFF2-40B4-BE49-F238E27FC236}">
                <a16:creationId xmlns:a16="http://schemas.microsoft.com/office/drawing/2014/main" id="{B2D20EBC-FCBA-88CF-DD7E-66B58BEFE07D}"/>
              </a:ext>
            </a:extLst>
          </p:cNvPr>
          <p:cNvSpPr/>
          <p:nvPr/>
        </p:nvSpPr>
        <p:spPr>
          <a:xfrm>
            <a:off x="11506200" y="2314175"/>
            <a:ext cx="439665" cy="736735"/>
          </a:xfrm>
          <a:custGeom>
            <a:avLst/>
            <a:gdLst/>
            <a:ahLst/>
            <a:cxnLst/>
            <a:rect l="l" t="t" r="r" b="b"/>
            <a:pathLst>
              <a:path w="659497" h="1105103">
                <a:moveTo>
                  <a:pt x="0" y="0"/>
                </a:moveTo>
                <a:lnTo>
                  <a:pt x="659497" y="0"/>
                </a:lnTo>
                <a:lnTo>
                  <a:pt x="659497" y="1105103"/>
                </a:lnTo>
                <a:lnTo>
                  <a:pt x="0" y="11051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8" name="Freeform 28">
            <a:extLst>
              <a:ext uri="{FF2B5EF4-FFF2-40B4-BE49-F238E27FC236}">
                <a16:creationId xmlns:a16="http://schemas.microsoft.com/office/drawing/2014/main" id="{31329C62-807C-BBAF-6883-C3860B6226BB}"/>
              </a:ext>
            </a:extLst>
          </p:cNvPr>
          <p:cNvSpPr/>
          <p:nvPr/>
        </p:nvSpPr>
        <p:spPr>
          <a:xfrm>
            <a:off x="-124701" y="5792226"/>
            <a:ext cx="5169259" cy="1453854"/>
          </a:xfrm>
          <a:custGeom>
            <a:avLst/>
            <a:gdLst/>
            <a:ahLst/>
            <a:cxnLst/>
            <a:rect l="l" t="t" r="r" b="b"/>
            <a:pathLst>
              <a:path w="7753888" h="2180781">
                <a:moveTo>
                  <a:pt x="0" y="0"/>
                </a:moveTo>
                <a:lnTo>
                  <a:pt x="7753888" y="0"/>
                </a:lnTo>
                <a:lnTo>
                  <a:pt x="7753888" y="2180781"/>
                </a:lnTo>
                <a:lnTo>
                  <a:pt x="0" y="2180781"/>
                </a:lnTo>
                <a:lnTo>
                  <a:pt x="0" y="0"/>
                </a:lnTo>
                <a:close/>
              </a:path>
            </a:pathLst>
          </a:custGeom>
          <a:blipFill>
            <a:blip r:embed="rId9"/>
            <a:stretch>
              <a:fillRect/>
            </a:stretch>
          </a:blipFill>
        </p:spPr>
      </p:sp>
      <p:sp>
        <p:nvSpPr>
          <p:cNvPr id="29" name="Freeform 29">
            <a:extLst>
              <a:ext uri="{FF2B5EF4-FFF2-40B4-BE49-F238E27FC236}">
                <a16:creationId xmlns:a16="http://schemas.microsoft.com/office/drawing/2014/main" id="{3473EB15-B982-3967-A1B3-04CEE248D976}"/>
              </a:ext>
            </a:extLst>
          </p:cNvPr>
          <p:cNvSpPr/>
          <p:nvPr/>
        </p:nvSpPr>
        <p:spPr>
          <a:xfrm>
            <a:off x="5044558" y="5612560"/>
            <a:ext cx="5169259" cy="1453854"/>
          </a:xfrm>
          <a:custGeom>
            <a:avLst/>
            <a:gdLst/>
            <a:ahLst/>
            <a:cxnLst/>
            <a:rect l="l" t="t" r="r" b="b"/>
            <a:pathLst>
              <a:path w="7753888" h="2180781">
                <a:moveTo>
                  <a:pt x="0" y="0"/>
                </a:moveTo>
                <a:lnTo>
                  <a:pt x="7753888" y="0"/>
                </a:lnTo>
                <a:lnTo>
                  <a:pt x="7753888" y="2180781"/>
                </a:lnTo>
                <a:lnTo>
                  <a:pt x="0" y="2180781"/>
                </a:lnTo>
                <a:lnTo>
                  <a:pt x="0" y="0"/>
                </a:lnTo>
                <a:close/>
              </a:path>
            </a:pathLst>
          </a:custGeom>
          <a:blipFill>
            <a:blip r:embed="rId9"/>
            <a:stretch>
              <a:fillRect/>
            </a:stretch>
          </a:blipFill>
        </p:spPr>
      </p:sp>
      <p:sp>
        <p:nvSpPr>
          <p:cNvPr id="30" name="Freeform 30">
            <a:extLst>
              <a:ext uri="{FF2B5EF4-FFF2-40B4-BE49-F238E27FC236}">
                <a16:creationId xmlns:a16="http://schemas.microsoft.com/office/drawing/2014/main" id="{8D009095-B08A-C0DA-1AFF-B17FEC4684D7}"/>
              </a:ext>
            </a:extLst>
          </p:cNvPr>
          <p:cNvSpPr/>
          <p:nvPr/>
        </p:nvSpPr>
        <p:spPr>
          <a:xfrm>
            <a:off x="9804515" y="3924205"/>
            <a:ext cx="2339788" cy="2743200"/>
          </a:xfrm>
          <a:custGeom>
            <a:avLst/>
            <a:gdLst/>
            <a:ahLst/>
            <a:cxnLst/>
            <a:rect l="l" t="t" r="r" b="b"/>
            <a:pathLst>
              <a:path w="3509682" h="4114800">
                <a:moveTo>
                  <a:pt x="0" y="0"/>
                </a:moveTo>
                <a:lnTo>
                  <a:pt x="3509682" y="0"/>
                </a:lnTo>
                <a:lnTo>
                  <a:pt x="3509682"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1" name="Freeform 31">
            <a:extLst>
              <a:ext uri="{FF2B5EF4-FFF2-40B4-BE49-F238E27FC236}">
                <a16:creationId xmlns:a16="http://schemas.microsoft.com/office/drawing/2014/main" id="{BFC9F080-1086-F4A1-86B9-FA3B853B7FD9}"/>
              </a:ext>
            </a:extLst>
          </p:cNvPr>
          <p:cNvSpPr/>
          <p:nvPr/>
        </p:nvSpPr>
        <p:spPr>
          <a:xfrm flipH="1">
            <a:off x="10213817" y="5612560"/>
            <a:ext cx="5169259" cy="1453854"/>
          </a:xfrm>
          <a:custGeom>
            <a:avLst/>
            <a:gdLst/>
            <a:ahLst/>
            <a:cxnLst/>
            <a:rect l="l" t="t" r="r" b="b"/>
            <a:pathLst>
              <a:path w="7753888" h="2180781">
                <a:moveTo>
                  <a:pt x="7753887" y="0"/>
                </a:moveTo>
                <a:lnTo>
                  <a:pt x="0" y="0"/>
                </a:lnTo>
                <a:lnTo>
                  <a:pt x="0" y="2180781"/>
                </a:lnTo>
                <a:lnTo>
                  <a:pt x="7753887" y="2180781"/>
                </a:lnTo>
                <a:lnTo>
                  <a:pt x="7753887" y="0"/>
                </a:lnTo>
                <a:close/>
              </a:path>
            </a:pathLst>
          </a:custGeom>
          <a:blipFill>
            <a:blip r:embed="rId9"/>
            <a:stretch>
              <a:fillRect/>
            </a:stretch>
          </a:blipFill>
        </p:spPr>
      </p:sp>
      <p:sp>
        <p:nvSpPr>
          <p:cNvPr id="33" name="Freeform 33">
            <a:extLst>
              <a:ext uri="{FF2B5EF4-FFF2-40B4-BE49-F238E27FC236}">
                <a16:creationId xmlns:a16="http://schemas.microsoft.com/office/drawing/2014/main" id="{7E65083E-497C-2D6A-40D9-1D1F1A328D95}"/>
              </a:ext>
            </a:extLst>
          </p:cNvPr>
          <p:cNvSpPr/>
          <p:nvPr/>
        </p:nvSpPr>
        <p:spPr>
          <a:xfrm>
            <a:off x="308252" y="3945521"/>
            <a:ext cx="1897625" cy="1145617"/>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2" name="Freeform 32">
            <a:extLst>
              <a:ext uri="{FF2B5EF4-FFF2-40B4-BE49-F238E27FC236}">
                <a16:creationId xmlns:a16="http://schemas.microsoft.com/office/drawing/2014/main" id="{4EF0EAAB-A4EB-7996-F00E-376CAB19BEDB}"/>
              </a:ext>
            </a:extLst>
          </p:cNvPr>
          <p:cNvSpPr/>
          <p:nvPr/>
        </p:nvSpPr>
        <p:spPr>
          <a:xfrm flipH="1">
            <a:off x="290235" y="4006631"/>
            <a:ext cx="2712771" cy="2890513"/>
          </a:xfrm>
          <a:custGeom>
            <a:avLst/>
            <a:gdLst/>
            <a:ahLst/>
            <a:cxnLst/>
            <a:rect l="l" t="t" r="r" b="b"/>
            <a:pathLst>
              <a:path w="6516710" h="7122087">
                <a:moveTo>
                  <a:pt x="6516710" y="0"/>
                </a:moveTo>
                <a:lnTo>
                  <a:pt x="0" y="0"/>
                </a:lnTo>
                <a:lnTo>
                  <a:pt x="0" y="7122088"/>
                </a:lnTo>
                <a:lnTo>
                  <a:pt x="6516710" y="7122088"/>
                </a:lnTo>
                <a:lnTo>
                  <a:pt x="6516710" y="0"/>
                </a:lnTo>
                <a:close/>
              </a:path>
            </a:pathLst>
          </a:custGeom>
          <a:blipFill>
            <a:blip r:embed="rId14"/>
            <a:stretch>
              <a:fillRect/>
            </a:stretch>
          </a:blipFill>
        </p:spPr>
      </p:sp>
      <p:sp>
        <p:nvSpPr>
          <p:cNvPr id="37" name="TextBox 36">
            <a:extLst>
              <a:ext uri="{FF2B5EF4-FFF2-40B4-BE49-F238E27FC236}">
                <a16:creationId xmlns:a16="http://schemas.microsoft.com/office/drawing/2014/main" id="{4939C989-624F-8A7C-3911-D6D511D867EF}"/>
              </a:ext>
            </a:extLst>
          </p:cNvPr>
          <p:cNvSpPr txBox="1"/>
          <p:nvPr/>
        </p:nvSpPr>
        <p:spPr>
          <a:xfrm>
            <a:off x="2444797" y="431800"/>
            <a:ext cx="5295039" cy="1077218"/>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Chia sẻ, nêu cảm xúc,suy nghĩ </a:t>
            </a:r>
          </a:p>
          <a:p>
            <a:r>
              <a:rPr lang="en-US" sz="3200">
                <a:latin typeface="Times New Roman" panose="02020603050405020304" pitchFamily="18" charset="0"/>
                <a:cs typeface="Times New Roman" panose="02020603050405020304" pitchFamily="18" charset="0"/>
              </a:rPr>
              <a:t>của em về câu chuyện</a:t>
            </a:r>
          </a:p>
        </p:txBody>
      </p:sp>
      <p:sp>
        <p:nvSpPr>
          <p:cNvPr id="34" name="Freeform 33">
            <a:extLst>
              <a:ext uri="{FF2B5EF4-FFF2-40B4-BE49-F238E27FC236}">
                <a16:creationId xmlns:a16="http://schemas.microsoft.com/office/drawing/2014/main" id="{E3F0100D-4290-7085-84E8-579714A625E1}"/>
              </a:ext>
            </a:extLst>
          </p:cNvPr>
          <p:cNvSpPr/>
          <p:nvPr/>
        </p:nvSpPr>
        <p:spPr>
          <a:xfrm>
            <a:off x="1321109" y="487543"/>
            <a:ext cx="923019" cy="903405"/>
          </a:xfrm>
          <a:custGeom>
            <a:avLst/>
            <a:gdLst/>
            <a:ahLst/>
            <a:cxnLst/>
            <a:rect l="l" t="t" r="r" b="b"/>
            <a:pathLst>
              <a:path w="1384529" h="1355108">
                <a:moveTo>
                  <a:pt x="0" y="0"/>
                </a:moveTo>
                <a:lnTo>
                  <a:pt x="1384529" y="0"/>
                </a:lnTo>
                <a:lnTo>
                  <a:pt x="1384529" y="1355107"/>
                </a:lnTo>
                <a:lnTo>
                  <a:pt x="0" y="135510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5" name="TextBox 34">
            <a:extLst>
              <a:ext uri="{FF2B5EF4-FFF2-40B4-BE49-F238E27FC236}">
                <a16:creationId xmlns:a16="http://schemas.microsoft.com/office/drawing/2014/main" id="{CEB49FD4-7255-42C0-67B6-82F6E0450A0B}"/>
              </a:ext>
            </a:extLst>
          </p:cNvPr>
          <p:cNvSpPr txBox="1"/>
          <p:nvPr/>
        </p:nvSpPr>
        <p:spPr>
          <a:xfrm>
            <a:off x="1625600" y="584200"/>
            <a:ext cx="441146" cy="707886"/>
          </a:xfrm>
          <a:prstGeom prst="rect">
            <a:avLst/>
          </a:prstGeom>
          <a:noFill/>
        </p:spPr>
        <p:txBody>
          <a:bodyPr wrap="none" rtlCol="0">
            <a:spAutoFit/>
          </a:bodyPr>
          <a:lstStyle/>
          <a:p>
            <a:r>
              <a:rPr lang="en-US" sz="4000">
                <a:solidFill>
                  <a:schemeClr val="accent2">
                    <a:lumMod val="75000"/>
                  </a:schemeClr>
                </a:solidFill>
                <a:latin typeface="Times New Roman" panose="02020603050405020304" pitchFamily="18" charset="0"/>
                <a:cs typeface="Times New Roman" panose="02020603050405020304" pitchFamily="18" charset="0"/>
              </a:rPr>
              <a:t>3</a:t>
            </a:r>
          </a:p>
        </p:txBody>
      </p:sp>
      <p:sp>
        <p:nvSpPr>
          <p:cNvPr id="38" name="TextBox 35">
            <a:extLst>
              <a:ext uri="{FF2B5EF4-FFF2-40B4-BE49-F238E27FC236}">
                <a16:creationId xmlns:a16="http://schemas.microsoft.com/office/drawing/2014/main" id="{E4B4A255-4F69-0A44-7B20-EF98EFFC44EA}"/>
              </a:ext>
            </a:extLst>
          </p:cNvPr>
          <p:cNvSpPr txBox="1"/>
          <p:nvPr/>
        </p:nvSpPr>
        <p:spPr>
          <a:xfrm>
            <a:off x="3916145" y="1633113"/>
            <a:ext cx="5837455" cy="859210"/>
          </a:xfrm>
          <a:prstGeom prst="rect">
            <a:avLst/>
          </a:prstGeom>
        </p:spPr>
        <p:txBody>
          <a:bodyPr wrap="square" lIns="0" tIns="0" rIns="0" bIns="0" rtlCol="0" anchor="t">
            <a:spAutoFit/>
          </a:bodyPr>
          <a:lstStyle/>
          <a:p>
            <a:pPr algn="ctr">
              <a:lnSpc>
                <a:spcPts val="6720"/>
              </a:lnSpc>
              <a:spcBef>
                <a:spcPct val="0"/>
              </a:spcBef>
            </a:pPr>
            <a:r>
              <a:rPr lang="en-US" sz="3200">
                <a:solidFill>
                  <a:srgbClr val="E33C44"/>
                </a:solidFill>
                <a:latin typeface="Lobster"/>
                <a:ea typeface="Lobster"/>
                <a:cs typeface="Lobster"/>
                <a:sym typeface="Lobster"/>
              </a:rPr>
              <a:t>Ý nghĩa câu chuyện</a:t>
            </a:r>
          </a:p>
        </p:txBody>
      </p:sp>
      <p:sp>
        <p:nvSpPr>
          <p:cNvPr id="44" name="TextBox 43">
            <a:extLst>
              <a:ext uri="{FF2B5EF4-FFF2-40B4-BE49-F238E27FC236}">
                <a16:creationId xmlns:a16="http://schemas.microsoft.com/office/drawing/2014/main" id="{40E02AE9-417B-B4DE-3771-94DC8D95234C}"/>
              </a:ext>
            </a:extLst>
          </p:cNvPr>
          <p:cNvSpPr txBox="1"/>
          <p:nvPr/>
        </p:nvSpPr>
        <p:spPr>
          <a:xfrm>
            <a:off x="3356513" y="2443129"/>
            <a:ext cx="6756399" cy="2062103"/>
          </a:xfrm>
          <a:prstGeom prst="rect">
            <a:avLst/>
          </a:prstGeom>
          <a:noFill/>
        </p:spPr>
        <p:txBody>
          <a:bodyPr wrap="square" rtlCol="0">
            <a:spAutoFit/>
          </a:bodyPr>
          <a:lstStyle/>
          <a:p>
            <a:r>
              <a:rPr lang="en-US" sz="3200">
                <a:solidFill>
                  <a:schemeClr val="accent2">
                    <a:lumMod val="75000"/>
                  </a:schemeClr>
                </a:solidFill>
                <a:latin typeface="Times New Roman" panose="02020603050405020304" pitchFamily="18" charset="0"/>
                <a:cs typeface="Times New Roman" panose="02020603050405020304" pitchFamily="18" charset="0"/>
              </a:rPr>
              <a:t>Phải mạnh dạn, tự tin vào bản thân, đi đó đi đây để mở rộng tầm hiểu biết mới mau khôn lớn, vững vàng để thực hiện được ước mơ của mình</a:t>
            </a:r>
          </a:p>
        </p:txBody>
      </p:sp>
    </p:spTree>
    <p:extLst>
      <p:ext uri="{BB962C8B-B14F-4D97-AF65-F5344CB8AC3E}">
        <p14:creationId xmlns:p14="http://schemas.microsoft.com/office/powerpoint/2010/main" val="31647044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125</Words>
  <Application>Microsoft Office PowerPoint</Application>
  <PresentationFormat>Widescreen</PresentationFormat>
  <Paragraphs>23</Paragraphs>
  <Slides>6</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Calibri Light</vt:lpstr>
      <vt:lpstr>Chewy</vt:lpstr>
      <vt:lpstr>Lobster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STD</cp:lastModifiedBy>
  <cp:revision>2</cp:revision>
  <dcterms:created xsi:type="dcterms:W3CDTF">2024-12-27T01:16:11Z</dcterms:created>
  <dcterms:modified xsi:type="dcterms:W3CDTF">2024-12-29T17:15:49Z</dcterms:modified>
</cp:coreProperties>
</file>