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1"/>
  </p:notesMasterIdLst>
  <p:sldIdLst>
    <p:sldId id="524" r:id="rId2"/>
    <p:sldId id="521" r:id="rId3"/>
    <p:sldId id="301" r:id="rId4"/>
    <p:sldId id="523" r:id="rId5"/>
    <p:sldId id="302" r:id="rId6"/>
    <p:sldId id="311" r:id="rId7"/>
    <p:sldId id="278" r:id="rId8"/>
    <p:sldId id="312" r:id="rId9"/>
    <p:sldId id="27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5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BE7C6-23B4-46BF-8BC8-7216D2D94020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EEE96-262D-4360-BBAA-2E19707B3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1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B7FE43-6FD1-4EE0-A973-8ECB49C6E1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010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177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367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575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055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696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897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diều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47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142B90-0194-40E5-91C4-8008DFE28A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894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092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F5F6AD-A6DF-49B9-A7A9-2275C89C7DDE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8231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E42E02-AB81-4A31-A81D-84A36CDBB504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1537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4D655-4FA2-414B-9103-B4A4FABFF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0BCCF-89F1-43C9-BC9D-48A73ED3A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2B815-676B-4365-B03D-9A33F175F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1EEF-2221-49A8-9325-271452ADBD9C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A8D33-DFE0-4E72-96AB-5D2432CA3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E8FB3-39F6-4FE8-B270-D728CD51B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621C3-CC14-4F0D-BC86-39D822886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6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D60D522-7605-1802-541F-B7A21DF287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5725" y="0"/>
            <a:ext cx="12259437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F69A394-DA14-F7A5-F68C-EE9BE453A4ED}"/>
              </a:ext>
            </a:extLst>
          </p:cNvPr>
          <p:cNvSpPr/>
          <p:nvPr userDrawn="1"/>
        </p:nvSpPr>
        <p:spPr>
          <a:xfrm>
            <a:off x="323850" y="314325"/>
            <a:ext cx="11449050" cy="63722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2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45401F-5510-4544-8DBB-3D2DAC981C5A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5293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39E3B7-DC98-44CE-A243-D1BFB6AF8ECC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8428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B55D31-802D-4991-BBA3-7D6E1E03B8D8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29045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5767EA-13EA-4562-9CD1-C45A8F86DEC1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79861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ADE44F-5FB2-466C-83CD-A3BA2606ACE3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27725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335025-D8D1-410E-9F22-8705DF440D51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11031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5CE71D-1115-4BF9-8900-D31C12E1DD0A}" type="datetimeFigureOut">
              <a:rPr lang="zh-CN" altLang="en-US" smtClean="0"/>
              <a:t>2024/12/30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C77C91-A5E2-4BFD-A98D-383E4117A56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D37E96-BAD7-4724-BB0D-5FBBD131FE3D}"/>
              </a:ext>
            </a:extLst>
          </p:cNvPr>
          <p:cNvSpPr txBox="1"/>
          <p:nvPr userDrawn="1"/>
        </p:nvSpPr>
        <p:spPr>
          <a:xfrm>
            <a:off x="0" y="0"/>
            <a:ext cx="112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UVN Tin Tuc" panose="020B050302020302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09902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8BA12C08-3967-6368-2BDE-6F7D93E31E5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50" y="180975"/>
            <a:ext cx="13525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1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7"/>
            <a:ext cx="12192000" cy="68552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68" y="4211142"/>
            <a:ext cx="2129033" cy="26479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981" y="1"/>
            <a:ext cx="1853031" cy="902133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304800" y="902134"/>
            <a:ext cx="11379200" cy="5061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HUYỆN AN LÃO</a:t>
            </a:r>
            <a:endParaRPr lang="en-US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TH&amp;THCS QUANG HƯNG</a:t>
            </a:r>
            <a:endParaRPr lang="en-US" sz="2600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 SỬ- ĐỊA LÍ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4</a:t>
            </a:r>
          </a:p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 SÁCH KNTT VỚI CS</a:t>
            </a:r>
          </a:p>
          <a:p>
            <a:endParaRPr lang="en-US" sz="2600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8" descr="1559c224c4d5100e6cd23e0b878086dd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109595"/>
            <a:ext cx="3741420" cy="3741420"/>
          </a:xfrm>
          <a:prstGeom prst="rect">
            <a:avLst/>
          </a:prstGeom>
        </p:spPr>
      </p:pic>
      <p:pic>
        <p:nvPicPr>
          <p:cNvPr id="19" name="图片 12" descr="2e2443d50be4edde0f92218bf07fa4eb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8633" y="-90650"/>
            <a:ext cx="1263015" cy="1191260"/>
          </a:xfrm>
          <a:prstGeom prst="rect">
            <a:avLst/>
          </a:prstGeom>
        </p:spPr>
      </p:pic>
      <p:pic>
        <p:nvPicPr>
          <p:cNvPr id="20" name="图片 7" descr="cf6a03843171e56c4b8f06e4c8cde87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1557" y="231775"/>
            <a:ext cx="1769745" cy="1663700"/>
          </a:xfrm>
          <a:prstGeom prst="rect">
            <a:avLst/>
          </a:prstGeom>
        </p:spPr>
      </p:pic>
      <p:pic>
        <p:nvPicPr>
          <p:cNvPr id="21" name="图片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9644" y="3848100"/>
            <a:ext cx="3062357" cy="2660766"/>
          </a:xfrm>
          <a:prstGeom prst="rect">
            <a:avLst/>
          </a:prstGeom>
        </p:spPr>
      </p:pic>
      <p:pic>
        <p:nvPicPr>
          <p:cNvPr id="22" name="图片 2">
            <a:extLst>
              <a:ext uri="{FF2B5EF4-FFF2-40B4-BE49-F238E27FC236}">
                <a16:creationId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110" y="-58994"/>
            <a:ext cx="5380724" cy="740900"/>
          </a:xfrm>
          <a:prstGeom prst="rect">
            <a:avLst/>
          </a:prstGeom>
        </p:spPr>
      </p:pic>
      <p:pic>
        <p:nvPicPr>
          <p:cNvPr id="23" name="图片 2">
            <a:extLst>
              <a:ext uri="{FF2B5EF4-FFF2-40B4-BE49-F238E27FC236}">
                <a16:creationId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386" y="-58994"/>
            <a:ext cx="5380724" cy="74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3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" y="0"/>
            <a:ext cx="12200890" cy="68554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18" y="1613586"/>
            <a:ext cx="10354997" cy="2908766"/>
          </a:xfrm>
          <a:prstGeom prst="round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40218" y="1512356"/>
            <a:ext cx="10501528" cy="3275874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5" name="图片 4" descr="66"/>
          <p:cNvPicPr>
            <a:picLocks noChangeAspect="1"/>
          </p:cNvPicPr>
          <p:nvPr/>
        </p:nvPicPr>
        <p:blipFill>
          <a:blip r:embed="rId5"/>
          <a:srcRect l="29137" t="32405" r="40653" b="15490"/>
          <a:stretch>
            <a:fillRect/>
          </a:stretch>
        </p:blipFill>
        <p:spPr>
          <a:xfrm>
            <a:off x="211455" y="4201160"/>
            <a:ext cx="2599055" cy="25215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397" y="-128495"/>
            <a:ext cx="2546867" cy="17539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231" y="-250933"/>
            <a:ext cx="2696552" cy="27047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096" y="1072643"/>
            <a:ext cx="2546867" cy="17539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42" y="876359"/>
            <a:ext cx="2546867" cy="17539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51" y="356336"/>
            <a:ext cx="2546867" cy="17539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0650B7-83F7-ABEA-7D22-228844DDFC6A}"/>
              </a:ext>
            </a:extLst>
          </p:cNvPr>
          <p:cNvSpPr txBox="1"/>
          <p:nvPr/>
        </p:nvSpPr>
        <p:spPr>
          <a:xfrm>
            <a:off x="654519" y="2878998"/>
            <a:ext cx="10388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13: VĂN MIẾU – QUỐC TỬ GIÁM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9778" y="1467549"/>
            <a:ext cx="5347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53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">
            <a:extLst>
              <a:ext uri="{FF2B5EF4-FFF2-40B4-BE49-F238E27FC236}">
                <a16:creationId xmlns:a16="http://schemas.microsoft.com/office/drawing/2014/main" id="{B368723C-2BF8-4D25-91E6-BF9B78F4E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7150" y="30481"/>
            <a:ext cx="12249150" cy="6879534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5080635" y="1200785"/>
            <a:ext cx="5687060" cy="56572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205" y="-434946"/>
            <a:ext cx="10058400" cy="5681288"/>
          </a:xfrm>
          <a:prstGeom prst="rect">
            <a:avLst/>
          </a:prstGeom>
        </p:spPr>
      </p:pic>
      <p:pic>
        <p:nvPicPr>
          <p:cNvPr id="10" name="图片 4" descr="66"/>
          <p:cNvPicPr>
            <a:picLocks noChangeAspect="1"/>
          </p:cNvPicPr>
          <p:nvPr/>
        </p:nvPicPr>
        <p:blipFill>
          <a:blip r:embed="rId6"/>
          <a:srcRect l="29137" t="32405" r="40653" b="15490"/>
          <a:stretch>
            <a:fillRect/>
          </a:stretch>
        </p:blipFill>
        <p:spPr>
          <a:xfrm>
            <a:off x="3983355" y="3610610"/>
            <a:ext cx="2599055" cy="25215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C1DEF0-F4AD-8DFB-80F3-9CCFD25284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0210" y="1814254"/>
            <a:ext cx="6687892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8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44461" y="387514"/>
            <a:ext cx="11078472" cy="13946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 CẦU CẦN ĐẠT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DC492B-8AC3-567B-1B41-3FB9EB9C0E9F}"/>
              </a:ext>
            </a:extLst>
          </p:cNvPr>
          <p:cNvGrpSpPr/>
          <p:nvPr/>
        </p:nvGrpSpPr>
        <p:grpSpPr>
          <a:xfrm>
            <a:off x="401658" y="1180533"/>
            <a:ext cx="11078472" cy="5677467"/>
            <a:chOff x="3817881" y="2273922"/>
            <a:chExt cx="11078472" cy="416808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4C9310D-BC70-9409-9FC7-4749AC635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7881" y="2273922"/>
              <a:ext cx="11078472" cy="4168088"/>
            </a:xfrm>
            <a:prstGeom prst="rect">
              <a:avLst/>
            </a:prstGeom>
          </p:spPr>
        </p:pic>
        <p:sp>
          <p:nvSpPr>
            <p:cNvPr id="15" name="Text Box 66">
              <a:extLst>
                <a:ext uri="{FF2B5EF4-FFF2-40B4-BE49-F238E27FC236}">
                  <a16:creationId xmlns:a16="http://schemas.microsoft.com/office/drawing/2014/main" id="{C118E910-0428-58AF-CF88-BC65AD6F8A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5078" y="2671388"/>
              <a:ext cx="10764078" cy="3066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indent="228600" algn="just">
                <a:lnSpc>
                  <a:spcPct val="120000"/>
                </a:lnSpc>
              </a:pP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-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Bày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tỏ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được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cảm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nghĩ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về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truyền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thống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hiếu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học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của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dân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tộc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Việt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Nam.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Đề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xuất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ở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mức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độ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đơn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giản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một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biện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pháp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để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giữ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gìn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và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bảo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vệ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các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di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tích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lịch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sử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</a:p>
            <a:p>
              <a:pPr indent="228600" algn="just">
                <a:lnSpc>
                  <a:spcPct val="120000"/>
                </a:lnSpc>
              </a:pP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Đề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xuất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ở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mức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độ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đơn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giản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một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biện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pháp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để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giữ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gìn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và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bảo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vệ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các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di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tích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lịch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sử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</a:p>
            <a:p>
              <a:pPr indent="228600" algn="just">
                <a:lnSpc>
                  <a:spcPct val="120000"/>
                </a:lnSpc>
              </a:pP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tinh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thần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chăm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chỉ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ham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học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hỏi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trong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tìm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hiểu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về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Lịch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sử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và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Địa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lí</a:t>
              </a:r>
              <a:r>
                <a:rPr lang="en-US" sz="3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951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68489" y="387514"/>
            <a:ext cx="11354938" cy="13946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nl-NL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1: Tìm hiểu việc bảo tồn và phát huy giá trị của khu Văn Miếu – Quốc Tử Giám.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DC492B-8AC3-567B-1B41-3FB9EB9C0E9F}"/>
              </a:ext>
            </a:extLst>
          </p:cNvPr>
          <p:cNvGrpSpPr/>
          <p:nvPr/>
        </p:nvGrpSpPr>
        <p:grpSpPr>
          <a:xfrm>
            <a:off x="368489" y="1782186"/>
            <a:ext cx="11823511" cy="4168088"/>
            <a:chOff x="3861011" y="2178736"/>
            <a:chExt cx="11078472" cy="416808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4C9310D-BC70-9409-9FC7-4749AC635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1011" y="2178736"/>
              <a:ext cx="11078472" cy="4168088"/>
            </a:xfrm>
            <a:prstGeom prst="rect">
              <a:avLst/>
            </a:prstGeom>
          </p:spPr>
        </p:pic>
        <p:sp>
          <p:nvSpPr>
            <p:cNvPr id="15" name="Text Box 66">
              <a:extLst>
                <a:ext uri="{FF2B5EF4-FFF2-40B4-BE49-F238E27FC236}">
                  <a16:creationId xmlns:a16="http://schemas.microsoft.com/office/drawing/2014/main" id="{C118E910-0428-58AF-CF88-BC65AD6F8A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5077" y="2671388"/>
              <a:ext cx="10806690" cy="2800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1pPr>
              <a:lvl2pPr marL="8001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2pPr>
              <a:lvl3pPr marL="12573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3pPr>
              <a:lvl4pPr marL="17145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4pPr>
              <a:lvl5pPr marL="2171700" indent="-342900">
                <a:defRPr sz="2400">
                  <a:solidFill>
                    <a:schemeClr val="hlink"/>
                  </a:solidFill>
                  <a:latin typeface=".VnTime" panose="020B720000000000000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hlink"/>
                  </a:solidFill>
                  <a:latin typeface=".VnTime" panose="020B7200000000000000"/>
                </a:defRPr>
              </a:lvl9pPr>
            </a:lstStyle>
            <a:p>
              <a:pPr marL="742950" marR="0" lvl="0" indent="-74295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Đọc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thôn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 tin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sác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6,7,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tổ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chức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ở Văn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Miếu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Quốc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Tử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Giám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nhằm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tôn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vinh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truyền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thống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hiếu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tộc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742950" marR="0" lvl="0" indent="-74295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The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o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gìn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huy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trị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di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Văn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Miếu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Quốc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Tử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Giám</a:t>
              </a:r>
              <a:r>
                <a:rPr lang="en-US" sz="3200" dirty="0">
                  <a:solidFill>
                    <a:srgbClr val="0563C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endPara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275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2F1BE351-E9AF-9E76-2D48-016E7321B413}"/>
              </a:ext>
            </a:extLst>
          </p:cNvPr>
          <p:cNvSpPr/>
          <p:nvPr/>
        </p:nvSpPr>
        <p:spPr>
          <a:xfrm>
            <a:off x="136478" y="404311"/>
            <a:ext cx="11750722" cy="1683796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thôn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 tin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sát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sác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6,7,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kể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tên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tổ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chức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Văn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Miếu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Quốc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Giám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nhằm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tôn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vinh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truyền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thống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hiếu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dân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tộc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The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gìn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huy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trị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di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Văn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Miếu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Quốc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Giám</a:t>
            </a:r>
            <a:r>
              <a:rPr lang="en-US" sz="2600" dirty="0">
                <a:solidFill>
                  <a:srgbClr val="0563C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F3D6D2-8108-83A2-8BB9-030B4C310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7053" y="1632334"/>
            <a:ext cx="4365583" cy="55500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72EA5E-7B85-F679-C648-4940AE2079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890" y="2224587"/>
            <a:ext cx="6032310" cy="436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8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" y="0"/>
            <a:ext cx="12200890" cy="6855460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5080635" y="1200785"/>
            <a:ext cx="5687060" cy="5657215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5"/>
          <a:srcRect l="29137" t="32405" r="40653" b="15490"/>
          <a:stretch>
            <a:fillRect/>
          </a:stretch>
        </p:blipFill>
        <p:spPr>
          <a:xfrm>
            <a:off x="3983355" y="3610610"/>
            <a:ext cx="2599055" cy="2521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7205" y="-434946"/>
            <a:ext cx="10058400" cy="56812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28" y="-271656"/>
            <a:ext cx="1999661" cy="20057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A73F7F-4F49-88E2-9D86-AD34915257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1847" y="2083968"/>
            <a:ext cx="6840305" cy="2347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2">
            <a:extLst>
              <a:ext uri="{FF2B5EF4-FFF2-40B4-BE49-F238E27FC236}">
                <a16:creationId xmlns:a16="http://schemas.microsoft.com/office/drawing/2014/main" id="{1E977507-7CEF-B75F-8642-6E4104B3B690}"/>
              </a:ext>
            </a:extLst>
          </p:cNvPr>
          <p:cNvSpPr/>
          <p:nvPr/>
        </p:nvSpPr>
        <p:spPr>
          <a:xfrm>
            <a:off x="681101" y="404311"/>
            <a:ext cx="11014058" cy="139467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2: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góp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nl-NL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 gìn và phát huy giá trị của khu di tích Văn Miếu – Quốc Tử Giám.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28F70D2-5C35-2961-CAB7-44D562949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70894"/>
              </p:ext>
            </p:extLst>
          </p:nvPr>
        </p:nvGraphicFramePr>
        <p:xfrm>
          <a:off x="805218" y="2000429"/>
          <a:ext cx="10467834" cy="40020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33917">
                  <a:extLst>
                    <a:ext uri="{9D8B030D-6E8A-4147-A177-3AD203B41FA5}">
                      <a16:colId xmlns:a16="http://schemas.microsoft.com/office/drawing/2014/main" val="3852991872"/>
                    </a:ext>
                  </a:extLst>
                </a:gridCol>
                <a:gridCol w="5233917">
                  <a:extLst>
                    <a:ext uri="{9D8B030D-6E8A-4147-A177-3AD203B41FA5}">
                      <a16:colId xmlns:a16="http://schemas.microsoft.com/office/drawing/2014/main" val="3064673191"/>
                    </a:ext>
                  </a:extLst>
                </a:gridCol>
              </a:tblGrid>
              <a:tr h="80041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3604919"/>
                  </a:ext>
                </a:extLst>
              </a:tr>
              <a:tr h="80041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5446385"/>
                  </a:ext>
                </a:extLst>
              </a:tr>
              <a:tr h="80041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1982183"/>
                  </a:ext>
                </a:extLst>
              </a:tr>
              <a:tr h="80041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5124861"/>
                  </a:ext>
                </a:extLst>
              </a:tr>
              <a:tr h="80041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1979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651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EFB1537D-EC48-46E5-814E-44C4DE2F3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431"/>
            <a:ext cx="12192000" cy="6879534"/>
          </a:xfrm>
          <a:prstGeom prst="rect">
            <a:avLst/>
          </a:prstGeom>
        </p:spPr>
      </p:pic>
      <p:pic>
        <p:nvPicPr>
          <p:cNvPr id="4" name="图片 3" descr="9"/>
          <p:cNvPicPr>
            <a:picLocks noChangeAspect="1"/>
          </p:cNvPicPr>
          <p:nvPr/>
        </p:nvPicPr>
        <p:blipFill>
          <a:blip r:embed="rId4"/>
          <a:srcRect l="32439" t="-2492" r="11017" b="2492"/>
          <a:stretch>
            <a:fillRect/>
          </a:stretch>
        </p:blipFill>
        <p:spPr>
          <a:xfrm>
            <a:off x="6344774" y="1327394"/>
            <a:ext cx="5687060" cy="5657215"/>
          </a:xfrm>
          <a:prstGeom prst="rect">
            <a:avLst/>
          </a:prstGeom>
        </p:spPr>
      </p:pic>
      <p:pic>
        <p:nvPicPr>
          <p:cNvPr id="5" name="图片 4" descr="66"/>
          <p:cNvPicPr>
            <a:picLocks noChangeAspect="1"/>
          </p:cNvPicPr>
          <p:nvPr/>
        </p:nvPicPr>
        <p:blipFill>
          <a:blip r:embed="rId5"/>
          <a:srcRect l="29137" t="32405" r="40653" b="15490"/>
          <a:stretch>
            <a:fillRect/>
          </a:stretch>
        </p:blipFill>
        <p:spPr>
          <a:xfrm>
            <a:off x="3220195" y="3619087"/>
            <a:ext cx="2599055" cy="2521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373</Words>
  <Application>Microsoft Office PowerPoint</Application>
  <PresentationFormat>Widescreen</PresentationFormat>
  <Paragraphs>42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Cambria</vt:lpstr>
      <vt:lpstr>等线</vt:lpstr>
      <vt:lpstr>等线 Light</vt:lpstr>
      <vt:lpstr>Times New Roman</vt:lpstr>
      <vt:lpstr>UVN Tin Tuc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STD</cp:lastModifiedBy>
  <cp:revision>33</cp:revision>
  <dcterms:created xsi:type="dcterms:W3CDTF">2023-10-05T07:54:23Z</dcterms:created>
  <dcterms:modified xsi:type="dcterms:W3CDTF">2024-12-29T17:22:58Z</dcterms:modified>
</cp:coreProperties>
</file>