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726" r:id="rId3"/>
    <p:sldId id="360" r:id="rId4"/>
    <p:sldId id="507" r:id="rId5"/>
    <p:sldId id="508" r:id="rId6"/>
    <p:sldId id="1325" r:id="rId7"/>
    <p:sldId id="1326" r:id="rId8"/>
    <p:sldId id="1033" r:id="rId9"/>
    <p:sldId id="1327" r:id="rId10"/>
    <p:sldId id="1328" r:id="rId11"/>
    <p:sldId id="32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E1F4"/>
    <a:srgbClr val="B7EEFB"/>
    <a:srgbClr val="FF6699"/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1" d="100"/>
          <a:sy n="71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57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90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7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a, 3. b, 4.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4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a, 3. b, 4.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83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a, 3. b, 4.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50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a, 3. b, 4.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82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68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92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15.svg"/><Relationship Id="rId3" Type="http://schemas.openxmlformats.org/officeDocument/2006/relationships/audio" Target="../media/media1.mp3"/><Relationship Id="rId21" Type="http://schemas.openxmlformats.org/officeDocument/2006/relationships/image" Target="../media/image11.png"/><Relationship Id="rId7" Type="http://schemas.openxmlformats.org/officeDocument/2006/relationships/audio" Target="../media/audio2.wav"/><Relationship Id="rId12" Type="http://schemas.openxmlformats.org/officeDocument/2006/relationships/image" Target="../media/image2.wmf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gif"/><Relationship Id="rId20" Type="http://schemas.openxmlformats.org/officeDocument/2006/relationships/image" Target="../media/image17.sv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7.png"/><Relationship Id="rId23" Type="http://schemas.openxmlformats.org/officeDocument/2006/relationships/image" Target="../media/image12.png"/><Relationship Id="rId10" Type="http://schemas.openxmlformats.org/officeDocument/2006/relationships/image" Target="../media/image4.jpeg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6.gif"/><Relationship Id="rId22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audio" Target="../media/media1.mp3"/><Relationship Id="rId21" Type="http://schemas.openxmlformats.org/officeDocument/2006/relationships/image" Target="../media/image17.svg"/><Relationship Id="rId7" Type="http://schemas.openxmlformats.org/officeDocument/2006/relationships/audio" Target="../media/audio2.wav"/><Relationship Id="rId12" Type="http://schemas.openxmlformats.org/officeDocument/2006/relationships/image" Target="../media/image2.wmf"/><Relationship Id="rId17" Type="http://schemas.openxmlformats.org/officeDocument/2006/relationships/image" Target="../media/image15.sv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7.png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6.gif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audio" Target="../media/media1.mp3"/><Relationship Id="rId21" Type="http://schemas.openxmlformats.org/officeDocument/2006/relationships/image" Target="../media/image17.svg"/><Relationship Id="rId7" Type="http://schemas.openxmlformats.org/officeDocument/2006/relationships/audio" Target="../media/audio2.wav"/><Relationship Id="rId12" Type="http://schemas.openxmlformats.org/officeDocument/2006/relationships/image" Target="../media/image2.wmf"/><Relationship Id="rId17" Type="http://schemas.openxmlformats.org/officeDocument/2006/relationships/image" Target="../media/image15.sv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7.png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6.gif"/><Relationship Id="rId2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audio" Target="../media/media1.mp3"/><Relationship Id="rId21" Type="http://schemas.openxmlformats.org/officeDocument/2006/relationships/image" Target="../media/image17.svg"/><Relationship Id="rId7" Type="http://schemas.openxmlformats.org/officeDocument/2006/relationships/audio" Target="../media/audio2.wav"/><Relationship Id="rId12" Type="http://schemas.openxmlformats.org/officeDocument/2006/relationships/image" Target="../media/image2.wmf"/><Relationship Id="rId17" Type="http://schemas.openxmlformats.org/officeDocument/2006/relationships/image" Target="../media/image15.sv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7.png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6.gif"/><Relationship Id="rId2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5" Type="http://schemas.openxmlformats.org/officeDocument/2006/relationships/image" Target="../media/image3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3.mp3"/><Relationship Id="rId18" Type="http://schemas.openxmlformats.org/officeDocument/2006/relationships/audio" Target="../media/media15.mp3"/><Relationship Id="rId3" Type="http://schemas.microsoft.com/office/2007/relationships/media" Target="../media/media8.mp3"/><Relationship Id="rId21" Type="http://schemas.openxmlformats.org/officeDocument/2006/relationships/audio" Target="../media/audio4.wav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microsoft.com/office/2007/relationships/media" Target="../media/media15.mp3"/><Relationship Id="rId2" Type="http://schemas.openxmlformats.org/officeDocument/2006/relationships/audio" Target="../media/media7.mp3"/><Relationship Id="rId16" Type="http://schemas.openxmlformats.org/officeDocument/2006/relationships/audio" Target="../media/media14.mp3"/><Relationship Id="rId20" Type="http://schemas.openxmlformats.org/officeDocument/2006/relationships/notesSlide" Target="../notesSlides/notesSlide9.xml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24" Type="http://schemas.openxmlformats.org/officeDocument/2006/relationships/image" Target="../media/image3.png"/><Relationship Id="rId5" Type="http://schemas.microsoft.com/office/2007/relationships/media" Target="../media/media9.mp3"/><Relationship Id="rId15" Type="http://schemas.microsoft.com/office/2007/relationships/media" Target="../media/media14.mp3"/><Relationship Id="rId23" Type="http://schemas.openxmlformats.org/officeDocument/2006/relationships/image" Target="../media/image18.png"/><Relationship Id="rId10" Type="http://schemas.openxmlformats.org/officeDocument/2006/relationships/audio" Target="../media/media11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audio" Target="../media/media13.mp3"/><Relationship Id="rId2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9CA9C1B-9048-1753-294B-B2AF4D401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14" y="3227724"/>
            <a:ext cx="103728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LESSON 1 (4, 5, 6)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C6F9026-E038-9618-03A5-D7E26AA10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011530"/>
            <a:ext cx="8953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11:FAMILY TIME</a:t>
            </a:r>
          </a:p>
        </p:txBody>
      </p:sp>
    </p:spTree>
    <p:extLst>
      <p:ext uri="{BB962C8B-B14F-4D97-AF65-F5344CB8AC3E}">
        <p14:creationId xmlns:p14="http://schemas.microsoft.com/office/powerpoint/2010/main" val="357175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283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WordArt 2"/>
          <p:cNvSpPr>
            <a:spLocks noChangeArrowheads="1" noChangeShapeType="1" noTextEdit="1"/>
          </p:cNvSpPr>
          <p:nvPr/>
        </p:nvSpPr>
        <p:spPr bwMode="auto">
          <a:xfrm>
            <a:off x="2286000" y="1524000"/>
            <a:ext cx="7620000" cy="403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303093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6186" y="6190593"/>
            <a:ext cx="609600" cy="6096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29EE0B9C-65EF-7FFD-7516-813F4F3B64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22" b="-9222"/>
            </a:stretch>
          </a:blipFill>
        </p:spPr>
        <p:txBody>
          <a:bodyPr/>
          <a:lstStyle/>
          <a:p>
            <a:endParaRPr lang="en-US" sz="1200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108341" y="272800"/>
            <a:ext cx="7213600" cy="830997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UVN Ai Cap" panose="02040603050506020204" pitchFamily="18" charset="0"/>
              </a:rPr>
              <a:t>Choose a, b or c, then Say.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2" y="170282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4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0" y="0"/>
            <a:ext cx="1968220" cy="2162879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6096000" y="2272480"/>
            <a:ext cx="656933" cy="637822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1420815" y="5524440"/>
            <a:ext cx="497871" cy="525265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7232390" y="2408765"/>
            <a:ext cx="3053841" cy="852706"/>
            <a:chOff x="10341548" y="3536401"/>
            <a:chExt cx="7222552" cy="194552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17562" y="3693892"/>
              <a:ext cx="5819780" cy="161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walk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7257285" y="3604684"/>
            <a:ext cx="3028946" cy="840006"/>
            <a:chOff x="10341548" y="3536401"/>
            <a:chExt cx="7222552" cy="19455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11362679" y="3590514"/>
              <a:ext cx="5819781" cy="1639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walked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7349094" y="4650151"/>
            <a:ext cx="3028946" cy="800220"/>
            <a:chOff x="10341548" y="3536401"/>
            <a:chExt cx="7222552" cy="194552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1208882" y="3548416"/>
              <a:ext cx="5819781" cy="172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walks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1794273" y="1324004"/>
            <a:ext cx="874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family _______ on the beach yesterday</a:t>
            </a:r>
            <a:r>
              <a:rPr lang="en-US" sz="4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.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F321E8F-07BF-FFD9-7367-E9E3CDAE336E}"/>
              </a:ext>
            </a:extLst>
          </p:cNvPr>
          <p:cNvSpPr/>
          <p:nvPr/>
        </p:nvSpPr>
        <p:spPr>
          <a:xfrm rot="2812547">
            <a:off x="-387507" y="5278514"/>
            <a:ext cx="2129923" cy="1235164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1D068E-932B-A97C-FA59-2D334A063F2A}"/>
              </a:ext>
            </a:extLst>
          </p:cNvPr>
          <p:cNvPicPr>
            <a:picLocks/>
          </p:cNvPicPr>
          <p:nvPr/>
        </p:nvPicPr>
        <p:blipFill>
          <a:blip r:embed="rId23"/>
          <a:stretch>
            <a:fillRect/>
          </a:stretch>
        </p:blipFill>
        <p:spPr>
          <a:xfrm>
            <a:off x="877988" y="2347171"/>
            <a:ext cx="5212080" cy="286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81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6186" y="6190593"/>
            <a:ext cx="609600" cy="6096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29EE0B9C-65EF-7FFD-7516-813F4F3B64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22" b="-9222"/>
            </a:stretch>
          </a:blipFill>
        </p:spPr>
        <p:txBody>
          <a:bodyPr/>
          <a:lstStyle/>
          <a:p>
            <a:endParaRPr lang="en-US" sz="1200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399899" y="185106"/>
            <a:ext cx="7213600" cy="830997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UVN Ai Cap" panose="02040603050506020204" pitchFamily="18" charset="0"/>
              </a:rPr>
              <a:t>Choose a, b or c, then Say.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2" y="170282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4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6096000" y="2272480"/>
            <a:ext cx="656933" cy="637822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1420815" y="5524440"/>
            <a:ext cx="497871" cy="525265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7264404" y="2728057"/>
            <a:ext cx="3252059" cy="852706"/>
            <a:chOff x="10341548" y="3536401"/>
            <a:chExt cx="7222552" cy="194552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17561" y="3693892"/>
              <a:ext cx="5819781" cy="161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took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7283454" y="3808246"/>
            <a:ext cx="3252060" cy="840006"/>
            <a:chOff x="10341548" y="3536401"/>
            <a:chExt cx="7222552" cy="19455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10800105" y="3753443"/>
              <a:ext cx="5819781" cy="1639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take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7234558" y="4889097"/>
            <a:ext cx="3281905" cy="800220"/>
            <a:chOff x="10341548" y="3536401"/>
            <a:chExt cx="7222552" cy="194552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1100360" y="3617616"/>
              <a:ext cx="4755588" cy="172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taking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1794273" y="1324004"/>
            <a:ext cx="87412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mother and I _______ photos last Monday.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18E54-41DC-E87A-753C-BB990C4B796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13" y="2666988"/>
            <a:ext cx="5130953" cy="287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6186" y="6190593"/>
            <a:ext cx="609600" cy="6096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29EE0B9C-65EF-7FFD-7516-813F4F3B64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22" b="-9222"/>
            </a:stretch>
          </a:blipFill>
        </p:spPr>
        <p:txBody>
          <a:bodyPr/>
          <a:lstStyle/>
          <a:p>
            <a:endParaRPr lang="en-US" sz="1200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17337" y="263172"/>
            <a:ext cx="7213600" cy="830997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UVN Ai Cap" panose="02040603050506020204" pitchFamily="18" charset="0"/>
              </a:rPr>
              <a:t>Choose a, b or c, then Say.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2" y="170282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4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6096000" y="2272480"/>
            <a:ext cx="656933" cy="637822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1420815" y="5524440"/>
            <a:ext cx="497871" cy="525265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7264404" y="2728057"/>
            <a:ext cx="2438397" cy="852706"/>
            <a:chOff x="10341548" y="3536401"/>
            <a:chExt cx="7222552" cy="194552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17563" y="3693892"/>
              <a:ext cx="5819780" cy="161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swim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7283454" y="3808246"/>
            <a:ext cx="2419347" cy="840006"/>
            <a:chOff x="10341548" y="3536401"/>
            <a:chExt cx="7222552" cy="19455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10860121" y="3753443"/>
              <a:ext cx="5819781" cy="1639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swam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7264404" y="4889097"/>
            <a:ext cx="2419347" cy="800220"/>
            <a:chOff x="10341548" y="3536401"/>
            <a:chExt cx="7222552" cy="194552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0446276" y="3617616"/>
              <a:ext cx="5819781" cy="172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swims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1794273" y="1324004"/>
            <a:ext cx="87412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 _______ with my mother last Sunday.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01C87-4224-F1AE-A7A2-D7F7D2A429A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" y="2443530"/>
            <a:ext cx="4504823" cy="262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6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6186" y="6190593"/>
            <a:ext cx="609600" cy="6096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29EE0B9C-65EF-7FFD-7516-813F4F3B64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22" b="-9222"/>
            </a:stretch>
          </a:blipFill>
        </p:spPr>
        <p:txBody>
          <a:bodyPr/>
          <a:lstStyle/>
          <a:p>
            <a:endParaRPr lang="en-US" sz="1200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17337" y="263172"/>
            <a:ext cx="7213600" cy="830997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UVN Ai Cap" panose="02040603050506020204" pitchFamily="18" charset="0"/>
              </a:rPr>
              <a:t>Choose a, b or c, then Say.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2" y="170282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4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6096000" y="2272480"/>
            <a:ext cx="656933" cy="637822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1420815" y="5524440"/>
            <a:ext cx="497871" cy="525265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7264404" y="2728057"/>
            <a:ext cx="3663182" cy="852706"/>
            <a:chOff x="10341548" y="3536401"/>
            <a:chExt cx="7222552" cy="194552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17561" y="3693892"/>
              <a:ext cx="5819780" cy="1615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collect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6917372" y="3808246"/>
            <a:ext cx="4066802" cy="840006"/>
            <a:chOff x="9677180" y="3536401"/>
            <a:chExt cx="7886920" cy="19455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9677180" y="3633827"/>
              <a:ext cx="5819781" cy="1639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collects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7095793" y="4889097"/>
            <a:ext cx="3859287" cy="800220"/>
            <a:chOff x="10036167" y="3536401"/>
            <a:chExt cx="7527933" cy="194552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0036167" y="3548416"/>
              <a:ext cx="5819780" cy="172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collected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1794273" y="1324004"/>
            <a:ext cx="93106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_______the seashells with my brother yesterday.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F1EC-13CF-0E6C-1D77-5E8C687B271E}"/>
              </a:ext>
            </a:extLst>
          </p:cNvPr>
          <p:cNvPicPr>
            <a:picLocks/>
          </p:cNvPicPr>
          <p:nvPr/>
        </p:nvPicPr>
        <p:blipFill rotWithShape="1">
          <a:blip r:embed="rId22"/>
          <a:srcRect l="6800" t="14800" r="5200" b="5200"/>
          <a:stretch/>
        </p:blipFill>
        <p:spPr>
          <a:xfrm>
            <a:off x="1302537" y="2951106"/>
            <a:ext cx="4490720" cy="284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21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397576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Listen and 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6E232-C22B-E282-8270-AB9A1AC3D31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81" t="2359" r="1471"/>
          <a:stretch/>
        </p:blipFill>
        <p:spPr>
          <a:xfrm>
            <a:off x="623540" y="1125403"/>
            <a:ext cx="10773105" cy="5318393"/>
          </a:xfrm>
          <a:prstGeom prst="round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8E2FD4C-4090-8961-B747-660A51A6DED0}"/>
              </a:ext>
            </a:extLst>
          </p:cNvPr>
          <p:cNvCxnSpPr>
            <a:cxnSpLocks/>
          </p:cNvCxnSpPr>
          <p:nvPr/>
        </p:nvCxnSpPr>
        <p:spPr>
          <a:xfrm>
            <a:off x="2312980" y="3086166"/>
            <a:ext cx="4189420" cy="69843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EAFD3B-1EE2-5839-D748-27753FF5A626}"/>
              </a:ext>
            </a:extLst>
          </p:cNvPr>
          <p:cNvCxnSpPr>
            <a:cxnSpLocks/>
          </p:cNvCxnSpPr>
          <p:nvPr/>
        </p:nvCxnSpPr>
        <p:spPr>
          <a:xfrm>
            <a:off x="4904643" y="3028423"/>
            <a:ext cx="4037710" cy="75617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D48356-C09D-D56B-126E-B50CD524E3FA}"/>
              </a:ext>
            </a:extLst>
          </p:cNvPr>
          <p:cNvCxnSpPr>
            <a:cxnSpLocks/>
          </p:cNvCxnSpPr>
          <p:nvPr/>
        </p:nvCxnSpPr>
        <p:spPr>
          <a:xfrm flipH="1">
            <a:off x="4231980" y="3067625"/>
            <a:ext cx="3490396" cy="63250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ABAED1-EB20-0B0D-D3BD-DA923558B4D7}"/>
              </a:ext>
            </a:extLst>
          </p:cNvPr>
          <p:cNvCxnSpPr>
            <a:cxnSpLocks/>
          </p:cNvCxnSpPr>
          <p:nvPr/>
        </p:nvCxnSpPr>
        <p:spPr>
          <a:xfrm flipH="1">
            <a:off x="1640317" y="2897506"/>
            <a:ext cx="8330360" cy="8026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Track 3">
            <a:hlinkClick r:id="" action="ppaction://media"/>
            <a:extLst>
              <a:ext uri="{FF2B5EF4-FFF2-40B4-BE49-F238E27FC236}">
                <a16:creationId xmlns:a16="http://schemas.microsoft.com/office/drawing/2014/main" id="{88FCADCB-7DDC-C1AE-EE3B-69F7333DF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54619" y="345658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35" name="U 11 L 1.4. cau 1">
            <a:hlinkClick r:id="" action="ppaction://media"/>
            <a:extLst>
              <a:ext uri="{FF2B5EF4-FFF2-40B4-BE49-F238E27FC236}">
                <a16:creationId xmlns:a16="http://schemas.microsoft.com/office/drawing/2014/main" id="{62B632D3-37FF-AB06-D721-9E109472B4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4744" y="211827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36" name="U 11 L 1.4. cau 2">
            <a:hlinkClick r:id="" action="ppaction://media"/>
            <a:extLst>
              <a:ext uri="{FF2B5EF4-FFF2-40B4-BE49-F238E27FC236}">
                <a16:creationId xmlns:a16="http://schemas.microsoft.com/office/drawing/2014/main" id="{CE4AE1FF-FE2C-44D2-B840-0E764AA3F2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7140" y="282522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37" name="U 11 L 1.4. cau 3">
            <a:hlinkClick r:id="" action="ppaction://media"/>
            <a:extLst>
              <a:ext uri="{FF2B5EF4-FFF2-40B4-BE49-F238E27FC236}">
                <a16:creationId xmlns:a16="http://schemas.microsoft.com/office/drawing/2014/main" id="{83C7C373-8261-A616-8E1E-2722FB0544A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4442" y="358140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38" name="U 11 L 1.4. cau 4">
            <a:hlinkClick r:id="" action="ppaction://media"/>
            <a:extLst>
              <a:ext uri="{FF2B5EF4-FFF2-40B4-BE49-F238E27FC236}">
                <a16:creationId xmlns:a16="http://schemas.microsoft.com/office/drawing/2014/main" id="{5AE487F4-55AF-566D-2586-3B04FB4269A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6" y="433757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3200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361663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Read and circle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68220-9F9F-8F3A-3514-41E7C7585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02" y="967802"/>
            <a:ext cx="11098595" cy="543400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38A4FE6-4056-B450-7B9A-F2EEF11D81DA}"/>
              </a:ext>
            </a:extLst>
          </p:cNvPr>
          <p:cNvSpPr/>
          <p:nvPr/>
        </p:nvSpPr>
        <p:spPr>
          <a:xfrm>
            <a:off x="4329781" y="1850877"/>
            <a:ext cx="967432" cy="46999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133267A-47DC-4D54-3434-F96470B610CC}"/>
              </a:ext>
            </a:extLst>
          </p:cNvPr>
          <p:cNvSpPr/>
          <p:nvPr/>
        </p:nvSpPr>
        <p:spPr>
          <a:xfrm>
            <a:off x="2921876" y="2330831"/>
            <a:ext cx="786524" cy="37903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404D84-8B9B-6337-E76A-C43CDD787669}"/>
              </a:ext>
            </a:extLst>
          </p:cNvPr>
          <p:cNvSpPr/>
          <p:nvPr/>
        </p:nvSpPr>
        <p:spPr>
          <a:xfrm>
            <a:off x="4901326" y="3476623"/>
            <a:ext cx="589850" cy="4163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D0F94D0-5109-D35C-6DC5-6446981FD668}"/>
              </a:ext>
            </a:extLst>
          </p:cNvPr>
          <p:cNvSpPr/>
          <p:nvPr/>
        </p:nvSpPr>
        <p:spPr>
          <a:xfrm>
            <a:off x="3205077" y="3844704"/>
            <a:ext cx="786523" cy="4163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840EFF3-56CF-1133-708A-6C356218D7EA}"/>
              </a:ext>
            </a:extLst>
          </p:cNvPr>
          <p:cNvSpPr/>
          <p:nvPr/>
        </p:nvSpPr>
        <p:spPr>
          <a:xfrm>
            <a:off x="3050047" y="4658319"/>
            <a:ext cx="786523" cy="4163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404261-B162-3FF3-AC51-784445866A89}"/>
              </a:ext>
            </a:extLst>
          </p:cNvPr>
          <p:cNvSpPr/>
          <p:nvPr/>
        </p:nvSpPr>
        <p:spPr>
          <a:xfrm>
            <a:off x="2921876" y="5064174"/>
            <a:ext cx="662152" cy="3212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8063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549701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Listen, complete and 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B098F-A589-603F-B3CE-D85C8B236E4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1582" y="730171"/>
            <a:ext cx="10693291" cy="52763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C3BD12-E5F9-B54E-F8F5-BA0D632145EE}"/>
              </a:ext>
            </a:extLst>
          </p:cNvPr>
          <p:cNvSpPr/>
          <p:nvPr/>
        </p:nvSpPr>
        <p:spPr>
          <a:xfrm>
            <a:off x="3892177" y="1804995"/>
            <a:ext cx="1237839" cy="775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FF0000"/>
                </a:solidFill>
              </a:rPr>
              <a:t>beach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DC40C5-CC6F-111B-50F9-FD4612A53143}"/>
              </a:ext>
            </a:extLst>
          </p:cNvPr>
          <p:cNvSpPr/>
          <p:nvPr/>
        </p:nvSpPr>
        <p:spPr>
          <a:xfrm>
            <a:off x="7377609" y="4309266"/>
            <a:ext cx="974947" cy="775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FF0000"/>
                </a:solidFill>
              </a:rPr>
              <a:t>park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7E0E56-47DB-33E6-0D5D-8885A1F3F59A}"/>
              </a:ext>
            </a:extLst>
          </p:cNvPr>
          <p:cNvSpPr/>
          <p:nvPr/>
        </p:nvSpPr>
        <p:spPr>
          <a:xfrm>
            <a:off x="7565379" y="5446784"/>
            <a:ext cx="986873" cy="775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FF0000"/>
                </a:solidFill>
              </a:rPr>
              <a:t>took</a:t>
            </a:r>
          </a:p>
        </p:txBody>
      </p:sp>
      <p:pic>
        <p:nvPicPr>
          <p:cNvPr id="12" name="Track 4">
            <a:hlinkClick r:id="" action="ppaction://media"/>
            <a:extLst>
              <a:ext uri="{FF2B5EF4-FFF2-40B4-BE49-F238E27FC236}">
                <a16:creationId xmlns:a16="http://schemas.microsoft.com/office/drawing/2014/main" id="{F709D081-58E5-02C8-D5CF-6C3B5058B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665131" y="340631"/>
            <a:ext cx="406400" cy="406400"/>
          </a:xfrm>
          <a:prstGeom prst="rect">
            <a:avLst/>
          </a:prstGeom>
        </p:spPr>
      </p:pic>
      <p:pic>
        <p:nvPicPr>
          <p:cNvPr id="13" name="U 11 L 1.6. cau 1">
            <a:hlinkClick r:id="" action="ppaction://media"/>
            <a:extLst>
              <a:ext uri="{FF2B5EF4-FFF2-40B4-BE49-F238E27FC236}">
                <a16:creationId xmlns:a16="http://schemas.microsoft.com/office/drawing/2014/main" id="{59FED060-B56C-C4F1-A0C3-48E117A786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77605" y="152312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 11 L 1.6. cau 2">
            <a:hlinkClick r:id="" action="ppaction://media"/>
            <a:extLst>
              <a:ext uri="{FF2B5EF4-FFF2-40B4-BE49-F238E27FC236}">
                <a16:creationId xmlns:a16="http://schemas.microsoft.com/office/drawing/2014/main" id="{E33A0E43-7951-8CE3-8F8B-D0772584FB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77605" y="210868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U 11 L 1.6. cau 3">
            <a:hlinkClick r:id="" action="ppaction://media"/>
            <a:extLst>
              <a:ext uri="{FF2B5EF4-FFF2-40B4-BE49-F238E27FC236}">
                <a16:creationId xmlns:a16="http://schemas.microsoft.com/office/drawing/2014/main" id="{B5C6F1E4-93D7-8A30-391E-E40E61FC897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53463" y="269687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 11 L 1.6. cau 4">
            <a:hlinkClick r:id="" action="ppaction://media"/>
            <a:extLst>
              <a:ext uri="{FF2B5EF4-FFF2-40B4-BE49-F238E27FC236}">
                <a16:creationId xmlns:a16="http://schemas.microsoft.com/office/drawing/2014/main" id="{1B2F61AF-2FC8-A1D4-CFE0-5D8704899AB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77605" y="325806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 11 L 1.6. cau 5">
            <a:hlinkClick r:id="" action="ppaction://media"/>
            <a:extLst>
              <a:ext uri="{FF2B5EF4-FFF2-40B4-BE49-F238E27FC236}">
                <a16:creationId xmlns:a16="http://schemas.microsoft.com/office/drawing/2014/main" id="{4FCD84F9-3525-5E53-D82E-382E11DDE91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57248" y="40401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 11 L 1.6. cau 6">
            <a:hlinkClick r:id="" action="ppaction://media"/>
            <a:extLst>
              <a:ext uri="{FF2B5EF4-FFF2-40B4-BE49-F238E27FC236}">
                <a16:creationId xmlns:a16="http://schemas.microsoft.com/office/drawing/2014/main" id="{9DB7EDE1-CECB-F7BF-326E-C1A552CF9F5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57248" y="460328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9" name="U 11 L 1.6. cau 8">
            <a:hlinkClick r:id="" action="ppaction://media"/>
            <a:extLst>
              <a:ext uri="{FF2B5EF4-FFF2-40B4-BE49-F238E27FC236}">
                <a16:creationId xmlns:a16="http://schemas.microsoft.com/office/drawing/2014/main" id="{B5D7C068-0DDE-49B9-7705-E8C9B9C4360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33935" y="574904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0" name="U 11 L 1.6. cau 7">
            <a:hlinkClick r:id="" action="ppaction://media"/>
            <a:extLst>
              <a:ext uri="{FF2B5EF4-FFF2-40B4-BE49-F238E27FC236}">
                <a16:creationId xmlns:a16="http://schemas.microsoft.com/office/drawing/2014/main" id="{B5562E05-B123-F2AE-61FC-6F458AC35E5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78269" y="517806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4036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2821</TotalTime>
  <Words>331</Words>
  <Application>Microsoft Office PowerPoint</Application>
  <PresentationFormat>Widescreen</PresentationFormat>
  <Paragraphs>95</Paragraphs>
  <Slides>10</Slides>
  <Notes>10</Notes>
  <HiddenSlides>0</HiddenSlides>
  <MMClips>18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.VnBahamasB</vt:lpstr>
      <vt:lpstr>.VnShelley Allegro</vt:lpstr>
      <vt:lpstr>.VnTimeH</vt:lpstr>
      <vt:lpstr>A3.OpenSansBold-San</vt:lpstr>
      <vt:lpstr>A3.OpenSans-San</vt:lpstr>
      <vt:lpstr>Abadi Extra Light</vt:lpstr>
      <vt:lpstr>Arial</vt:lpstr>
      <vt:lpstr>Calibri</vt:lpstr>
      <vt:lpstr>Calibri Light</vt:lpstr>
      <vt:lpstr>Impact</vt:lpstr>
      <vt:lpstr>Tahoma</vt:lpstr>
      <vt:lpstr>Times New Roman</vt:lpstr>
      <vt:lpstr>UVN Ai Cap</vt:lpstr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STD_PHUONG</cp:lastModifiedBy>
  <cp:revision>150</cp:revision>
  <dcterms:created xsi:type="dcterms:W3CDTF">2021-11-11T15:46:46Z</dcterms:created>
  <dcterms:modified xsi:type="dcterms:W3CDTF">2025-01-20T12:43:57Z</dcterms:modified>
</cp:coreProperties>
</file>