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34"/>
  </p:notesMasterIdLst>
  <p:sldIdLst>
    <p:sldId id="443" r:id="rId7"/>
    <p:sldId id="257" r:id="rId8"/>
    <p:sldId id="285" r:id="rId9"/>
    <p:sldId id="258" r:id="rId10"/>
    <p:sldId id="2642" r:id="rId11"/>
    <p:sldId id="264" r:id="rId12"/>
    <p:sldId id="2643" r:id="rId13"/>
    <p:sldId id="259" r:id="rId14"/>
    <p:sldId id="265" r:id="rId15"/>
    <p:sldId id="389" r:id="rId16"/>
    <p:sldId id="2640" r:id="rId17"/>
    <p:sldId id="2641" r:id="rId18"/>
    <p:sldId id="2639" r:id="rId19"/>
    <p:sldId id="268" r:id="rId20"/>
    <p:sldId id="445" r:id="rId21"/>
    <p:sldId id="446" r:id="rId22"/>
    <p:sldId id="2637" r:id="rId23"/>
    <p:sldId id="2638" r:id="rId24"/>
    <p:sldId id="287" r:id="rId25"/>
    <p:sldId id="288" r:id="rId26"/>
    <p:sldId id="294" r:id="rId27"/>
    <p:sldId id="440" r:id="rId28"/>
    <p:sldId id="292" r:id="rId29"/>
    <p:sldId id="308" r:id="rId30"/>
    <p:sldId id="444" r:id="rId31"/>
    <p:sldId id="320"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94660"/>
  </p:normalViewPr>
  <p:slideViewPr>
    <p:cSldViewPr snapToGrid="0">
      <p:cViewPr varScale="1">
        <p:scale>
          <a:sx n="60" d="100"/>
          <a:sy n="60" d="100"/>
        </p:scale>
        <p:origin x="6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941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tranthao121004@gmail.com</a:t>
            </a:r>
          </a:p>
        </p:txBody>
      </p:sp>
      <p:sp>
        <p:nvSpPr>
          <p:cNvPr id="4" name="Slide Number Placeholder 3"/>
          <p:cNvSpPr>
            <a:spLocks noGrp="1"/>
          </p:cNvSpPr>
          <p:nvPr>
            <p:ph type="sldNum" sz="quarter" idx="5"/>
          </p:nvPr>
        </p:nvSpPr>
        <p:spPr/>
        <p:txBody>
          <a:bodyPr/>
          <a:lstStyle/>
          <a:p>
            <a:fld id="{6521BDEC-4B35-41FB-B67D-ED2E211A6421}" type="slidenum">
              <a:rPr lang="en-US" smtClean="0"/>
              <a:t>26</a:t>
            </a:fld>
            <a:endParaRPr lang="en-US"/>
          </a:p>
        </p:txBody>
      </p:sp>
    </p:spTree>
    <p:extLst>
      <p:ext uri="{BB962C8B-B14F-4D97-AF65-F5344CB8AC3E}">
        <p14:creationId xmlns:p14="http://schemas.microsoft.com/office/powerpoint/2010/main" val="104420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Thiết kế: Hương Thảo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769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25/10/2025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45948952-580A-7030-A456-748E7CCA764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4.xml"/><Relationship Id="rId7" Type="http://schemas.openxmlformats.org/officeDocument/2006/relationships/image" Target="../media/image1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1.xml"/><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jpeg"/><Relationship Id="rId1" Type="http://schemas.openxmlformats.org/officeDocument/2006/relationships/slideLayout" Target="../slideLayouts/slideLayout51.xml"/><Relationship Id="rId5" Type="http://schemas.openxmlformats.org/officeDocument/2006/relationships/image" Target="../media/image50.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png"/><Relationship Id="rId3" Type="http://schemas.openxmlformats.org/officeDocument/2006/relationships/image" Target="../media/image48.emf"/><Relationship Id="rId7" Type="http://schemas.openxmlformats.org/officeDocument/2006/relationships/image" Target="../media/image51.emf"/><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5.emf"/><Relationship Id="rId5" Type="http://schemas.openxmlformats.org/officeDocument/2006/relationships/image" Target="../media/image50.png"/><Relationship Id="rId10" Type="http://schemas.openxmlformats.org/officeDocument/2006/relationships/image" Target="../media/image54.emf"/><Relationship Id="rId4" Type="http://schemas.openxmlformats.org/officeDocument/2006/relationships/image" Target="../media/image49.emf"/><Relationship Id="rId9" Type="http://schemas.openxmlformats.org/officeDocument/2006/relationships/image" Target="../media/image53.emf"/></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8.emf"/><Relationship Id="rId7" Type="http://schemas.openxmlformats.org/officeDocument/2006/relationships/image" Target="../media/image65.emf"/><Relationship Id="rId12"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4.emf"/><Relationship Id="rId5" Type="http://schemas.openxmlformats.org/officeDocument/2006/relationships/image" Target="../media/image50.png"/><Relationship Id="rId10" Type="http://schemas.openxmlformats.org/officeDocument/2006/relationships/image" Target="../media/image53.emf"/><Relationship Id="rId4" Type="http://schemas.openxmlformats.org/officeDocument/2006/relationships/image" Target="../media/image49.emf"/><Relationship Id="rId9"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emf"/><Relationship Id="rId7"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0.jpeg"/><Relationship Id="rId5" Type="http://schemas.openxmlformats.org/officeDocument/2006/relationships/image" Target="../media/image79.emf"/><Relationship Id="rId4" Type="http://schemas.openxmlformats.org/officeDocument/2006/relationships/image" Target="../media/image78.png"/><Relationship Id="rId9" Type="http://schemas.openxmlformats.org/officeDocument/2006/relationships/image" Target="../media/image8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jpe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4.jp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51.xml"/><Relationship Id="rId7" Type="http://schemas.openxmlformats.org/officeDocument/2006/relationships/image" Target="../media/image3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9.jpeg"/><Relationship Id="rId5" Type="http://schemas.openxmlformats.org/officeDocument/2006/relationships/image" Target="../media/image30.sv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5"/>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6"/>
          <a:stretch>
            <a:fillRect/>
          </a:stretch>
        </p:blipFill>
        <p:spPr>
          <a:xfrm>
            <a:off x="11060091" y="1580265"/>
            <a:ext cx="587206" cy="735904"/>
          </a:xfrm>
          <a:prstGeom prst="rect">
            <a:avLst/>
          </a:prstGeom>
        </p:spPr>
      </p:pic>
      <p:pic>
        <p:nvPicPr>
          <p:cNvPr id="15" name="图片 14"/>
          <p:cNvPicPr>
            <a:picLocks noChangeAspect="1"/>
          </p:cNvPicPr>
          <p:nvPr/>
        </p:nvPicPr>
        <p:blipFill>
          <a:blip r:embed="rId7"/>
          <a:stretch>
            <a:fillRect/>
          </a:stretch>
        </p:blipFill>
        <p:spPr>
          <a:xfrm>
            <a:off x="4938827" y="399541"/>
            <a:ext cx="555408" cy="781183"/>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pic>
        <p:nvPicPr>
          <p:cNvPr id="5" name="videoplayback (1)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01728" y="1476510"/>
            <a:ext cx="6970615" cy="4934309"/>
          </a:xfrm>
          <a:prstGeom prst="rect">
            <a:avLst/>
          </a:prstGeom>
        </p:spPr>
      </p:pic>
      <p:sp>
        <p:nvSpPr>
          <p:cNvPr id="2" name="Oval Callout 1"/>
          <p:cNvSpPr/>
          <p:nvPr/>
        </p:nvSpPr>
        <p:spPr>
          <a:xfrm>
            <a:off x="4096012" y="1022587"/>
            <a:ext cx="8124462" cy="3269293"/>
          </a:xfrm>
          <a:prstGeom prst="wedgeEllipseCallout">
            <a:avLst>
              <a:gd name="adj1" fmla="val -55708"/>
              <a:gd name="adj2" fmla="val 46791"/>
            </a:avLst>
          </a:prstGeom>
          <a:solidFill>
            <a:srgbClr val="F6D8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md type="call" cmd="stop">
                                      <p:cBhvr>
                                        <p:cTn id="22" dur="1">
                                          <p:stCondLst>
                                            <p:cond delay="499"/>
                                          </p:stCondLst>
                                        </p:cTn>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học được điều gì ?</a:t>
            </a:r>
          </a:p>
        </p:txBody>
      </p:sp>
    </p:spTree>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4" name="Cloud 3">
            <a:extLst>
              <a:ext uri="{FF2B5EF4-FFF2-40B4-BE49-F238E27FC236}">
                <a16:creationId xmlns:a16="http://schemas.microsoft.com/office/drawing/2014/main" id="{4DD0521B-EF11-CEEA-60DA-A820F5510A0E}"/>
              </a:ext>
            </a:extLst>
          </p:cNvPr>
          <p:cNvSpPr/>
          <p:nvPr/>
        </p:nvSpPr>
        <p:spPr>
          <a:xfrm>
            <a:off x="965200" y="635000"/>
            <a:ext cx="10871200" cy="53340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Cloud 4">
            <a:extLst>
              <a:ext uri="{FF2B5EF4-FFF2-40B4-BE49-F238E27FC236}">
                <a16:creationId xmlns:a16="http://schemas.microsoft.com/office/drawing/2014/main" id="{EE90620C-04E4-9381-EA58-ABCF2BD8F52A}"/>
              </a:ext>
            </a:extLst>
          </p:cNvPr>
          <p:cNvSpPr/>
          <p:nvPr/>
        </p:nvSpPr>
        <p:spPr>
          <a:xfrm>
            <a:off x="1168400" y="889000"/>
            <a:ext cx="10363200" cy="4826000"/>
          </a:xfrm>
          <a:prstGeom prst="cloud">
            <a:avLst/>
          </a:prstGeom>
          <a:solidFill>
            <a:srgbClr val="78B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B73C65D7-4438-1793-E0D7-8A1BD5AC42A6}"/>
              </a:ext>
            </a:extLst>
          </p:cNvPr>
          <p:cNvSpPr txBox="1"/>
          <p:nvPr/>
        </p:nvSpPr>
        <p:spPr>
          <a:xfrm>
            <a:off x="2844800" y="1651000"/>
            <a:ext cx="7670800" cy="3046988"/>
          </a:xfrm>
          <a:prstGeom prst="rect">
            <a:avLst/>
          </a:prstGeom>
          <a:noFill/>
        </p:spPr>
        <p:txBody>
          <a:bodyPr wrap="square">
            <a:spAutoFit/>
          </a:bodyPr>
          <a:lstStyle/>
          <a:p>
            <a:pPr algn="ctr" defTabSz="609630"/>
            <a:r>
              <a:rPr lang="vi-VN" sz="4800" dirty="0">
                <a:solidFill>
                  <a:prstClr val="white"/>
                </a:solidFill>
                <a:latin typeface="Amasis MT Pro" panose="02040504050005020304" pitchFamily="18" charset="0"/>
              </a:rPr>
              <a:t>Cuộc sống luôn có những mâu thuẫn và chúng ta cần phải biết nhường nhịn nhau khi giải quyết mâu thuẫn.</a:t>
            </a:r>
          </a:p>
        </p:txBody>
      </p:sp>
    </p:spTree>
    <p:extLst>
      <p:ext uri="{BB962C8B-B14F-4D97-AF65-F5344CB8AC3E}">
        <p14:creationId xmlns:p14="http://schemas.microsoft.com/office/powerpoint/2010/main" val="39634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rPr>
              <a:t>HĐ2:</a:t>
            </a:r>
          </a:p>
          <a:p>
            <a:pPr lvl="0" algn="ctr" defTabSz="609630"/>
            <a:r>
              <a:rPr lang="vi-VN" sz="5400" i="1" dirty="0">
                <a:solidFill>
                  <a:srgbClr val="FF0000"/>
                </a:solidFill>
                <a:latin typeface="Cambria" panose="02040503050406030204" pitchFamily="18" charset="0"/>
                <a:ea typeface="Cambria" panose="02040503050406030204" pitchFamily="18" charset="0"/>
              </a:rPr>
              <a:t>Những tình huống nảy sinh mâu thuẫn giữa bạn bè</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7"/>
          <a:stretch>
            <a:fillRect/>
          </a:stretch>
        </p:blipFill>
        <p:spPr>
          <a:xfrm>
            <a:off x="605177" y="543195"/>
            <a:ext cx="499868" cy="558859"/>
          </a:xfrm>
          <a:prstGeom prst="rect">
            <a:avLst/>
          </a:prstGeom>
        </p:spPr>
      </p:pic>
      <p:pic>
        <p:nvPicPr>
          <p:cNvPr id="34" name="图片 39"/>
          <p:cNvPicPr>
            <a:picLocks noChangeAspect="1"/>
          </p:cNvPicPr>
          <p:nvPr/>
        </p:nvPicPr>
        <p:blipFill>
          <a:blip r:embed="rId8"/>
          <a:stretch>
            <a:fillRect/>
          </a:stretch>
        </p:blipFill>
        <p:spPr>
          <a:xfrm>
            <a:off x="6303953" y="5973467"/>
            <a:ext cx="642211" cy="907625"/>
          </a:xfrm>
          <a:prstGeom prst="rect">
            <a:avLst/>
          </a:prstGeom>
        </p:spPr>
      </p:pic>
      <p:pic>
        <p:nvPicPr>
          <p:cNvPr id="35" name="图片 40"/>
          <p:cNvPicPr>
            <a:picLocks noChangeAspect="1"/>
          </p:cNvPicPr>
          <p:nvPr/>
        </p:nvPicPr>
        <p:blipFill>
          <a:blip r:embed="rId9"/>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0"/>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1"/>
          <a:stretch>
            <a:fillRect/>
          </a:stretch>
        </p:blipFill>
        <p:spPr>
          <a:xfrm>
            <a:off x="6994947" y="6384366"/>
            <a:ext cx="436444" cy="512279"/>
          </a:xfrm>
          <a:prstGeom prst="rect">
            <a:avLst/>
          </a:prstGeom>
        </p:spPr>
      </p:pic>
      <p:pic>
        <p:nvPicPr>
          <p:cNvPr id="38" name="图片 47"/>
          <p:cNvPicPr>
            <a:picLocks noChangeAspect="1"/>
          </p:cNvPicPr>
          <p:nvPr/>
        </p:nvPicPr>
        <p:blipFill>
          <a:blip r:embed="rId11"/>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3"/>
          <a:stretch>
            <a:fillRect/>
          </a:stretch>
        </p:blipFill>
        <p:spPr>
          <a:xfrm>
            <a:off x="1943331" y="70379"/>
            <a:ext cx="8335182" cy="2587319"/>
          </a:xfrm>
          <a:prstGeom prst="rect">
            <a:avLst/>
          </a:prstGeom>
        </p:spPr>
      </p:pic>
      <p:pic>
        <p:nvPicPr>
          <p:cNvPr id="22" name="图片 21"/>
          <p:cNvPicPr>
            <a:picLocks noChangeAspect="1"/>
          </p:cNvPicPr>
          <p:nvPr/>
        </p:nvPicPr>
        <p:blipFill>
          <a:blip r:embed="rId4"/>
          <a:stretch>
            <a:fillRect/>
          </a:stretch>
        </p:blipFill>
        <p:spPr>
          <a:xfrm>
            <a:off x="10919322" y="0"/>
            <a:ext cx="2676750" cy="6065734"/>
          </a:xfrm>
          <a:prstGeom prst="rect">
            <a:avLst/>
          </a:prstGeom>
        </p:spPr>
      </p:pic>
      <p:pic>
        <p:nvPicPr>
          <p:cNvPr id="23" name="图片 22"/>
          <p:cNvPicPr>
            <a:picLocks noChangeAspect="1"/>
          </p:cNvPicPr>
          <p:nvPr/>
        </p:nvPicPr>
        <p:blipFill>
          <a:blip r:embed="rId5"/>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graphicFrame>
        <p:nvGraphicFramePr>
          <p:cNvPr id="5" name="Table 4">
            <a:extLst>
              <a:ext uri="{FF2B5EF4-FFF2-40B4-BE49-F238E27FC236}">
                <a16:creationId xmlns:a16="http://schemas.microsoft.com/office/drawing/2014/main" id="{6FDABAA7-3F67-6343-C142-4E34B2A648DB}"/>
              </a:ext>
            </a:extLst>
          </p:cNvPr>
          <p:cNvGraphicFramePr>
            <a:graphicFrameLocks noGrp="1"/>
          </p:cNvGraphicFramePr>
          <p:nvPr>
            <p:extLst>
              <p:ext uri="{D42A27DB-BD31-4B8C-83A1-F6EECF244321}">
                <p14:modId xmlns:p14="http://schemas.microsoft.com/office/powerpoint/2010/main" val="3898793661"/>
              </p:ext>
            </p:extLst>
          </p:nvPr>
        </p:nvGraphicFramePr>
        <p:xfrm>
          <a:off x="418012" y="2509278"/>
          <a:ext cx="11430000" cy="2804160"/>
        </p:xfrm>
        <a:graphic>
          <a:graphicData uri="http://schemas.openxmlformats.org/drawingml/2006/table">
            <a:tbl>
              <a:tblPr firstRow="1" bandRow="1">
                <a:tableStyleId>{5C22544A-7EE6-4342-B048-85BDC9FD1C3A}</a:tableStyleId>
              </a:tblPr>
              <a:tblGrid>
                <a:gridCol w="5623559">
                  <a:extLst>
                    <a:ext uri="{9D8B030D-6E8A-4147-A177-3AD203B41FA5}">
                      <a16:colId xmlns:a16="http://schemas.microsoft.com/office/drawing/2014/main" val="2917219606"/>
                    </a:ext>
                  </a:extLst>
                </a:gridCol>
                <a:gridCol w="5806441">
                  <a:extLst>
                    <a:ext uri="{9D8B030D-6E8A-4147-A177-3AD203B41FA5}">
                      <a16:colId xmlns:a16="http://schemas.microsoft.com/office/drawing/2014/main" val="2460755321"/>
                    </a:ext>
                  </a:extLst>
                </a:gridCol>
              </a:tblGrid>
              <a:tr h="370840">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Tình</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huống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giữa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bạn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bè</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từng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gặp</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Kết</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xảy</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ra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nếu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không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giải</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quyết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664745"/>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891693"/>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467196"/>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88908"/>
                  </a:ext>
                </a:extLst>
              </a:tr>
            </a:tbl>
          </a:graphicData>
        </a:graphic>
      </p:graphicFrame>
      <p:sp>
        <p:nvSpPr>
          <p:cNvPr id="6" name="Rectangle 5">
            <a:extLst>
              <a:ext uri="{FF2B5EF4-FFF2-40B4-BE49-F238E27FC236}">
                <a16:creationId xmlns:a16="http://schemas.microsoft.com/office/drawing/2014/main" id="{16E93354-EF26-E5AF-5A01-E592D30ED20C}"/>
              </a:ext>
            </a:extLst>
          </p:cNvPr>
          <p:cNvSpPr/>
          <p:nvPr/>
        </p:nvSpPr>
        <p:spPr>
          <a:xfrm>
            <a:off x="4119457" y="602958"/>
            <a:ext cx="43928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PHIẾU THẢO LUẬN</a:t>
            </a:r>
          </a:p>
        </p:txBody>
      </p:sp>
      <p:sp>
        <p:nvSpPr>
          <p:cNvPr id="7" name="Rectangle 6">
            <a:extLst>
              <a:ext uri="{FF2B5EF4-FFF2-40B4-BE49-F238E27FC236}">
                <a16:creationId xmlns:a16="http://schemas.microsoft.com/office/drawing/2014/main" id="{F75DDDE2-3AA8-3B54-1125-323837140DE7}"/>
              </a:ext>
            </a:extLst>
          </p:cNvPr>
          <p:cNvSpPr/>
          <p:nvPr/>
        </p:nvSpPr>
        <p:spPr>
          <a:xfrm>
            <a:off x="5047757" y="1310844"/>
            <a:ext cx="25362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26434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173675"/>
            <a:ext cx="11206406" cy="3046988"/>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Sau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1258925" y="-778464"/>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Con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7"/>
          <a:stretch>
            <a:fillRect/>
          </a:stretch>
        </p:blipFill>
        <p:spPr>
          <a:xfrm>
            <a:off x="9954730" y="4437411"/>
            <a:ext cx="1988319" cy="2377069"/>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Tree>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4" name="Picture 3">
            <a:extLst>
              <a:ext uri="{FF2B5EF4-FFF2-40B4-BE49-F238E27FC236}">
                <a16:creationId xmlns:a16="http://schemas.microsoft.com/office/drawing/2014/main" id="{3625BA29-B022-45A8-923B-E4FAABE08D75}"/>
              </a:ext>
            </a:extLst>
          </p:cNvPr>
          <p:cNvPicPr>
            <a:picLocks noChangeAspect="1"/>
          </p:cNvPicPr>
          <p:nvPr/>
        </p:nvPicPr>
        <p:blipFill>
          <a:blip r:embed="rId5"/>
          <a:stretch>
            <a:fillRect/>
          </a:stretch>
        </p:blipFill>
        <p:spPr>
          <a:xfrm>
            <a:off x="1741178" y="1890535"/>
            <a:ext cx="9028959" cy="184724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3"/>
          <a:stretch>
            <a:fillRect/>
          </a:stretch>
        </p:blipFill>
        <p:spPr>
          <a:xfrm>
            <a:off x="9660180" y="740070"/>
            <a:ext cx="1524441" cy="1595046"/>
          </a:xfrm>
          <a:prstGeom prst="rect">
            <a:avLst/>
          </a:prstGeom>
        </p:spPr>
      </p:pic>
      <p:pic>
        <p:nvPicPr>
          <p:cNvPr id="36" name="图片 35"/>
          <p:cNvPicPr>
            <a:picLocks noChangeAspect="1"/>
          </p:cNvPicPr>
          <p:nvPr/>
        </p:nvPicPr>
        <p:blipFill>
          <a:blip r:embed="rId4"/>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5"/>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3">
            <a:hlinkClick r:id="" action="ppaction://media"/>
            <a:extLst>
              <a:ext uri="{FF2B5EF4-FFF2-40B4-BE49-F238E27FC236}">
                <a16:creationId xmlns:a16="http://schemas.microsoft.com/office/drawing/2014/main" id="{EC57312E-7FC9-4E5E-B2EC-316963842F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D038C0-8BAB-4B7E-BE36-DCE64CAD0ACC}"/>
              </a:ext>
            </a:extLst>
          </p:cNvPr>
          <p:cNvPicPr>
            <a:picLocks noChangeAspect="1"/>
          </p:cNvPicPr>
          <p:nvPr/>
        </p:nvPicPr>
        <p:blipFill>
          <a:blip r:embed="rId4"/>
          <a:stretch>
            <a:fillRect/>
          </a:stretch>
        </p:blipFill>
        <p:spPr>
          <a:xfrm>
            <a:off x="2139342" y="988891"/>
            <a:ext cx="8157155" cy="1457070"/>
          </a:xfrm>
          <a:prstGeom prst="rect">
            <a:avLst/>
          </a:prstGeom>
        </p:spPr>
      </p:pic>
    </p:spTree>
    <p:extLst>
      <p:ext uri="{BB962C8B-B14F-4D97-AF65-F5344CB8AC3E}">
        <p14:creationId xmlns:p14="http://schemas.microsoft.com/office/powerpoint/2010/main" val="934859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extLst>
      <p:ext uri="{BB962C8B-B14F-4D97-AF65-F5344CB8AC3E}">
        <p14:creationId xmlns:p14="http://schemas.microsoft.com/office/powerpoint/2010/main" val="312893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3"/>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5">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9">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463040" y="792480"/>
            <a:ext cx="7317258" cy="2164080"/>
          </a:xfrm>
          <a:custGeom>
            <a:avLst/>
            <a:gdLst>
              <a:gd name="connsiteX0" fmla="*/ 0 w 7317258"/>
              <a:gd name="connsiteY0" fmla="*/ 360687 h 2164080"/>
              <a:gd name="connsiteX1" fmla="*/ 360687 w 7317258"/>
              <a:gd name="connsiteY1" fmla="*/ 0 h 2164080"/>
              <a:gd name="connsiteX2" fmla="*/ 801700 w 7317258"/>
              <a:gd name="connsiteY2" fmla="*/ 0 h 2164080"/>
              <a:gd name="connsiteX3" fmla="*/ 1438100 w 7317258"/>
              <a:gd name="connsiteY3" fmla="*/ 0 h 2164080"/>
              <a:gd name="connsiteX4" fmla="*/ 2035422 w 7317258"/>
              <a:gd name="connsiteY4" fmla="*/ 0 h 2164080"/>
              <a:gd name="connsiteX5" fmla="*/ 2554589 w 7317258"/>
              <a:gd name="connsiteY5" fmla="*/ 0 h 2164080"/>
              <a:gd name="connsiteX6" fmla="*/ 2995603 w 7317258"/>
              <a:gd name="connsiteY6" fmla="*/ 0 h 2164080"/>
              <a:gd name="connsiteX7" fmla="*/ 3553848 w 7317258"/>
              <a:gd name="connsiteY7" fmla="*/ 0 h 2164080"/>
              <a:gd name="connsiteX8" fmla="*/ 4268401 w 7317258"/>
              <a:gd name="connsiteY8" fmla="*/ 0 h 2164080"/>
              <a:gd name="connsiteX9" fmla="*/ 4268401 w 7317258"/>
              <a:gd name="connsiteY9" fmla="*/ 0 h 2164080"/>
              <a:gd name="connsiteX10" fmla="*/ 4725730 w 7317258"/>
              <a:gd name="connsiteY10" fmla="*/ 0 h 2164080"/>
              <a:gd name="connsiteX11" fmla="*/ 5146472 w 7317258"/>
              <a:gd name="connsiteY11" fmla="*/ 0 h 2164080"/>
              <a:gd name="connsiteX12" fmla="*/ 5585507 w 7317258"/>
              <a:gd name="connsiteY12" fmla="*/ 0 h 2164080"/>
              <a:gd name="connsiteX13" fmla="*/ 6097715 w 7317258"/>
              <a:gd name="connsiteY13" fmla="*/ 0 h 2164080"/>
              <a:gd name="connsiteX14" fmla="*/ 6535732 w 7317258"/>
              <a:gd name="connsiteY14" fmla="*/ 0 h 2164080"/>
              <a:gd name="connsiteX15" fmla="*/ 6956571 w 7317258"/>
              <a:gd name="connsiteY15" fmla="*/ 0 h 2164080"/>
              <a:gd name="connsiteX16" fmla="*/ 7317258 w 7317258"/>
              <a:gd name="connsiteY16" fmla="*/ 360687 h 2164080"/>
              <a:gd name="connsiteX17" fmla="*/ 7317258 w 7317258"/>
              <a:gd name="connsiteY17" fmla="*/ 784483 h 2164080"/>
              <a:gd name="connsiteX18" fmla="*/ 7317258 w 7317258"/>
              <a:gd name="connsiteY18" fmla="*/ 1262380 h 2164080"/>
              <a:gd name="connsiteX19" fmla="*/ 7317258 w 7317258"/>
              <a:gd name="connsiteY19" fmla="*/ 1262380 h 2164080"/>
              <a:gd name="connsiteX20" fmla="*/ 7317258 w 7317258"/>
              <a:gd name="connsiteY20" fmla="*/ 1803400 h 2164080"/>
              <a:gd name="connsiteX21" fmla="*/ 7317258 w 7317258"/>
              <a:gd name="connsiteY21" fmla="*/ 1803393 h 2164080"/>
              <a:gd name="connsiteX22" fmla="*/ 6956571 w 7317258"/>
              <a:gd name="connsiteY22" fmla="*/ 2164080 h 2164080"/>
              <a:gd name="connsiteX23" fmla="*/ 6552909 w 7317258"/>
              <a:gd name="connsiteY23" fmla="*/ 2164080 h 2164080"/>
              <a:gd name="connsiteX24" fmla="*/ 6097715 w 7317258"/>
              <a:gd name="connsiteY24" fmla="*/ 2164080 h 2164080"/>
              <a:gd name="connsiteX25" fmla="*/ 6370405 w 7317258"/>
              <a:gd name="connsiteY25" fmla="*/ 2474582 h 2164080"/>
              <a:gd name="connsiteX26" fmla="*/ 5865924 w 7317258"/>
              <a:gd name="connsiteY26" fmla="*/ 2400062 h 2164080"/>
              <a:gd name="connsiteX27" fmla="*/ 5403483 w 7317258"/>
              <a:gd name="connsiteY27" fmla="*/ 2331751 h 2164080"/>
              <a:gd name="connsiteX28" fmla="*/ 4941042 w 7317258"/>
              <a:gd name="connsiteY28" fmla="*/ 2263441 h 2164080"/>
              <a:gd name="connsiteX29" fmla="*/ 4268401 w 7317258"/>
              <a:gd name="connsiteY29" fmla="*/ 2164080 h 2164080"/>
              <a:gd name="connsiteX30" fmla="*/ 3827388 w 7317258"/>
              <a:gd name="connsiteY30" fmla="*/ 2164080 h 2164080"/>
              <a:gd name="connsiteX31" fmla="*/ 3190988 w 7317258"/>
              <a:gd name="connsiteY31" fmla="*/ 2164080 h 2164080"/>
              <a:gd name="connsiteX32" fmla="*/ 2749975 w 7317258"/>
              <a:gd name="connsiteY32" fmla="*/ 2164080 h 2164080"/>
              <a:gd name="connsiteX33" fmla="*/ 2230807 w 7317258"/>
              <a:gd name="connsiteY33" fmla="*/ 2164080 h 2164080"/>
              <a:gd name="connsiteX34" fmla="*/ 1789794 w 7317258"/>
              <a:gd name="connsiteY34" fmla="*/ 2164080 h 2164080"/>
              <a:gd name="connsiteX35" fmla="*/ 1309703 w 7317258"/>
              <a:gd name="connsiteY35" fmla="*/ 2164080 h 2164080"/>
              <a:gd name="connsiteX36" fmla="*/ 360687 w 7317258"/>
              <a:gd name="connsiteY36" fmla="*/ 2164080 h 2164080"/>
              <a:gd name="connsiteX37" fmla="*/ 0 w 7317258"/>
              <a:gd name="connsiteY37" fmla="*/ 1803393 h 2164080"/>
              <a:gd name="connsiteX38" fmla="*/ 0 w 7317258"/>
              <a:gd name="connsiteY38" fmla="*/ 1803400 h 2164080"/>
              <a:gd name="connsiteX39" fmla="*/ 0 w 7317258"/>
              <a:gd name="connsiteY39" fmla="*/ 1262380 h 2164080"/>
              <a:gd name="connsiteX40" fmla="*/ 0 w 7317258"/>
              <a:gd name="connsiteY40" fmla="*/ 1262380 h 2164080"/>
              <a:gd name="connsiteX41" fmla="*/ 0 w 7317258"/>
              <a:gd name="connsiteY41" fmla="*/ 802517 h 2164080"/>
              <a:gd name="connsiteX42" fmla="*/ 0 w 7317258"/>
              <a:gd name="connsiteY42"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17258" h="2164080" fill="none" extrusionOk="0">
                <a:moveTo>
                  <a:pt x="0" y="360687"/>
                </a:moveTo>
                <a:cubicBezTo>
                  <a:pt x="-377" y="153370"/>
                  <a:pt x="210691" y="11846"/>
                  <a:pt x="360687" y="0"/>
                </a:cubicBezTo>
                <a:cubicBezTo>
                  <a:pt x="521924" y="-20874"/>
                  <a:pt x="700803" y="13425"/>
                  <a:pt x="801700" y="0"/>
                </a:cubicBezTo>
                <a:cubicBezTo>
                  <a:pt x="902597" y="-13425"/>
                  <a:pt x="1145240" y="63666"/>
                  <a:pt x="1438100" y="0"/>
                </a:cubicBezTo>
                <a:cubicBezTo>
                  <a:pt x="1730960" y="-63666"/>
                  <a:pt x="1791297" y="8949"/>
                  <a:pt x="2035422" y="0"/>
                </a:cubicBezTo>
                <a:cubicBezTo>
                  <a:pt x="2279547" y="-8949"/>
                  <a:pt x="2345604" y="50302"/>
                  <a:pt x="2554589" y="0"/>
                </a:cubicBezTo>
                <a:cubicBezTo>
                  <a:pt x="2763574" y="-50302"/>
                  <a:pt x="2884652" y="51326"/>
                  <a:pt x="2995603" y="0"/>
                </a:cubicBezTo>
                <a:cubicBezTo>
                  <a:pt x="3106554" y="-51326"/>
                  <a:pt x="3334298" y="21934"/>
                  <a:pt x="3553848" y="0"/>
                </a:cubicBezTo>
                <a:cubicBezTo>
                  <a:pt x="3773399" y="-21934"/>
                  <a:pt x="3992758" y="6446"/>
                  <a:pt x="4268401" y="0"/>
                </a:cubicBezTo>
                <a:lnTo>
                  <a:pt x="4268401" y="0"/>
                </a:lnTo>
                <a:cubicBezTo>
                  <a:pt x="4468035" y="-33854"/>
                  <a:pt x="4573426" y="7750"/>
                  <a:pt x="4725730" y="0"/>
                </a:cubicBezTo>
                <a:cubicBezTo>
                  <a:pt x="4878034" y="-7750"/>
                  <a:pt x="4967959" y="34926"/>
                  <a:pt x="5146472" y="0"/>
                </a:cubicBezTo>
                <a:cubicBezTo>
                  <a:pt x="5324985" y="-34926"/>
                  <a:pt x="5391808" y="38816"/>
                  <a:pt x="5585507" y="0"/>
                </a:cubicBezTo>
                <a:cubicBezTo>
                  <a:pt x="5779206" y="-38816"/>
                  <a:pt x="5910296" y="3387"/>
                  <a:pt x="6097715" y="0"/>
                </a:cubicBezTo>
                <a:cubicBezTo>
                  <a:pt x="6301187" y="-5351"/>
                  <a:pt x="6366502" y="13398"/>
                  <a:pt x="6535732" y="0"/>
                </a:cubicBezTo>
                <a:cubicBezTo>
                  <a:pt x="6704962" y="-13398"/>
                  <a:pt x="6781171" y="44817"/>
                  <a:pt x="6956571" y="0"/>
                </a:cubicBezTo>
                <a:cubicBezTo>
                  <a:pt x="7175410" y="35003"/>
                  <a:pt x="7333523" y="113476"/>
                  <a:pt x="7317258" y="360687"/>
                </a:cubicBezTo>
                <a:cubicBezTo>
                  <a:pt x="7345992" y="497877"/>
                  <a:pt x="7291621" y="633536"/>
                  <a:pt x="7317258" y="784483"/>
                </a:cubicBezTo>
                <a:cubicBezTo>
                  <a:pt x="7342895" y="935430"/>
                  <a:pt x="7264229" y="1164166"/>
                  <a:pt x="7317258" y="1262380"/>
                </a:cubicBezTo>
                <a:lnTo>
                  <a:pt x="7317258" y="1262380"/>
                </a:lnTo>
                <a:cubicBezTo>
                  <a:pt x="7318306" y="1401529"/>
                  <a:pt x="7275889" y="1642323"/>
                  <a:pt x="7317258" y="1803400"/>
                </a:cubicBezTo>
                <a:lnTo>
                  <a:pt x="7317258" y="1803393"/>
                </a:lnTo>
                <a:cubicBezTo>
                  <a:pt x="7297428" y="1992872"/>
                  <a:pt x="7185815" y="2136560"/>
                  <a:pt x="6956571" y="2164080"/>
                </a:cubicBezTo>
                <a:cubicBezTo>
                  <a:pt x="6819066" y="2180266"/>
                  <a:pt x="6737489" y="2152677"/>
                  <a:pt x="6552909" y="2164080"/>
                </a:cubicBezTo>
                <a:cubicBezTo>
                  <a:pt x="6368329" y="2175483"/>
                  <a:pt x="6224647" y="2144104"/>
                  <a:pt x="6097715" y="2164080"/>
                </a:cubicBezTo>
                <a:cubicBezTo>
                  <a:pt x="6219582" y="2280228"/>
                  <a:pt x="6257672" y="2363174"/>
                  <a:pt x="6370405" y="2474582"/>
                </a:cubicBezTo>
                <a:cubicBezTo>
                  <a:pt x="6114533" y="2497273"/>
                  <a:pt x="6099308" y="2433457"/>
                  <a:pt x="5865924" y="2400062"/>
                </a:cubicBezTo>
                <a:cubicBezTo>
                  <a:pt x="5632540" y="2366667"/>
                  <a:pt x="5542045" y="2346307"/>
                  <a:pt x="5403483" y="2331751"/>
                </a:cubicBezTo>
                <a:cubicBezTo>
                  <a:pt x="5264921" y="2317196"/>
                  <a:pt x="5132306" y="2290176"/>
                  <a:pt x="4941042" y="2263441"/>
                </a:cubicBezTo>
                <a:cubicBezTo>
                  <a:pt x="4749778" y="2236706"/>
                  <a:pt x="4544636" y="2141177"/>
                  <a:pt x="4268401" y="2164080"/>
                </a:cubicBezTo>
                <a:cubicBezTo>
                  <a:pt x="4136600" y="2213182"/>
                  <a:pt x="4012679" y="2150438"/>
                  <a:pt x="3827388" y="2164080"/>
                </a:cubicBezTo>
                <a:cubicBezTo>
                  <a:pt x="3642097" y="2177722"/>
                  <a:pt x="3333025" y="2134970"/>
                  <a:pt x="3190988" y="2164080"/>
                </a:cubicBezTo>
                <a:cubicBezTo>
                  <a:pt x="3048951" y="2193190"/>
                  <a:pt x="2870566" y="2150131"/>
                  <a:pt x="2749975" y="2164080"/>
                </a:cubicBezTo>
                <a:cubicBezTo>
                  <a:pt x="2629384" y="2178029"/>
                  <a:pt x="2362782" y="2162244"/>
                  <a:pt x="2230807" y="2164080"/>
                </a:cubicBezTo>
                <a:cubicBezTo>
                  <a:pt x="2098832" y="2165916"/>
                  <a:pt x="1975558" y="2125358"/>
                  <a:pt x="1789794" y="2164080"/>
                </a:cubicBezTo>
                <a:cubicBezTo>
                  <a:pt x="1604030" y="2202802"/>
                  <a:pt x="1542440" y="2162493"/>
                  <a:pt x="1309703" y="2164080"/>
                </a:cubicBezTo>
                <a:cubicBezTo>
                  <a:pt x="1076966" y="2165667"/>
                  <a:pt x="554740" y="2086111"/>
                  <a:pt x="360687" y="2164080"/>
                </a:cubicBezTo>
                <a:cubicBezTo>
                  <a:pt x="188250" y="2208670"/>
                  <a:pt x="-18618" y="1980897"/>
                  <a:pt x="0" y="1803393"/>
                </a:cubicBezTo>
                <a:lnTo>
                  <a:pt x="0" y="1803400"/>
                </a:lnTo>
                <a:cubicBezTo>
                  <a:pt x="-22890" y="1596958"/>
                  <a:pt x="41593" y="1464907"/>
                  <a:pt x="0" y="1262380"/>
                </a:cubicBezTo>
                <a:lnTo>
                  <a:pt x="0" y="1262380"/>
                </a:lnTo>
                <a:cubicBezTo>
                  <a:pt x="-35529" y="1095535"/>
                  <a:pt x="17055" y="968471"/>
                  <a:pt x="0" y="802517"/>
                </a:cubicBezTo>
                <a:cubicBezTo>
                  <a:pt x="-17055" y="636563"/>
                  <a:pt x="30157" y="514242"/>
                  <a:pt x="0" y="360687"/>
                </a:cubicBezTo>
                <a:close/>
              </a:path>
              <a:path w="7317258" h="2164080" stroke="0" extrusionOk="0">
                <a:moveTo>
                  <a:pt x="0" y="360687"/>
                </a:moveTo>
                <a:cubicBezTo>
                  <a:pt x="-52638" y="189705"/>
                  <a:pt x="111544" y="15770"/>
                  <a:pt x="360687" y="0"/>
                </a:cubicBezTo>
                <a:cubicBezTo>
                  <a:pt x="507289" y="-39184"/>
                  <a:pt x="656001" y="39838"/>
                  <a:pt x="879855" y="0"/>
                </a:cubicBezTo>
                <a:cubicBezTo>
                  <a:pt x="1103709" y="-39838"/>
                  <a:pt x="1283769" y="62717"/>
                  <a:pt x="1477177" y="0"/>
                </a:cubicBezTo>
                <a:cubicBezTo>
                  <a:pt x="1670585" y="-62717"/>
                  <a:pt x="1819418" y="68835"/>
                  <a:pt x="2074499" y="0"/>
                </a:cubicBezTo>
                <a:cubicBezTo>
                  <a:pt x="2329580" y="-68835"/>
                  <a:pt x="2369558" y="23704"/>
                  <a:pt x="2593666" y="0"/>
                </a:cubicBezTo>
                <a:cubicBezTo>
                  <a:pt x="2817774" y="-23704"/>
                  <a:pt x="2990055" y="47006"/>
                  <a:pt x="3230066" y="0"/>
                </a:cubicBezTo>
                <a:cubicBezTo>
                  <a:pt x="3470077" y="-47006"/>
                  <a:pt x="3519409" y="37543"/>
                  <a:pt x="3710156" y="0"/>
                </a:cubicBezTo>
                <a:cubicBezTo>
                  <a:pt x="3900903" y="-37543"/>
                  <a:pt x="4051791" y="48369"/>
                  <a:pt x="4268401" y="0"/>
                </a:cubicBezTo>
                <a:lnTo>
                  <a:pt x="4268401" y="0"/>
                </a:lnTo>
                <a:cubicBezTo>
                  <a:pt x="4450339" y="-40412"/>
                  <a:pt x="4561017" y="33003"/>
                  <a:pt x="4707436" y="0"/>
                </a:cubicBezTo>
                <a:cubicBezTo>
                  <a:pt x="4853855" y="-33003"/>
                  <a:pt x="4987468" y="42762"/>
                  <a:pt x="5128179" y="0"/>
                </a:cubicBezTo>
                <a:cubicBezTo>
                  <a:pt x="5268890" y="-42762"/>
                  <a:pt x="5437369" y="37353"/>
                  <a:pt x="5585507" y="0"/>
                </a:cubicBezTo>
                <a:cubicBezTo>
                  <a:pt x="5733645" y="-37353"/>
                  <a:pt x="5947817" y="40694"/>
                  <a:pt x="6097715" y="0"/>
                </a:cubicBezTo>
                <a:cubicBezTo>
                  <a:pt x="6198005" y="-20530"/>
                  <a:pt x="6342376" y="14890"/>
                  <a:pt x="6509966" y="0"/>
                </a:cubicBezTo>
                <a:cubicBezTo>
                  <a:pt x="6677556" y="-14890"/>
                  <a:pt x="6756472" y="10979"/>
                  <a:pt x="6956571" y="0"/>
                </a:cubicBezTo>
                <a:cubicBezTo>
                  <a:pt x="7154568" y="31918"/>
                  <a:pt x="7289398" y="140388"/>
                  <a:pt x="7317258" y="360687"/>
                </a:cubicBezTo>
                <a:cubicBezTo>
                  <a:pt x="7319016" y="501626"/>
                  <a:pt x="7283879" y="666154"/>
                  <a:pt x="7317258" y="802517"/>
                </a:cubicBezTo>
                <a:cubicBezTo>
                  <a:pt x="7350637" y="938880"/>
                  <a:pt x="7268639" y="1044541"/>
                  <a:pt x="7317258" y="1262380"/>
                </a:cubicBezTo>
                <a:lnTo>
                  <a:pt x="7317258" y="1262380"/>
                </a:lnTo>
                <a:cubicBezTo>
                  <a:pt x="7378584" y="1384628"/>
                  <a:pt x="7307858" y="1631755"/>
                  <a:pt x="7317258" y="1803400"/>
                </a:cubicBezTo>
                <a:lnTo>
                  <a:pt x="7317258" y="1803393"/>
                </a:lnTo>
                <a:cubicBezTo>
                  <a:pt x="7313504" y="1988105"/>
                  <a:pt x="7139808" y="2210533"/>
                  <a:pt x="6956571" y="2164080"/>
                </a:cubicBezTo>
                <a:cubicBezTo>
                  <a:pt x="6797221" y="2191055"/>
                  <a:pt x="6747198" y="2134835"/>
                  <a:pt x="6544320" y="2164080"/>
                </a:cubicBezTo>
                <a:cubicBezTo>
                  <a:pt x="6341442" y="2193325"/>
                  <a:pt x="6301061" y="2123968"/>
                  <a:pt x="6097715" y="2164080"/>
                </a:cubicBezTo>
                <a:cubicBezTo>
                  <a:pt x="6192218" y="2249461"/>
                  <a:pt x="6243385" y="2403167"/>
                  <a:pt x="6370405" y="2474582"/>
                </a:cubicBezTo>
                <a:cubicBezTo>
                  <a:pt x="6200734" y="2505375"/>
                  <a:pt x="6103198" y="2375877"/>
                  <a:pt x="5823884" y="2393851"/>
                </a:cubicBezTo>
                <a:cubicBezTo>
                  <a:pt x="5544570" y="2411826"/>
                  <a:pt x="5478151" y="2326329"/>
                  <a:pt x="5277363" y="2313121"/>
                </a:cubicBezTo>
                <a:cubicBezTo>
                  <a:pt x="5076575" y="2299913"/>
                  <a:pt x="5023470" y="2255510"/>
                  <a:pt x="4793902" y="2241706"/>
                </a:cubicBezTo>
                <a:cubicBezTo>
                  <a:pt x="4564334" y="2227902"/>
                  <a:pt x="4475926" y="2186255"/>
                  <a:pt x="4268401" y="2164080"/>
                </a:cubicBezTo>
                <a:cubicBezTo>
                  <a:pt x="4021767" y="2164272"/>
                  <a:pt x="3913546" y="2148418"/>
                  <a:pt x="3632002" y="2164080"/>
                </a:cubicBezTo>
                <a:cubicBezTo>
                  <a:pt x="3350458" y="2179742"/>
                  <a:pt x="3287375" y="2136134"/>
                  <a:pt x="3190988" y="2164080"/>
                </a:cubicBezTo>
                <a:cubicBezTo>
                  <a:pt x="3094601" y="2192026"/>
                  <a:pt x="2864605" y="2146570"/>
                  <a:pt x="2710898" y="2164080"/>
                </a:cubicBezTo>
                <a:cubicBezTo>
                  <a:pt x="2557191" y="2181590"/>
                  <a:pt x="2363195" y="2117519"/>
                  <a:pt x="2191730" y="2164080"/>
                </a:cubicBezTo>
                <a:cubicBezTo>
                  <a:pt x="2020265" y="2210641"/>
                  <a:pt x="1895674" y="2127995"/>
                  <a:pt x="1711640" y="2164080"/>
                </a:cubicBezTo>
                <a:cubicBezTo>
                  <a:pt x="1527606" y="2200165"/>
                  <a:pt x="1326860" y="2116348"/>
                  <a:pt x="1192472" y="2164080"/>
                </a:cubicBezTo>
                <a:cubicBezTo>
                  <a:pt x="1058084" y="2211812"/>
                  <a:pt x="677012" y="2089233"/>
                  <a:pt x="360687" y="2164080"/>
                </a:cubicBezTo>
                <a:cubicBezTo>
                  <a:pt x="169514" y="2173104"/>
                  <a:pt x="5947" y="2016709"/>
                  <a:pt x="0" y="1803393"/>
                </a:cubicBezTo>
                <a:lnTo>
                  <a:pt x="0" y="1803400"/>
                </a:lnTo>
                <a:cubicBezTo>
                  <a:pt x="-64811" y="1638390"/>
                  <a:pt x="22439" y="1496740"/>
                  <a:pt x="0" y="1262380"/>
                </a:cubicBezTo>
                <a:lnTo>
                  <a:pt x="0" y="1262380"/>
                </a:lnTo>
                <a:cubicBezTo>
                  <a:pt x="-5067" y="1108569"/>
                  <a:pt x="20448" y="916330"/>
                  <a:pt x="0" y="811534"/>
                </a:cubicBezTo>
                <a:cubicBezTo>
                  <a:pt x="-20448" y="706738"/>
                  <a:pt x="15970" y="519777"/>
                  <a:pt x="0" y="360687"/>
                </a:cubicBezTo>
                <a:close/>
              </a:path>
            </a:pathLst>
          </a:custGeom>
          <a:ln w="57150">
            <a:extLst>
              <a:ext uri="{C807C97D-BFC1-408E-A445-0C87EB9F89A2}">
                <ask:lineSketchStyleProps xmlns:ask="http://schemas.microsoft.com/office/drawing/2018/sketchyshapes" xmln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Về</a:t>
            </a:r>
            <a:r>
              <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rPr>
              <a:t> </a:t>
            </a: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nhà</a:t>
            </a:r>
            <a:endPar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a:p>
            <a:pPr lvl="0" algn="ctr">
              <a:defRPr/>
            </a:pPr>
            <a:r>
              <a:rPr lang="en-US" sz="3200" kern="0" dirty="0" err="1">
                <a:solidFill>
                  <a:srgbClr val="005279"/>
                </a:solidFill>
                <a:latin typeface="Arial" panose="020B0604020202020204" pitchFamily="34" charset="0"/>
                <a:cs typeface="Arial" panose="020B0604020202020204" pitchFamily="34" charset="0"/>
              </a:rPr>
              <a:t>Kể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với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bố</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mẹ</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về</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việc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giải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quyết</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mâu</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thuẫn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em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hoặc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bạn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bè</a:t>
            </a:r>
            <a:r>
              <a:rPr lang="en-US" sz="3200" kern="0" dirty="0">
                <a:solidFill>
                  <a:srgbClr val="005279"/>
                </a:solidFill>
                <a:latin typeface="Arial" panose="020B0604020202020204" pitchFamily="34" charset="0"/>
                <a:cs typeface="Arial" panose="020B0604020202020204" pitchFamily="34" charset="0"/>
              </a:rPr>
              <a:t> ở </a:t>
            </a:r>
            <a:r>
              <a:rPr lang="en-US" sz="3200" kern="0" dirty="0" err="1">
                <a:solidFill>
                  <a:srgbClr val="005279"/>
                </a:solidFill>
                <a:latin typeface="Arial" panose="020B0604020202020204" pitchFamily="34" charset="0"/>
                <a:cs typeface="Arial" panose="020B0604020202020204" pitchFamily="34" charset="0"/>
              </a:rPr>
              <a:t>lớp</a:t>
            </a:r>
            <a:r>
              <a:rPr lang="en-US" sz="3200" kern="0" dirty="0">
                <a:solidFill>
                  <a:srgbClr val="005279"/>
                </a:solidFill>
                <a:latin typeface="Arial" panose="020B0604020202020204" pitchFamily="34" charset="0"/>
                <a:cs typeface="Arial" panose="020B0604020202020204" pitchFamily="34" charset="0"/>
              </a:rPr>
              <a:t>. </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6000" i="1" dirty="0">
                <a:solidFill>
                  <a:srgbClr val="C0504D"/>
                </a:solidFill>
                <a:latin typeface="Cambria" panose="02040503050406030204" pitchFamily="18" charset="0"/>
                <a:ea typeface="Cambria" panose="02040503050406030204" pitchFamily="18" charset="0"/>
              </a:rPr>
              <a:t>HĐ1:</a:t>
            </a:r>
          </a:p>
          <a:p>
            <a:pPr algn="ctr" defTabSz="609630"/>
            <a:r>
              <a:rPr lang="vi-VN" sz="6000" i="1" dirty="0">
                <a:solidFill>
                  <a:srgbClr val="C0504D"/>
                </a:solidFill>
                <a:latin typeface="Cambria" panose="02040503050406030204" pitchFamily="18" charset="0"/>
                <a:ea typeface="Cambria" panose="02040503050406030204" pitchFamily="18" charset="0"/>
              </a:rPr>
              <a:t>Xử lý tình huống: </a:t>
            </a:r>
            <a:endParaRPr lang="en-US" sz="6000" i="1" dirty="0">
              <a:solidFill>
                <a:srgbClr val="C0504D"/>
              </a:solidFill>
              <a:latin typeface="Cambria" panose="02040503050406030204" pitchFamily="18" charset="0"/>
              <a:ea typeface="Cambria" panose="02040503050406030204" pitchFamily="18" charset="0"/>
            </a:endParaRPr>
          </a:p>
          <a:p>
            <a:pPr algn="ctr" defTabSz="609630"/>
            <a:r>
              <a:rPr lang="vi-VN" sz="6000" i="1" dirty="0">
                <a:solidFill>
                  <a:srgbClr val="FF0000"/>
                </a:solidFill>
                <a:latin typeface="Cambria" panose="02040503050406030204" pitchFamily="18" charset="0"/>
                <a:ea typeface="Cambria" panose="02040503050406030204" pitchFamily="18" charset="0"/>
              </a:rPr>
              <a:t>Hai con dê qua cầu</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C12787B4-88F3-AFE1-70F6-2EE116174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4" name="xin-chào_1">
            <a:hlinkClick r:id="" action="ppaction://media"/>
            <a:extLst>
              <a:ext uri="{FF2B5EF4-FFF2-40B4-BE49-F238E27FC236}">
                <a16:creationId xmlns:a16="http://schemas.microsoft.com/office/drawing/2014/main" id="{8612892A-DBCA-4C42-8E69-8FB6742BA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562" y="2239845"/>
            <a:ext cx="491067" cy="491067"/>
          </a:xfrm>
          <a:prstGeom prst="rect">
            <a:avLst/>
          </a:prstGeom>
        </p:spPr>
      </p:pic>
    </p:spTree>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bài 10-2">
            <a:hlinkClick r:id="" action="ppaction://media"/>
            <a:extLst>
              <a:ext uri="{FF2B5EF4-FFF2-40B4-BE49-F238E27FC236}">
                <a16:creationId xmlns:a16="http://schemas.microsoft.com/office/drawing/2014/main" id="{CA98EDAB-381E-47E4-B7CB-76A2FFEB1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id="{7CE9CD69-8929-9563-632A-01A81CD51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EE1FF4F9-3BB4-5703-EA91-ADCA4BF0D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id="{A32E81D0-B1C1-593F-C1B6-F5B528EDA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011" y="990600"/>
            <a:ext cx="609656" cy="609656"/>
          </a:xfrm>
          <a:prstGeom prst="rect">
            <a:avLst/>
          </a:prstGeom>
        </p:spPr>
      </p:pic>
    </p:spTree>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14C00EF3-5A8E-B497-61D3-789FD9FA9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id="{1806FCF2-74DD-2C78-3B13-AFAD613BC7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extLst>
      <p:ext uri="{BB962C8B-B14F-4D97-AF65-F5344CB8AC3E}">
        <p14:creationId xmlns:p14="http://schemas.microsoft.com/office/powerpoint/2010/main" val="28002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4F2FA96-FF2C-4005-B26B-26EB54F0B765}"/>
              </a:ext>
            </a:extLst>
          </p:cNvPr>
          <p:cNvPicPr>
            <a:picLocks noChangeAspect="1"/>
          </p:cNvPicPr>
          <p:nvPr/>
        </p:nvPicPr>
        <p:blipFill>
          <a:blip r:embed="rId2"/>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403</Words>
  <Application>Microsoft Office PowerPoint</Application>
  <PresentationFormat>Widescreen</PresentationFormat>
  <Paragraphs>71</Paragraphs>
  <Slides>27</Slides>
  <Notes>13</Notes>
  <HiddenSlides>0</HiddenSlides>
  <MMClips>6</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27</vt:i4>
      </vt:variant>
    </vt:vector>
  </HeadingPairs>
  <TitlesOfParts>
    <vt:vector size="50" baseType="lpstr">
      <vt:lpstr>Microsoft YaHei</vt:lpstr>
      <vt:lpstr>Microsoft YaHei</vt:lpstr>
      <vt:lpstr>Amasis MT Pro</vt:lpstr>
      <vt:lpstr>Arial</vt:lpstr>
      <vt:lpstr>Arial-Rounded</vt:lpstr>
      <vt:lpstr>Arial-SGK-TV</vt:lpstr>
      <vt:lpstr>Averta Std CY Bold</vt:lpstr>
      <vt:lpstr>Calibri</vt:lpstr>
      <vt:lpstr>Calibri Light</vt:lpstr>
      <vt:lpstr>Cambria</vt:lpstr>
      <vt:lpstr>等线</vt:lpstr>
      <vt:lpstr>Quicksand Medium</vt:lpstr>
      <vt:lpstr>Times New Roman</vt:lpstr>
      <vt:lpstr>UTM Futura Extra</vt:lpstr>
      <vt:lpstr>字魂105号-简雅黑</vt:lpstr>
      <vt:lpstr>字魂58号-创中黑</vt:lpstr>
      <vt:lpstr>方正卡通简体</vt: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STD_DELL</cp:lastModifiedBy>
  <cp:revision>36</cp:revision>
  <dcterms:created xsi:type="dcterms:W3CDTF">2021-06-12T01:37:45Z</dcterms:created>
  <dcterms:modified xsi:type="dcterms:W3CDTF">2025-10-25T14:20:00Z</dcterms:modified>
</cp:coreProperties>
</file>